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4"/>
  </p:notesMasterIdLst>
  <p:sldIdLst>
    <p:sldId id="265" r:id="rId3"/>
    <p:sldId id="311" r:id="rId4"/>
    <p:sldId id="494" r:id="rId5"/>
    <p:sldId id="261" r:id="rId6"/>
    <p:sldId id="260" r:id="rId7"/>
    <p:sldId id="502" r:id="rId8"/>
    <p:sldId id="314" r:id="rId9"/>
    <p:sldId id="501" r:id="rId10"/>
    <p:sldId id="256" r:id="rId11"/>
    <p:sldId id="356" r:id="rId12"/>
    <p:sldId id="492" r:id="rId13"/>
  </p:sldIdLst>
  <p:sldSz cx="9144000" cy="5143500" type="screen16x9"/>
  <p:notesSz cx="6858000" cy="9144000"/>
  <p:embeddedFontLst>
    <p:embeddedFont>
      <p:font typeface="Anaheim" charset="0"/>
      <p:regular r:id="rId15"/>
      <p:bold r:id="rId16"/>
    </p:embeddedFont>
    <p:embeddedFont>
      <p:font typeface="Nunito Light" charset="0"/>
      <p:regular r:id="rId17"/>
      <p:italic r:id="rId18"/>
    </p:embeddedFont>
    <p:embeddedFont>
      <p:font typeface="Figtree" charset="0"/>
      <p:regular r:id="rId19"/>
      <p:bold r:id="rId20"/>
      <p:italic r:id="rId21"/>
      <p:boldItalic r:id="rId22"/>
    </p:embeddedFont>
    <p:embeddedFont>
      <p:font typeface="Calibri" pitchFamily="34" charset="0"/>
      <p:regular r:id="rId23"/>
      <p:bold r:id="rId24"/>
      <p:italic r:id="rId25"/>
      <p:boldItalic r:id="rId26"/>
    </p:embeddedFont>
    <p:embeddedFont>
      <p:font typeface="DM Sans" charset="0"/>
      <p:regular r:id="rId27"/>
      <p:bold r:id="rId28"/>
      <p:italic r:id="rId29"/>
      <p:boldItalic r:id="rId30"/>
    </p:embeddedFont>
    <p:embeddedFont>
      <p:font typeface="Albert Sans"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9"/>
    <a:srgbClr val="FFE1E1"/>
    <a:srgbClr val="FFD9D9"/>
    <a:srgbClr val="F4E8E4"/>
    <a:srgbClr val="E3F3D1"/>
    <a:srgbClr val="FFF0C1"/>
    <a:srgbClr val="FFE4BD"/>
    <a:srgbClr val="FF8B8B"/>
    <a:srgbClr val="FFB3B3"/>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3834D1C-5A83-45E6-9CE1-08AA735EC70D}">
  <a:tblStyle styleId="{F3834D1C-5A83-45E6-9CE1-08AA735EC7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084840-13E4-42A0-8F6F-FCD632EA335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3162" autoAdjust="0"/>
  </p:normalViewPr>
  <p:slideViewPr>
    <p:cSldViewPr snapToGrid="0">
      <p:cViewPr>
        <p:scale>
          <a:sx n="122" d="100"/>
          <a:sy n="122" d="100"/>
        </p:scale>
        <p:origin x="-354" y="-5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82603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0"/>
        <p:cNvGrpSpPr/>
        <p:nvPr/>
      </p:nvGrpSpPr>
      <p:grpSpPr>
        <a:xfrm>
          <a:off x="0" y="0"/>
          <a:ext cx="0" cy="0"/>
          <a:chOff x="0" y="0"/>
          <a:chExt cx="0" cy="0"/>
        </a:xfrm>
      </p:grpSpPr>
      <p:sp>
        <p:nvSpPr>
          <p:cNvPr id="3031" name="Google Shape;303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2" name="Google Shape;303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2"/>
        <p:cNvGrpSpPr/>
        <p:nvPr/>
      </p:nvGrpSpPr>
      <p:grpSpPr>
        <a:xfrm>
          <a:off x="0" y="0"/>
          <a:ext cx="0" cy="0"/>
          <a:chOff x="0" y="0"/>
          <a:chExt cx="0" cy="0"/>
        </a:xfrm>
      </p:grpSpPr>
      <p:sp>
        <p:nvSpPr>
          <p:cNvPr id="4343" name="Google Shape;434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4" name="Google Shape;434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44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3" name="Google Shape;221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548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3" name="Google Shape;221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7741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8"/>
        <p:cNvGrpSpPr/>
        <p:nvPr/>
      </p:nvGrpSpPr>
      <p:grpSpPr>
        <a:xfrm>
          <a:off x="0" y="0"/>
          <a:ext cx="0" cy="0"/>
          <a:chOff x="0" y="0"/>
          <a:chExt cx="0" cy="0"/>
        </a:xfrm>
      </p:grpSpPr>
      <p:sp>
        <p:nvSpPr>
          <p:cNvPr id="5269" name="Google Shape;5269;g25fad300d04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0" name="Google Shape;5270;g25fad300d04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69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5"/>
        <p:cNvGrpSpPr/>
        <p:nvPr/>
      </p:nvGrpSpPr>
      <p:grpSpPr>
        <a:xfrm>
          <a:off x="0" y="0"/>
          <a:ext cx="0" cy="0"/>
          <a:chOff x="0" y="0"/>
          <a:chExt cx="0" cy="0"/>
        </a:xfrm>
      </p:grpSpPr>
      <p:sp>
        <p:nvSpPr>
          <p:cNvPr id="2846" name="Google Shape;284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7" name="Google Shape;284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3"/>
        <p:cNvGrpSpPr/>
        <p:nvPr/>
      </p:nvGrpSpPr>
      <p:grpSpPr>
        <a:xfrm>
          <a:off x="0" y="0"/>
          <a:ext cx="0" cy="0"/>
          <a:chOff x="0" y="0"/>
          <a:chExt cx="0" cy="0"/>
        </a:xfrm>
      </p:grpSpPr>
      <p:sp>
        <p:nvSpPr>
          <p:cNvPr id="2654" name="Google Shape;265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5" name="Google Shape;265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4"/>
        <p:cNvGrpSpPr/>
        <p:nvPr/>
      </p:nvGrpSpPr>
      <p:grpSpPr>
        <a:xfrm>
          <a:off x="0" y="0"/>
          <a:ext cx="0" cy="0"/>
          <a:chOff x="0" y="0"/>
          <a:chExt cx="0" cy="0"/>
        </a:xfrm>
      </p:grpSpPr>
      <p:sp>
        <p:nvSpPr>
          <p:cNvPr id="5285" name="Google Shape;5285;g25fad300d04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6" name="Google Shape;5286;g25fad300d04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825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1"/>
        <p:cNvGrpSpPr/>
        <p:nvPr/>
      </p:nvGrpSpPr>
      <p:grpSpPr>
        <a:xfrm>
          <a:off x="0" y="0"/>
          <a:ext cx="0" cy="0"/>
          <a:chOff x="0" y="0"/>
          <a:chExt cx="0" cy="0"/>
        </a:xfrm>
      </p:grpSpPr>
      <p:sp>
        <p:nvSpPr>
          <p:cNvPr id="3092" name="Google Shape;309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3" name="Google Shape;309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56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79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1e5585284fe_0_8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1e5585284fe_0_8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8"/>
        <p:cNvGrpSpPr/>
        <p:nvPr/>
      </p:nvGrpSpPr>
      <p:grpSpPr>
        <a:xfrm>
          <a:off x="0" y="0"/>
          <a:ext cx="0" cy="0"/>
          <a:chOff x="0" y="0"/>
          <a:chExt cx="0" cy="0"/>
        </a:xfrm>
      </p:grpSpPr>
      <p:sp>
        <p:nvSpPr>
          <p:cNvPr id="459" name="Google Shape;459;p3"/>
          <p:cNvSpPr txBox="1">
            <a:spLocks noGrp="1"/>
          </p:cNvSpPr>
          <p:nvPr>
            <p:ph type="title"/>
          </p:nvPr>
        </p:nvSpPr>
        <p:spPr>
          <a:xfrm>
            <a:off x="713225" y="1880600"/>
            <a:ext cx="4541100" cy="12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60" name="Google Shape;460;p3"/>
          <p:cNvSpPr txBox="1">
            <a:spLocks noGrp="1"/>
          </p:cNvSpPr>
          <p:nvPr>
            <p:ph type="title" idx="2" hasCustomPrompt="1"/>
          </p:nvPr>
        </p:nvSpPr>
        <p:spPr>
          <a:xfrm>
            <a:off x="713213" y="964706"/>
            <a:ext cx="1652100" cy="9159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5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1" name="Google Shape;461;p3"/>
          <p:cNvSpPr txBox="1">
            <a:spLocks noGrp="1"/>
          </p:cNvSpPr>
          <p:nvPr>
            <p:ph type="subTitle" idx="1"/>
          </p:nvPr>
        </p:nvSpPr>
        <p:spPr>
          <a:xfrm>
            <a:off x="713224" y="3163569"/>
            <a:ext cx="2774100" cy="780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6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2" name="Google Shape;462;p3"/>
          <p:cNvGrpSpPr/>
          <p:nvPr/>
        </p:nvGrpSpPr>
        <p:grpSpPr>
          <a:xfrm>
            <a:off x="141951" y="211400"/>
            <a:ext cx="8534861" cy="865163"/>
            <a:chOff x="141951" y="211400"/>
            <a:chExt cx="8534861" cy="865163"/>
          </a:xfrm>
        </p:grpSpPr>
        <p:grpSp>
          <p:nvGrpSpPr>
            <p:cNvPr id="463" name="Google Shape;463;p3"/>
            <p:cNvGrpSpPr/>
            <p:nvPr/>
          </p:nvGrpSpPr>
          <p:grpSpPr>
            <a:xfrm>
              <a:off x="141951" y="211400"/>
              <a:ext cx="761536" cy="568827"/>
              <a:chOff x="141951" y="211400"/>
              <a:chExt cx="761536" cy="568827"/>
            </a:xfrm>
          </p:grpSpPr>
          <p:grpSp>
            <p:nvGrpSpPr>
              <p:cNvPr id="464" name="Google Shape;464;p3"/>
              <p:cNvGrpSpPr/>
              <p:nvPr/>
            </p:nvGrpSpPr>
            <p:grpSpPr>
              <a:xfrm flipH="1">
                <a:off x="141951" y="211400"/>
                <a:ext cx="439250" cy="439225"/>
                <a:chOff x="580825" y="880250"/>
                <a:chExt cx="439250" cy="439225"/>
              </a:xfrm>
            </p:grpSpPr>
            <p:sp>
              <p:nvSpPr>
                <p:cNvPr id="465" name="Google Shape;465;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3"/>
              <p:cNvGrpSpPr/>
              <p:nvPr/>
            </p:nvGrpSpPr>
            <p:grpSpPr>
              <a:xfrm flipH="1">
                <a:off x="574401" y="451160"/>
                <a:ext cx="329086" cy="329067"/>
                <a:chOff x="580825" y="880250"/>
                <a:chExt cx="439250" cy="439225"/>
              </a:xfrm>
            </p:grpSpPr>
            <p:sp>
              <p:nvSpPr>
                <p:cNvPr id="471" name="Google Shape;471;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6" name="Google Shape;476;p3"/>
            <p:cNvGrpSpPr/>
            <p:nvPr/>
          </p:nvGrpSpPr>
          <p:grpSpPr>
            <a:xfrm>
              <a:off x="7232210" y="441641"/>
              <a:ext cx="195730" cy="195719"/>
              <a:chOff x="580825" y="880250"/>
              <a:chExt cx="439250" cy="439225"/>
            </a:xfrm>
          </p:grpSpPr>
          <p:sp>
            <p:nvSpPr>
              <p:cNvPr id="477" name="Google Shape;477;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3"/>
            <p:cNvGrpSpPr/>
            <p:nvPr/>
          </p:nvGrpSpPr>
          <p:grpSpPr>
            <a:xfrm>
              <a:off x="8237563" y="637338"/>
              <a:ext cx="439250" cy="439225"/>
              <a:chOff x="580825" y="880250"/>
              <a:chExt cx="439250" cy="439225"/>
            </a:xfrm>
          </p:grpSpPr>
          <p:sp>
            <p:nvSpPr>
              <p:cNvPr id="483" name="Google Shape;483;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 name="Google Shape;488;p3"/>
          <p:cNvGrpSpPr/>
          <p:nvPr/>
        </p:nvGrpSpPr>
        <p:grpSpPr>
          <a:xfrm>
            <a:off x="5915097" y="1700549"/>
            <a:ext cx="4575761" cy="2055123"/>
            <a:chOff x="5915097" y="1700549"/>
            <a:chExt cx="4575761" cy="2055123"/>
          </a:xfrm>
        </p:grpSpPr>
        <p:sp>
          <p:nvSpPr>
            <p:cNvPr id="489" name="Google Shape;489;p3"/>
            <p:cNvSpPr/>
            <p:nvPr/>
          </p:nvSpPr>
          <p:spPr>
            <a:xfrm>
              <a:off x="5915097" y="1700549"/>
              <a:ext cx="4575761" cy="2055123"/>
            </a:xfrm>
            <a:custGeom>
              <a:avLst/>
              <a:gdLst/>
              <a:ahLst/>
              <a:cxnLst/>
              <a:rect l="l" t="t" r="r" b="b"/>
              <a:pathLst>
                <a:path w="94166" h="42293" extrusionOk="0">
                  <a:moveTo>
                    <a:pt x="82163" y="142"/>
                  </a:moveTo>
                  <a:cubicBezTo>
                    <a:pt x="82198" y="142"/>
                    <a:pt x="82388" y="149"/>
                    <a:pt x="82646" y="164"/>
                  </a:cubicBezTo>
                  <a:lnTo>
                    <a:pt x="82616" y="164"/>
                  </a:lnTo>
                  <a:cubicBezTo>
                    <a:pt x="82251" y="149"/>
                    <a:pt x="82129" y="142"/>
                    <a:pt x="82163" y="142"/>
                  </a:cubicBezTo>
                  <a:close/>
                  <a:moveTo>
                    <a:pt x="10751" y="482"/>
                  </a:moveTo>
                  <a:cubicBezTo>
                    <a:pt x="10724" y="487"/>
                    <a:pt x="10696" y="492"/>
                    <a:pt x="10669" y="499"/>
                  </a:cubicBezTo>
                  <a:cubicBezTo>
                    <a:pt x="10698" y="493"/>
                    <a:pt x="10725" y="488"/>
                    <a:pt x="10751" y="482"/>
                  </a:cubicBezTo>
                  <a:close/>
                  <a:moveTo>
                    <a:pt x="73820" y="621"/>
                  </a:moveTo>
                  <a:cubicBezTo>
                    <a:pt x="73522" y="623"/>
                    <a:pt x="73320" y="634"/>
                    <a:pt x="73154" y="648"/>
                  </a:cubicBezTo>
                  <a:lnTo>
                    <a:pt x="73154" y="648"/>
                  </a:lnTo>
                  <a:cubicBezTo>
                    <a:pt x="73348" y="640"/>
                    <a:pt x="73578" y="631"/>
                    <a:pt x="73820" y="621"/>
                  </a:cubicBezTo>
                  <a:close/>
                  <a:moveTo>
                    <a:pt x="11429" y="651"/>
                  </a:moveTo>
                  <a:cubicBezTo>
                    <a:pt x="11733" y="651"/>
                    <a:pt x="12098" y="651"/>
                    <a:pt x="12462" y="681"/>
                  </a:cubicBezTo>
                  <a:cubicBezTo>
                    <a:pt x="12219" y="681"/>
                    <a:pt x="11854" y="681"/>
                    <a:pt x="11429" y="651"/>
                  </a:cubicBezTo>
                  <a:close/>
                  <a:moveTo>
                    <a:pt x="72907" y="672"/>
                  </a:moveTo>
                  <a:lnTo>
                    <a:pt x="72907" y="672"/>
                  </a:lnTo>
                  <a:cubicBezTo>
                    <a:pt x="72881" y="675"/>
                    <a:pt x="72855" y="678"/>
                    <a:pt x="72828" y="681"/>
                  </a:cubicBezTo>
                  <a:cubicBezTo>
                    <a:pt x="72866" y="678"/>
                    <a:pt x="72892" y="675"/>
                    <a:pt x="72907" y="672"/>
                  </a:cubicBezTo>
                  <a:close/>
                  <a:moveTo>
                    <a:pt x="23629" y="701"/>
                  </a:moveTo>
                  <a:cubicBezTo>
                    <a:pt x="23476" y="703"/>
                    <a:pt x="23336" y="707"/>
                    <a:pt x="23222" y="712"/>
                  </a:cubicBezTo>
                  <a:lnTo>
                    <a:pt x="23800" y="712"/>
                  </a:lnTo>
                  <a:cubicBezTo>
                    <a:pt x="23741" y="707"/>
                    <a:pt x="23684" y="704"/>
                    <a:pt x="23629" y="701"/>
                  </a:cubicBezTo>
                  <a:close/>
                  <a:moveTo>
                    <a:pt x="75270" y="581"/>
                  </a:moveTo>
                  <a:cubicBezTo>
                    <a:pt x="74861" y="581"/>
                    <a:pt x="74314" y="601"/>
                    <a:pt x="73820" y="621"/>
                  </a:cubicBezTo>
                  <a:lnTo>
                    <a:pt x="73820" y="621"/>
                  </a:lnTo>
                  <a:cubicBezTo>
                    <a:pt x="73863" y="621"/>
                    <a:pt x="73907" y="620"/>
                    <a:pt x="73953" y="620"/>
                  </a:cubicBezTo>
                  <a:cubicBezTo>
                    <a:pt x="75077" y="712"/>
                    <a:pt x="72615" y="651"/>
                    <a:pt x="73497" y="742"/>
                  </a:cubicBezTo>
                  <a:cubicBezTo>
                    <a:pt x="73558" y="681"/>
                    <a:pt x="75017" y="651"/>
                    <a:pt x="75868" y="620"/>
                  </a:cubicBezTo>
                  <a:cubicBezTo>
                    <a:pt x="75791" y="591"/>
                    <a:pt x="75567" y="581"/>
                    <a:pt x="75270" y="581"/>
                  </a:cubicBezTo>
                  <a:close/>
                  <a:moveTo>
                    <a:pt x="25198" y="772"/>
                  </a:moveTo>
                  <a:lnTo>
                    <a:pt x="25198" y="772"/>
                  </a:lnTo>
                  <a:cubicBezTo>
                    <a:pt x="25092" y="772"/>
                    <a:pt x="24991" y="772"/>
                    <a:pt x="24894" y="772"/>
                  </a:cubicBezTo>
                  <a:lnTo>
                    <a:pt x="25198" y="772"/>
                  </a:lnTo>
                  <a:cubicBezTo>
                    <a:pt x="25198" y="772"/>
                    <a:pt x="25198" y="772"/>
                    <a:pt x="25198" y="772"/>
                  </a:cubicBezTo>
                  <a:close/>
                  <a:moveTo>
                    <a:pt x="15411" y="772"/>
                  </a:moveTo>
                  <a:cubicBezTo>
                    <a:pt x="15498" y="774"/>
                    <a:pt x="15584" y="775"/>
                    <a:pt x="15671" y="776"/>
                  </a:cubicBezTo>
                  <a:lnTo>
                    <a:pt x="15671" y="776"/>
                  </a:lnTo>
                  <a:cubicBezTo>
                    <a:pt x="15601" y="774"/>
                    <a:pt x="15516" y="772"/>
                    <a:pt x="15411" y="772"/>
                  </a:cubicBezTo>
                  <a:close/>
                  <a:moveTo>
                    <a:pt x="38140" y="796"/>
                  </a:moveTo>
                  <a:lnTo>
                    <a:pt x="38056" y="803"/>
                  </a:lnTo>
                  <a:cubicBezTo>
                    <a:pt x="38091" y="803"/>
                    <a:pt x="38118" y="800"/>
                    <a:pt x="38140" y="796"/>
                  </a:cubicBezTo>
                  <a:close/>
                  <a:moveTo>
                    <a:pt x="15837" y="831"/>
                  </a:moveTo>
                  <a:lnTo>
                    <a:pt x="15775" y="833"/>
                  </a:lnTo>
                  <a:cubicBezTo>
                    <a:pt x="15797" y="833"/>
                    <a:pt x="15818" y="832"/>
                    <a:pt x="15837" y="831"/>
                  </a:cubicBezTo>
                  <a:close/>
                  <a:moveTo>
                    <a:pt x="789" y="2251"/>
                  </a:moveTo>
                  <a:cubicBezTo>
                    <a:pt x="790" y="2254"/>
                    <a:pt x="790" y="2258"/>
                    <a:pt x="790" y="2262"/>
                  </a:cubicBezTo>
                  <a:cubicBezTo>
                    <a:pt x="790" y="2259"/>
                    <a:pt x="790" y="2255"/>
                    <a:pt x="789" y="2251"/>
                  </a:cubicBezTo>
                  <a:close/>
                  <a:moveTo>
                    <a:pt x="790" y="14177"/>
                  </a:moveTo>
                  <a:cubicBezTo>
                    <a:pt x="790" y="14511"/>
                    <a:pt x="851" y="15149"/>
                    <a:pt x="790" y="15393"/>
                  </a:cubicBezTo>
                  <a:cubicBezTo>
                    <a:pt x="730" y="15028"/>
                    <a:pt x="760" y="14724"/>
                    <a:pt x="790" y="14177"/>
                  </a:cubicBezTo>
                  <a:close/>
                  <a:moveTo>
                    <a:pt x="21586" y="41494"/>
                  </a:moveTo>
                  <a:cubicBezTo>
                    <a:pt x="21467" y="41494"/>
                    <a:pt x="21358" y="41497"/>
                    <a:pt x="21277" y="41502"/>
                  </a:cubicBezTo>
                  <a:cubicBezTo>
                    <a:pt x="21447" y="41501"/>
                    <a:pt x="21604" y="41500"/>
                    <a:pt x="21750" y="41500"/>
                  </a:cubicBezTo>
                  <a:cubicBezTo>
                    <a:pt x="21817" y="41500"/>
                    <a:pt x="21883" y="41500"/>
                    <a:pt x="21946" y="41501"/>
                  </a:cubicBezTo>
                  <a:lnTo>
                    <a:pt x="21946" y="41501"/>
                  </a:lnTo>
                  <a:cubicBezTo>
                    <a:pt x="21828" y="41497"/>
                    <a:pt x="21702" y="41494"/>
                    <a:pt x="21586" y="41494"/>
                  </a:cubicBezTo>
                  <a:close/>
                  <a:moveTo>
                    <a:pt x="5170" y="42229"/>
                  </a:moveTo>
                  <a:cubicBezTo>
                    <a:pt x="5138" y="42230"/>
                    <a:pt x="5107" y="42231"/>
                    <a:pt x="5076" y="42232"/>
                  </a:cubicBezTo>
                  <a:cubicBezTo>
                    <a:pt x="5112" y="42232"/>
                    <a:pt x="5143" y="42231"/>
                    <a:pt x="5170" y="42229"/>
                  </a:cubicBezTo>
                  <a:close/>
                  <a:moveTo>
                    <a:pt x="36166" y="42189"/>
                  </a:moveTo>
                  <a:cubicBezTo>
                    <a:pt x="36338" y="42189"/>
                    <a:pt x="36209" y="42210"/>
                    <a:pt x="36080" y="42232"/>
                  </a:cubicBezTo>
                  <a:lnTo>
                    <a:pt x="35776" y="42202"/>
                  </a:lnTo>
                  <a:cubicBezTo>
                    <a:pt x="35972" y="42193"/>
                    <a:pt x="36095" y="42189"/>
                    <a:pt x="36166" y="42189"/>
                  </a:cubicBezTo>
                  <a:close/>
                  <a:moveTo>
                    <a:pt x="53434" y="42249"/>
                  </a:moveTo>
                  <a:cubicBezTo>
                    <a:pt x="53452" y="42253"/>
                    <a:pt x="53483" y="42258"/>
                    <a:pt x="53527" y="42262"/>
                  </a:cubicBezTo>
                  <a:cubicBezTo>
                    <a:pt x="53498" y="42258"/>
                    <a:pt x="53467" y="42253"/>
                    <a:pt x="53434" y="42249"/>
                  </a:cubicBezTo>
                  <a:close/>
                  <a:moveTo>
                    <a:pt x="63671" y="1"/>
                  </a:moveTo>
                  <a:cubicBezTo>
                    <a:pt x="62737" y="1"/>
                    <a:pt x="61718" y="18"/>
                    <a:pt x="60914" y="18"/>
                  </a:cubicBezTo>
                  <a:cubicBezTo>
                    <a:pt x="60680" y="18"/>
                    <a:pt x="60465" y="16"/>
                    <a:pt x="60275" y="12"/>
                  </a:cubicBezTo>
                  <a:lnTo>
                    <a:pt x="60244" y="104"/>
                  </a:lnTo>
                  <a:cubicBezTo>
                    <a:pt x="59181" y="104"/>
                    <a:pt x="58177" y="134"/>
                    <a:pt x="56870" y="164"/>
                  </a:cubicBezTo>
                  <a:lnTo>
                    <a:pt x="56962" y="225"/>
                  </a:lnTo>
                  <a:cubicBezTo>
                    <a:pt x="56737" y="237"/>
                    <a:pt x="56486" y="242"/>
                    <a:pt x="56215" y="242"/>
                  </a:cubicBezTo>
                  <a:cubicBezTo>
                    <a:pt x="55132" y="242"/>
                    <a:pt x="53721" y="164"/>
                    <a:pt x="52311" y="164"/>
                  </a:cubicBezTo>
                  <a:lnTo>
                    <a:pt x="53193" y="164"/>
                  </a:lnTo>
                  <a:cubicBezTo>
                    <a:pt x="52705" y="130"/>
                    <a:pt x="52206" y="117"/>
                    <a:pt x="51703" y="117"/>
                  </a:cubicBezTo>
                  <a:cubicBezTo>
                    <a:pt x="50434" y="117"/>
                    <a:pt x="49141" y="197"/>
                    <a:pt x="47940" y="197"/>
                  </a:cubicBezTo>
                  <a:cubicBezTo>
                    <a:pt x="47542" y="197"/>
                    <a:pt x="47153" y="188"/>
                    <a:pt x="46779" y="164"/>
                  </a:cubicBezTo>
                  <a:cubicBezTo>
                    <a:pt x="46551" y="180"/>
                    <a:pt x="46346" y="187"/>
                    <a:pt x="46156" y="187"/>
                  </a:cubicBezTo>
                  <a:cubicBezTo>
                    <a:pt x="45966" y="187"/>
                    <a:pt x="45791" y="180"/>
                    <a:pt x="45624" y="164"/>
                  </a:cubicBezTo>
                  <a:lnTo>
                    <a:pt x="45563" y="164"/>
                  </a:lnTo>
                  <a:cubicBezTo>
                    <a:pt x="45350" y="164"/>
                    <a:pt x="45138" y="134"/>
                    <a:pt x="44895" y="134"/>
                  </a:cubicBezTo>
                  <a:cubicBezTo>
                    <a:pt x="45077" y="164"/>
                    <a:pt x="45290" y="164"/>
                    <a:pt x="45442" y="164"/>
                  </a:cubicBezTo>
                  <a:cubicBezTo>
                    <a:pt x="45077" y="164"/>
                    <a:pt x="44530" y="195"/>
                    <a:pt x="43983" y="195"/>
                  </a:cubicBezTo>
                  <a:lnTo>
                    <a:pt x="43740" y="134"/>
                  </a:lnTo>
                  <a:lnTo>
                    <a:pt x="43618" y="134"/>
                  </a:lnTo>
                  <a:cubicBezTo>
                    <a:pt x="43518" y="128"/>
                    <a:pt x="43439" y="126"/>
                    <a:pt x="43379" y="126"/>
                  </a:cubicBezTo>
                  <a:cubicBezTo>
                    <a:pt x="43111" y="126"/>
                    <a:pt x="43218" y="176"/>
                    <a:pt x="43466" y="225"/>
                  </a:cubicBezTo>
                  <a:cubicBezTo>
                    <a:pt x="43192" y="225"/>
                    <a:pt x="42919" y="256"/>
                    <a:pt x="42736" y="256"/>
                  </a:cubicBezTo>
                  <a:cubicBezTo>
                    <a:pt x="42595" y="215"/>
                    <a:pt x="42389" y="205"/>
                    <a:pt x="42154" y="205"/>
                  </a:cubicBezTo>
                  <a:cubicBezTo>
                    <a:pt x="41920" y="205"/>
                    <a:pt x="41658" y="215"/>
                    <a:pt x="41404" y="215"/>
                  </a:cubicBezTo>
                  <a:cubicBezTo>
                    <a:pt x="41149" y="215"/>
                    <a:pt x="40903" y="205"/>
                    <a:pt x="40700" y="164"/>
                  </a:cubicBezTo>
                  <a:cubicBezTo>
                    <a:pt x="40335" y="225"/>
                    <a:pt x="37934" y="225"/>
                    <a:pt x="37630" y="347"/>
                  </a:cubicBezTo>
                  <a:cubicBezTo>
                    <a:pt x="37630" y="347"/>
                    <a:pt x="37448" y="316"/>
                    <a:pt x="37752" y="316"/>
                  </a:cubicBezTo>
                  <a:cubicBezTo>
                    <a:pt x="37346" y="316"/>
                    <a:pt x="36941" y="303"/>
                    <a:pt x="36554" y="303"/>
                  </a:cubicBezTo>
                  <a:cubicBezTo>
                    <a:pt x="36360" y="303"/>
                    <a:pt x="36171" y="306"/>
                    <a:pt x="35989" y="316"/>
                  </a:cubicBezTo>
                  <a:lnTo>
                    <a:pt x="35715" y="225"/>
                  </a:lnTo>
                  <a:lnTo>
                    <a:pt x="34378" y="377"/>
                  </a:lnTo>
                  <a:cubicBezTo>
                    <a:pt x="33587" y="316"/>
                    <a:pt x="33253" y="286"/>
                    <a:pt x="34043" y="195"/>
                  </a:cubicBezTo>
                  <a:lnTo>
                    <a:pt x="34043" y="195"/>
                  </a:lnTo>
                  <a:cubicBezTo>
                    <a:pt x="32098" y="316"/>
                    <a:pt x="32463" y="256"/>
                    <a:pt x="30821" y="347"/>
                  </a:cubicBezTo>
                  <a:lnTo>
                    <a:pt x="30882" y="286"/>
                  </a:lnTo>
                  <a:cubicBezTo>
                    <a:pt x="30449" y="286"/>
                    <a:pt x="29811" y="337"/>
                    <a:pt x="29365" y="337"/>
                  </a:cubicBezTo>
                  <a:cubicBezTo>
                    <a:pt x="29216" y="337"/>
                    <a:pt x="29089" y="332"/>
                    <a:pt x="28998" y="316"/>
                  </a:cubicBezTo>
                  <a:cubicBezTo>
                    <a:pt x="27660" y="225"/>
                    <a:pt x="22432" y="316"/>
                    <a:pt x="19028" y="195"/>
                  </a:cubicBezTo>
                  <a:lnTo>
                    <a:pt x="19028" y="195"/>
                  </a:lnTo>
                  <a:cubicBezTo>
                    <a:pt x="19225" y="249"/>
                    <a:pt x="19168" y="265"/>
                    <a:pt x="18987" y="265"/>
                  </a:cubicBezTo>
                  <a:cubicBezTo>
                    <a:pt x="18688" y="265"/>
                    <a:pt x="18051" y="220"/>
                    <a:pt x="17657" y="220"/>
                  </a:cubicBezTo>
                  <a:cubicBezTo>
                    <a:pt x="17480" y="220"/>
                    <a:pt x="17352" y="229"/>
                    <a:pt x="17326" y="256"/>
                  </a:cubicBezTo>
                  <a:cubicBezTo>
                    <a:pt x="17143" y="225"/>
                    <a:pt x="16657" y="195"/>
                    <a:pt x="17204" y="164"/>
                  </a:cubicBezTo>
                  <a:lnTo>
                    <a:pt x="17204" y="164"/>
                  </a:lnTo>
                  <a:cubicBezTo>
                    <a:pt x="16935" y="169"/>
                    <a:pt x="16687" y="171"/>
                    <a:pt x="16455" y="171"/>
                  </a:cubicBezTo>
                  <a:cubicBezTo>
                    <a:pt x="15722" y="171"/>
                    <a:pt x="15150" y="153"/>
                    <a:pt x="14604" y="153"/>
                  </a:cubicBezTo>
                  <a:cubicBezTo>
                    <a:pt x="14208" y="153"/>
                    <a:pt x="13825" y="162"/>
                    <a:pt x="13405" y="195"/>
                  </a:cubicBezTo>
                  <a:cubicBezTo>
                    <a:pt x="13192" y="164"/>
                    <a:pt x="13769" y="134"/>
                    <a:pt x="13587" y="134"/>
                  </a:cubicBezTo>
                  <a:cubicBezTo>
                    <a:pt x="13506" y="134"/>
                    <a:pt x="13290" y="148"/>
                    <a:pt x="13101" y="148"/>
                  </a:cubicBezTo>
                  <a:cubicBezTo>
                    <a:pt x="13006" y="148"/>
                    <a:pt x="12918" y="144"/>
                    <a:pt x="12857" y="134"/>
                  </a:cubicBezTo>
                  <a:cubicBezTo>
                    <a:pt x="12675" y="104"/>
                    <a:pt x="13131" y="104"/>
                    <a:pt x="13405" y="73"/>
                  </a:cubicBezTo>
                  <a:cubicBezTo>
                    <a:pt x="11611" y="73"/>
                    <a:pt x="11429" y="225"/>
                    <a:pt x="11307" y="347"/>
                  </a:cubicBezTo>
                  <a:cubicBezTo>
                    <a:pt x="10911" y="319"/>
                    <a:pt x="10601" y="304"/>
                    <a:pt x="10321" y="304"/>
                  </a:cubicBezTo>
                  <a:cubicBezTo>
                    <a:pt x="9979" y="304"/>
                    <a:pt x="9683" y="327"/>
                    <a:pt x="9332" y="377"/>
                  </a:cubicBezTo>
                  <a:cubicBezTo>
                    <a:pt x="8997" y="316"/>
                    <a:pt x="8481" y="286"/>
                    <a:pt x="9575" y="286"/>
                  </a:cubicBezTo>
                  <a:cubicBezTo>
                    <a:pt x="9271" y="271"/>
                    <a:pt x="8329" y="256"/>
                    <a:pt x="7455" y="256"/>
                  </a:cubicBezTo>
                  <a:cubicBezTo>
                    <a:pt x="6581" y="256"/>
                    <a:pt x="5775" y="271"/>
                    <a:pt x="5745" y="316"/>
                  </a:cubicBezTo>
                  <a:cubicBezTo>
                    <a:pt x="5674" y="306"/>
                    <a:pt x="5552" y="303"/>
                    <a:pt x="5416" y="303"/>
                  </a:cubicBezTo>
                  <a:cubicBezTo>
                    <a:pt x="5144" y="303"/>
                    <a:pt x="4813" y="316"/>
                    <a:pt x="4711" y="316"/>
                  </a:cubicBezTo>
                  <a:cubicBezTo>
                    <a:pt x="3779" y="316"/>
                    <a:pt x="3415" y="303"/>
                    <a:pt x="2870" y="303"/>
                  </a:cubicBezTo>
                  <a:cubicBezTo>
                    <a:pt x="2597" y="303"/>
                    <a:pt x="2280" y="306"/>
                    <a:pt x="1824" y="316"/>
                  </a:cubicBezTo>
                  <a:lnTo>
                    <a:pt x="2219" y="316"/>
                  </a:lnTo>
                  <a:cubicBezTo>
                    <a:pt x="2067" y="347"/>
                    <a:pt x="1945" y="377"/>
                    <a:pt x="1793" y="377"/>
                  </a:cubicBezTo>
                  <a:cubicBezTo>
                    <a:pt x="1641" y="377"/>
                    <a:pt x="1459" y="377"/>
                    <a:pt x="1277" y="438"/>
                  </a:cubicBezTo>
                  <a:cubicBezTo>
                    <a:pt x="1094" y="468"/>
                    <a:pt x="882" y="560"/>
                    <a:pt x="699" y="742"/>
                  </a:cubicBezTo>
                  <a:cubicBezTo>
                    <a:pt x="517" y="894"/>
                    <a:pt x="365" y="1137"/>
                    <a:pt x="334" y="1471"/>
                  </a:cubicBezTo>
                  <a:lnTo>
                    <a:pt x="304" y="1411"/>
                  </a:lnTo>
                  <a:cubicBezTo>
                    <a:pt x="274" y="1593"/>
                    <a:pt x="274" y="1745"/>
                    <a:pt x="274" y="1867"/>
                  </a:cubicBezTo>
                  <a:cubicBezTo>
                    <a:pt x="274" y="2019"/>
                    <a:pt x="274" y="2110"/>
                    <a:pt x="274" y="2231"/>
                  </a:cubicBezTo>
                  <a:cubicBezTo>
                    <a:pt x="274" y="2444"/>
                    <a:pt x="274" y="2596"/>
                    <a:pt x="274" y="2718"/>
                  </a:cubicBezTo>
                  <a:cubicBezTo>
                    <a:pt x="274" y="2991"/>
                    <a:pt x="274" y="3113"/>
                    <a:pt x="274" y="3265"/>
                  </a:cubicBezTo>
                  <a:cubicBezTo>
                    <a:pt x="274" y="3508"/>
                    <a:pt x="274" y="3782"/>
                    <a:pt x="243" y="5028"/>
                  </a:cubicBezTo>
                  <a:lnTo>
                    <a:pt x="304" y="4906"/>
                  </a:lnTo>
                  <a:lnTo>
                    <a:pt x="304" y="4906"/>
                  </a:lnTo>
                  <a:cubicBezTo>
                    <a:pt x="456" y="5119"/>
                    <a:pt x="213" y="7095"/>
                    <a:pt x="274" y="8554"/>
                  </a:cubicBezTo>
                  <a:lnTo>
                    <a:pt x="334" y="8037"/>
                  </a:lnTo>
                  <a:lnTo>
                    <a:pt x="334" y="8037"/>
                  </a:lnTo>
                  <a:cubicBezTo>
                    <a:pt x="365" y="8797"/>
                    <a:pt x="91" y="10225"/>
                    <a:pt x="91" y="11016"/>
                  </a:cubicBezTo>
                  <a:cubicBezTo>
                    <a:pt x="86" y="11045"/>
                    <a:pt x="82" y="11058"/>
                    <a:pt x="79" y="11058"/>
                  </a:cubicBezTo>
                  <a:cubicBezTo>
                    <a:pt x="61" y="11058"/>
                    <a:pt x="61" y="10703"/>
                    <a:pt x="61" y="10499"/>
                  </a:cubicBezTo>
                  <a:lnTo>
                    <a:pt x="61" y="10499"/>
                  </a:lnTo>
                  <a:cubicBezTo>
                    <a:pt x="13" y="11575"/>
                    <a:pt x="40" y="11605"/>
                    <a:pt x="81" y="11605"/>
                  </a:cubicBezTo>
                  <a:cubicBezTo>
                    <a:pt x="83" y="11605"/>
                    <a:pt x="86" y="11605"/>
                    <a:pt x="88" y="11605"/>
                  </a:cubicBezTo>
                  <a:cubicBezTo>
                    <a:pt x="125" y="11605"/>
                    <a:pt x="169" y="11627"/>
                    <a:pt x="182" y="12323"/>
                  </a:cubicBezTo>
                  <a:cubicBezTo>
                    <a:pt x="169" y="12382"/>
                    <a:pt x="155" y="12398"/>
                    <a:pt x="140" y="12398"/>
                  </a:cubicBezTo>
                  <a:cubicBezTo>
                    <a:pt x="121" y="12398"/>
                    <a:pt x="102" y="12372"/>
                    <a:pt x="86" y="12372"/>
                  </a:cubicBezTo>
                  <a:cubicBezTo>
                    <a:pt x="54" y="12372"/>
                    <a:pt x="31" y="12464"/>
                    <a:pt x="31" y="12991"/>
                  </a:cubicBezTo>
                  <a:cubicBezTo>
                    <a:pt x="0" y="13508"/>
                    <a:pt x="213" y="16001"/>
                    <a:pt x="91" y="17429"/>
                  </a:cubicBezTo>
                  <a:cubicBezTo>
                    <a:pt x="125" y="17262"/>
                    <a:pt x="149" y="17094"/>
                    <a:pt x="169" y="17094"/>
                  </a:cubicBezTo>
                  <a:cubicBezTo>
                    <a:pt x="186" y="17094"/>
                    <a:pt x="199" y="17206"/>
                    <a:pt x="213" y="17520"/>
                  </a:cubicBezTo>
                  <a:cubicBezTo>
                    <a:pt x="213" y="18615"/>
                    <a:pt x="61" y="20499"/>
                    <a:pt x="182" y="21502"/>
                  </a:cubicBezTo>
                  <a:cubicBezTo>
                    <a:pt x="182" y="21624"/>
                    <a:pt x="152" y="21684"/>
                    <a:pt x="152" y="21684"/>
                  </a:cubicBezTo>
                  <a:cubicBezTo>
                    <a:pt x="182" y="22536"/>
                    <a:pt x="213" y="24420"/>
                    <a:pt x="274" y="24937"/>
                  </a:cubicBezTo>
                  <a:cubicBezTo>
                    <a:pt x="31" y="25724"/>
                    <a:pt x="393" y="30135"/>
                    <a:pt x="155" y="30135"/>
                  </a:cubicBezTo>
                  <a:cubicBezTo>
                    <a:pt x="154" y="30135"/>
                    <a:pt x="153" y="30135"/>
                    <a:pt x="152" y="30134"/>
                  </a:cubicBezTo>
                  <a:lnTo>
                    <a:pt x="152" y="30134"/>
                  </a:lnTo>
                  <a:lnTo>
                    <a:pt x="182" y="32748"/>
                  </a:lnTo>
                  <a:lnTo>
                    <a:pt x="152" y="32657"/>
                  </a:lnTo>
                  <a:lnTo>
                    <a:pt x="152" y="32657"/>
                  </a:lnTo>
                  <a:cubicBezTo>
                    <a:pt x="152" y="34329"/>
                    <a:pt x="182" y="34907"/>
                    <a:pt x="243" y="35484"/>
                  </a:cubicBezTo>
                  <a:cubicBezTo>
                    <a:pt x="243" y="35643"/>
                    <a:pt x="238" y="35694"/>
                    <a:pt x="232" y="35694"/>
                  </a:cubicBezTo>
                  <a:cubicBezTo>
                    <a:pt x="224" y="35694"/>
                    <a:pt x="213" y="35581"/>
                    <a:pt x="213" y="35545"/>
                  </a:cubicBezTo>
                  <a:lnTo>
                    <a:pt x="213" y="35545"/>
                  </a:lnTo>
                  <a:cubicBezTo>
                    <a:pt x="152" y="37977"/>
                    <a:pt x="152" y="38220"/>
                    <a:pt x="274" y="40256"/>
                  </a:cubicBezTo>
                  <a:lnTo>
                    <a:pt x="213" y="40469"/>
                  </a:lnTo>
                  <a:cubicBezTo>
                    <a:pt x="213" y="40530"/>
                    <a:pt x="213" y="40621"/>
                    <a:pt x="213" y="40773"/>
                  </a:cubicBezTo>
                  <a:cubicBezTo>
                    <a:pt x="213" y="40925"/>
                    <a:pt x="243" y="41138"/>
                    <a:pt x="334" y="41350"/>
                  </a:cubicBezTo>
                  <a:cubicBezTo>
                    <a:pt x="426" y="41563"/>
                    <a:pt x="578" y="41806"/>
                    <a:pt x="851" y="41958"/>
                  </a:cubicBezTo>
                  <a:cubicBezTo>
                    <a:pt x="973" y="42050"/>
                    <a:pt x="1094" y="42110"/>
                    <a:pt x="1246" y="42141"/>
                  </a:cubicBezTo>
                  <a:cubicBezTo>
                    <a:pt x="1398" y="42202"/>
                    <a:pt x="1611" y="42202"/>
                    <a:pt x="1733" y="42202"/>
                  </a:cubicBezTo>
                  <a:cubicBezTo>
                    <a:pt x="2364" y="42219"/>
                    <a:pt x="3077" y="42237"/>
                    <a:pt x="3795" y="42237"/>
                  </a:cubicBezTo>
                  <a:cubicBezTo>
                    <a:pt x="4319" y="42237"/>
                    <a:pt x="4845" y="42227"/>
                    <a:pt x="5344" y="42202"/>
                  </a:cubicBezTo>
                  <a:lnTo>
                    <a:pt x="5344" y="42202"/>
                  </a:lnTo>
                  <a:cubicBezTo>
                    <a:pt x="5319" y="42204"/>
                    <a:pt x="5273" y="42222"/>
                    <a:pt x="5170" y="42229"/>
                  </a:cubicBezTo>
                  <a:lnTo>
                    <a:pt x="5170" y="42229"/>
                  </a:lnTo>
                  <a:cubicBezTo>
                    <a:pt x="5514" y="42218"/>
                    <a:pt x="5875" y="42214"/>
                    <a:pt x="6244" y="42214"/>
                  </a:cubicBezTo>
                  <a:cubicBezTo>
                    <a:pt x="7787" y="42214"/>
                    <a:pt x="9475" y="42288"/>
                    <a:pt x="10734" y="42288"/>
                  </a:cubicBezTo>
                  <a:cubicBezTo>
                    <a:pt x="11504" y="42288"/>
                    <a:pt x="12114" y="42261"/>
                    <a:pt x="12432" y="42171"/>
                  </a:cubicBezTo>
                  <a:lnTo>
                    <a:pt x="14195" y="42110"/>
                  </a:lnTo>
                  <a:cubicBezTo>
                    <a:pt x="11915" y="42080"/>
                    <a:pt x="14529" y="41989"/>
                    <a:pt x="13587" y="41928"/>
                  </a:cubicBezTo>
                  <a:cubicBezTo>
                    <a:pt x="14499" y="41928"/>
                    <a:pt x="15927" y="42019"/>
                    <a:pt x="14803" y="42050"/>
                  </a:cubicBezTo>
                  <a:lnTo>
                    <a:pt x="14651" y="42019"/>
                  </a:lnTo>
                  <a:lnTo>
                    <a:pt x="14651" y="42019"/>
                  </a:lnTo>
                  <a:cubicBezTo>
                    <a:pt x="14225" y="42171"/>
                    <a:pt x="17478" y="42080"/>
                    <a:pt x="17417" y="42171"/>
                  </a:cubicBezTo>
                  <a:cubicBezTo>
                    <a:pt x="21885" y="42171"/>
                    <a:pt x="26262" y="42232"/>
                    <a:pt x="30457" y="42262"/>
                  </a:cubicBezTo>
                  <a:lnTo>
                    <a:pt x="29970" y="42141"/>
                  </a:lnTo>
                  <a:lnTo>
                    <a:pt x="31429" y="42141"/>
                  </a:lnTo>
                  <a:cubicBezTo>
                    <a:pt x="31824" y="42171"/>
                    <a:pt x="31946" y="42232"/>
                    <a:pt x="30913" y="42232"/>
                  </a:cubicBezTo>
                  <a:cubicBezTo>
                    <a:pt x="31019" y="42244"/>
                    <a:pt x="31151" y="42249"/>
                    <a:pt x="31293" y="42249"/>
                  </a:cubicBezTo>
                  <a:cubicBezTo>
                    <a:pt x="31879" y="42249"/>
                    <a:pt x="32651" y="42165"/>
                    <a:pt x="32675" y="42141"/>
                  </a:cubicBezTo>
                  <a:lnTo>
                    <a:pt x="32675" y="42141"/>
                  </a:lnTo>
                  <a:cubicBezTo>
                    <a:pt x="34742" y="42202"/>
                    <a:pt x="31885" y="42293"/>
                    <a:pt x="32524" y="42293"/>
                  </a:cubicBezTo>
                  <a:lnTo>
                    <a:pt x="33375" y="42262"/>
                  </a:lnTo>
                  <a:lnTo>
                    <a:pt x="33192" y="42262"/>
                  </a:lnTo>
                  <a:cubicBezTo>
                    <a:pt x="33861" y="42232"/>
                    <a:pt x="33922" y="42171"/>
                    <a:pt x="35198" y="42171"/>
                  </a:cubicBezTo>
                  <a:cubicBezTo>
                    <a:pt x="35989" y="42202"/>
                    <a:pt x="35593" y="42232"/>
                    <a:pt x="35897" y="42262"/>
                  </a:cubicBezTo>
                  <a:lnTo>
                    <a:pt x="38238" y="42262"/>
                  </a:lnTo>
                  <a:lnTo>
                    <a:pt x="37478" y="42171"/>
                  </a:lnTo>
                  <a:cubicBezTo>
                    <a:pt x="38270" y="42142"/>
                    <a:pt x="39176" y="42169"/>
                    <a:pt x="38472" y="42089"/>
                  </a:cubicBezTo>
                  <a:lnTo>
                    <a:pt x="38472" y="42089"/>
                  </a:lnTo>
                  <a:cubicBezTo>
                    <a:pt x="39153" y="42157"/>
                    <a:pt x="40798" y="42171"/>
                    <a:pt x="42387" y="42171"/>
                  </a:cubicBezTo>
                  <a:cubicBezTo>
                    <a:pt x="43491" y="42171"/>
                    <a:pt x="44569" y="42164"/>
                    <a:pt x="45277" y="42164"/>
                  </a:cubicBezTo>
                  <a:cubicBezTo>
                    <a:pt x="45631" y="42164"/>
                    <a:pt x="45893" y="42166"/>
                    <a:pt x="46019" y="42171"/>
                  </a:cubicBezTo>
                  <a:cubicBezTo>
                    <a:pt x="47174" y="42110"/>
                    <a:pt x="48299" y="42110"/>
                    <a:pt x="49697" y="42110"/>
                  </a:cubicBezTo>
                  <a:cubicBezTo>
                    <a:pt x="49363" y="42110"/>
                    <a:pt x="49150" y="42019"/>
                    <a:pt x="50335" y="42019"/>
                  </a:cubicBezTo>
                  <a:cubicBezTo>
                    <a:pt x="49923" y="42225"/>
                    <a:pt x="52397" y="42117"/>
                    <a:pt x="53434" y="42249"/>
                  </a:cubicBezTo>
                  <a:lnTo>
                    <a:pt x="53434" y="42249"/>
                  </a:lnTo>
                  <a:cubicBezTo>
                    <a:pt x="53106" y="42177"/>
                    <a:pt x="56891" y="42224"/>
                    <a:pt x="55594" y="42080"/>
                  </a:cubicBezTo>
                  <a:lnTo>
                    <a:pt x="55594" y="42080"/>
                  </a:lnTo>
                  <a:cubicBezTo>
                    <a:pt x="56597" y="42110"/>
                    <a:pt x="55655" y="42171"/>
                    <a:pt x="56415" y="42232"/>
                  </a:cubicBezTo>
                  <a:cubicBezTo>
                    <a:pt x="57094" y="42206"/>
                    <a:pt x="57812" y="42197"/>
                    <a:pt x="58560" y="42197"/>
                  </a:cubicBezTo>
                  <a:cubicBezTo>
                    <a:pt x="60149" y="42197"/>
                    <a:pt x="61874" y="42237"/>
                    <a:pt x="63648" y="42237"/>
                  </a:cubicBezTo>
                  <a:cubicBezTo>
                    <a:pt x="63991" y="42237"/>
                    <a:pt x="64336" y="42235"/>
                    <a:pt x="64682" y="42232"/>
                  </a:cubicBezTo>
                  <a:cubicBezTo>
                    <a:pt x="64713" y="42202"/>
                    <a:pt x="64226" y="42171"/>
                    <a:pt x="64865" y="42141"/>
                  </a:cubicBezTo>
                  <a:lnTo>
                    <a:pt x="66415" y="42262"/>
                  </a:lnTo>
                  <a:cubicBezTo>
                    <a:pt x="66882" y="42262"/>
                    <a:pt x="66954" y="42172"/>
                    <a:pt x="67447" y="42172"/>
                  </a:cubicBezTo>
                  <a:cubicBezTo>
                    <a:pt x="67595" y="42172"/>
                    <a:pt x="67780" y="42180"/>
                    <a:pt x="68026" y="42202"/>
                  </a:cubicBezTo>
                  <a:cubicBezTo>
                    <a:pt x="67874" y="42171"/>
                    <a:pt x="67661" y="42141"/>
                    <a:pt x="68056" y="42141"/>
                  </a:cubicBezTo>
                  <a:cubicBezTo>
                    <a:pt x="69592" y="42173"/>
                    <a:pt x="71144" y="42182"/>
                    <a:pt x="72706" y="42182"/>
                  </a:cubicBezTo>
                  <a:cubicBezTo>
                    <a:pt x="74580" y="42182"/>
                    <a:pt x="76467" y="42169"/>
                    <a:pt x="78356" y="42169"/>
                  </a:cubicBezTo>
                  <a:cubicBezTo>
                    <a:pt x="80847" y="42169"/>
                    <a:pt x="83340" y="42191"/>
                    <a:pt x="85807" y="42293"/>
                  </a:cubicBezTo>
                  <a:cubicBezTo>
                    <a:pt x="85017" y="42232"/>
                    <a:pt x="85564" y="42232"/>
                    <a:pt x="86172" y="42232"/>
                  </a:cubicBezTo>
                  <a:cubicBezTo>
                    <a:pt x="85777" y="42202"/>
                    <a:pt x="86172" y="42141"/>
                    <a:pt x="86081" y="42110"/>
                  </a:cubicBezTo>
                  <a:lnTo>
                    <a:pt x="86081" y="42110"/>
                  </a:lnTo>
                  <a:lnTo>
                    <a:pt x="88573" y="42232"/>
                  </a:lnTo>
                  <a:cubicBezTo>
                    <a:pt x="88999" y="42110"/>
                    <a:pt x="91218" y="42202"/>
                    <a:pt x="91461" y="42110"/>
                  </a:cubicBezTo>
                  <a:lnTo>
                    <a:pt x="91461" y="42110"/>
                  </a:lnTo>
                  <a:lnTo>
                    <a:pt x="90670" y="42141"/>
                  </a:lnTo>
                  <a:cubicBezTo>
                    <a:pt x="91734" y="42019"/>
                    <a:pt x="89242" y="41867"/>
                    <a:pt x="89394" y="41746"/>
                  </a:cubicBezTo>
                  <a:lnTo>
                    <a:pt x="89394" y="41746"/>
                  </a:lnTo>
                  <a:cubicBezTo>
                    <a:pt x="89203" y="41765"/>
                    <a:pt x="88994" y="41773"/>
                    <a:pt x="88770" y="41773"/>
                  </a:cubicBezTo>
                  <a:cubicBezTo>
                    <a:pt x="87912" y="41773"/>
                    <a:pt x="86831" y="41659"/>
                    <a:pt x="85681" y="41659"/>
                  </a:cubicBezTo>
                  <a:cubicBezTo>
                    <a:pt x="85263" y="41659"/>
                    <a:pt x="84837" y="41674"/>
                    <a:pt x="84409" y="41715"/>
                  </a:cubicBezTo>
                  <a:cubicBezTo>
                    <a:pt x="83983" y="41685"/>
                    <a:pt x="84774" y="41685"/>
                    <a:pt x="84531" y="41654"/>
                  </a:cubicBezTo>
                  <a:lnTo>
                    <a:pt x="84531" y="41654"/>
                  </a:lnTo>
                  <a:cubicBezTo>
                    <a:pt x="84246" y="41690"/>
                    <a:pt x="83929" y="41705"/>
                    <a:pt x="83496" y="41705"/>
                  </a:cubicBezTo>
                  <a:cubicBezTo>
                    <a:pt x="83190" y="41705"/>
                    <a:pt x="82826" y="41697"/>
                    <a:pt x="82372" y="41685"/>
                  </a:cubicBezTo>
                  <a:lnTo>
                    <a:pt x="82494" y="41685"/>
                  </a:lnTo>
                  <a:cubicBezTo>
                    <a:pt x="79454" y="41685"/>
                    <a:pt x="78147" y="41624"/>
                    <a:pt x="74743" y="41594"/>
                  </a:cubicBezTo>
                  <a:lnTo>
                    <a:pt x="74743" y="41594"/>
                  </a:lnTo>
                  <a:lnTo>
                    <a:pt x="74986" y="41654"/>
                  </a:lnTo>
                  <a:cubicBezTo>
                    <a:pt x="74257" y="41654"/>
                    <a:pt x="74105" y="41624"/>
                    <a:pt x="73740" y="41624"/>
                  </a:cubicBezTo>
                  <a:cubicBezTo>
                    <a:pt x="72919" y="41715"/>
                    <a:pt x="75807" y="41624"/>
                    <a:pt x="75047" y="41746"/>
                  </a:cubicBezTo>
                  <a:cubicBezTo>
                    <a:pt x="74074" y="41594"/>
                    <a:pt x="69880" y="41746"/>
                    <a:pt x="69211" y="41563"/>
                  </a:cubicBezTo>
                  <a:cubicBezTo>
                    <a:pt x="68086" y="41563"/>
                    <a:pt x="69545" y="41654"/>
                    <a:pt x="68421" y="41654"/>
                  </a:cubicBezTo>
                  <a:lnTo>
                    <a:pt x="68117" y="41624"/>
                  </a:lnTo>
                  <a:lnTo>
                    <a:pt x="67813" y="41654"/>
                  </a:lnTo>
                  <a:cubicBezTo>
                    <a:pt x="67083" y="41654"/>
                    <a:pt x="66719" y="41594"/>
                    <a:pt x="66688" y="41563"/>
                  </a:cubicBezTo>
                  <a:lnTo>
                    <a:pt x="67387" y="41563"/>
                  </a:lnTo>
                  <a:cubicBezTo>
                    <a:pt x="67063" y="41543"/>
                    <a:pt x="66655" y="41536"/>
                    <a:pt x="66241" y="41536"/>
                  </a:cubicBezTo>
                  <a:cubicBezTo>
                    <a:pt x="65415" y="41536"/>
                    <a:pt x="64571" y="41563"/>
                    <a:pt x="64348" y="41563"/>
                  </a:cubicBezTo>
                  <a:lnTo>
                    <a:pt x="65442" y="41594"/>
                  </a:lnTo>
                  <a:cubicBezTo>
                    <a:pt x="64667" y="41601"/>
                    <a:pt x="63850" y="41603"/>
                    <a:pt x="63014" y="41603"/>
                  </a:cubicBezTo>
                  <a:cubicBezTo>
                    <a:pt x="62178" y="41603"/>
                    <a:pt x="61323" y="41601"/>
                    <a:pt x="60472" y="41601"/>
                  </a:cubicBezTo>
                  <a:cubicBezTo>
                    <a:pt x="58770" y="41601"/>
                    <a:pt x="57083" y="41609"/>
                    <a:pt x="55594" y="41654"/>
                  </a:cubicBezTo>
                  <a:lnTo>
                    <a:pt x="55837" y="41685"/>
                  </a:lnTo>
                  <a:cubicBezTo>
                    <a:pt x="55241" y="41701"/>
                    <a:pt x="54832" y="41706"/>
                    <a:pt x="54507" y="41706"/>
                  </a:cubicBezTo>
                  <a:cubicBezTo>
                    <a:pt x="53779" y="41706"/>
                    <a:pt x="53479" y="41678"/>
                    <a:pt x="52446" y="41678"/>
                  </a:cubicBezTo>
                  <a:cubicBezTo>
                    <a:pt x="52182" y="41678"/>
                    <a:pt x="51870" y="41680"/>
                    <a:pt x="51490" y="41685"/>
                  </a:cubicBezTo>
                  <a:lnTo>
                    <a:pt x="51582" y="41685"/>
                  </a:lnTo>
                  <a:cubicBezTo>
                    <a:pt x="51095" y="41715"/>
                    <a:pt x="50427" y="41715"/>
                    <a:pt x="49727" y="41715"/>
                  </a:cubicBezTo>
                  <a:cubicBezTo>
                    <a:pt x="50366" y="41685"/>
                    <a:pt x="48542" y="41654"/>
                    <a:pt x="49393" y="41594"/>
                  </a:cubicBezTo>
                  <a:lnTo>
                    <a:pt x="49393" y="41594"/>
                  </a:lnTo>
                  <a:cubicBezTo>
                    <a:pt x="46901" y="41654"/>
                    <a:pt x="48147" y="41654"/>
                    <a:pt x="46536" y="41776"/>
                  </a:cubicBezTo>
                  <a:lnTo>
                    <a:pt x="46141" y="41715"/>
                  </a:lnTo>
                  <a:cubicBezTo>
                    <a:pt x="45594" y="41776"/>
                    <a:pt x="45563" y="41806"/>
                    <a:pt x="44287" y="41806"/>
                  </a:cubicBezTo>
                  <a:cubicBezTo>
                    <a:pt x="45320" y="41776"/>
                    <a:pt x="43496" y="41715"/>
                    <a:pt x="44651" y="41654"/>
                  </a:cubicBezTo>
                  <a:cubicBezTo>
                    <a:pt x="44081" y="41628"/>
                    <a:pt x="43574" y="41619"/>
                    <a:pt x="43117" y="41619"/>
                  </a:cubicBezTo>
                  <a:cubicBezTo>
                    <a:pt x="42100" y="41619"/>
                    <a:pt x="41334" y="41664"/>
                    <a:pt x="40670" y="41664"/>
                  </a:cubicBezTo>
                  <a:cubicBezTo>
                    <a:pt x="40268" y="41664"/>
                    <a:pt x="39904" y="41647"/>
                    <a:pt x="39545" y="41594"/>
                  </a:cubicBezTo>
                  <a:lnTo>
                    <a:pt x="39545" y="41594"/>
                  </a:lnTo>
                  <a:cubicBezTo>
                    <a:pt x="38882" y="41696"/>
                    <a:pt x="39673" y="41712"/>
                    <a:pt x="40382" y="41712"/>
                  </a:cubicBezTo>
                  <a:cubicBezTo>
                    <a:pt x="40721" y="41712"/>
                    <a:pt x="41040" y="41708"/>
                    <a:pt x="41175" y="41708"/>
                  </a:cubicBezTo>
                  <a:cubicBezTo>
                    <a:pt x="41263" y="41708"/>
                    <a:pt x="41273" y="41710"/>
                    <a:pt x="41156" y="41715"/>
                  </a:cubicBezTo>
                  <a:cubicBezTo>
                    <a:pt x="41703" y="41776"/>
                    <a:pt x="40153" y="41837"/>
                    <a:pt x="39332" y="41837"/>
                  </a:cubicBezTo>
                  <a:cubicBezTo>
                    <a:pt x="38511" y="41837"/>
                    <a:pt x="37904" y="41624"/>
                    <a:pt x="35806" y="41624"/>
                  </a:cubicBezTo>
                  <a:lnTo>
                    <a:pt x="36232" y="41624"/>
                  </a:lnTo>
                  <a:cubicBezTo>
                    <a:pt x="36113" y="41619"/>
                    <a:pt x="35995" y="41618"/>
                    <a:pt x="35878" y="41618"/>
                  </a:cubicBezTo>
                  <a:cubicBezTo>
                    <a:pt x="35420" y="41618"/>
                    <a:pt x="34967" y="41645"/>
                    <a:pt x="34458" y="41645"/>
                  </a:cubicBezTo>
                  <a:cubicBezTo>
                    <a:pt x="34232" y="41645"/>
                    <a:pt x="33994" y="41640"/>
                    <a:pt x="33739" y="41624"/>
                  </a:cubicBezTo>
                  <a:cubicBezTo>
                    <a:pt x="33557" y="41654"/>
                    <a:pt x="33358" y="41661"/>
                    <a:pt x="33166" y="41661"/>
                  </a:cubicBezTo>
                  <a:cubicBezTo>
                    <a:pt x="33013" y="41661"/>
                    <a:pt x="32865" y="41657"/>
                    <a:pt x="32735" y="41657"/>
                  </a:cubicBezTo>
                  <a:cubicBezTo>
                    <a:pt x="32539" y="41657"/>
                    <a:pt x="32384" y="41667"/>
                    <a:pt x="32311" y="41715"/>
                  </a:cubicBezTo>
                  <a:lnTo>
                    <a:pt x="34256" y="41685"/>
                  </a:lnTo>
                  <a:lnTo>
                    <a:pt x="34256" y="41685"/>
                  </a:lnTo>
                  <a:cubicBezTo>
                    <a:pt x="33341" y="41710"/>
                    <a:pt x="32469" y="41821"/>
                    <a:pt x="31160" y="41821"/>
                  </a:cubicBezTo>
                  <a:cubicBezTo>
                    <a:pt x="30903" y="41821"/>
                    <a:pt x="30629" y="41816"/>
                    <a:pt x="30335" y="41806"/>
                  </a:cubicBezTo>
                  <a:cubicBezTo>
                    <a:pt x="30457" y="41776"/>
                    <a:pt x="31004" y="41746"/>
                    <a:pt x="31368" y="41715"/>
                  </a:cubicBezTo>
                  <a:cubicBezTo>
                    <a:pt x="31259" y="41709"/>
                    <a:pt x="31151" y="41706"/>
                    <a:pt x="31044" y="41706"/>
                  </a:cubicBezTo>
                  <a:cubicBezTo>
                    <a:pt x="30751" y="41706"/>
                    <a:pt x="30461" y="41724"/>
                    <a:pt x="30158" y="41724"/>
                  </a:cubicBezTo>
                  <a:cubicBezTo>
                    <a:pt x="30047" y="41724"/>
                    <a:pt x="29934" y="41722"/>
                    <a:pt x="29818" y="41715"/>
                  </a:cubicBezTo>
                  <a:cubicBezTo>
                    <a:pt x="29970" y="41594"/>
                    <a:pt x="32159" y="41685"/>
                    <a:pt x="33344" y="41594"/>
                  </a:cubicBezTo>
                  <a:cubicBezTo>
                    <a:pt x="33240" y="41583"/>
                    <a:pt x="33102" y="41579"/>
                    <a:pt x="32949" y="41579"/>
                  </a:cubicBezTo>
                  <a:cubicBezTo>
                    <a:pt x="32508" y="41579"/>
                    <a:pt x="31943" y="41612"/>
                    <a:pt x="31700" y="41612"/>
                  </a:cubicBezTo>
                  <a:cubicBezTo>
                    <a:pt x="31557" y="41612"/>
                    <a:pt x="31527" y="41600"/>
                    <a:pt x="31703" y="41563"/>
                  </a:cubicBezTo>
                  <a:lnTo>
                    <a:pt x="31703" y="41563"/>
                  </a:lnTo>
                  <a:cubicBezTo>
                    <a:pt x="31419" y="41614"/>
                    <a:pt x="31095" y="41627"/>
                    <a:pt x="30736" y="41627"/>
                  </a:cubicBezTo>
                  <a:cubicBezTo>
                    <a:pt x="30325" y="41627"/>
                    <a:pt x="29869" y="41610"/>
                    <a:pt x="29376" y="41610"/>
                  </a:cubicBezTo>
                  <a:cubicBezTo>
                    <a:pt x="29006" y="41610"/>
                    <a:pt x="28615" y="41620"/>
                    <a:pt x="28207" y="41654"/>
                  </a:cubicBezTo>
                  <a:lnTo>
                    <a:pt x="28299" y="41594"/>
                  </a:lnTo>
                  <a:cubicBezTo>
                    <a:pt x="28086" y="41594"/>
                    <a:pt x="27599" y="41624"/>
                    <a:pt x="27174" y="41624"/>
                  </a:cubicBezTo>
                  <a:lnTo>
                    <a:pt x="27934" y="41533"/>
                  </a:lnTo>
                  <a:lnTo>
                    <a:pt x="27934" y="41533"/>
                  </a:lnTo>
                  <a:cubicBezTo>
                    <a:pt x="27661" y="41554"/>
                    <a:pt x="27393" y="41562"/>
                    <a:pt x="27128" y="41562"/>
                  </a:cubicBezTo>
                  <a:cubicBezTo>
                    <a:pt x="26379" y="41562"/>
                    <a:pt x="25657" y="41498"/>
                    <a:pt x="24927" y="41498"/>
                  </a:cubicBezTo>
                  <a:cubicBezTo>
                    <a:pt x="24825" y="41498"/>
                    <a:pt x="24723" y="41500"/>
                    <a:pt x="24621" y="41502"/>
                  </a:cubicBezTo>
                  <a:cubicBezTo>
                    <a:pt x="26931" y="41502"/>
                    <a:pt x="25137" y="41594"/>
                    <a:pt x="26110" y="41654"/>
                  </a:cubicBezTo>
                  <a:cubicBezTo>
                    <a:pt x="25699" y="41668"/>
                    <a:pt x="25372" y="41673"/>
                    <a:pt x="25104" y="41673"/>
                  </a:cubicBezTo>
                  <a:cubicBezTo>
                    <a:pt x="23656" y="41673"/>
                    <a:pt x="23936" y="41511"/>
                    <a:pt x="21946" y="41501"/>
                  </a:cubicBezTo>
                  <a:lnTo>
                    <a:pt x="21946" y="41501"/>
                  </a:lnTo>
                  <a:cubicBezTo>
                    <a:pt x="22335" y="41514"/>
                    <a:pt x="22635" y="41544"/>
                    <a:pt x="22219" y="41563"/>
                  </a:cubicBezTo>
                  <a:cubicBezTo>
                    <a:pt x="21611" y="41563"/>
                    <a:pt x="20791" y="41533"/>
                    <a:pt x="20426" y="41502"/>
                  </a:cubicBezTo>
                  <a:cubicBezTo>
                    <a:pt x="18298" y="41502"/>
                    <a:pt x="20760" y="41563"/>
                    <a:pt x="19849" y="41624"/>
                  </a:cubicBezTo>
                  <a:cubicBezTo>
                    <a:pt x="19656" y="41600"/>
                    <a:pt x="19493" y="41591"/>
                    <a:pt x="19340" y="41591"/>
                  </a:cubicBezTo>
                  <a:cubicBezTo>
                    <a:pt x="18914" y="41591"/>
                    <a:pt x="18566" y="41662"/>
                    <a:pt x="17873" y="41685"/>
                  </a:cubicBezTo>
                  <a:lnTo>
                    <a:pt x="17873" y="41594"/>
                  </a:lnTo>
                  <a:cubicBezTo>
                    <a:pt x="17683" y="41591"/>
                    <a:pt x="17519" y="41590"/>
                    <a:pt x="17377" y="41590"/>
                  </a:cubicBezTo>
                  <a:cubicBezTo>
                    <a:pt x="15960" y="41590"/>
                    <a:pt x="16710" y="41697"/>
                    <a:pt x="15770" y="41697"/>
                  </a:cubicBezTo>
                  <a:cubicBezTo>
                    <a:pt x="15596" y="41697"/>
                    <a:pt x="15362" y="41694"/>
                    <a:pt x="15046" y="41685"/>
                  </a:cubicBezTo>
                  <a:lnTo>
                    <a:pt x="15988" y="41594"/>
                  </a:lnTo>
                  <a:lnTo>
                    <a:pt x="14833" y="41624"/>
                  </a:lnTo>
                  <a:lnTo>
                    <a:pt x="15076" y="41533"/>
                  </a:lnTo>
                  <a:lnTo>
                    <a:pt x="15076" y="41533"/>
                  </a:lnTo>
                  <a:cubicBezTo>
                    <a:pt x="14346" y="41568"/>
                    <a:pt x="13919" y="41583"/>
                    <a:pt x="13445" y="41583"/>
                  </a:cubicBezTo>
                  <a:cubicBezTo>
                    <a:pt x="13111" y="41583"/>
                    <a:pt x="12753" y="41576"/>
                    <a:pt x="12250" y="41563"/>
                  </a:cubicBezTo>
                  <a:lnTo>
                    <a:pt x="12250" y="41563"/>
                  </a:lnTo>
                  <a:cubicBezTo>
                    <a:pt x="12523" y="41624"/>
                    <a:pt x="12098" y="41685"/>
                    <a:pt x="11034" y="41685"/>
                  </a:cubicBezTo>
                  <a:cubicBezTo>
                    <a:pt x="10304" y="41654"/>
                    <a:pt x="11429" y="41624"/>
                    <a:pt x="9909" y="41624"/>
                  </a:cubicBezTo>
                  <a:cubicBezTo>
                    <a:pt x="10140" y="41603"/>
                    <a:pt x="10399" y="41568"/>
                    <a:pt x="10748" y="41568"/>
                  </a:cubicBezTo>
                  <a:cubicBezTo>
                    <a:pt x="10904" y="41568"/>
                    <a:pt x="11079" y="41575"/>
                    <a:pt x="11277" y="41594"/>
                  </a:cubicBezTo>
                  <a:cubicBezTo>
                    <a:pt x="11368" y="41563"/>
                    <a:pt x="11642" y="41563"/>
                    <a:pt x="11702" y="41533"/>
                  </a:cubicBezTo>
                  <a:cubicBezTo>
                    <a:pt x="11439" y="41513"/>
                    <a:pt x="11132" y="41506"/>
                    <a:pt x="10819" y="41506"/>
                  </a:cubicBezTo>
                  <a:cubicBezTo>
                    <a:pt x="10193" y="41506"/>
                    <a:pt x="9544" y="41533"/>
                    <a:pt x="9180" y="41533"/>
                  </a:cubicBezTo>
                  <a:lnTo>
                    <a:pt x="9757" y="41533"/>
                  </a:lnTo>
                  <a:lnTo>
                    <a:pt x="7569" y="41654"/>
                  </a:lnTo>
                  <a:cubicBezTo>
                    <a:pt x="7234" y="41624"/>
                    <a:pt x="7508" y="41594"/>
                    <a:pt x="7781" y="41563"/>
                  </a:cubicBezTo>
                  <a:cubicBezTo>
                    <a:pt x="7325" y="41563"/>
                    <a:pt x="7022" y="41624"/>
                    <a:pt x="6353" y="41624"/>
                  </a:cubicBezTo>
                  <a:cubicBezTo>
                    <a:pt x="6535" y="41563"/>
                    <a:pt x="6474" y="41502"/>
                    <a:pt x="7417" y="41472"/>
                  </a:cubicBezTo>
                  <a:lnTo>
                    <a:pt x="7417" y="41472"/>
                  </a:lnTo>
                  <a:lnTo>
                    <a:pt x="5319" y="41533"/>
                  </a:lnTo>
                  <a:cubicBezTo>
                    <a:pt x="5167" y="41502"/>
                    <a:pt x="4256" y="41472"/>
                    <a:pt x="4529" y="41442"/>
                  </a:cubicBezTo>
                  <a:cubicBezTo>
                    <a:pt x="4351" y="41433"/>
                    <a:pt x="4165" y="41429"/>
                    <a:pt x="3972" y="41429"/>
                  </a:cubicBezTo>
                  <a:cubicBezTo>
                    <a:pt x="3506" y="41429"/>
                    <a:pt x="2999" y="41451"/>
                    <a:pt x="2462" y="41472"/>
                  </a:cubicBezTo>
                  <a:cubicBezTo>
                    <a:pt x="2280" y="41472"/>
                    <a:pt x="2067" y="41502"/>
                    <a:pt x="1885" y="41502"/>
                  </a:cubicBezTo>
                  <a:lnTo>
                    <a:pt x="1398" y="41502"/>
                  </a:lnTo>
                  <a:cubicBezTo>
                    <a:pt x="1155" y="41442"/>
                    <a:pt x="942" y="41229"/>
                    <a:pt x="912" y="40986"/>
                  </a:cubicBezTo>
                  <a:cubicBezTo>
                    <a:pt x="882" y="40955"/>
                    <a:pt x="882" y="40925"/>
                    <a:pt x="851" y="40864"/>
                  </a:cubicBezTo>
                  <a:cubicBezTo>
                    <a:pt x="851" y="40834"/>
                    <a:pt x="851" y="40834"/>
                    <a:pt x="851" y="40773"/>
                  </a:cubicBezTo>
                  <a:cubicBezTo>
                    <a:pt x="851" y="40682"/>
                    <a:pt x="851" y="40621"/>
                    <a:pt x="851" y="40530"/>
                  </a:cubicBezTo>
                  <a:cubicBezTo>
                    <a:pt x="851" y="39101"/>
                    <a:pt x="912" y="37825"/>
                    <a:pt x="851" y="36092"/>
                  </a:cubicBezTo>
                  <a:lnTo>
                    <a:pt x="942" y="35119"/>
                  </a:lnTo>
                  <a:cubicBezTo>
                    <a:pt x="936" y="34821"/>
                    <a:pt x="926" y="34721"/>
                    <a:pt x="914" y="34721"/>
                  </a:cubicBezTo>
                  <a:cubicBezTo>
                    <a:pt x="890" y="34721"/>
                    <a:pt x="858" y="35133"/>
                    <a:pt x="825" y="35133"/>
                  </a:cubicBezTo>
                  <a:cubicBezTo>
                    <a:pt x="802" y="35133"/>
                    <a:pt x="780" y="34924"/>
                    <a:pt x="760" y="34207"/>
                  </a:cubicBezTo>
                  <a:cubicBezTo>
                    <a:pt x="743" y="33327"/>
                    <a:pt x="773" y="33239"/>
                    <a:pt x="809" y="33239"/>
                  </a:cubicBezTo>
                  <a:cubicBezTo>
                    <a:pt x="817" y="33239"/>
                    <a:pt x="827" y="33244"/>
                    <a:pt x="836" y="33244"/>
                  </a:cubicBezTo>
                  <a:cubicBezTo>
                    <a:pt x="855" y="33244"/>
                    <a:pt x="872" y="33218"/>
                    <a:pt x="882" y="33052"/>
                  </a:cubicBezTo>
                  <a:cubicBezTo>
                    <a:pt x="851" y="32262"/>
                    <a:pt x="730" y="30894"/>
                    <a:pt x="821" y="29435"/>
                  </a:cubicBezTo>
                  <a:lnTo>
                    <a:pt x="821" y="29435"/>
                  </a:lnTo>
                  <a:cubicBezTo>
                    <a:pt x="851" y="29922"/>
                    <a:pt x="821" y="30317"/>
                    <a:pt x="821" y="30742"/>
                  </a:cubicBezTo>
                  <a:lnTo>
                    <a:pt x="882" y="29648"/>
                  </a:lnTo>
                  <a:cubicBezTo>
                    <a:pt x="968" y="30594"/>
                    <a:pt x="962" y="31358"/>
                    <a:pt x="984" y="31358"/>
                  </a:cubicBezTo>
                  <a:cubicBezTo>
                    <a:pt x="993" y="31358"/>
                    <a:pt x="1007" y="31227"/>
                    <a:pt x="1034" y="30925"/>
                  </a:cubicBezTo>
                  <a:cubicBezTo>
                    <a:pt x="821" y="30742"/>
                    <a:pt x="1003" y="26609"/>
                    <a:pt x="821" y="26457"/>
                  </a:cubicBezTo>
                  <a:lnTo>
                    <a:pt x="851" y="25727"/>
                  </a:lnTo>
                  <a:cubicBezTo>
                    <a:pt x="851" y="25940"/>
                    <a:pt x="851" y="25970"/>
                    <a:pt x="851" y="26153"/>
                  </a:cubicBezTo>
                  <a:cubicBezTo>
                    <a:pt x="973" y="24754"/>
                    <a:pt x="699" y="25119"/>
                    <a:pt x="730" y="23265"/>
                  </a:cubicBezTo>
                  <a:cubicBezTo>
                    <a:pt x="752" y="22805"/>
                    <a:pt x="773" y="22455"/>
                    <a:pt x="795" y="22455"/>
                  </a:cubicBezTo>
                  <a:cubicBezTo>
                    <a:pt x="804" y="22455"/>
                    <a:pt x="812" y="22508"/>
                    <a:pt x="821" y="22627"/>
                  </a:cubicBezTo>
                  <a:lnTo>
                    <a:pt x="760" y="21198"/>
                  </a:lnTo>
                  <a:cubicBezTo>
                    <a:pt x="760" y="21026"/>
                    <a:pt x="766" y="20946"/>
                    <a:pt x="772" y="20946"/>
                  </a:cubicBezTo>
                  <a:cubicBezTo>
                    <a:pt x="781" y="20946"/>
                    <a:pt x="790" y="21080"/>
                    <a:pt x="790" y="21320"/>
                  </a:cubicBezTo>
                  <a:lnTo>
                    <a:pt x="790" y="19162"/>
                  </a:lnTo>
                  <a:cubicBezTo>
                    <a:pt x="760" y="18858"/>
                    <a:pt x="699" y="18128"/>
                    <a:pt x="669" y="17794"/>
                  </a:cubicBezTo>
                  <a:cubicBezTo>
                    <a:pt x="677" y="17654"/>
                    <a:pt x="682" y="17604"/>
                    <a:pt x="687" y="17604"/>
                  </a:cubicBezTo>
                  <a:cubicBezTo>
                    <a:pt x="700" y="17604"/>
                    <a:pt x="706" y="17958"/>
                    <a:pt x="724" y="17958"/>
                  </a:cubicBezTo>
                  <a:cubicBezTo>
                    <a:pt x="725" y="17958"/>
                    <a:pt x="727" y="17954"/>
                    <a:pt x="730" y="17946"/>
                  </a:cubicBezTo>
                  <a:lnTo>
                    <a:pt x="669" y="16730"/>
                  </a:lnTo>
                  <a:cubicBezTo>
                    <a:pt x="680" y="16642"/>
                    <a:pt x="691" y="16602"/>
                    <a:pt x="702" y="16602"/>
                  </a:cubicBezTo>
                  <a:cubicBezTo>
                    <a:pt x="750" y="16602"/>
                    <a:pt x="790" y="17396"/>
                    <a:pt x="790" y="18067"/>
                  </a:cubicBezTo>
                  <a:cubicBezTo>
                    <a:pt x="973" y="16943"/>
                    <a:pt x="730" y="17064"/>
                    <a:pt x="851" y="14663"/>
                  </a:cubicBezTo>
                  <a:lnTo>
                    <a:pt x="851" y="14663"/>
                  </a:lnTo>
                  <a:lnTo>
                    <a:pt x="882" y="15788"/>
                  </a:lnTo>
                  <a:cubicBezTo>
                    <a:pt x="1003" y="15058"/>
                    <a:pt x="942" y="14177"/>
                    <a:pt x="1034" y="12900"/>
                  </a:cubicBezTo>
                  <a:lnTo>
                    <a:pt x="1034" y="12900"/>
                  </a:lnTo>
                  <a:cubicBezTo>
                    <a:pt x="986" y="13137"/>
                    <a:pt x="902" y="14551"/>
                    <a:pt x="838" y="14551"/>
                  </a:cubicBezTo>
                  <a:cubicBezTo>
                    <a:pt x="820" y="14551"/>
                    <a:pt x="804" y="14436"/>
                    <a:pt x="790" y="14146"/>
                  </a:cubicBezTo>
                  <a:cubicBezTo>
                    <a:pt x="790" y="13782"/>
                    <a:pt x="821" y="13295"/>
                    <a:pt x="760" y="12596"/>
                  </a:cubicBezTo>
                  <a:cubicBezTo>
                    <a:pt x="851" y="12596"/>
                    <a:pt x="821" y="11897"/>
                    <a:pt x="821" y="11046"/>
                  </a:cubicBezTo>
                  <a:lnTo>
                    <a:pt x="821" y="11046"/>
                  </a:lnTo>
                  <a:lnTo>
                    <a:pt x="912" y="11107"/>
                  </a:lnTo>
                  <a:cubicBezTo>
                    <a:pt x="882" y="10165"/>
                    <a:pt x="851" y="10256"/>
                    <a:pt x="790" y="9709"/>
                  </a:cubicBezTo>
                  <a:cubicBezTo>
                    <a:pt x="790" y="8675"/>
                    <a:pt x="882" y="8462"/>
                    <a:pt x="942" y="8219"/>
                  </a:cubicBezTo>
                  <a:cubicBezTo>
                    <a:pt x="950" y="7796"/>
                    <a:pt x="946" y="7659"/>
                    <a:pt x="935" y="7659"/>
                  </a:cubicBezTo>
                  <a:cubicBezTo>
                    <a:pt x="916" y="7659"/>
                    <a:pt x="873" y="8120"/>
                    <a:pt x="838" y="8120"/>
                  </a:cubicBezTo>
                  <a:cubicBezTo>
                    <a:pt x="817" y="8120"/>
                    <a:pt x="799" y="7949"/>
                    <a:pt x="790" y="7399"/>
                  </a:cubicBezTo>
                  <a:cubicBezTo>
                    <a:pt x="851" y="6000"/>
                    <a:pt x="790" y="5028"/>
                    <a:pt x="730" y="3386"/>
                  </a:cubicBezTo>
                  <a:cubicBezTo>
                    <a:pt x="749" y="3083"/>
                    <a:pt x="762" y="2987"/>
                    <a:pt x="772" y="2987"/>
                  </a:cubicBezTo>
                  <a:cubicBezTo>
                    <a:pt x="789" y="2987"/>
                    <a:pt x="796" y="3278"/>
                    <a:pt x="809" y="3278"/>
                  </a:cubicBezTo>
                  <a:cubicBezTo>
                    <a:pt x="813" y="3278"/>
                    <a:pt x="816" y="3257"/>
                    <a:pt x="821" y="3204"/>
                  </a:cubicBezTo>
                  <a:lnTo>
                    <a:pt x="760" y="2353"/>
                  </a:lnTo>
                  <a:cubicBezTo>
                    <a:pt x="760" y="2247"/>
                    <a:pt x="768" y="2216"/>
                    <a:pt x="775" y="2216"/>
                  </a:cubicBezTo>
                  <a:cubicBezTo>
                    <a:pt x="781" y="2216"/>
                    <a:pt x="787" y="2235"/>
                    <a:pt x="789" y="2251"/>
                  </a:cubicBezTo>
                  <a:lnTo>
                    <a:pt x="789" y="2251"/>
                  </a:lnTo>
                  <a:cubicBezTo>
                    <a:pt x="760" y="1896"/>
                    <a:pt x="760" y="1866"/>
                    <a:pt x="730" y="1806"/>
                  </a:cubicBezTo>
                  <a:cubicBezTo>
                    <a:pt x="730" y="1775"/>
                    <a:pt x="699" y="1715"/>
                    <a:pt x="699" y="1623"/>
                  </a:cubicBezTo>
                  <a:cubicBezTo>
                    <a:pt x="699" y="1532"/>
                    <a:pt x="699" y="1411"/>
                    <a:pt x="790" y="1198"/>
                  </a:cubicBezTo>
                  <a:cubicBezTo>
                    <a:pt x="790" y="1137"/>
                    <a:pt x="882" y="985"/>
                    <a:pt x="1064" y="864"/>
                  </a:cubicBezTo>
                  <a:cubicBezTo>
                    <a:pt x="1155" y="803"/>
                    <a:pt x="1277" y="772"/>
                    <a:pt x="1398" y="742"/>
                  </a:cubicBezTo>
                  <a:lnTo>
                    <a:pt x="1854" y="742"/>
                  </a:lnTo>
                  <a:cubicBezTo>
                    <a:pt x="2358" y="763"/>
                    <a:pt x="2919" y="798"/>
                    <a:pt x="3448" y="798"/>
                  </a:cubicBezTo>
                  <a:cubicBezTo>
                    <a:pt x="3686" y="798"/>
                    <a:pt x="3917" y="791"/>
                    <a:pt x="4134" y="772"/>
                  </a:cubicBezTo>
                  <a:lnTo>
                    <a:pt x="4134" y="772"/>
                  </a:lnTo>
                  <a:cubicBezTo>
                    <a:pt x="4468" y="803"/>
                    <a:pt x="3952" y="833"/>
                    <a:pt x="4073" y="864"/>
                  </a:cubicBezTo>
                  <a:cubicBezTo>
                    <a:pt x="5988" y="772"/>
                    <a:pt x="5714" y="803"/>
                    <a:pt x="7295" y="681"/>
                  </a:cubicBezTo>
                  <a:lnTo>
                    <a:pt x="8632" y="772"/>
                  </a:lnTo>
                  <a:cubicBezTo>
                    <a:pt x="7660" y="681"/>
                    <a:pt x="8906" y="590"/>
                    <a:pt x="10031" y="529"/>
                  </a:cubicBezTo>
                  <a:cubicBezTo>
                    <a:pt x="9666" y="499"/>
                    <a:pt x="9362" y="468"/>
                    <a:pt x="9180" y="438"/>
                  </a:cubicBezTo>
                  <a:lnTo>
                    <a:pt x="10943" y="408"/>
                  </a:lnTo>
                  <a:cubicBezTo>
                    <a:pt x="11135" y="408"/>
                    <a:pt x="11004" y="433"/>
                    <a:pt x="10751" y="482"/>
                  </a:cubicBezTo>
                  <a:lnTo>
                    <a:pt x="10751" y="482"/>
                  </a:lnTo>
                  <a:cubicBezTo>
                    <a:pt x="10844" y="468"/>
                    <a:pt x="10933" y="468"/>
                    <a:pt x="11003" y="468"/>
                  </a:cubicBezTo>
                  <a:cubicBezTo>
                    <a:pt x="11642" y="499"/>
                    <a:pt x="11307" y="560"/>
                    <a:pt x="10851" y="620"/>
                  </a:cubicBezTo>
                  <a:cubicBezTo>
                    <a:pt x="10639" y="590"/>
                    <a:pt x="10426" y="560"/>
                    <a:pt x="10213" y="560"/>
                  </a:cubicBezTo>
                  <a:cubicBezTo>
                    <a:pt x="9788" y="620"/>
                    <a:pt x="9392" y="681"/>
                    <a:pt x="9484" y="742"/>
                  </a:cubicBezTo>
                  <a:cubicBezTo>
                    <a:pt x="9575" y="712"/>
                    <a:pt x="9818" y="712"/>
                    <a:pt x="10061" y="712"/>
                  </a:cubicBezTo>
                  <a:cubicBezTo>
                    <a:pt x="9940" y="712"/>
                    <a:pt x="9848" y="742"/>
                    <a:pt x="9909" y="742"/>
                  </a:cubicBezTo>
                  <a:cubicBezTo>
                    <a:pt x="9970" y="742"/>
                    <a:pt x="10152" y="742"/>
                    <a:pt x="10456" y="712"/>
                  </a:cubicBezTo>
                  <a:lnTo>
                    <a:pt x="10851" y="803"/>
                  </a:lnTo>
                  <a:lnTo>
                    <a:pt x="10943" y="772"/>
                  </a:lnTo>
                  <a:lnTo>
                    <a:pt x="13253" y="833"/>
                  </a:lnTo>
                  <a:cubicBezTo>
                    <a:pt x="14924" y="742"/>
                    <a:pt x="16353" y="560"/>
                    <a:pt x="18967" y="529"/>
                  </a:cubicBezTo>
                  <a:lnTo>
                    <a:pt x="18967" y="529"/>
                  </a:lnTo>
                  <a:cubicBezTo>
                    <a:pt x="18329" y="590"/>
                    <a:pt x="18845" y="651"/>
                    <a:pt x="18785" y="742"/>
                  </a:cubicBezTo>
                  <a:cubicBezTo>
                    <a:pt x="18619" y="720"/>
                    <a:pt x="18420" y="712"/>
                    <a:pt x="18194" y="712"/>
                  </a:cubicBezTo>
                  <a:cubicBezTo>
                    <a:pt x="17554" y="712"/>
                    <a:pt x="16698" y="776"/>
                    <a:pt x="15793" y="776"/>
                  </a:cubicBezTo>
                  <a:cubicBezTo>
                    <a:pt x="15752" y="776"/>
                    <a:pt x="15711" y="776"/>
                    <a:pt x="15671" y="776"/>
                  </a:cubicBezTo>
                  <a:lnTo>
                    <a:pt x="15671" y="776"/>
                  </a:lnTo>
                  <a:cubicBezTo>
                    <a:pt x="16009" y="787"/>
                    <a:pt x="15957" y="822"/>
                    <a:pt x="15837" y="831"/>
                  </a:cubicBezTo>
                  <a:lnTo>
                    <a:pt x="15837" y="831"/>
                  </a:lnTo>
                  <a:lnTo>
                    <a:pt x="18207" y="742"/>
                  </a:lnTo>
                  <a:lnTo>
                    <a:pt x="18207" y="742"/>
                  </a:lnTo>
                  <a:cubicBezTo>
                    <a:pt x="18146" y="833"/>
                    <a:pt x="18724" y="803"/>
                    <a:pt x="19362" y="833"/>
                  </a:cubicBezTo>
                  <a:cubicBezTo>
                    <a:pt x="18876" y="681"/>
                    <a:pt x="21156" y="742"/>
                    <a:pt x="22159" y="681"/>
                  </a:cubicBezTo>
                  <a:lnTo>
                    <a:pt x="22159" y="681"/>
                  </a:lnTo>
                  <a:cubicBezTo>
                    <a:pt x="22208" y="731"/>
                    <a:pt x="22055" y="780"/>
                    <a:pt x="21336" y="780"/>
                  </a:cubicBezTo>
                  <a:cubicBezTo>
                    <a:pt x="21174" y="780"/>
                    <a:pt x="20983" y="778"/>
                    <a:pt x="20760" y="772"/>
                  </a:cubicBezTo>
                  <a:lnTo>
                    <a:pt x="20760" y="772"/>
                  </a:lnTo>
                  <a:cubicBezTo>
                    <a:pt x="21011" y="795"/>
                    <a:pt x="21229" y="804"/>
                    <a:pt x="21426" y="804"/>
                  </a:cubicBezTo>
                  <a:cubicBezTo>
                    <a:pt x="22123" y="804"/>
                    <a:pt x="22558" y="693"/>
                    <a:pt x="23274" y="693"/>
                  </a:cubicBezTo>
                  <a:cubicBezTo>
                    <a:pt x="23385" y="693"/>
                    <a:pt x="23503" y="695"/>
                    <a:pt x="23629" y="701"/>
                  </a:cubicBezTo>
                  <a:lnTo>
                    <a:pt x="23629" y="701"/>
                  </a:lnTo>
                  <a:cubicBezTo>
                    <a:pt x="23727" y="700"/>
                    <a:pt x="23830" y="700"/>
                    <a:pt x="23935" y="700"/>
                  </a:cubicBezTo>
                  <a:cubicBezTo>
                    <a:pt x="24669" y="700"/>
                    <a:pt x="25487" y="728"/>
                    <a:pt x="25198" y="772"/>
                  </a:cubicBezTo>
                  <a:lnTo>
                    <a:pt x="25198" y="772"/>
                  </a:lnTo>
                  <a:cubicBezTo>
                    <a:pt x="27228" y="772"/>
                    <a:pt x="30865" y="765"/>
                    <a:pt x="31125" y="620"/>
                  </a:cubicBezTo>
                  <a:lnTo>
                    <a:pt x="31125" y="620"/>
                  </a:lnTo>
                  <a:cubicBezTo>
                    <a:pt x="31156" y="651"/>
                    <a:pt x="30882" y="772"/>
                    <a:pt x="30761" y="803"/>
                  </a:cubicBezTo>
                  <a:lnTo>
                    <a:pt x="34256" y="377"/>
                  </a:lnTo>
                  <a:lnTo>
                    <a:pt x="34256" y="377"/>
                  </a:lnTo>
                  <a:cubicBezTo>
                    <a:pt x="33922" y="499"/>
                    <a:pt x="35107" y="742"/>
                    <a:pt x="33496" y="803"/>
                  </a:cubicBezTo>
                  <a:cubicBezTo>
                    <a:pt x="33759" y="820"/>
                    <a:pt x="34063" y="838"/>
                    <a:pt x="34460" y="838"/>
                  </a:cubicBezTo>
                  <a:cubicBezTo>
                    <a:pt x="34751" y="838"/>
                    <a:pt x="35091" y="828"/>
                    <a:pt x="35502" y="803"/>
                  </a:cubicBezTo>
                  <a:cubicBezTo>
                    <a:pt x="35198" y="803"/>
                    <a:pt x="34712" y="651"/>
                    <a:pt x="35168" y="651"/>
                  </a:cubicBezTo>
                  <a:cubicBezTo>
                    <a:pt x="36353" y="772"/>
                    <a:pt x="35989" y="712"/>
                    <a:pt x="37448" y="803"/>
                  </a:cubicBezTo>
                  <a:cubicBezTo>
                    <a:pt x="36961" y="772"/>
                    <a:pt x="37508" y="620"/>
                    <a:pt x="38268" y="620"/>
                  </a:cubicBezTo>
                  <a:cubicBezTo>
                    <a:pt x="38162" y="647"/>
                    <a:pt x="38287" y="766"/>
                    <a:pt x="38140" y="796"/>
                  </a:cubicBezTo>
                  <a:lnTo>
                    <a:pt x="38140" y="796"/>
                  </a:lnTo>
                  <a:lnTo>
                    <a:pt x="39841" y="656"/>
                  </a:lnTo>
                  <a:lnTo>
                    <a:pt x="39841" y="656"/>
                  </a:lnTo>
                  <a:cubicBezTo>
                    <a:pt x="39495" y="691"/>
                    <a:pt x="39842" y="776"/>
                    <a:pt x="40244" y="833"/>
                  </a:cubicBezTo>
                  <a:cubicBezTo>
                    <a:pt x="40153" y="818"/>
                    <a:pt x="40556" y="818"/>
                    <a:pt x="41046" y="818"/>
                  </a:cubicBezTo>
                  <a:cubicBezTo>
                    <a:pt x="41536" y="818"/>
                    <a:pt x="42113" y="818"/>
                    <a:pt x="42372" y="803"/>
                  </a:cubicBezTo>
                  <a:lnTo>
                    <a:pt x="41581" y="772"/>
                  </a:lnTo>
                  <a:lnTo>
                    <a:pt x="41581" y="772"/>
                  </a:lnTo>
                  <a:cubicBezTo>
                    <a:pt x="41692" y="774"/>
                    <a:pt x="41797" y="775"/>
                    <a:pt x="41896" y="775"/>
                  </a:cubicBezTo>
                  <a:cubicBezTo>
                    <a:pt x="43582" y="775"/>
                    <a:pt x="43745" y="557"/>
                    <a:pt x="45431" y="557"/>
                  </a:cubicBezTo>
                  <a:cubicBezTo>
                    <a:pt x="45530" y="557"/>
                    <a:pt x="45635" y="558"/>
                    <a:pt x="45746" y="560"/>
                  </a:cubicBezTo>
                  <a:cubicBezTo>
                    <a:pt x="45502" y="590"/>
                    <a:pt x="45138" y="772"/>
                    <a:pt x="46202" y="772"/>
                  </a:cubicBezTo>
                  <a:cubicBezTo>
                    <a:pt x="46688" y="712"/>
                    <a:pt x="48360" y="377"/>
                    <a:pt x="50214" y="286"/>
                  </a:cubicBezTo>
                  <a:lnTo>
                    <a:pt x="50548" y="347"/>
                  </a:lnTo>
                  <a:lnTo>
                    <a:pt x="51977" y="286"/>
                  </a:lnTo>
                  <a:lnTo>
                    <a:pt x="51977" y="286"/>
                  </a:lnTo>
                  <a:cubicBezTo>
                    <a:pt x="51095" y="408"/>
                    <a:pt x="48603" y="712"/>
                    <a:pt x="47265" y="803"/>
                  </a:cubicBezTo>
                  <a:cubicBezTo>
                    <a:pt x="48056" y="833"/>
                    <a:pt x="47478" y="864"/>
                    <a:pt x="48664" y="864"/>
                  </a:cubicBezTo>
                  <a:cubicBezTo>
                    <a:pt x="49089" y="894"/>
                    <a:pt x="48025" y="924"/>
                    <a:pt x="47661" y="924"/>
                  </a:cubicBezTo>
                  <a:lnTo>
                    <a:pt x="50427" y="955"/>
                  </a:lnTo>
                  <a:cubicBezTo>
                    <a:pt x="50305" y="864"/>
                    <a:pt x="52524" y="864"/>
                    <a:pt x="52433" y="772"/>
                  </a:cubicBezTo>
                  <a:lnTo>
                    <a:pt x="52433" y="772"/>
                  </a:lnTo>
                  <a:lnTo>
                    <a:pt x="49424" y="894"/>
                  </a:lnTo>
                  <a:cubicBezTo>
                    <a:pt x="49311" y="781"/>
                    <a:pt x="50889" y="617"/>
                    <a:pt x="52666" y="617"/>
                  </a:cubicBezTo>
                  <a:cubicBezTo>
                    <a:pt x="52810" y="617"/>
                    <a:pt x="52955" y="618"/>
                    <a:pt x="53101" y="620"/>
                  </a:cubicBezTo>
                  <a:cubicBezTo>
                    <a:pt x="53618" y="651"/>
                    <a:pt x="52737" y="803"/>
                    <a:pt x="52767" y="833"/>
                  </a:cubicBezTo>
                  <a:cubicBezTo>
                    <a:pt x="53041" y="803"/>
                    <a:pt x="54621" y="772"/>
                    <a:pt x="54804" y="772"/>
                  </a:cubicBezTo>
                  <a:lnTo>
                    <a:pt x="53983" y="833"/>
                  </a:lnTo>
                  <a:cubicBezTo>
                    <a:pt x="54145" y="842"/>
                    <a:pt x="54298" y="846"/>
                    <a:pt x="54445" y="846"/>
                  </a:cubicBezTo>
                  <a:cubicBezTo>
                    <a:pt x="55084" y="846"/>
                    <a:pt x="55612" y="777"/>
                    <a:pt x="56313" y="777"/>
                  </a:cubicBezTo>
                  <a:cubicBezTo>
                    <a:pt x="56539" y="777"/>
                    <a:pt x="56782" y="784"/>
                    <a:pt x="57053" y="803"/>
                  </a:cubicBezTo>
                  <a:cubicBezTo>
                    <a:pt x="57418" y="803"/>
                    <a:pt x="58074" y="881"/>
                    <a:pt x="58353" y="881"/>
                  </a:cubicBezTo>
                  <a:cubicBezTo>
                    <a:pt x="58423" y="881"/>
                    <a:pt x="58469" y="876"/>
                    <a:pt x="58481" y="864"/>
                  </a:cubicBezTo>
                  <a:cubicBezTo>
                    <a:pt x="57752" y="742"/>
                    <a:pt x="57600" y="408"/>
                    <a:pt x="58086" y="316"/>
                  </a:cubicBezTo>
                  <a:cubicBezTo>
                    <a:pt x="58269" y="316"/>
                    <a:pt x="60457" y="408"/>
                    <a:pt x="60974" y="468"/>
                  </a:cubicBezTo>
                  <a:cubicBezTo>
                    <a:pt x="61703" y="560"/>
                    <a:pt x="59849" y="681"/>
                    <a:pt x="60488" y="772"/>
                  </a:cubicBezTo>
                  <a:cubicBezTo>
                    <a:pt x="60518" y="742"/>
                    <a:pt x="60943" y="712"/>
                    <a:pt x="61095" y="712"/>
                  </a:cubicBezTo>
                  <a:cubicBezTo>
                    <a:pt x="61512" y="712"/>
                    <a:pt x="61081" y="779"/>
                    <a:pt x="61600" y="779"/>
                  </a:cubicBezTo>
                  <a:cubicBezTo>
                    <a:pt x="61686" y="779"/>
                    <a:pt x="61799" y="777"/>
                    <a:pt x="61947" y="772"/>
                  </a:cubicBezTo>
                  <a:cubicBezTo>
                    <a:pt x="62023" y="727"/>
                    <a:pt x="62539" y="727"/>
                    <a:pt x="62839" y="727"/>
                  </a:cubicBezTo>
                  <a:cubicBezTo>
                    <a:pt x="63140" y="727"/>
                    <a:pt x="63223" y="727"/>
                    <a:pt x="62433" y="681"/>
                  </a:cubicBezTo>
                  <a:cubicBezTo>
                    <a:pt x="62633" y="675"/>
                    <a:pt x="62796" y="673"/>
                    <a:pt x="62938" y="673"/>
                  </a:cubicBezTo>
                  <a:cubicBezTo>
                    <a:pt x="63505" y="673"/>
                    <a:pt x="63734" y="712"/>
                    <a:pt x="64682" y="712"/>
                  </a:cubicBezTo>
                  <a:cubicBezTo>
                    <a:pt x="64287" y="651"/>
                    <a:pt x="65716" y="468"/>
                    <a:pt x="66749" y="438"/>
                  </a:cubicBezTo>
                  <a:lnTo>
                    <a:pt x="66749" y="438"/>
                  </a:lnTo>
                  <a:cubicBezTo>
                    <a:pt x="66688" y="468"/>
                    <a:pt x="66901" y="499"/>
                    <a:pt x="67023" y="529"/>
                  </a:cubicBezTo>
                  <a:cubicBezTo>
                    <a:pt x="69090" y="529"/>
                    <a:pt x="70184" y="590"/>
                    <a:pt x="72099" y="590"/>
                  </a:cubicBezTo>
                  <a:cubicBezTo>
                    <a:pt x="72264" y="617"/>
                    <a:pt x="73049" y="645"/>
                    <a:pt x="72907" y="672"/>
                  </a:cubicBezTo>
                  <a:lnTo>
                    <a:pt x="72907" y="672"/>
                  </a:lnTo>
                  <a:cubicBezTo>
                    <a:pt x="72986" y="664"/>
                    <a:pt x="73065" y="655"/>
                    <a:pt x="73154" y="648"/>
                  </a:cubicBezTo>
                  <a:lnTo>
                    <a:pt x="73154" y="648"/>
                  </a:lnTo>
                  <a:cubicBezTo>
                    <a:pt x="73126" y="649"/>
                    <a:pt x="73098" y="650"/>
                    <a:pt x="73071" y="651"/>
                  </a:cubicBezTo>
                  <a:cubicBezTo>
                    <a:pt x="73071" y="529"/>
                    <a:pt x="74530" y="377"/>
                    <a:pt x="76536" y="316"/>
                  </a:cubicBezTo>
                  <a:cubicBezTo>
                    <a:pt x="76718" y="313"/>
                    <a:pt x="76868" y="311"/>
                    <a:pt x="76990" y="311"/>
                  </a:cubicBezTo>
                  <a:cubicBezTo>
                    <a:pt x="77834" y="311"/>
                    <a:pt x="77415" y="382"/>
                    <a:pt x="77457" y="382"/>
                  </a:cubicBezTo>
                  <a:cubicBezTo>
                    <a:pt x="77463" y="382"/>
                    <a:pt x="77478" y="381"/>
                    <a:pt x="77509" y="377"/>
                  </a:cubicBezTo>
                  <a:cubicBezTo>
                    <a:pt x="77688" y="379"/>
                    <a:pt x="77855" y="380"/>
                    <a:pt x="78011" y="380"/>
                  </a:cubicBezTo>
                  <a:cubicBezTo>
                    <a:pt x="80057" y="380"/>
                    <a:pt x="80222" y="235"/>
                    <a:pt x="81561" y="235"/>
                  </a:cubicBezTo>
                  <a:cubicBezTo>
                    <a:pt x="81835" y="235"/>
                    <a:pt x="82157" y="241"/>
                    <a:pt x="82555" y="256"/>
                  </a:cubicBezTo>
                  <a:cubicBezTo>
                    <a:pt x="83558" y="347"/>
                    <a:pt x="82616" y="408"/>
                    <a:pt x="82828" y="468"/>
                  </a:cubicBezTo>
                  <a:cubicBezTo>
                    <a:pt x="82567" y="474"/>
                    <a:pt x="82330" y="477"/>
                    <a:pt x="82111" y="477"/>
                  </a:cubicBezTo>
                  <a:cubicBezTo>
                    <a:pt x="81234" y="477"/>
                    <a:pt x="80646" y="438"/>
                    <a:pt x="79941" y="438"/>
                  </a:cubicBezTo>
                  <a:lnTo>
                    <a:pt x="81035" y="468"/>
                  </a:lnTo>
                  <a:cubicBezTo>
                    <a:pt x="80734" y="490"/>
                    <a:pt x="80220" y="511"/>
                    <a:pt x="79773" y="511"/>
                  </a:cubicBezTo>
                  <a:cubicBezTo>
                    <a:pt x="79588" y="511"/>
                    <a:pt x="79415" y="508"/>
                    <a:pt x="79272" y="499"/>
                  </a:cubicBezTo>
                  <a:lnTo>
                    <a:pt x="79272" y="499"/>
                  </a:lnTo>
                  <a:cubicBezTo>
                    <a:pt x="79698" y="529"/>
                    <a:pt x="80967" y="529"/>
                    <a:pt x="82418" y="529"/>
                  </a:cubicBezTo>
                  <a:cubicBezTo>
                    <a:pt x="83869" y="529"/>
                    <a:pt x="85503" y="529"/>
                    <a:pt x="86658" y="560"/>
                  </a:cubicBezTo>
                  <a:cubicBezTo>
                    <a:pt x="87084" y="560"/>
                    <a:pt x="87783" y="529"/>
                    <a:pt x="87449" y="499"/>
                  </a:cubicBezTo>
                  <a:lnTo>
                    <a:pt x="86719" y="499"/>
                  </a:lnTo>
                  <a:cubicBezTo>
                    <a:pt x="86050" y="438"/>
                    <a:pt x="88087" y="408"/>
                    <a:pt x="87175" y="377"/>
                  </a:cubicBezTo>
                  <a:cubicBezTo>
                    <a:pt x="87969" y="328"/>
                    <a:pt x="88844" y="278"/>
                    <a:pt x="89900" y="278"/>
                  </a:cubicBezTo>
                  <a:cubicBezTo>
                    <a:pt x="90137" y="278"/>
                    <a:pt x="90384" y="280"/>
                    <a:pt x="90640" y="286"/>
                  </a:cubicBezTo>
                  <a:lnTo>
                    <a:pt x="90868" y="371"/>
                  </a:lnTo>
                  <a:lnTo>
                    <a:pt x="90868" y="371"/>
                  </a:lnTo>
                  <a:cubicBezTo>
                    <a:pt x="90784" y="352"/>
                    <a:pt x="90395" y="334"/>
                    <a:pt x="90039" y="334"/>
                  </a:cubicBezTo>
                  <a:cubicBezTo>
                    <a:pt x="89877" y="334"/>
                    <a:pt x="89722" y="338"/>
                    <a:pt x="89607" y="347"/>
                  </a:cubicBezTo>
                  <a:cubicBezTo>
                    <a:pt x="89652" y="344"/>
                    <a:pt x="89704" y="343"/>
                    <a:pt x="89761" y="343"/>
                  </a:cubicBezTo>
                  <a:cubicBezTo>
                    <a:pt x="90239" y="343"/>
                    <a:pt x="91082" y="419"/>
                    <a:pt x="91724" y="419"/>
                  </a:cubicBezTo>
                  <a:cubicBezTo>
                    <a:pt x="91970" y="419"/>
                    <a:pt x="92187" y="408"/>
                    <a:pt x="92342" y="377"/>
                  </a:cubicBezTo>
                  <a:lnTo>
                    <a:pt x="91400" y="286"/>
                  </a:lnTo>
                  <a:cubicBezTo>
                    <a:pt x="91643" y="286"/>
                    <a:pt x="91886" y="286"/>
                    <a:pt x="92160" y="256"/>
                  </a:cubicBezTo>
                  <a:cubicBezTo>
                    <a:pt x="92312" y="256"/>
                    <a:pt x="92433" y="256"/>
                    <a:pt x="92585" y="225"/>
                  </a:cubicBezTo>
                  <a:cubicBezTo>
                    <a:pt x="92707" y="225"/>
                    <a:pt x="92920" y="225"/>
                    <a:pt x="93102" y="286"/>
                  </a:cubicBezTo>
                  <a:cubicBezTo>
                    <a:pt x="93467" y="377"/>
                    <a:pt x="93771" y="620"/>
                    <a:pt x="93953" y="985"/>
                  </a:cubicBezTo>
                  <a:cubicBezTo>
                    <a:pt x="94044" y="1137"/>
                    <a:pt x="94105" y="1350"/>
                    <a:pt x="94136" y="1532"/>
                  </a:cubicBezTo>
                  <a:cubicBezTo>
                    <a:pt x="94136" y="1654"/>
                    <a:pt x="94136" y="1715"/>
                    <a:pt x="94136" y="1806"/>
                  </a:cubicBezTo>
                  <a:lnTo>
                    <a:pt x="94136" y="2019"/>
                  </a:lnTo>
                  <a:cubicBezTo>
                    <a:pt x="94166" y="1745"/>
                    <a:pt x="94166" y="1684"/>
                    <a:pt x="94166" y="1532"/>
                  </a:cubicBezTo>
                  <a:cubicBezTo>
                    <a:pt x="94166" y="1471"/>
                    <a:pt x="94166" y="1380"/>
                    <a:pt x="94105" y="1228"/>
                  </a:cubicBezTo>
                  <a:cubicBezTo>
                    <a:pt x="94075" y="1107"/>
                    <a:pt x="94044" y="894"/>
                    <a:pt x="93862" y="651"/>
                  </a:cubicBezTo>
                  <a:lnTo>
                    <a:pt x="93862" y="651"/>
                  </a:lnTo>
                  <a:cubicBezTo>
                    <a:pt x="93910" y="746"/>
                    <a:pt x="93929" y="785"/>
                    <a:pt x="93921" y="785"/>
                  </a:cubicBezTo>
                  <a:cubicBezTo>
                    <a:pt x="93908" y="785"/>
                    <a:pt x="93828" y="689"/>
                    <a:pt x="93680" y="560"/>
                  </a:cubicBezTo>
                  <a:cubicBezTo>
                    <a:pt x="93558" y="438"/>
                    <a:pt x="93406" y="316"/>
                    <a:pt x="93193" y="256"/>
                  </a:cubicBezTo>
                  <a:cubicBezTo>
                    <a:pt x="93072" y="195"/>
                    <a:pt x="92981" y="164"/>
                    <a:pt x="92859" y="164"/>
                  </a:cubicBezTo>
                  <a:lnTo>
                    <a:pt x="92677" y="164"/>
                  </a:lnTo>
                  <a:lnTo>
                    <a:pt x="92525" y="134"/>
                  </a:lnTo>
                  <a:cubicBezTo>
                    <a:pt x="91795" y="134"/>
                    <a:pt x="91126" y="134"/>
                    <a:pt x="91734" y="225"/>
                  </a:cubicBezTo>
                  <a:cubicBezTo>
                    <a:pt x="90853" y="104"/>
                    <a:pt x="90184" y="164"/>
                    <a:pt x="89029" y="73"/>
                  </a:cubicBezTo>
                  <a:lnTo>
                    <a:pt x="89029" y="73"/>
                  </a:lnTo>
                  <a:cubicBezTo>
                    <a:pt x="89060" y="104"/>
                    <a:pt x="89455" y="104"/>
                    <a:pt x="88421" y="104"/>
                  </a:cubicBezTo>
                  <a:cubicBezTo>
                    <a:pt x="88360" y="104"/>
                    <a:pt x="88269" y="134"/>
                    <a:pt x="88178" y="134"/>
                  </a:cubicBezTo>
                  <a:cubicBezTo>
                    <a:pt x="88452" y="134"/>
                    <a:pt x="88634" y="164"/>
                    <a:pt x="88725" y="195"/>
                  </a:cubicBezTo>
                  <a:cubicBezTo>
                    <a:pt x="88208" y="256"/>
                    <a:pt x="86567" y="256"/>
                    <a:pt x="86020" y="286"/>
                  </a:cubicBezTo>
                  <a:cubicBezTo>
                    <a:pt x="85412" y="256"/>
                    <a:pt x="86263" y="256"/>
                    <a:pt x="85929" y="225"/>
                  </a:cubicBezTo>
                  <a:lnTo>
                    <a:pt x="85929" y="225"/>
                  </a:lnTo>
                  <a:lnTo>
                    <a:pt x="85108" y="286"/>
                  </a:lnTo>
                  <a:cubicBezTo>
                    <a:pt x="85017" y="195"/>
                    <a:pt x="83497" y="164"/>
                    <a:pt x="84926" y="104"/>
                  </a:cubicBezTo>
                  <a:lnTo>
                    <a:pt x="83649" y="104"/>
                  </a:lnTo>
                  <a:cubicBezTo>
                    <a:pt x="83254" y="88"/>
                    <a:pt x="82798" y="81"/>
                    <a:pt x="82361" y="81"/>
                  </a:cubicBezTo>
                  <a:cubicBezTo>
                    <a:pt x="81924" y="81"/>
                    <a:pt x="81506" y="88"/>
                    <a:pt x="81187" y="104"/>
                  </a:cubicBezTo>
                  <a:cubicBezTo>
                    <a:pt x="81096" y="99"/>
                    <a:pt x="80997" y="97"/>
                    <a:pt x="80896" y="97"/>
                  </a:cubicBezTo>
                  <a:cubicBezTo>
                    <a:pt x="80503" y="97"/>
                    <a:pt x="80088" y="125"/>
                    <a:pt x="80015" y="125"/>
                  </a:cubicBezTo>
                  <a:cubicBezTo>
                    <a:pt x="79983" y="125"/>
                    <a:pt x="80018" y="120"/>
                    <a:pt x="80154" y="104"/>
                  </a:cubicBezTo>
                  <a:lnTo>
                    <a:pt x="80154" y="104"/>
                  </a:lnTo>
                  <a:lnTo>
                    <a:pt x="78147" y="164"/>
                  </a:lnTo>
                  <a:lnTo>
                    <a:pt x="78117" y="134"/>
                  </a:lnTo>
                  <a:cubicBezTo>
                    <a:pt x="76780" y="134"/>
                    <a:pt x="75388" y="188"/>
                    <a:pt x="73934" y="188"/>
                  </a:cubicBezTo>
                  <a:cubicBezTo>
                    <a:pt x="73206" y="188"/>
                    <a:pt x="72463" y="175"/>
                    <a:pt x="71704" y="134"/>
                  </a:cubicBezTo>
                  <a:cubicBezTo>
                    <a:pt x="71258" y="134"/>
                    <a:pt x="70798" y="148"/>
                    <a:pt x="70209" y="148"/>
                  </a:cubicBezTo>
                  <a:cubicBezTo>
                    <a:pt x="69914" y="148"/>
                    <a:pt x="69586" y="144"/>
                    <a:pt x="69211" y="134"/>
                  </a:cubicBezTo>
                  <a:lnTo>
                    <a:pt x="68998" y="73"/>
                  </a:lnTo>
                  <a:cubicBezTo>
                    <a:pt x="68799" y="80"/>
                    <a:pt x="68555" y="82"/>
                    <a:pt x="68294" y="82"/>
                  </a:cubicBezTo>
                  <a:cubicBezTo>
                    <a:pt x="67828" y="82"/>
                    <a:pt x="67305" y="75"/>
                    <a:pt x="66872" y="75"/>
                  </a:cubicBezTo>
                  <a:cubicBezTo>
                    <a:pt x="66476" y="75"/>
                    <a:pt x="66154" y="81"/>
                    <a:pt x="66020" y="104"/>
                  </a:cubicBezTo>
                  <a:cubicBezTo>
                    <a:pt x="65590" y="21"/>
                    <a:pt x="64680" y="1"/>
                    <a:pt x="63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5923941" y="2310287"/>
              <a:ext cx="3822529" cy="52577"/>
            </a:xfrm>
            <a:custGeom>
              <a:avLst/>
              <a:gdLst/>
              <a:ahLst/>
              <a:cxnLst/>
              <a:rect l="l" t="t" r="r" b="b"/>
              <a:pathLst>
                <a:path w="78665" h="1082" extrusionOk="0">
                  <a:moveTo>
                    <a:pt x="64077" y="153"/>
                  </a:moveTo>
                  <a:lnTo>
                    <a:pt x="64077" y="153"/>
                  </a:lnTo>
                  <a:cubicBezTo>
                    <a:pt x="64107" y="158"/>
                    <a:pt x="64136" y="164"/>
                    <a:pt x="64166" y="170"/>
                  </a:cubicBezTo>
                  <a:cubicBezTo>
                    <a:pt x="64137" y="163"/>
                    <a:pt x="64107" y="157"/>
                    <a:pt x="64077" y="153"/>
                  </a:cubicBezTo>
                  <a:close/>
                  <a:moveTo>
                    <a:pt x="13283" y="170"/>
                  </a:moveTo>
                  <a:cubicBezTo>
                    <a:pt x="13295" y="175"/>
                    <a:pt x="13306" y="180"/>
                    <a:pt x="13319" y="184"/>
                  </a:cubicBezTo>
                  <a:lnTo>
                    <a:pt x="13319" y="184"/>
                  </a:lnTo>
                  <a:cubicBezTo>
                    <a:pt x="13312" y="180"/>
                    <a:pt x="13301" y="175"/>
                    <a:pt x="13283" y="170"/>
                  </a:cubicBezTo>
                  <a:close/>
                  <a:moveTo>
                    <a:pt x="30153" y="200"/>
                  </a:moveTo>
                  <a:cubicBezTo>
                    <a:pt x="30141" y="200"/>
                    <a:pt x="30131" y="201"/>
                    <a:pt x="30122" y="203"/>
                  </a:cubicBezTo>
                  <a:lnTo>
                    <a:pt x="30122" y="203"/>
                  </a:lnTo>
                  <a:cubicBezTo>
                    <a:pt x="30132" y="202"/>
                    <a:pt x="30143" y="201"/>
                    <a:pt x="30153" y="200"/>
                  </a:cubicBezTo>
                  <a:close/>
                  <a:moveTo>
                    <a:pt x="19363" y="200"/>
                  </a:moveTo>
                  <a:lnTo>
                    <a:pt x="19454" y="231"/>
                  </a:lnTo>
                  <a:cubicBezTo>
                    <a:pt x="19391" y="239"/>
                    <a:pt x="19353" y="243"/>
                    <a:pt x="19330" y="243"/>
                  </a:cubicBezTo>
                  <a:cubicBezTo>
                    <a:pt x="19277" y="243"/>
                    <a:pt x="19320" y="222"/>
                    <a:pt x="19363" y="200"/>
                  </a:cubicBezTo>
                  <a:close/>
                  <a:moveTo>
                    <a:pt x="49819" y="633"/>
                  </a:moveTo>
                  <a:cubicBezTo>
                    <a:pt x="49880" y="633"/>
                    <a:pt x="49941" y="641"/>
                    <a:pt x="50001" y="656"/>
                  </a:cubicBezTo>
                  <a:cubicBezTo>
                    <a:pt x="49971" y="666"/>
                    <a:pt x="49937" y="670"/>
                    <a:pt x="49900" y="670"/>
                  </a:cubicBezTo>
                  <a:cubicBezTo>
                    <a:pt x="49826" y="670"/>
                    <a:pt x="49738" y="656"/>
                    <a:pt x="49637" y="656"/>
                  </a:cubicBezTo>
                  <a:cubicBezTo>
                    <a:pt x="49697" y="641"/>
                    <a:pt x="49758" y="633"/>
                    <a:pt x="49819" y="633"/>
                  </a:cubicBezTo>
                  <a:close/>
                  <a:moveTo>
                    <a:pt x="58684" y="806"/>
                  </a:moveTo>
                  <a:lnTo>
                    <a:pt x="58684" y="806"/>
                  </a:lnTo>
                  <a:cubicBezTo>
                    <a:pt x="58688" y="807"/>
                    <a:pt x="58691" y="807"/>
                    <a:pt x="58695" y="808"/>
                  </a:cubicBezTo>
                  <a:cubicBezTo>
                    <a:pt x="58691" y="807"/>
                    <a:pt x="58688" y="807"/>
                    <a:pt x="58684" y="806"/>
                  </a:cubicBezTo>
                  <a:close/>
                  <a:moveTo>
                    <a:pt x="45391" y="837"/>
                  </a:moveTo>
                  <a:cubicBezTo>
                    <a:pt x="45388" y="838"/>
                    <a:pt x="45385" y="838"/>
                    <a:pt x="45381" y="839"/>
                  </a:cubicBezTo>
                  <a:cubicBezTo>
                    <a:pt x="45385" y="839"/>
                    <a:pt x="45388" y="838"/>
                    <a:pt x="45391" y="837"/>
                  </a:cubicBezTo>
                  <a:close/>
                  <a:moveTo>
                    <a:pt x="40841" y="874"/>
                  </a:moveTo>
                  <a:lnTo>
                    <a:pt x="40841" y="874"/>
                  </a:lnTo>
                  <a:cubicBezTo>
                    <a:pt x="40854" y="876"/>
                    <a:pt x="40869" y="877"/>
                    <a:pt x="40885" y="877"/>
                  </a:cubicBezTo>
                  <a:lnTo>
                    <a:pt x="40885" y="877"/>
                  </a:lnTo>
                  <a:cubicBezTo>
                    <a:pt x="40870" y="876"/>
                    <a:pt x="40855" y="875"/>
                    <a:pt x="40841" y="874"/>
                  </a:cubicBezTo>
                  <a:close/>
                  <a:moveTo>
                    <a:pt x="37053" y="899"/>
                  </a:moveTo>
                  <a:cubicBezTo>
                    <a:pt x="37080" y="908"/>
                    <a:pt x="37099" y="912"/>
                    <a:pt x="37114" y="913"/>
                  </a:cubicBezTo>
                  <a:lnTo>
                    <a:pt x="37114" y="913"/>
                  </a:lnTo>
                  <a:cubicBezTo>
                    <a:pt x="37095" y="909"/>
                    <a:pt x="37074" y="904"/>
                    <a:pt x="37053" y="899"/>
                  </a:cubicBezTo>
                  <a:close/>
                  <a:moveTo>
                    <a:pt x="24499" y="930"/>
                  </a:moveTo>
                  <a:lnTo>
                    <a:pt x="24499" y="930"/>
                  </a:lnTo>
                  <a:cubicBezTo>
                    <a:pt x="24441" y="931"/>
                    <a:pt x="24387" y="932"/>
                    <a:pt x="24338" y="932"/>
                  </a:cubicBezTo>
                  <a:cubicBezTo>
                    <a:pt x="24313" y="932"/>
                    <a:pt x="24290" y="932"/>
                    <a:pt x="24268" y="932"/>
                  </a:cubicBezTo>
                  <a:lnTo>
                    <a:pt x="24268" y="932"/>
                  </a:lnTo>
                  <a:cubicBezTo>
                    <a:pt x="24308" y="936"/>
                    <a:pt x="24351" y="938"/>
                    <a:pt x="24392" y="938"/>
                  </a:cubicBezTo>
                  <a:cubicBezTo>
                    <a:pt x="24432" y="938"/>
                    <a:pt x="24470" y="935"/>
                    <a:pt x="24499" y="930"/>
                  </a:cubicBezTo>
                  <a:close/>
                  <a:moveTo>
                    <a:pt x="67928" y="0"/>
                  </a:moveTo>
                  <a:cubicBezTo>
                    <a:pt x="67572" y="0"/>
                    <a:pt x="67164" y="23"/>
                    <a:pt x="66848" y="23"/>
                  </a:cubicBezTo>
                  <a:cubicBezTo>
                    <a:pt x="66768" y="23"/>
                    <a:pt x="66694" y="21"/>
                    <a:pt x="66628" y="18"/>
                  </a:cubicBezTo>
                  <a:lnTo>
                    <a:pt x="66628" y="109"/>
                  </a:lnTo>
                  <a:cubicBezTo>
                    <a:pt x="66521" y="100"/>
                    <a:pt x="66414" y="96"/>
                    <a:pt x="66305" y="96"/>
                  </a:cubicBezTo>
                  <a:cubicBezTo>
                    <a:pt x="66042" y="96"/>
                    <a:pt x="65765" y="118"/>
                    <a:pt x="65442" y="139"/>
                  </a:cubicBezTo>
                  <a:lnTo>
                    <a:pt x="65473" y="200"/>
                  </a:lnTo>
                  <a:cubicBezTo>
                    <a:pt x="65374" y="215"/>
                    <a:pt x="65262" y="221"/>
                    <a:pt x="65140" y="221"/>
                  </a:cubicBezTo>
                  <a:cubicBezTo>
                    <a:pt x="64774" y="221"/>
                    <a:pt x="64318" y="170"/>
                    <a:pt x="63862" y="170"/>
                  </a:cubicBezTo>
                  <a:cubicBezTo>
                    <a:pt x="63877" y="155"/>
                    <a:pt x="63923" y="147"/>
                    <a:pt x="63980" y="147"/>
                  </a:cubicBezTo>
                  <a:cubicBezTo>
                    <a:pt x="64010" y="147"/>
                    <a:pt x="64043" y="149"/>
                    <a:pt x="64077" y="153"/>
                  </a:cubicBezTo>
                  <a:lnTo>
                    <a:pt x="64077" y="153"/>
                  </a:lnTo>
                  <a:cubicBezTo>
                    <a:pt x="63938" y="131"/>
                    <a:pt x="63796" y="122"/>
                    <a:pt x="63653" y="122"/>
                  </a:cubicBezTo>
                  <a:cubicBezTo>
                    <a:pt x="63214" y="122"/>
                    <a:pt x="62763" y="202"/>
                    <a:pt x="62348" y="202"/>
                  </a:cubicBezTo>
                  <a:cubicBezTo>
                    <a:pt x="62210" y="202"/>
                    <a:pt x="62075" y="193"/>
                    <a:pt x="61947" y="170"/>
                  </a:cubicBezTo>
                  <a:cubicBezTo>
                    <a:pt x="61886" y="180"/>
                    <a:pt x="61832" y="183"/>
                    <a:pt x="61784" y="183"/>
                  </a:cubicBezTo>
                  <a:cubicBezTo>
                    <a:pt x="61687" y="183"/>
                    <a:pt x="61613" y="170"/>
                    <a:pt x="61552" y="170"/>
                  </a:cubicBezTo>
                  <a:lnTo>
                    <a:pt x="61521" y="170"/>
                  </a:lnTo>
                  <a:cubicBezTo>
                    <a:pt x="61430" y="139"/>
                    <a:pt x="61369" y="139"/>
                    <a:pt x="61278" y="139"/>
                  </a:cubicBezTo>
                  <a:cubicBezTo>
                    <a:pt x="61339" y="139"/>
                    <a:pt x="61430" y="170"/>
                    <a:pt x="61461" y="170"/>
                  </a:cubicBezTo>
                  <a:cubicBezTo>
                    <a:pt x="61339" y="170"/>
                    <a:pt x="61157" y="170"/>
                    <a:pt x="60974" y="200"/>
                  </a:cubicBezTo>
                  <a:lnTo>
                    <a:pt x="60883" y="109"/>
                  </a:lnTo>
                  <a:lnTo>
                    <a:pt x="60822" y="109"/>
                  </a:lnTo>
                  <a:cubicBezTo>
                    <a:pt x="60789" y="103"/>
                    <a:pt x="60763" y="101"/>
                    <a:pt x="60743" y="101"/>
                  </a:cubicBezTo>
                  <a:cubicBezTo>
                    <a:pt x="60654" y="101"/>
                    <a:pt x="60693" y="151"/>
                    <a:pt x="60792" y="200"/>
                  </a:cubicBezTo>
                  <a:cubicBezTo>
                    <a:pt x="60701" y="231"/>
                    <a:pt x="60610" y="231"/>
                    <a:pt x="60518" y="261"/>
                  </a:cubicBezTo>
                  <a:cubicBezTo>
                    <a:pt x="60468" y="220"/>
                    <a:pt x="60397" y="210"/>
                    <a:pt x="60317" y="210"/>
                  </a:cubicBezTo>
                  <a:cubicBezTo>
                    <a:pt x="60237" y="210"/>
                    <a:pt x="60148" y="220"/>
                    <a:pt x="60061" y="220"/>
                  </a:cubicBezTo>
                  <a:cubicBezTo>
                    <a:pt x="59975" y="220"/>
                    <a:pt x="59890" y="210"/>
                    <a:pt x="59819" y="170"/>
                  </a:cubicBezTo>
                  <a:cubicBezTo>
                    <a:pt x="59698" y="231"/>
                    <a:pt x="58847" y="200"/>
                    <a:pt x="58755" y="352"/>
                  </a:cubicBezTo>
                  <a:cubicBezTo>
                    <a:pt x="58755" y="322"/>
                    <a:pt x="58695" y="322"/>
                    <a:pt x="58786" y="322"/>
                  </a:cubicBezTo>
                  <a:cubicBezTo>
                    <a:pt x="58679" y="307"/>
                    <a:pt x="58573" y="299"/>
                    <a:pt x="58470" y="299"/>
                  </a:cubicBezTo>
                  <a:cubicBezTo>
                    <a:pt x="58368" y="299"/>
                    <a:pt x="58269" y="307"/>
                    <a:pt x="58178" y="322"/>
                  </a:cubicBezTo>
                  <a:lnTo>
                    <a:pt x="58087" y="231"/>
                  </a:lnTo>
                  <a:lnTo>
                    <a:pt x="57631" y="352"/>
                  </a:lnTo>
                  <a:cubicBezTo>
                    <a:pt x="57357" y="291"/>
                    <a:pt x="57236" y="261"/>
                    <a:pt x="57509" y="200"/>
                  </a:cubicBezTo>
                  <a:lnTo>
                    <a:pt x="57509" y="200"/>
                  </a:lnTo>
                  <a:cubicBezTo>
                    <a:pt x="56840" y="291"/>
                    <a:pt x="56962" y="231"/>
                    <a:pt x="56385" y="352"/>
                  </a:cubicBezTo>
                  <a:lnTo>
                    <a:pt x="56415" y="291"/>
                  </a:lnTo>
                  <a:cubicBezTo>
                    <a:pt x="56245" y="291"/>
                    <a:pt x="55997" y="330"/>
                    <a:pt x="55842" y="330"/>
                  </a:cubicBezTo>
                  <a:cubicBezTo>
                    <a:pt x="55803" y="330"/>
                    <a:pt x="55771" y="328"/>
                    <a:pt x="55746" y="322"/>
                  </a:cubicBezTo>
                  <a:cubicBezTo>
                    <a:pt x="55290" y="200"/>
                    <a:pt x="53467" y="291"/>
                    <a:pt x="52281" y="200"/>
                  </a:cubicBezTo>
                  <a:lnTo>
                    <a:pt x="52281" y="200"/>
                  </a:lnTo>
                  <a:cubicBezTo>
                    <a:pt x="52347" y="250"/>
                    <a:pt x="52337" y="266"/>
                    <a:pt x="52287" y="266"/>
                  </a:cubicBezTo>
                  <a:cubicBezTo>
                    <a:pt x="52196" y="266"/>
                    <a:pt x="51972" y="213"/>
                    <a:pt x="51829" y="213"/>
                  </a:cubicBezTo>
                  <a:cubicBezTo>
                    <a:pt x="51760" y="213"/>
                    <a:pt x="51711" y="225"/>
                    <a:pt x="51704" y="261"/>
                  </a:cubicBezTo>
                  <a:cubicBezTo>
                    <a:pt x="51612" y="200"/>
                    <a:pt x="51460" y="200"/>
                    <a:pt x="51643" y="139"/>
                  </a:cubicBezTo>
                  <a:lnTo>
                    <a:pt x="51643" y="139"/>
                  </a:lnTo>
                  <a:cubicBezTo>
                    <a:pt x="51505" y="153"/>
                    <a:pt x="51383" y="158"/>
                    <a:pt x="51272" y="158"/>
                  </a:cubicBezTo>
                  <a:cubicBezTo>
                    <a:pt x="51074" y="158"/>
                    <a:pt x="50910" y="144"/>
                    <a:pt x="50756" y="144"/>
                  </a:cubicBezTo>
                  <a:cubicBezTo>
                    <a:pt x="50615" y="144"/>
                    <a:pt x="50482" y="155"/>
                    <a:pt x="50336" y="200"/>
                  </a:cubicBezTo>
                  <a:cubicBezTo>
                    <a:pt x="50245" y="170"/>
                    <a:pt x="50457" y="139"/>
                    <a:pt x="50397" y="109"/>
                  </a:cubicBezTo>
                  <a:cubicBezTo>
                    <a:pt x="50336" y="109"/>
                    <a:pt x="50214" y="139"/>
                    <a:pt x="50123" y="139"/>
                  </a:cubicBezTo>
                  <a:cubicBezTo>
                    <a:pt x="50062" y="109"/>
                    <a:pt x="50214" y="79"/>
                    <a:pt x="50336" y="79"/>
                  </a:cubicBezTo>
                  <a:cubicBezTo>
                    <a:pt x="49697" y="79"/>
                    <a:pt x="49637" y="200"/>
                    <a:pt x="49606" y="322"/>
                  </a:cubicBezTo>
                  <a:cubicBezTo>
                    <a:pt x="49479" y="299"/>
                    <a:pt x="49377" y="289"/>
                    <a:pt x="49289" y="289"/>
                  </a:cubicBezTo>
                  <a:cubicBezTo>
                    <a:pt x="49147" y="289"/>
                    <a:pt x="49039" y="315"/>
                    <a:pt x="48907" y="352"/>
                  </a:cubicBezTo>
                  <a:cubicBezTo>
                    <a:pt x="48786" y="322"/>
                    <a:pt x="48603" y="291"/>
                    <a:pt x="48998" y="261"/>
                  </a:cubicBezTo>
                  <a:cubicBezTo>
                    <a:pt x="48877" y="261"/>
                    <a:pt x="48467" y="241"/>
                    <a:pt x="48133" y="241"/>
                  </a:cubicBezTo>
                  <a:cubicBezTo>
                    <a:pt x="47882" y="241"/>
                    <a:pt x="47674" y="252"/>
                    <a:pt x="47661" y="291"/>
                  </a:cubicBezTo>
                  <a:cubicBezTo>
                    <a:pt x="47600" y="291"/>
                    <a:pt x="47357" y="291"/>
                    <a:pt x="47296" y="322"/>
                  </a:cubicBezTo>
                  <a:cubicBezTo>
                    <a:pt x="46810" y="291"/>
                    <a:pt x="46779" y="291"/>
                    <a:pt x="46293" y="291"/>
                  </a:cubicBezTo>
                  <a:lnTo>
                    <a:pt x="46445" y="322"/>
                  </a:lnTo>
                  <a:cubicBezTo>
                    <a:pt x="46360" y="370"/>
                    <a:pt x="46280" y="385"/>
                    <a:pt x="46189" y="385"/>
                  </a:cubicBezTo>
                  <a:cubicBezTo>
                    <a:pt x="46052" y="385"/>
                    <a:pt x="45892" y="352"/>
                    <a:pt x="45655" y="352"/>
                  </a:cubicBezTo>
                  <a:cubicBezTo>
                    <a:pt x="45381" y="324"/>
                    <a:pt x="45242" y="316"/>
                    <a:pt x="45154" y="316"/>
                  </a:cubicBezTo>
                  <a:cubicBezTo>
                    <a:pt x="45047" y="316"/>
                    <a:pt x="45016" y="328"/>
                    <a:pt x="44909" y="328"/>
                  </a:cubicBezTo>
                  <a:cubicBezTo>
                    <a:pt x="44822" y="328"/>
                    <a:pt x="44683" y="320"/>
                    <a:pt x="44409" y="291"/>
                  </a:cubicBezTo>
                  <a:lnTo>
                    <a:pt x="44409" y="291"/>
                  </a:lnTo>
                  <a:lnTo>
                    <a:pt x="44469" y="352"/>
                  </a:lnTo>
                  <a:cubicBezTo>
                    <a:pt x="44446" y="399"/>
                    <a:pt x="44384" y="416"/>
                    <a:pt x="44297" y="416"/>
                  </a:cubicBezTo>
                  <a:cubicBezTo>
                    <a:pt x="44079" y="416"/>
                    <a:pt x="43703" y="313"/>
                    <a:pt x="43357" y="313"/>
                  </a:cubicBezTo>
                  <a:cubicBezTo>
                    <a:pt x="43301" y="313"/>
                    <a:pt x="43246" y="315"/>
                    <a:pt x="43193" y="322"/>
                  </a:cubicBezTo>
                  <a:lnTo>
                    <a:pt x="43375" y="383"/>
                  </a:lnTo>
                  <a:cubicBezTo>
                    <a:pt x="43359" y="384"/>
                    <a:pt x="43342" y="385"/>
                    <a:pt x="43325" y="385"/>
                  </a:cubicBezTo>
                  <a:cubicBezTo>
                    <a:pt x="43045" y="385"/>
                    <a:pt x="42599" y="168"/>
                    <a:pt x="42342" y="139"/>
                  </a:cubicBezTo>
                  <a:cubicBezTo>
                    <a:pt x="42281" y="139"/>
                    <a:pt x="42433" y="109"/>
                    <a:pt x="42524" y="109"/>
                  </a:cubicBezTo>
                  <a:cubicBezTo>
                    <a:pt x="42381" y="91"/>
                    <a:pt x="42290" y="84"/>
                    <a:pt x="42233" y="84"/>
                  </a:cubicBezTo>
                  <a:cubicBezTo>
                    <a:pt x="42000" y="84"/>
                    <a:pt x="42325" y="206"/>
                    <a:pt x="41886" y="231"/>
                  </a:cubicBezTo>
                  <a:cubicBezTo>
                    <a:pt x="41795" y="170"/>
                    <a:pt x="42007" y="109"/>
                    <a:pt x="41643" y="79"/>
                  </a:cubicBezTo>
                  <a:cubicBezTo>
                    <a:pt x="41630" y="77"/>
                    <a:pt x="41615" y="76"/>
                    <a:pt x="41596" y="76"/>
                  </a:cubicBezTo>
                  <a:cubicBezTo>
                    <a:pt x="41407" y="76"/>
                    <a:pt x="40918" y="177"/>
                    <a:pt x="40482" y="177"/>
                  </a:cubicBezTo>
                  <a:cubicBezTo>
                    <a:pt x="40343" y="177"/>
                    <a:pt x="40209" y="167"/>
                    <a:pt x="40092" y="139"/>
                  </a:cubicBezTo>
                  <a:lnTo>
                    <a:pt x="40092" y="139"/>
                  </a:lnTo>
                  <a:cubicBezTo>
                    <a:pt x="40214" y="200"/>
                    <a:pt x="40336" y="231"/>
                    <a:pt x="40062" y="261"/>
                  </a:cubicBezTo>
                  <a:cubicBezTo>
                    <a:pt x="40033" y="263"/>
                    <a:pt x="40002" y="264"/>
                    <a:pt x="39970" y="264"/>
                  </a:cubicBezTo>
                  <a:cubicBezTo>
                    <a:pt x="39698" y="264"/>
                    <a:pt x="39314" y="188"/>
                    <a:pt x="39005" y="188"/>
                  </a:cubicBezTo>
                  <a:cubicBezTo>
                    <a:pt x="38887" y="188"/>
                    <a:pt x="38780" y="200"/>
                    <a:pt x="38694" y="231"/>
                  </a:cubicBezTo>
                  <a:cubicBezTo>
                    <a:pt x="38633" y="231"/>
                    <a:pt x="38633" y="231"/>
                    <a:pt x="38633" y="200"/>
                  </a:cubicBezTo>
                  <a:cubicBezTo>
                    <a:pt x="38329" y="231"/>
                    <a:pt x="37661" y="261"/>
                    <a:pt x="37478" y="322"/>
                  </a:cubicBezTo>
                  <a:cubicBezTo>
                    <a:pt x="37412" y="256"/>
                    <a:pt x="37249" y="234"/>
                    <a:pt x="37047" y="234"/>
                  </a:cubicBezTo>
                  <a:cubicBezTo>
                    <a:pt x="36689" y="234"/>
                    <a:pt x="36209" y="300"/>
                    <a:pt x="35925" y="300"/>
                  </a:cubicBezTo>
                  <a:cubicBezTo>
                    <a:pt x="35779" y="300"/>
                    <a:pt x="35685" y="283"/>
                    <a:pt x="35685" y="231"/>
                  </a:cubicBezTo>
                  <a:lnTo>
                    <a:pt x="34773" y="231"/>
                  </a:lnTo>
                  <a:lnTo>
                    <a:pt x="34804" y="200"/>
                  </a:lnTo>
                  <a:cubicBezTo>
                    <a:pt x="34226" y="200"/>
                    <a:pt x="34013" y="261"/>
                    <a:pt x="33831" y="291"/>
                  </a:cubicBezTo>
                  <a:cubicBezTo>
                    <a:pt x="33679" y="291"/>
                    <a:pt x="33801" y="261"/>
                    <a:pt x="33801" y="261"/>
                  </a:cubicBezTo>
                  <a:cubicBezTo>
                    <a:pt x="33499" y="239"/>
                    <a:pt x="33293" y="229"/>
                    <a:pt x="33121" y="229"/>
                  </a:cubicBezTo>
                  <a:cubicBezTo>
                    <a:pt x="32809" y="229"/>
                    <a:pt x="32611" y="263"/>
                    <a:pt x="32159" y="322"/>
                  </a:cubicBezTo>
                  <a:lnTo>
                    <a:pt x="32098" y="261"/>
                  </a:lnTo>
                  <a:cubicBezTo>
                    <a:pt x="32081" y="264"/>
                    <a:pt x="32057" y="265"/>
                    <a:pt x="32026" y="265"/>
                  </a:cubicBezTo>
                  <a:cubicBezTo>
                    <a:pt x="31803" y="265"/>
                    <a:pt x="31243" y="201"/>
                    <a:pt x="30665" y="201"/>
                  </a:cubicBezTo>
                  <a:cubicBezTo>
                    <a:pt x="30462" y="201"/>
                    <a:pt x="30256" y="209"/>
                    <a:pt x="30062" y="231"/>
                  </a:cubicBezTo>
                  <a:cubicBezTo>
                    <a:pt x="30062" y="231"/>
                    <a:pt x="30082" y="211"/>
                    <a:pt x="30122" y="203"/>
                  </a:cubicBezTo>
                  <a:lnTo>
                    <a:pt x="30122" y="203"/>
                  </a:lnTo>
                  <a:cubicBezTo>
                    <a:pt x="30000" y="214"/>
                    <a:pt x="29873" y="218"/>
                    <a:pt x="29743" y="218"/>
                  </a:cubicBezTo>
                  <a:cubicBezTo>
                    <a:pt x="29203" y="218"/>
                    <a:pt x="28617" y="144"/>
                    <a:pt x="28176" y="144"/>
                  </a:cubicBezTo>
                  <a:cubicBezTo>
                    <a:pt x="27905" y="144"/>
                    <a:pt x="27689" y="172"/>
                    <a:pt x="27569" y="261"/>
                  </a:cubicBezTo>
                  <a:lnTo>
                    <a:pt x="26961" y="322"/>
                  </a:lnTo>
                  <a:cubicBezTo>
                    <a:pt x="27752" y="352"/>
                    <a:pt x="26840" y="443"/>
                    <a:pt x="27174" y="504"/>
                  </a:cubicBezTo>
                  <a:cubicBezTo>
                    <a:pt x="26870" y="504"/>
                    <a:pt x="26384" y="413"/>
                    <a:pt x="26749" y="383"/>
                  </a:cubicBezTo>
                  <a:lnTo>
                    <a:pt x="26749" y="383"/>
                  </a:lnTo>
                  <a:lnTo>
                    <a:pt x="26809" y="413"/>
                  </a:lnTo>
                  <a:cubicBezTo>
                    <a:pt x="26961" y="261"/>
                    <a:pt x="25837" y="352"/>
                    <a:pt x="25867" y="261"/>
                  </a:cubicBezTo>
                  <a:cubicBezTo>
                    <a:pt x="24287" y="261"/>
                    <a:pt x="22767" y="200"/>
                    <a:pt x="21308" y="170"/>
                  </a:cubicBezTo>
                  <a:lnTo>
                    <a:pt x="21308" y="170"/>
                  </a:lnTo>
                  <a:lnTo>
                    <a:pt x="21490" y="291"/>
                  </a:lnTo>
                  <a:lnTo>
                    <a:pt x="20974" y="291"/>
                  </a:lnTo>
                  <a:cubicBezTo>
                    <a:pt x="20852" y="261"/>
                    <a:pt x="20791" y="200"/>
                    <a:pt x="21156" y="200"/>
                  </a:cubicBezTo>
                  <a:cubicBezTo>
                    <a:pt x="21120" y="188"/>
                    <a:pt x="21075" y="183"/>
                    <a:pt x="21026" y="183"/>
                  </a:cubicBezTo>
                  <a:cubicBezTo>
                    <a:pt x="20824" y="183"/>
                    <a:pt x="20548" y="267"/>
                    <a:pt x="20548" y="291"/>
                  </a:cubicBezTo>
                  <a:cubicBezTo>
                    <a:pt x="19818" y="231"/>
                    <a:pt x="20822" y="139"/>
                    <a:pt x="20609" y="139"/>
                  </a:cubicBezTo>
                  <a:lnTo>
                    <a:pt x="20305" y="170"/>
                  </a:lnTo>
                  <a:lnTo>
                    <a:pt x="20366" y="170"/>
                  </a:lnTo>
                  <a:cubicBezTo>
                    <a:pt x="20122" y="200"/>
                    <a:pt x="20092" y="261"/>
                    <a:pt x="19667" y="261"/>
                  </a:cubicBezTo>
                  <a:cubicBezTo>
                    <a:pt x="19393" y="231"/>
                    <a:pt x="19515" y="200"/>
                    <a:pt x="19423" y="170"/>
                  </a:cubicBezTo>
                  <a:lnTo>
                    <a:pt x="18603" y="170"/>
                  </a:lnTo>
                  <a:lnTo>
                    <a:pt x="18876" y="261"/>
                  </a:lnTo>
                  <a:cubicBezTo>
                    <a:pt x="18581" y="290"/>
                    <a:pt x="18287" y="263"/>
                    <a:pt x="18547" y="344"/>
                  </a:cubicBezTo>
                  <a:lnTo>
                    <a:pt x="18547" y="344"/>
                  </a:lnTo>
                  <a:cubicBezTo>
                    <a:pt x="18302" y="275"/>
                    <a:pt x="17723" y="261"/>
                    <a:pt x="17166" y="261"/>
                  </a:cubicBezTo>
                  <a:cubicBezTo>
                    <a:pt x="16781" y="261"/>
                    <a:pt x="16407" y="268"/>
                    <a:pt x="16159" y="268"/>
                  </a:cubicBezTo>
                  <a:cubicBezTo>
                    <a:pt x="16035" y="268"/>
                    <a:pt x="15943" y="266"/>
                    <a:pt x="15897" y="261"/>
                  </a:cubicBezTo>
                  <a:cubicBezTo>
                    <a:pt x="15666" y="297"/>
                    <a:pt x="15434" y="311"/>
                    <a:pt x="15185" y="311"/>
                  </a:cubicBezTo>
                  <a:cubicBezTo>
                    <a:pt x="15008" y="311"/>
                    <a:pt x="14822" y="304"/>
                    <a:pt x="14621" y="291"/>
                  </a:cubicBezTo>
                  <a:lnTo>
                    <a:pt x="14621" y="291"/>
                  </a:lnTo>
                  <a:cubicBezTo>
                    <a:pt x="14742" y="322"/>
                    <a:pt x="14803" y="413"/>
                    <a:pt x="14408" y="413"/>
                  </a:cubicBezTo>
                  <a:cubicBezTo>
                    <a:pt x="14555" y="207"/>
                    <a:pt x="13679" y="314"/>
                    <a:pt x="13319" y="184"/>
                  </a:cubicBezTo>
                  <a:lnTo>
                    <a:pt x="13319" y="184"/>
                  </a:lnTo>
                  <a:cubicBezTo>
                    <a:pt x="13422" y="255"/>
                    <a:pt x="12124" y="209"/>
                    <a:pt x="12554" y="352"/>
                  </a:cubicBezTo>
                  <a:cubicBezTo>
                    <a:pt x="12220" y="322"/>
                    <a:pt x="12554" y="261"/>
                    <a:pt x="12280" y="200"/>
                  </a:cubicBezTo>
                  <a:lnTo>
                    <a:pt x="12280" y="200"/>
                  </a:lnTo>
                  <a:cubicBezTo>
                    <a:pt x="12040" y="226"/>
                    <a:pt x="11787" y="235"/>
                    <a:pt x="11525" y="235"/>
                  </a:cubicBezTo>
                  <a:cubicBezTo>
                    <a:pt x="10969" y="235"/>
                    <a:pt x="10374" y="195"/>
                    <a:pt x="9773" y="195"/>
                  </a:cubicBezTo>
                  <a:cubicBezTo>
                    <a:pt x="9656" y="195"/>
                    <a:pt x="9540" y="197"/>
                    <a:pt x="9423" y="200"/>
                  </a:cubicBezTo>
                  <a:cubicBezTo>
                    <a:pt x="9393" y="231"/>
                    <a:pt x="9575" y="261"/>
                    <a:pt x="9332" y="291"/>
                  </a:cubicBezTo>
                  <a:lnTo>
                    <a:pt x="8785" y="170"/>
                  </a:lnTo>
                  <a:cubicBezTo>
                    <a:pt x="8645" y="170"/>
                    <a:pt x="8612" y="260"/>
                    <a:pt x="8439" y="260"/>
                  </a:cubicBezTo>
                  <a:cubicBezTo>
                    <a:pt x="8387" y="260"/>
                    <a:pt x="8322" y="252"/>
                    <a:pt x="8238" y="231"/>
                  </a:cubicBezTo>
                  <a:lnTo>
                    <a:pt x="8238" y="231"/>
                  </a:lnTo>
                  <a:cubicBezTo>
                    <a:pt x="8299" y="261"/>
                    <a:pt x="8359" y="291"/>
                    <a:pt x="8238" y="291"/>
                  </a:cubicBezTo>
                  <a:cubicBezTo>
                    <a:pt x="7699" y="259"/>
                    <a:pt x="7156" y="250"/>
                    <a:pt x="6611" y="250"/>
                  </a:cubicBezTo>
                  <a:cubicBezTo>
                    <a:pt x="5958" y="250"/>
                    <a:pt x="5302" y="263"/>
                    <a:pt x="4646" y="263"/>
                  </a:cubicBezTo>
                  <a:cubicBezTo>
                    <a:pt x="3782" y="263"/>
                    <a:pt x="2919" y="241"/>
                    <a:pt x="2067" y="139"/>
                  </a:cubicBezTo>
                  <a:lnTo>
                    <a:pt x="2067" y="139"/>
                  </a:lnTo>
                  <a:cubicBezTo>
                    <a:pt x="2341" y="200"/>
                    <a:pt x="2159" y="200"/>
                    <a:pt x="1946" y="200"/>
                  </a:cubicBezTo>
                  <a:cubicBezTo>
                    <a:pt x="2067" y="231"/>
                    <a:pt x="1915" y="291"/>
                    <a:pt x="1946" y="322"/>
                  </a:cubicBezTo>
                  <a:lnTo>
                    <a:pt x="1095" y="200"/>
                  </a:lnTo>
                  <a:cubicBezTo>
                    <a:pt x="943" y="322"/>
                    <a:pt x="183" y="231"/>
                    <a:pt x="92" y="322"/>
                  </a:cubicBezTo>
                  <a:lnTo>
                    <a:pt x="365" y="291"/>
                  </a:lnTo>
                  <a:lnTo>
                    <a:pt x="365" y="291"/>
                  </a:lnTo>
                  <a:cubicBezTo>
                    <a:pt x="0" y="413"/>
                    <a:pt x="852" y="535"/>
                    <a:pt x="821" y="687"/>
                  </a:cubicBezTo>
                  <a:cubicBezTo>
                    <a:pt x="885" y="667"/>
                    <a:pt x="957" y="659"/>
                    <a:pt x="1034" y="659"/>
                  </a:cubicBezTo>
                  <a:cubicBezTo>
                    <a:pt x="1313" y="659"/>
                    <a:pt x="1670" y="759"/>
                    <a:pt x="2050" y="759"/>
                  </a:cubicBezTo>
                  <a:cubicBezTo>
                    <a:pt x="2215" y="759"/>
                    <a:pt x="2384" y="740"/>
                    <a:pt x="2554" y="687"/>
                  </a:cubicBezTo>
                  <a:lnTo>
                    <a:pt x="2554" y="687"/>
                  </a:lnTo>
                  <a:cubicBezTo>
                    <a:pt x="2706" y="717"/>
                    <a:pt x="2432" y="747"/>
                    <a:pt x="2493" y="778"/>
                  </a:cubicBezTo>
                  <a:cubicBezTo>
                    <a:pt x="2600" y="742"/>
                    <a:pt x="2707" y="727"/>
                    <a:pt x="2856" y="727"/>
                  </a:cubicBezTo>
                  <a:cubicBezTo>
                    <a:pt x="2962" y="727"/>
                    <a:pt x="3089" y="735"/>
                    <a:pt x="3253" y="747"/>
                  </a:cubicBezTo>
                  <a:lnTo>
                    <a:pt x="3192" y="747"/>
                  </a:lnTo>
                  <a:cubicBezTo>
                    <a:pt x="4256" y="747"/>
                    <a:pt x="4712" y="808"/>
                    <a:pt x="5897" y="839"/>
                  </a:cubicBezTo>
                  <a:lnTo>
                    <a:pt x="5806" y="778"/>
                  </a:lnTo>
                  <a:cubicBezTo>
                    <a:pt x="6080" y="778"/>
                    <a:pt x="6140" y="808"/>
                    <a:pt x="6262" y="808"/>
                  </a:cubicBezTo>
                  <a:cubicBezTo>
                    <a:pt x="6536" y="717"/>
                    <a:pt x="5532" y="808"/>
                    <a:pt x="5806" y="687"/>
                  </a:cubicBezTo>
                  <a:lnTo>
                    <a:pt x="5806" y="687"/>
                  </a:lnTo>
                  <a:cubicBezTo>
                    <a:pt x="6140" y="839"/>
                    <a:pt x="7599" y="687"/>
                    <a:pt x="7843" y="869"/>
                  </a:cubicBezTo>
                  <a:cubicBezTo>
                    <a:pt x="8238" y="869"/>
                    <a:pt x="7721" y="778"/>
                    <a:pt x="8116" y="778"/>
                  </a:cubicBezTo>
                  <a:lnTo>
                    <a:pt x="8207" y="808"/>
                  </a:lnTo>
                  <a:lnTo>
                    <a:pt x="8299" y="778"/>
                  </a:lnTo>
                  <a:cubicBezTo>
                    <a:pt x="8572" y="778"/>
                    <a:pt x="8694" y="839"/>
                    <a:pt x="8724" y="869"/>
                  </a:cubicBezTo>
                  <a:lnTo>
                    <a:pt x="8450" y="869"/>
                  </a:lnTo>
                  <a:cubicBezTo>
                    <a:pt x="8562" y="889"/>
                    <a:pt x="8707" y="896"/>
                    <a:pt x="8855" y="896"/>
                  </a:cubicBezTo>
                  <a:cubicBezTo>
                    <a:pt x="9150" y="896"/>
                    <a:pt x="9454" y="869"/>
                    <a:pt x="9514" y="869"/>
                  </a:cubicBezTo>
                  <a:lnTo>
                    <a:pt x="9150" y="839"/>
                  </a:lnTo>
                  <a:cubicBezTo>
                    <a:pt x="9416" y="831"/>
                    <a:pt x="9697" y="829"/>
                    <a:pt x="9985" y="829"/>
                  </a:cubicBezTo>
                  <a:cubicBezTo>
                    <a:pt x="10273" y="829"/>
                    <a:pt x="10569" y="831"/>
                    <a:pt x="10863" y="831"/>
                  </a:cubicBezTo>
                  <a:cubicBezTo>
                    <a:pt x="11452" y="831"/>
                    <a:pt x="12037" y="823"/>
                    <a:pt x="12554" y="778"/>
                  </a:cubicBezTo>
                  <a:lnTo>
                    <a:pt x="12493" y="747"/>
                  </a:lnTo>
                  <a:cubicBezTo>
                    <a:pt x="12700" y="731"/>
                    <a:pt x="12842" y="726"/>
                    <a:pt x="12955" y="726"/>
                  </a:cubicBezTo>
                  <a:cubicBezTo>
                    <a:pt x="13208" y="726"/>
                    <a:pt x="13311" y="754"/>
                    <a:pt x="13660" y="754"/>
                  </a:cubicBezTo>
                  <a:cubicBezTo>
                    <a:pt x="13749" y="754"/>
                    <a:pt x="13854" y="752"/>
                    <a:pt x="13983" y="747"/>
                  </a:cubicBezTo>
                  <a:lnTo>
                    <a:pt x="13952" y="747"/>
                  </a:lnTo>
                  <a:cubicBezTo>
                    <a:pt x="14134" y="717"/>
                    <a:pt x="14378" y="717"/>
                    <a:pt x="14590" y="717"/>
                  </a:cubicBezTo>
                  <a:cubicBezTo>
                    <a:pt x="14378" y="747"/>
                    <a:pt x="15016" y="778"/>
                    <a:pt x="14742" y="839"/>
                  </a:cubicBezTo>
                  <a:cubicBezTo>
                    <a:pt x="15593" y="778"/>
                    <a:pt x="15168" y="778"/>
                    <a:pt x="15715" y="656"/>
                  </a:cubicBezTo>
                  <a:lnTo>
                    <a:pt x="15867" y="717"/>
                  </a:lnTo>
                  <a:cubicBezTo>
                    <a:pt x="16049" y="656"/>
                    <a:pt x="16049" y="626"/>
                    <a:pt x="16505" y="626"/>
                  </a:cubicBezTo>
                  <a:cubicBezTo>
                    <a:pt x="16141" y="656"/>
                    <a:pt x="16779" y="717"/>
                    <a:pt x="16384" y="778"/>
                  </a:cubicBezTo>
                  <a:cubicBezTo>
                    <a:pt x="16583" y="804"/>
                    <a:pt x="16759" y="813"/>
                    <a:pt x="16916" y="813"/>
                  </a:cubicBezTo>
                  <a:cubicBezTo>
                    <a:pt x="17268" y="813"/>
                    <a:pt x="17530" y="768"/>
                    <a:pt x="17757" y="768"/>
                  </a:cubicBezTo>
                  <a:cubicBezTo>
                    <a:pt x="17895" y="768"/>
                    <a:pt x="18021" y="785"/>
                    <a:pt x="18147" y="839"/>
                  </a:cubicBezTo>
                  <a:cubicBezTo>
                    <a:pt x="18385" y="737"/>
                    <a:pt x="18110" y="720"/>
                    <a:pt x="17863" y="720"/>
                  </a:cubicBezTo>
                  <a:cubicBezTo>
                    <a:pt x="17746" y="720"/>
                    <a:pt x="17635" y="724"/>
                    <a:pt x="17589" y="724"/>
                  </a:cubicBezTo>
                  <a:cubicBezTo>
                    <a:pt x="17559" y="724"/>
                    <a:pt x="17557" y="722"/>
                    <a:pt x="17600" y="717"/>
                  </a:cubicBezTo>
                  <a:cubicBezTo>
                    <a:pt x="17387" y="656"/>
                    <a:pt x="17934" y="595"/>
                    <a:pt x="18208" y="595"/>
                  </a:cubicBezTo>
                  <a:cubicBezTo>
                    <a:pt x="18511" y="595"/>
                    <a:pt x="18724" y="808"/>
                    <a:pt x="19454" y="808"/>
                  </a:cubicBezTo>
                  <a:lnTo>
                    <a:pt x="19302" y="808"/>
                  </a:lnTo>
                  <a:cubicBezTo>
                    <a:pt x="19343" y="813"/>
                    <a:pt x="19384" y="815"/>
                    <a:pt x="19425" y="815"/>
                  </a:cubicBezTo>
                  <a:cubicBezTo>
                    <a:pt x="19587" y="815"/>
                    <a:pt x="19752" y="787"/>
                    <a:pt x="19932" y="787"/>
                  </a:cubicBezTo>
                  <a:cubicBezTo>
                    <a:pt x="20012" y="787"/>
                    <a:pt x="20096" y="792"/>
                    <a:pt x="20183" y="808"/>
                  </a:cubicBezTo>
                  <a:cubicBezTo>
                    <a:pt x="20244" y="778"/>
                    <a:pt x="20312" y="771"/>
                    <a:pt x="20377" y="771"/>
                  </a:cubicBezTo>
                  <a:cubicBezTo>
                    <a:pt x="20429" y="771"/>
                    <a:pt x="20480" y="775"/>
                    <a:pt x="20525" y="775"/>
                  </a:cubicBezTo>
                  <a:cubicBezTo>
                    <a:pt x="20592" y="775"/>
                    <a:pt x="20645" y="766"/>
                    <a:pt x="20670" y="717"/>
                  </a:cubicBezTo>
                  <a:lnTo>
                    <a:pt x="20670" y="717"/>
                  </a:lnTo>
                  <a:lnTo>
                    <a:pt x="20001" y="747"/>
                  </a:lnTo>
                  <a:cubicBezTo>
                    <a:pt x="20306" y="722"/>
                    <a:pt x="20611" y="612"/>
                    <a:pt x="21076" y="612"/>
                  </a:cubicBezTo>
                  <a:cubicBezTo>
                    <a:pt x="21167" y="612"/>
                    <a:pt x="21264" y="616"/>
                    <a:pt x="21369" y="626"/>
                  </a:cubicBezTo>
                  <a:cubicBezTo>
                    <a:pt x="21308" y="656"/>
                    <a:pt x="21125" y="687"/>
                    <a:pt x="21004" y="717"/>
                  </a:cubicBezTo>
                  <a:cubicBezTo>
                    <a:pt x="21042" y="723"/>
                    <a:pt x="21080" y="726"/>
                    <a:pt x="21116" y="726"/>
                  </a:cubicBezTo>
                  <a:cubicBezTo>
                    <a:pt x="21215" y="726"/>
                    <a:pt x="21309" y="708"/>
                    <a:pt x="21409" y="708"/>
                  </a:cubicBezTo>
                  <a:cubicBezTo>
                    <a:pt x="21445" y="708"/>
                    <a:pt x="21482" y="710"/>
                    <a:pt x="21521" y="717"/>
                  </a:cubicBezTo>
                  <a:cubicBezTo>
                    <a:pt x="21490" y="839"/>
                    <a:pt x="20730" y="747"/>
                    <a:pt x="20305" y="839"/>
                  </a:cubicBezTo>
                  <a:cubicBezTo>
                    <a:pt x="20343" y="849"/>
                    <a:pt x="20393" y="853"/>
                    <a:pt x="20448" y="853"/>
                  </a:cubicBezTo>
                  <a:cubicBezTo>
                    <a:pt x="20606" y="853"/>
                    <a:pt x="20806" y="820"/>
                    <a:pt x="20889" y="820"/>
                  </a:cubicBezTo>
                  <a:cubicBezTo>
                    <a:pt x="20939" y="820"/>
                    <a:pt x="20947" y="832"/>
                    <a:pt x="20882" y="869"/>
                  </a:cubicBezTo>
                  <a:cubicBezTo>
                    <a:pt x="20984" y="818"/>
                    <a:pt x="21098" y="805"/>
                    <a:pt x="21225" y="805"/>
                  </a:cubicBezTo>
                  <a:cubicBezTo>
                    <a:pt x="21369" y="805"/>
                    <a:pt x="21527" y="822"/>
                    <a:pt x="21698" y="822"/>
                  </a:cubicBezTo>
                  <a:cubicBezTo>
                    <a:pt x="21825" y="822"/>
                    <a:pt x="21959" y="812"/>
                    <a:pt x="22098" y="778"/>
                  </a:cubicBezTo>
                  <a:lnTo>
                    <a:pt x="22098" y="778"/>
                  </a:lnTo>
                  <a:lnTo>
                    <a:pt x="22068" y="839"/>
                  </a:lnTo>
                  <a:cubicBezTo>
                    <a:pt x="22129" y="839"/>
                    <a:pt x="22311" y="808"/>
                    <a:pt x="22463" y="808"/>
                  </a:cubicBezTo>
                  <a:lnTo>
                    <a:pt x="22189" y="899"/>
                  </a:lnTo>
                  <a:cubicBezTo>
                    <a:pt x="22283" y="878"/>
                    <a:pt x="22374" y="870"/>
                    <a:pt x="22465" y="870"/>
                  </a:cubicBezTo>
                  <a:cubicBezTo>
                    <a:pt x="22723" y="870"/>
                    <a:pt x="22973" y="934"/>
                    <a:pt x="23234" y="934"/>
                  </a:cubicBezTo>
                  <a:cubicBezTo>
                    <a:pt x="23271" y="934"/>
                    <a:pt x="23307" y="933"/>
                    <a:pt x="23344" y="930"/>
                  </a:cubicBezTo>
                  <a:cubicBezTo>
                    <a:pt x="22554" y="930"/>
                    <a:pt x="23162" y="839"/>
                    <a:pt x="22828" y="778"/>
                  </a:cubicBezTo>
                  <a:cubicBezTo>
                    <a:pt x="22972" y="765"/>
                    <a:pt x="23087" y="759"/>
                    <a:pt x="23181" y="759"/>
                  </a:cubicBezTo>
                  <a:cubicBezTo>
                    <a:pt x="23688" y="759"/>
                    <a:pt x="23589" y="921"/>
                    <a:pt x="24268" y="932"/>
                  </a:cubicBezTo>
                  <a:lnTo>
                    <a:pt x="24268" y="932"/>
                  </a:lnTo>
                  <a:cubicBezTo>
                    <a:pt x="24135" y="918"/>
                    <a:pt x="24033" y="888"/>
                    <a:pt x="24165" y="869"/>
                  </a:cubicBezTo>
                  <a:cubicBezTo>
                    <a:pt x="24378" y="869"/>
                    <a:pt x="24682" y="899"/>
                    <a:pt x="24803" y="930"/>
                  </a:cubicBezTo>
                  <a:cubicBezTo>
                    <a:pt x="25533" y="930"/>
                    <a:pt x="24682" y="869"/>
                    <a:pt x="25016" y="808"/>
                  </a:cubicBezTo>
                  <a:lnTo>
                    <a:pt x="25016" y="808"/>
                  </a:lnTo>
                  <a:cubicBezTo>
                    <a:pt x="25080" y="832"/>
                    <a:pt x="25134" y="841"/>
                    <a:pt x="25184" y="841"/>
                  </a:cubicBezTo>
                  <a:cubicBezTo>
                    <a:pt x="25324" y="841"/>
                    <a:pt x="25439" y="770"/>
                    <a:pt x="25685" y="747"/>
                  </a:cubicBezTo>
                  <a:lnTo>
                    <a:pt x="25685" y="839"/>
                  </a:lnTo>
                  <a:cubicBezTo>
                    <a:pt x="25751" y="841"/>
                    <a:pt x="25809" y="842"/>
                    <a:pt x="25859" y="842"/>
                  </a:cubicBezTo>
                  <a:cubicBezTo>
                    <a:pt x="26357" y="842"/>
                    <a:pt x="26105" y="735"/>
                    <a:pt x="26416" y="735"/>
                  </a:cubicBezTo>
                  <a:cubicBezTo>
                    <a:pt x="26475" y="735"/>
                    <a:pt x="26552" y="739"/>
                    <a:pt x="26658" y="747"/>
                  </a:cubicBezTo>
                  <a:lnTo>
                    <a:pt x="26354" y="839"/>
                  </a:lnTo>
                  <a:lnTo>
                    <a:pt x="26354" y="839"/>
                  </a:lnTo>
                  <a:lnTo>
                    <a:pt x="26749" y="808"/>
                  </a:lnTo>
                  <a:lnTo>
                    <a:pt x="26658" y="899"/>
                  </a:lnTo>
                  <a:cubicBezTo>
                    <a:pt x="26907" y="864"/>
                    <a:pt x="27062" y="849"/>
                    <a:pt x="27234" y="849"/>
                  </a:cubicBezTo>
                  <a:cubicBezTo>
                    <a:pt x="27355" y="849"/>
                    <a:pt x="27484" y="856"/>
                    <a:pt x="27661" y="869"/>
                  </a:cubicBezTo>
                  <a:cubicBezTo>
                    <a:pt x="27539" y="808"/>
                    <a:pt x="27691" y="747"/>
                    <a:pt x="28086" y="747"/>
                  </a:cubicBezTo>
                  <a:cubicBezTo>
                    <a:pt x="28329" y="778"/>
                    <a:pt x="27934" y="808"/>
                    <a:pt x="28451" y="808"/>
                  </a:cubicBezTo>
                  <a:cubicBezTo>
                    <a:pt x="28367" y="829"/>
                    <a:pt x="28283" y="865"/>
                    <a:pt x="28169" y="865"/>
                  </a:cubicBezTo>
                  <a:cubicBezTo>
                    <a:pt x="28118" y="865"/>
                    <a:pt x="28061" y="857"/>
                    <a:pt x="27995" y="839"/>
                  </a:cubicBezTo>
                  <a:cubicBezTo>
                    <a:pt x="27965" y="869"/>
                    <a:pt x="27873" y="869"/>
                    <a:pt x="27843" y="899"/>
                  </a:cubicBezTo>
                  <a:cubicBezTo>
                    <a:pt x="27934" y="920"/>
                    <a:pt x="28039" y="926"/>
                    <a:pt x="28146" y="926"/>
                  </a:cubicBezTo>
                  <a:cubicBezTo>
                    <a:pt x="28360" y="926"/>
                    <a:pt x="28583" y="899"/>
                    <a:pt x="28724" y="899"/>
                  </a:cubicBezTo>
                  <a:lnTo>
                    <a:pt x="28512" y="899"/>
                  </a:lnTo>
                  <a:lnTo>
                    <a:pt x="29272" y="778"/>
                  </a:lnTo>
                  <a:lnTo>
                    <a:pt x="29272" y="778"/>
                  </a:lnTo>
                  <a:cubicBezTo>
                    <a:pt x="29393" y="808"/>
                    <a:pt x="29302" y="839"/>
                    <a:pt x="29211" y="869"/>
                  </a:cubicBezTo>
                  <a:cubicBezTo>
                    <a:pt x="29363" y="869"/>
                    <a:pt x="29454" y="808"/>
                    <a:pt x="29697" y="808"/>
                  </a:cubicBezTo>
                  <a:cubicBezTo>
                    <a:pt x="29636" y="869"/>
                    <a:pt x="29667" y="930"/>
                    <a:pt x="29332" y="960"/>
                  </a:cubicBezTo>
                  <a:lnTo>
                    <a:pt x="30062" y="899"/>
                  </a:lnTo>
                  <a:cubicBezTo>
                    <a:pt x="30092" y="930"/>
                    <a:pt x="30427" y="960"/>
                    <a:pt x="30335" y="990"/>
                  </a:cubicBezTo>
                  <a:cubicBezTo>
                    <a:pt x="30372" y="993"/>
                    <a:pt x="30410" y="995"/>
                    <a:pt x="30450" y="995"/>
                  </a:cubicBezTo>
                  <a:cubicBezTo>
                    <a:pt x="30769" y="995"/>
                    <a:pt x="31188" y="915"/>
                    <a:pt x="31586" y="915"/>
                  </a:cubicBezTo>
                  <a:cubicBezTo>
                    <a:pt x="31677" y="915"/>
                    <a:pt x="31768" y="919"/>
                    <a:pt x="31855" y="930"/>
                  </a:cubicBezTo>
                  <a:cubicBezTo>
                    <a:pt x="31886" y="899"/>
                    <a:pt x="31946" y="899"/>
                    <a:pt x="32068" y="899"/>
                  </a:cubicBezTo>
                  <a:cubicBezTo>
                    <a:pt x="32392" y="899"/>
                    <a:pt x="32703" y="940"/>
                    <a:pt x="33054" y="940"/>
                  </a:cubicBezTo>
                  <a:cubicBezTo>
                    <a:pt x="33230" y="940"/>
                    <a:pt x="33415" y="930"/>
                    <a:pt x="33618" y="899"/>
                  </a:cubicBezTo>
                  <a:lnTo>
                    <a:pt x="33952" y="990"/>
                  </a:lnTo>
                  <a:cubicBezTo>
                    <a:pt x="34408" y="990"/>
                    <a:pt x="33497" y="869"/>
                    <a:pt x="34256" y="839"/>
                  </a:cubicBezTo>
                  <a:cubicBezTo>
                    <a:pt x="34320" y="835"/>
                    <a:pt x="34372" y="834"/>
                    <a:pt x="34414" y="834"/>
                  </a:cubicBezTo>
                  <a:cubicBezTo>
                    <a:pt x="34761" y="834"/>
                    <a:pt x="34493" y="933"/>
                    <a:pt x="34682" y="960"/>
                  </a:cubicBezTo>
                  <a:cubicBezTo>
                    <a:pt x="34885" y="915"/>
                    <a:pt x="35189" y="836"/>
                    <a:pt x="35544" y="836"/>
                  </a:cubicBezTo>
                  <a:cubicBezTo>
                    <a:pt x="35667" y="836"/>
                    <a:pt x="35796" y="845"/>
                    <a:pt x="35928" y="869"/>
                  </a:cubicBezTo>
                  <a:cubicBezTo>
                    <a:pt x="35867" y="879"/>
                    <a:pt x="35813" y="882"/>
                    <a:pt x="35763" y="882"/>
                  </a:cubicBezTo>
                  <a:cubicBezTo>
                    <a:pt x="35661" y="882"/>
                    <a:pt x="35574" y="869"/>
                    <a:pt x="35472" y="869"/>
                  </a:cubicBezTo>
                  <a:lnTo>
                    <a:pt x="35867" y="930"/>
                  </a:lnTo>
                  <a:cubicBezTo>
                    <a:pt x="35381" y="1051"/>
                    <a:pt x="35047" y="1021"/>
                    <a:pt x="35411" y="1082"/>
                  </a:cubicBezTo>
                  <a:cubicBezTo>
                    <a:pt x="35442" y="975"/>
                    <a:pt x="35822" y="975"/>
                    <a:pt x="36198" y="975"/>
                  </a:cubicBezTo>
                  <a:cubicBezTo>
                    <a:pt x="36574" y="975"/>
                    <a:pt x="36946" y="975"/>
                    <a:pt x="36962" y="869"/>
                  </a:cubicBezTo>
                  <a:lnTo>
                    <a:pt x="37235" y="899"/>
                  </a:lnTo>
                  <a:cubicBezTo>
                    <a:pt x="37174" y="899"/>
                    <a:pt x="37154" y="913"/>
                    <a:pt x="37120" y="913"/>
                  </a:cubicBezTo>
                  <a:cubicBezTo>
                    <a:pt x="37118" y="913"/>
                    <a:pt x="37116" y="913"/>
                    <a:pt x="37114" y="913"/>
                  </a:cubicBezTo>
                  <a:lnTo>
                    <a:pt x="37114" y="913"/>
                  </a:lnTo>
                  <a:cubicBezTo>
                    <a:pt x="37189" y="927"/>
                    <a:pt x="37249" y="934"/>
                    <a:pt x="37300" y="934"/>
                  </a:cubicBezTo>
                  <a:cubicBezTo>
                    <a:pt x="37533" y="934"/>
                    <a:pt x="37572" y="805"/>
                    <a:pt x="37980" y="805"/>
                  </a:cubicBezTo>
                  <a:cubicBezTo>
                    <a:pt x="38013" y="805"/>
                    <a:pt x="38048" y="806"/>
                    <a:pt x="38086" y="808"/>
                  </a:cubicBezTo>
                  <a:cubicBezTo>
                    <a:pt x="38299" y="808"/>
                    <a:pt x="38451" y="839"/>
                    <a:pt x="38299" y="869"/>
                  </a:cubicBezTo>
                  <a:lnTo>
                    <a:pt x="38785" y="808"/>
                  </a:lnTo>
                  <a:cubicBezTo>
                    <a:pt x="38937" y="808"/>
                    <a:pt x="38907" y="839"/>
                    <a:pt x="38755" y="839"/>
                  </a:cubicBezTo>
                  <a:lnTo>
                    <a:pt x="39515" y="839"/>
                  </a:lnTo>
                  <a:cubicBezTo>
                    <a:pt x="39606" y="808"/>
                    <a:pt x="39849" y="747"/>
                    <a:pt x="39971" y="747"/>
                  </a:cubicBezTo>
                  <a:cubicBezTo>
                    <a:pt x="40077" y="763"/>
                    <a:pt x="40054" y="763"/>
                    <a:pt x="40013" y="763"/>
                  </a:cubicBezTo>
                  <a:cubicBezTo>
                    <a:pt x="39971" y="763"/>
                    <a:pt x="39910" y="763"/>
                    <a:pt x="39940" y="778"/>
                  </a:cubicBezTo>
                  <a:lnTo>
                    <a:pt x="40336" y="747"/>
                  </a:lnTo>
                  <a:lnTo>
                    <a:pt x="40336" y="747"/>
                  </a:lnTo>
                  <a:cubicBezTo>
                    <a:pt x="40518" y="778"/>
                    <a:pt x="40184" y="839"/>
                    <a:pt x="39880" y="839"/>
                  </a:cubicBezTo>
                  <a:cubicBezTo>
                    <a:pt x="39998" y="902"/>
                    <a:pt x="40079" y="922"/>
                    <a:pt x="40155" y="922"/>
                  </a:cubicBezTo>
                  <a:cubicBezTo>
                    <a:pt x="40283" y="922"/>
                    <a:pt x="40401" y="867"/>
                    <a:pt x="40669" y="867"/>
                  </a:cubicBezTo>
                  <a:cubicBezTo>
                    <a:pt x="40720" y="867"/>
                    <a:pt x="40777" y="869"/>
                    <a:pt x="40841" y="874"/>
                  </a:cubicBezTo>
                  <a:lnTo>
                    <a:pt x="40841" y="874"/>
                  </a:lnTo>
                  <a:cubicBezTo>
                    <a:pt x="40834" y="872"/>
                    <a:pt x="40828" y="871"/>
                    <a:pt x="40822" y="869"/>
                  </a:cubicBezTo>
                  <a:cubicBezTo>
                    <a:pt x="40883" y="823"/>
                    <a:pt x="40936" y="808"/>
                    <a:pt x="41000" y="808"/>
                  </a:cubicBezTo>
                  <a:cubicBezTo>
                    <a:pt x="41065" y="808"/>
                    <a:pt x="41141" y="823"/>
                    <a:pt x="41247" y="839"/>
                  </a:cubicBezTo>
                  <a:cubicBezTo>
                    <a:pt x="41308" y="839"/>
                    <a:pt x="41384" y="846"/>
                    <a:pt x="41475" y="846"/>
                  </a:cubicBezTo>
                  <a:cubicBezTo>
                    <a:pt x="41567" y="846"/>
                    <a:pt x="41673" y="839"/>
                    <a:pt x="41795" y="808"/>
                  </a:cubicBezTo>
                  <a:cubicBezTo>
                    <a:pt x="41795" y="863"/>
                    <a:pt x="41882" y="874"/>
                    <a:pt x="42018" y="874"/>
                  </a:cubicBezTo>
                  <a:cubicBezTo>
                    <a:pt x="42108" y="874"/>
                    <a:pt x="42220" y="869"/>
                    <a:pt x="42342" y="869"/>
                  </a:cubicBezTo>
                  <a:lnTo>
                    <a:pt x="42311" y="960"/>
                  </a:lnTo>
                  <a:cubicBezTo>
                    <a:pt x="42615" y="930"/>
                    <a:pt x="42615" y="899"/>
                    <a:pt x="42798" y="839"/>
                  </a:cubicBezTo>
                  <a:cubicBezTo>
                    <a:pt x="43162" y="869"/>
                    <a:pt x="43223" y="930"/>
                    <a:pt x="43314" y="990"/>
                  </a:cubicBezTo>
                  <a:cubicBezTo>
                    <a:pt x="43367" y="993"/>
                    <a:pt x="43407" y="995"/>
                    <a:pt x="43436" y="995"/>
                  </a:cubicBezTo>
                  <a:cubicBezTo>
                    <a:pt x="43729" y="995"/>
                    <a:pt x="42980" y="869"/>
                    <a:pt x="43588" y="869"/>
                  </a:cubicBezTo>
                  <a:cubicBezTo>
                    <a:pt x="43681" y="875"/>
                    <a:pt x="43768" y="877"/>
                    <a:pt x="43853" y="877"/>
                  </a:cubicBezTo>
                  <a:cubicBezTo>
                    <a:pt x="44211" y="877"/>
                    <a:pt x="44519" y="833"/>
                    <a:pt x="44986" y="808"/>
                  </a:cubicBezTo>
                  <a:lnTo>
                    <a:pt x="44986" y="808"/>
                  </a:lnTo>
                  <a:cubicBezTo>
                    <a:pt x="45320" y="839"/>
                    <a:pt x="44925" y="869"/>
                    <a:pt x="45047" y="869"/>
                  </a:cubicBezTo>
                  <a:lnTo>
                    <a:pt x="45351" y="808"/>
                  </a:lnTo>
                  <a:cubicBezTo>
                    <a:pt x="45404" y="808"/>
                    <a:pt x="45411" y="831"/>
                    <a:pt x="45391" y="837"/>
                  </a:cubicBezTo>
                  <a:lnTo>
                    <a:pt x="45391" y="837"/>
                  </a:lnTo>
                  <a:cubicBezTo>
                    <a:pt x="45619" y="806"/>
                    <a:pt x="45417" y="747"/>
                    <a:pt x="45807" y="717"/>
                  </a:cubicBezTo>
                  <a:cubicBezTo>
                    <a:pt x="45822" y="702"/>
                    <a:pt x="45853" y="696"/>
                    <a:pt x="45898" y="696"/>
                  </a:cubicBezTo>
                  <a:cubicBezTo>
                    <a:pt x="46067" y="696"/>
                    <a:pt x="46424" y="782"/>
                    <a:pt x="46774" y="782"/>
                  </a:cubicBezTo>
                  <a:cubicBezTo>
                    <a:pt x="46891" y="782"/>
                    <a:pt x="47006" y="773"/>
                    <a:pt x="47114" y="747"/>
                  </a:cubicBezTo>
                  <a:lnTo>
                    <a:pt x="47114" y="747"/>
                  </a:lnTo>
                  <a:cubicBezTo>
                    <a:pt x="47205" y="778"/>
                    <a:pt x="47053" y="808"/>
                    <a:pt x="47083" y="839"/>
                  </a:cubicBezTo>
                  <a:lnTo>
                    <a:pt x="47083" y="839"/>
                  </a:lnTo>
                  <a:cubicBezTo>
                    <a:pt x="47752" y="778"/>
                    <a:pt x="47661" y="778"/>
                    <a:pt x="48208" y="687"/>
                  </a:cubicBezTo>
                  <a:lnTo>
                    <a:pt x="48664" y="747"/>
                  </a:lnTo>
                  <a:cubicBezTo>
                    <a:pt x="48330" y="687"/>
                    <a:pt x="48755" y="595"/>
                    <a:pt x="49150" y="504"/>
                  </a:cubicBezTo>
                  <a:cubicBezTo>
                    <a:pt x="49029" y="474"/>
                    <a:pt x="48938" y="443"/>
                    <a:pt x="48846" y="443"/>
                  </a:cubicBezTo>
                  <a:lnTo>
                    <a:pt x="49454" y="383"/>
                  </a:lnTo>
                  <a:lnTo>
                    <a:pt x="49454" y="383"/>
                  </a:lnTo>
                  <a:cubicBezTo>
                    <a:pt x="49545" y="413"/>
                    <a:pt x="49485" y="443"/>
                    <a:pt x="49393" y="474"/>
                  </a:cubicBezTo>
                  <a:cubicBezTo>
                    <a:pt x="49424" y="474"/>
                    <a:pt x="49454" y="474"/>
                    <a:pt x="49485" y="443"/>
                  </a:cubicBezTo>
                  <a:lnTo>
                    <a:pt x="49485" y="443"/>
                  </a:lnTo>
                  <a:cubicBezTo>
                    <a:pt x="49697" y="504"/>
                    <a:pt x="49606" y="535"/>
                    <a:pt x="49454" y="595"/>
                  </a:cubicBezTo>
                  <a:cubicBezTo>
                    <a:pt x="49363" y="595"/>
                    <a:pt x="49302" y="565"/>
                    <a:pt x="49211" y="535"/>
                  </a:cubicBezTo>
                  <a:cubicBezTo>
                    <a:pt x="49059" y="595"/>
                    <a:pt x="48938" y="656"/>
                    <a:pt x="48968" y="717"/>
                  </a:cubicBezTo>
                  <a:cubicBezTo>
                    <a:pt x="48998" y="717"/>
                    <a:pt x="49090" y="687"/>
                    <a:pt x="49150" y="687"/>
                  </a:cubicBezTo>
                  <a:cubicBezTo>
                    <a:pt x="49120" y="717"/>
                    <a:pt x="49090" y="717"/>
                    <a:pt x="49120" y="747"/>
                  </a:cubicBezTo>
                  <a:cubicBezTo>
                    <a:pt x="49120" y="747"/>
                    <a:pt x="49211" y="717"/>
                    <a:pt x="49302" y="687"/>
                  </a:cubicBezTo>
                  <a:lnTo>
                    <a:pt x="49424" y="808"/>
                  </a:lnTo>
                  <a:lnTo>
                    <a:pt x="49485" y="778"/>
                  </a:lnTo>
                  <a:lnTo>
                    <a:pt x="50275" y="839"/>
                  </a:lnTo>
                  <a:cubicBezTo>
                    <a:pt x="50852" y="717"/>
                    <a:pt x="51339" y="565"/>
                    <a:pt x="52251" y="504"/>
                  </a:cubicBezTo>
                  <a:lnTo>
                    <a:pt x="52251" y="504"/>
                  </a:lnTo>
                  <a:cubicBezTo>
                    <a:pt x="52038" y="595"/>
                    <a:pt x="52220" y="656"/>
                    <a:pt x="52190" y="747"/>
                  </a:cubicBezTo>
                  <a:cubicBezTo>
                    <a:pt x="52124" y="722"/>
                    <a:pt x="52041" y="713"/>
                    <a:pt x="51948" y="713"/>
                  </a:cubicBezTo>
                  <a:cubicBezTo>
                    <a:pt x="51698" y="713"/>
                    <a:pt x="51366" y="778"/>
                    <a:pt x="51035" y="778"/>
                  </a:cubicBezTo>
                  <a:cubicBezTo>
                    <a:pt x="51278" y="778"/>
                    <a:pt x="51217" y="808"/>
                    <a:pt x="51156" y="839"/>
                  </a:cubicBezTo>
                  <a:lnTo>
                    <a:pt x="51156" y="839"/>
                  </a:lnTo>
                  <a:lnTo>
                    <a:pt x="52008" y="747"/>
                  </a:lnTo>
                  <a:lnTo>
                    <a:pt x="52008" y="747"/>
                  </a:lnTo>
                  <a:cubicBezTo>
                    <a:pt x="51977" y="808"/>
                    <a:pt x="52190" y="808"/>
                    <a:pt x="52403" y="839"/>
                  </a:cubicBezTo>
                  <a:lnTo>
                    <a:pt x="52403" y="839"/>
                  </a:lnTo>
                  <a:cubicBezTo>
                    <a:pt x="52220" y="687"/>
                    <a:pt x="53011" y="717"/>
                    <a:pt x="53375" y="687"/>
                  </a:cubicBezTo>
                  <a:lnTo>
                    <a:pt x="53375" y="687"/>
                  </a:lnTo>
                  <a:cubicBezTo>
                    <a:pt x="53375" y="747"/>
                    <a:pt x="53315" y="778"/>
                    <a:pt x="52889" y="778"/>
                  </a:cubicBezTo>
                  <a:cubicBezTo>
                    <a:pt x="52967" y="799"/>
                    <a:pt x="53036" y="807"/>
                    <a:pt x="53099" y="807"/>
                  </a:cubicBezTo>
                  <a:cubicBezTo>
                    <a:pt x="53356" y="807"/>
                    <a:pt x="53517" y="669"/>
                    <a:pt x="53784" y="669"/>
                  </a:cubicBezTo>
                  <a:cubicBezTo>
                    <a:pt x="53836" y="669"/>
                    <a:pt x="53892" y="674"/>
                    <a:pt x="53953" y="687"/>
                  </a:cubicBezTo>
                  <a:cubicBezTo>
                    <a:pt x="53831" y="687"/>
                    <a:pt x="53770" y="687"/>
                    <a:pt x="53740" y="717"/>
                  </a:cubicBezTo>
                  <a:cubicBezTo>
                    <a:pt x="53815" y="698"/>
                    <a:pt x="53923" y="691"/>
                    <a:pt x="54032" y="691"/>
                  </a:cubicBezTo>
                  <a:cubicBezTo>
                    <a:pt x="54274" y="691"/>
                    <a:pt x="54523" y="726"/>
                    <a:pt x="54439" y="747"/>
                  </a:cubicBezTo>
                  <a:lnTo>
                    <a:pt x="54318" y="747"/>
                  </a:lnTo>
                  <a:cubicBezTo>
                    <a:pt x="54483" y="754"/>
                    <a:pt x="54685" y="758"/>
                    <a:pt x="54899" y="758"/>
                  </a:cubicBezTo>
                  <a:cubicBezTo>
                    <a:pt x="55593" y="758"/>
                    <a:pt x="56413" y="719"/>
                    <a:pt x="56506" y="626"/>
                  </a:cubicBezTo>
                  <a:lnTo>
                    <a:pt x="56506" y="626"/>
                  </a:lnTo>
                  <a:cubicBezTo>
                    <a:pt x="56506" y="626"/>
                    <a:pt x="56415" y="778"/>
                    <a:pt x="56354" y="808"/>
                  </a:cubicBezTo>
                  <a:lnTo>
                    <a:pt x="57570" y="383"/>
                  </a:lnTo>
                  <a:lnTo>
                    <a:pt x="57570" y="383"/>
                  </a:lnTo>
                  <a:cubicBezTo>
                    <a:pt x="57479" y="474"/>
                    <a:pt x="57874" y="747"/>
                    <a:pt x="57327" y="808"/>
                  </a:cubicBezTo>
                  <a:cubicBezTo>
                    <a:pt x="57403" y="823"/>
                    <a:pt x="57494" y="831"/>
                    <a:pt x="57608" y="831"/>
                  </a:cubicBezTo>
                  <a:cubicBezTo>
                    <a:pt x="57722" y="831"/>
                    <a:pt x="57859" y="823"/>
                    <a:pt x="58026" y="808"/>
                  </a:cubicBezTo>
                  <a:cubicBezTo>
                    <a:pt x="57904" y="778"/>
                    <a:pt x="57752" y="656"/>
                    <a:pt x="57904" y="626"/>
                  </a:cubicBezTo>
                  <a:lnTo>
                    <a:pt x="57904" y="626"/>
                  </a:lnTo>
                  <a:cubicBezTo>
                    <a:pt x="58297" y="747"/>
                    <a:pt x="58179" y="687"/>
                    <a:pt x="58684" y="806"/>
                  </a:cubicBezTo>
                  <a:lnTo>
                    <a:pt x="58684" y="806"/>
                  </a:lnTo>
                  <a:cubicBezTo>
                    <a:pt x="58562" y="772"/>
                    <a:pt x="58704" y="622"/>
                    <a:pt x="58914" y="622"/>
                  </a:cubicBezTo>
                  <a:cubicBezTo>
                    <a:pt x="58931" y="622"/>
                    <a:pt x="58950" y="623"/>
                    <a:pt x="58968" y="626"/>
                  </a:cubicBezTo>
                  <a:cubicBezTo>
                    <a:pt x="58938" y="626"/>
                    <a:pt x="58999" y="778"/>
                    <a:pt x="58907" y="808"/>
                  </a:cubicBezTo>
                  <a:lnTo>
                    <a:pt x="59514" y="635"/>
                  </a:lnTo>
                  <a:lnTo>
                    <a:pt x="59514" y="635"/>
                  </a:lnTo>
                  <a:cubicBezTo>
                    <a:pt x="59413" y="675"/>
                    <a:pt x="59527" y="780"/>
                    <a:pt x="59667" y="808"/>
                  </a:cubicBezTo>
                  <a:cubicBezTo>
                    <a:pt x="59654" y="802"/>
                    <a:pt x="59671" y="799"/>
                    <a:pt x="59708" y="799"/>
                  </a:cubicBezTo>
                  <a:cubicBezTo>
                    <a:pt x="59808" y="799"/>
                    <a:pt x="60054" y="817"/>
                    <a:pt x="60234" y="817"/>
                  </a:cubicBezTo>
                  <a:cubicBezTo>
                    <a:pt x="60301" y="817"/>
                    <a:pt x="60358" y="815"/>
                    <a:pt x="60397" y="808"/>
                  </a:cubicBezTo>
                  <a:lnTo>
                    <a:pt x="60123" y="778"/>
                  </a:lnTo>
                  <a:lnTo>
                    <a:pt x="60123" y="778"/>
                  </a:lnTo>
                  <a:cubicBezTo>
                    <a:pt x="60162" y="779"/>
                    <a:pt x="60198" y="780"/>
                    <a:pt x="60233" y="780"/>
                  </a:cubicBezTo>
                  <a:cubicBezTo>
                    <a:pt x="60855" y="780"/>
                    <a:pt x="60891" y="535"/>
                    <a:pt x="61582" y="535"/>
                  </a:cubicBezTo>
                  <a:cubicBezTo>
                    <a:pt x="61491" y="565"/>
                    <a:pt x="61369" y="747"/>
                    <a:pt x="61734" y="778"/>
                  </a:cubicBezTo>
                  <a:cubicBezTo>
                    <a:pt x="61917" y="687"/>
                    <a:pt x="62494" y="352"/>
                    <a:pt x="63132" y="291"/>
                  </a:cubicBezTo>
                  <a:lnTo>
                    <a:pt x="63254" y="352"/>
                  </a:lnTo>
                  <a:lnTo>
                    <a:pt x="63740" y="291"/>
                  </a:lnTo>
                  <a:lnTo>
                    <a:pt x="63740" y="291"/>
                  </a:lnTo>
                  <a:cubicBezTo>
                    <a:pt x="63436" y="413"/>
                    <a:pt x="62585" y="687"/>
                    <a:pt x="62099" y="808"/>
                  </a:cubicBezTo>
                  <a:cubicBezTo>
                    <a:pt x="62292" y="830"/>
                    <a:pt x="62258" y="851"/>
                    <a:pt x="62361" y="851"/>
                  </a:cubicBezTo>
                  <a:cubicBezTo>
                    <a:pt x="62403" y="851"/>
                    <a:pt x="62469" y="847"/>
                    <a:pt x="62585" y="839"/>
                  </a:cubicBezTo>
                  <a:lnTo>
                    <a:pt x="62585" y="839"/>
                  </a:lnTo>
                  <a:cubicBezTo>
                    <a:pt x="62737" y="899"/>
                    <a:pt x="62372" y="930"/>
                    <a:pt x="62251" y="930"/>
                  </a:cubicBezTo>
                  <a:lnTo>
                    <a:pt x="63193" y="960"/>
                  </a:lnTo>
                  <a:cubicBezTo>
                    <a:pt x="63163" y="869"/>
                    <a:pt x="63953" y="869"/>
                    <a:pt x="63892" y="778"/>
                  </a:cubicBezTo>
                  <a:lnTo>
                    <a:pt x="63892" y="778"/>
                  </a:lnTo>
                  <a:lnTo>
                    <a:pt x="62859" y="869"/>
                  </a:lnTo>
                  <a:cubicBezTo>
                    <a:pt x="62828" y="778"/>
                    <a:pt x="63467" y="595"/>
                    <a:pt x="64135" y="595"/>
                  </a:cubicBezTo>
                  <a:cubicBezTo>
                    <a:pt x="64318" y="656"/>
                    <a:pt x="64014" y="778"/>
                    <a:pt x="64014" y="808"/>
                  </a:cubicBezTo>
                  <a:cubicBezTo>
                    <a:pt x="64078" y="787"/>
                    <a:pt x="64386" y="765"/>
                    <a:pt x="64582" y="765"/>
                  </a:cubicBezTo>
                  <a:cubicBezTo>
                    <a:pt x="64663" y="765"/>
                    <a:pt x="64726" y="769"/>
                    <a:pt x="64743" y="778"/>
                  </a:cubicBezTo>
                  <a:lnTo>
                    <a:pt x="64439" y="839"/>
                  </a:lnTo>
                  <a:cubicBezTo>
                    <a:pt x="64471" y="841"/>
                    <a:pt x="64501" y="842"/>
                    <a:pt x="64530" y="842"/>
                  </a:cubicBezTo>
                  <a:cubicBezTo>
                    <a:pt x="64779" y="842"/>
                    <a:pt x="64971" y="766"/>
                    <a:pt x="65207" y="766"/>
                  </a:cubicBezTo>
                  <a:cubicBezTo>
                    <a:pt x="65298" y="766"/>
                    <a:pt x="65395" y="777"/>
                    <a:pt x="65503" y="808"/>
                  </a:cubicBezTo>
                  <a:cubicBezTo>
                    <a:pt x="65649" y="808"/>
                    <a:pt x="65873" y="886"/>
                    <a:pt x="65972" y="886"/>
                  </a:cubicBezTo>
                  <a:cubicBezTo>
                    <a:pt x="65997" y="886"/>
                    <a:pt x="66014" y="881"/>
                    <a:pt x="66020" y="869"/>
                  </a:cubicBezTo>
                  <a:cubicBezTo>
                    <a:pt x="65746" y="747"/>
                    <a:pt x="65716" y="383"/>
                    <a:pt x="65868" y="291"/>
                  </a:cubicBezTo>
                  <a:lnTo>
                    <a:pt x="65868" y="291"/>
                  </a:lnTo>
                  <a:cubicBezTo>
                    <a:pt x="65929" y="322"/>
                    <a:pt x="66689" y="413"/>
                    <a:pt x="66871" y="474"/>
                  </a:cubicBezTo>
                  <a:cubicBezTo>
                    <a:pt x="67145" y="565"/>
                    <a:pt x="66506" y="687"/>
                    <a:pt x="66719" y="778"/>
                  </a:cubicBezTo>
                  <a:cubicBezTo>
                    <a:pt x="66719" y="747"/>
                    <a:pt x="66871" y="717"/>
                    <a:pt x="66932" y="687"/>
                  </a:cubicBezTo>
                  <a:lnTo>
                    <a:pt x="66932" y="687"/>
                  </a:lnTo>
                  <a:cubicBezTo>
                    <a:pt x="67084" y="717"/>
                    <a:pt x="66841" y="778"/>
                    <a:pt x="67205" y="778"/>
                  </a:cubicBezTo>
                  <a:cubicBezTo>
                    <a:pt x="67230" y="729"/>
                    <a:pt x="67351" y="719"/>
                    <a:pt x="67453" y="719"/>
                  </a:cubicBezTo>
                  <a:cubicBezTo>
                    <a:pt x="67521" y="719"/>
                    <a:pt x="67581" y="724"/>
                    <a:pt x="67597" y="724"/>
                  </a:cubicBezTo>
                  <a:cubicBezTo>
                    <a:pt x="67617" y="724"/>
                    <a:pt x="67570" y="717"/>
                    <a:pt x="67388" y="687"/>
                  </a:cubicBezTo>
                  <a:cubicBezTo>
                    <a:pt x="67499" y="676"/>
                    <a:pt x="67577" y="673"/>
                    <a:pt x="67647" y="673"/>
                  </a:cubicBezTo>
                  <a:cubicBezTo>
                    <a:pt x="67786" y="673"/>
                    <a:pt x="67894" y="687"/>
                    <a:pt x="68178" y="687"/>
                  </a:cubicBezTo>
                  <a:cubicBezTo>
                    <a:pt x="68026" y="626"/>
                    <a:pt x="68543" y="474"/>
                    <a:pt x="68877" y="443"/>
                  </a:cubicBezTo>
                  <a:cubicBezTo>
                    <a:pt x="68877" y="474"/>
                    <a:pt x="68938" y="504"/>
                    <a:pt x="68968" y="504"/>
                  </a:cubicBezTo>
                  <a:cubicBezTo>
                    <a:pt x="69698" y="535"/>
                    <a:pt x="70093" y="565"/>
                    <a:pt x="70762" y="565"/>
                  </a:cubicBezTo>
                  <a:cubicBezTo>
                    <a:pt x="70822" y="595"/>
                    <a:pt x="71126" y="626"/>
                    <a:pt x="71005" y="687"/>
                  </a:cubicBezTo>
                  <a:cubicBezTo>
                    <a:pt x="71096" y="656"/>
                    <a:pt x="71187" y="626"/>
                    <a:pt x="71400" y="626"/>
                  </a:cubicBezTo>
                  <a:cubicBezTo>
                    <a:pt x="71795" y="717"/>
                    <a:pt x="70914" y="626"/>
                    <a:pt x="71218" y="747"/>
                  </a:cubicBezTo>
                  <a:cubicBezTo>
                    <a:pt x="71248" y="687"/>
                    <a:pt x="71765" y="656"/>
                    <a:pt x="72069" y="626"/>
                  </a:cubicBezTo>
                  <a:cubicBezTo>
                    <a:pt x="72033" y="590"/>
                    <a:pt x="71918" y="578"/>
                    <a:pt x="71774" y="578"/>
                  </a:cubicBezTo>
                  <a:cubicBezTo>
                    <a:pt x="71552" y="578"/>
                    <a:pt x="71262" y="607"/>
                    <a:pt x="71096" y="626"/>
                  </a:cubicBezTo>
                  <a:cubicBezTo>
                    <a:pt x="71096" y="504"/>
                    <a:pt x="71613" y="383"/>
                    <a:pt x="72312" y="322"/>
                  </a:cubicBezTo>
                  <a:cubicBezTo>
                    <a:pt x="72374" y="318"/>
                    <a:pt x="72424" y="317"/>
                    <a:pt x="72465" y="317"/>
                  </a:cubicBezTo>
                  <a:cubicBezTo>
                    <a:pt x="72748" y="317"/>
                    <a:pt x="72593" y="387"/>
                    <a:pt x="72621" y="387"/>
                  </a:cubicBezTo>
                  <a:cubicBezTo>
                    <a:pt x="72625" y="387"/>
                    <a:pt x="72633" y="386"/>
                    <a:pt x="72646" y="383"/>
                  </a:cubicBezTo>
                  <a:cubicBezTo>
                    <a:pt x="72708" y="384"/>
                    <a:pt x="72765" y="385"/>
                    <a:pt x="72819" y="385"/>
                  </a:cubicBezTo>
                  <a:cubicBezTo>
                    <a:pt x="73522" y="385"/>
                    <a:pt x="73581" y="240"/>
                    <a:pt x="74039" y="240"/>
                  </a:cubicBezTo>
                  <a:cubicBezTo>
                    <a:pt x="74133" y="240"/>
                    <a:pt x="74243" y="246"/>
                    <a:pt x="74379" y="261"/>
                  </a:cubicBezTo>
                  <a:cubicBezTo>
                    <a:pt x="74744" y="322"/>
                    <a:pt x="74409" y="413"/>
                    <a:pt x="74470" y="474"/>
                  </a:cubicBezTo>
                  <a:cubicBezTo>
                    <a:pt x="74409" y="478"/>
                    <a:pt x="74352" y="480"/>
                    <a:pt x="74298" y="480"/>
                  </a:cubicBezTo>
                  <a:cubicBezTo>
                    <a:pt x="73973" y="480"/>
                    <a:pt x="73753" y="413"/>
                    <a:pt x="73467" y="413"/>
                  </a:cubicBezTo>
                  <a:lnTo>
                    <a:pt x="73862" y="474"/>
                  </a:lnTo>
                  <a:cubicBezTo>
                    <a:pt x="73761" y="474"/>
                    <a:pt x="73592" y="487"/>
                    <a:pt x="73446" y="487"/>
                  </a:cubicBezTo>
                  <a:cubicBezTo>
                    <a:pt x="73372" y="487"/>
                    <a:pt x="73305" y="484"/>
                    <a:pt x="73254" y="474"/>
                  </a:cubicBezTo>
                  <a:lnTo>
                    <a:pt x="73254" y="474"/>
                  </a:lnTo>
                  <a:cubicBezTo>
                    <a:pt x="73528" y="565"/>
                    <a:pt x="75017" y="504"/>
                    <a:pt x="75807" y="565"/>
                  </a:cubicBezTo>
                  <a:cubicBezTo>
                    <a:pt x="75959" y="535"/>
                    <a:pt x="76203" y="504"/>
                    <a:pt x="76081" y="474"/>
                  </a:cubicBezTo>
                  <a:lnTo>
                    <a:pt x="75838" y="474"/>
                  </a:lnTo>
                  <a:cubicBezTo>
                    <a:pt x="75595" y="413"/>
                    <a:pt x="76324" y="383"/>
                    <a:pt x="75990" y="352"/>
                  </a:cubicBezTo>
                  <a:cubicBezTo>
                    <a:pt x="76260" y="328"/>
                    <a:pt x="76571" y="283"/>
                    <a:pt x="76937" y="283"/>
                  </a:cubicBezTo>
                  <a:cubicBezTo>
                    <a:pt x="77023" y="283"/>
                    <a:pt x="77113" y="286"/>
                    <a:pt x="77206" y="291"/>
                  </a:cubicBezTo>
                  <a:lnTo>
                    <a:pt x="77297" y="383"/>
                  </a:lnTo>
                  <a:cubicBezTo>
                    <a:pt x="77275" y="361"/>
                    <a:pt x="77117" y="340"/>
                    <a:pt x="76983" y="340"/>
                  </a:cubicBezTo>
                  <a:cubicBezTo>
                    <a:pt x="76928" y="340"/>
                    <a:pt x="76876" y="343"/>
                    <a:pt x="76841" y="352"/>
                  </a:cubicBezTo>
                  <a:cubicBezTo>
                    <a:pt x="76858" y="349"/>
                    <a:pt x="76879" y="348"/>
                    <a:pt x="76902" y="348"/>
                  </a:cubicBezTo>
                  <a:cubicBezTo>
                    <a:pt x="77051" y="348"/>
                    <a:pt x="77313" y="400"/>
                    <a:pt x="77526" y="400"/>
                  </a:cubicBezTo>
                  <a:cubicBezTo>
                    <a:pt x="77629" y="400"/>
                    <a:pt x="77720" y="388"/>
                    <a:pt x="77783" y="352"/>
                  </a:cubicBezTo>
                  <a:lnTo>
                    <a:pt x="77449" y="291"/>
                  </a:lnTo>
                  <a:cubicBezTo>
                    <a:pt x="77764" y="239"/>
                    <a:pt x="78124" y="164"/>
                    <a:pt x="78490" y="164"/>
                  </a:cubicBezTo>
                  <a:cubicBezTo>
                    <a:pt x="78548" y="164"/>
                    <a:pt x="78606" y="166"/>
                    <a:pt x="78665" y="170"/>
                  </a:cubicBezTo>
                  <a:cubicBezTo>
                    <a:pt x="78558" y="124"/>
                    <a:pt x="78528" y="124"/>
                    <a:pt x="78486" y="124"/>
                  </a:cubicBezTo>
                  <a:cubicBezTo>
                    <a:pt x="78444" y="124"/>
                    <a:pt x="78391" y="124"/>
                    <a:pt x="78239" y="79"/>
                  </a:cubicBezTo>
                  <a:lnTo>
                    <a:pt x="78239" y="79"/>
                  </a:lnTo>
                  <a:cubicBezTo>
                    <a:pt x="78376" y="139"/>
                    <a:pt x="78102" y="139"/>
                    <a:pt x="77848" y="139"/>
                  </a:cubicBezTo>
                  <a:cubicBezTo>
                    <a:pt x="77634" y="139"/>
                    <a:pt x="77433" y="139"/>
                    <a:pt x="77501" y="176"/>
                  </a:cubicBezTo>
                  <a:lnTo>
                    <a:pt x="77501" y="176"/>
                  </a:lnTo>
                  <a:cubicBezTo>
                    <a:pt x="77232" y="91"/>
                    <a:pt x="77021" y="160"/>
                    <a:pt x="76628" y="48"/>
                  </a:cubicBezTo>
                  <a:lnTo>
                    <a:pt x="76628" y="48"/>
                  </a:lnTo>
                  <a:cubicBezTo>
                    <a:pt x="76658" y="79"/>
                    <a:pt x="76780" y="109"/>
                    <a:pt x="76415" y="109"/>
                  </a:cubicBezTo>
                  <a:lnTo>
                    <a:pt x="76324" y="109"/>
                  </a:lnTo>
                  <a:cubicBezTo>
                    <a:pt x="76324" y="109"/>
                    <a:pt x="76324" y="109"/>
                    <a:pt x="76354" y="139"/>
                  </a:cubicBezTo>
                  <a:cubicBezTo>
                    <a:pt x="76446" y="139"/>
                    <a:pt x="76506" y="170"/>
                    <a:pt x="76537" y="170"/>
                  </a:cubicBezTo>
                  <a:cubicBezTo>
                    <a:pt x="76354" y="231"/>
                    <a:pt x="75777" y="231"/>
                    <a:pt x="75595" y="291"/>
                  </a:cubicBezTo>
                  <a:cubicBezTo>
                    <a:pt x="75382" y="261"/>
                    <a:pt x="75686" y="231"/>
                    <a:pt x="75564" y="200"/>
                  </a:cubicBezTo>
                  <a:lnTo>
                    <a:pt x="75564" y="200"/>
                  </a:lnTo>
                  <a:lnTo>
                    <a:pt x="75260" y="261"/>
                  </a:lnTo>
                  <a:cubicBezTo>
                    <a:pt x="75260" y="200"/>
                    <a:pt x="74713" y="139"/>
                    <a:pt x="75199" y="109"/>
                  </a:cubicBezTo>
                  <a:lnTo>
                    <a:pt x="74774" y="109"/>
                  </a:lnTo>
                  <a:cubicBezTo>
                    <a:pt x="74580" y="88"/>
                    <a:pt x="74341" y="66"/>
                    <a:pt x="74132" y="66"/>
                  </a:cubicBezTo>
                  <a:cubicBezTo>
                    <a:pt x="74045" y="66"/>
                    <a:pt x="73964" y="70"/>
                    <a:pt x="73892" y="79"/>
                  </a:cubicBezTo>
                  <a:cubicBezTo>
                    <a:pt x="73733" y="79"/>
                    <a:pt x="73522" y="130"/>
                    <a:pt x="73503" y="130"/>
                  </a:cubicBezTo>
                  <a:cubicBezTo>
                    <a:pt x="73497" y="130"/>
                    <a:pt x="73512" y="124"/>
                    <a:pt x="73558" y="109"/>
                  </a:cubicBezTo>
                  <a:lnTo>
                    <a:pt x="73558" y="109"/>
                  </a:lnTo>
                  <a:lnTo>
                    <a:pt x="72859" y="139"/>
                  </a:lnTo>
                  <a:lnTo>
                    <a:pt x="72829" y="139"/>
                  </a:lnTo>
                  <a:cubicBezTo>
                    <a:pt x="72750" y="136"/>
                    <a:pt x="72669" y="134"/>
                    <a:pt x="72588" y="134"/>
                  </a:cubicBezTo>
                  <a:cubicBezTo>
                    <a:pt x="72220" y="134"/>
                    <a:pt x="71829" y="164"/>
                    <a:pt x="71423" y="164"/>
                  </a:cubicBezTo>
                  <a:cubicBezTo>
                    <a:pt x="71157" y="164"/>
                    <a:pt x="70885" y="151"/>
                    <a:pt x="70610" y="109"/>
                  </a:cubicBezTo>
                  <a:cubicBezTo>
                    <a:pt x="70438" y="131"/>
                    <a:pt x="70266" y="152"/>
                    <a:pt x="70040" y="152"/>
                  </a:cubicBezTo>
                  <a:cubicBezTo>
                    <a:pt x="69947" y="152"/>
                    <a:pt x="69844" y="148"/>
                    <a:pt x="69728" y="139"/>
                  </a:cubicBezTo>
                  <a:lnTo>
                    <a:pt x="69667" y="79"/>
                  </a:lnTo>
                  <a:cubicBezTo>
                    <a:pt x="69622" y="83"/>
                    <a:pt x="69569" y="85"/>
                    <a:pt x="69512" y="85"/>
                  </a:cubicBezTo>
                  <a:cubicBezTo>
                    <a:pt x="69290" y="85"/>
                    <a:pt x="69004" y="57"/>
                    <a:pt x="68815" y="57"/>
                  </a:cubicBezTo>
                  <a:cubicBezTo>
                    <a:pt x="68731" y="57"/>
                    <a:pt x="68666" y="63"/>
                    <a:pt x="68634" y="79"/>
                  </a:cubicBezTo>
                  <a:cubicBezTo>
                    <a:pt x="68498" y="17"/>
                    <a:pt x="68232" y="0"/>
                    <a:pt x="67928" y="0"/>
                  </a:cubicBezTo>
                  <a:close/>
                  <a:moveTo>
                    <a:pt x="41247" y="839"/>
                  </a:moveTo>
                  <a:cubicBezTo>
                    <a:pt x="41150" y="839"/>
                    <a:pt x="40995" y="877"/>
                    <a:pt x="40890" y="877"/>
                  </a:cubicBezTo>
                  <a:cubicBezTo>
                    <a:pt x="40888" y="877"/>
                    <a:pt x="40887" y="877"/>
                    <a:pt x="40885" y="877"/>
                  </a:cubicBezTo>
                  <a:lnTo>
                    <a:pt x="40885" y="877"/>
                  </a:lnTo>
                  <a:cubicBezTo>
                    <a:pt x="40940" y="882"/>
                    <a:pt x="41000" y="890"/>
                    <a:pt x="41065" y="899"/>
                  </a:cubicBezTo>
                  <a:lnTo>
                    <a:pt x="40670" y="930"/>
                  </a:lnTo>
                  <a:cubicBezTo>
                    <a:pt x="40943" y="1051"/>
                    <a:pt x="41247" y="990"/>
                    <a:pt x="41673" y="1082"/>
                  </a:cubicBezTo>
                  <a:cubicBezTo>
                    <a:pt x="41582" y="1021"/>
                    <a:pt x="40792" y="899"/>
                    <a:pt x="41247" y="8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6691994" y="1727712"/>
              <a:ext cx="56173" cy="515518"/>
            </a:xfrm>
            <a:custGeom>
              <a:avLst/>
              <a:gdLst/>
              <a:ahLst/>
              <a:cxnLst/>
              <a:rect l="l" t="t" r="r" b="b"/>
              <a:pathLst>
                <a:path w="1156" h="10609" extrusionOk="0">
                  <a:moveTo>
                    <a:pt x="352" y="776"/>
                  </a:moveTo>
                  <a:cubicBezTo>
                    <a:pt x="361" y="776"/>
                    <a:pt x="375" y="781"/>
                    <a:pt x="395" y="791"/>
                  </a:cubicBezTo>
                  <a:cubicBezTo>
                    <a:pt x="362" y="797"/>
                    <a:pt x="344" y="813"/>
                    <a:pt x="333" y="833"/>
                  </a:cubicBezTo>
                  <a:lnTo>
                    <a:pt x="333" y="833"/>
                  </a:lnTo>
                  <a:cubicBezTo>
                    <a:pt x="338" y="809"/>
                    <a:pt x="327" y="776"/>
                    <a:pt x="352" y="776"/>
                  </a:cubicBezTo>
                  <a:close/>
                  <a:moveTo>
                    <a:pt x="882" y="1095"/>
                  </a:moveTo>
                  <a:cubicBezTo>
                    <a:pt x="865" y="1103"/>
                    <a:pt x="854" y="1110"/>
                    <a:pt x="846" y="1116"/>
                  </a:cubicBezTo>
                  <a:lnTo>
                    <a:pt x="846" y="1116"/>
                  </a:lnTo>
                  <a:cubicBezTo>
                    <a:pt x="858" y="1114"/>
                    <a:pt x="870" y="1107"/>
                    <a:pt x="882" y="1095"/>
                  </a:cubicBezTo>
                  <a:close/>
                  <a:moveTo>
                    <a:pt x="219" y="1266"/>
                  </a:moveTo>
                  <a:lnTo>
                    <a:pt x="213" y="1277"/>
                  </a:lnTo>
                  <a:cubicBezTo>
                    <a:pt x="219" y="1277"/>
                    <a:pt x="220" y="1273"/>
                    <a:pt x="219" y="1266"/>
                  </a:cubicBezTo>
                  <a:close/>
                  <a:moveTo>
                    <a:pt x="912" y="1794"/>
                  </a:moveTo>
                  <a:lnTo>
                    <a:pt x="912" y="1794"/>
                  </a:lnTo>
                  <a:cubicBezTo>
                    <a:pt x="907" y="1795"/>
                    <a:pt x="903" y="1796"/>
                    <a:pt x="899" y="1797"/>
                  </a:cubicBezTo>
                  <a:lnTo>
                    <a:pt x="899" y="1797"/>
                  </a:lnTo>
                  <a:cubicBezTo>
                    <a:pt x="903" y="1797"/>
                    <a:pt x="907" y="1796"/>
                    <a:pt x="912" y="1794"/>
                  </a:cubicBezTo>
                  <a:close/>
                  <a:moveTo>
                    <a:pt x="855" y="2592"/>
                  </a:moveTo>
                  <a:cubicBezTo>
                    <a:pt x="859" y="2592"/>
                    <a:pt x="867" y="2599"/>
                    <a:pt x="882" y="2615"/>
                  </a:cubicBezTo>
                  <a:lnTo>
                    <a:pt x="851" y="2615"/>
                  </a:lnTo>
                  <a:cubicBezTo>
                    <a:pt x="851" y="2599"/>
                    <a:pt x="851" y="2592"/>
                    <a:pt x="855" y="2592"/>
                  </a:cubicBezTo>
                  <a:close/>
                  <a:moveTo>
                    <a:pt x="366" y="6613"/>
                  </a:moveTo>
                  <a:cubicBezTo>
                    <a:pt x="365" y="6613"/>
                    <a:pt x="365" y="6617"/>
                    <a:pt x="365" y="6627"/>
                  </a:cubicBezTo>
                  <a:lnTo>
                    <a:pt x="395" y="6627"/>
                  </a:lnTo>
                  <a:cubicBezTo>
                    <a:pt x="375" y="6627"/>
                    <a:pt x="368" y="6613"/>
                    <a:pt x="366" y="6613"/>
                  </a:cubicBezTo>
                  <a:close/>
                  <a:moveTo>
                    <a:pt x="456" y="6688"/>
                  </a:moveTo>
                  <a:cubicBezTo>
                    <a:pt x="456" y="6688"/>
                    <a:pt x="456" y="6718"/>
                    <a:pt x="426" y="6718"/>
                  </a:cubicBezTo>
                  <a:cubicBezTo>
                    <a:pt x="395" y="6718"/>
                    <a:pt x="426" y="6718"/>
                    <a:pt x="456" y="6688"/>
                  </a:cubicBezTo>
                  <a:close/>
                  <a:moveTo>
                    <a:pt x="791" y="1"/>
                  </a:moveTo>
                  <a:lnTo>
                    <a:pt x="791" y="61"/>
                  </a:lnTo>
                  <a:cubicBezTo>
                    <a:pt x="766" y="49"/>
                    <a:pt x="742" y="44"/>
                    <a:pt x="717" y="44"/>
                  </a:cubicBezTo>
                  <a:cubicBezTo>
                    <a:pt x="619" y="44"/>
                    <a:pt x="517" y="122"/>
                    <a:pt x="395" y="122"/>
                  </a:cubicBezTo>
                  <a:cubicBezTo>
                    <a:pt x="517" y="153"/>
                    <a:pt x="213" y="244"/>
                    <a:pt x="395" y="335"/>
                  </a:cubicBezTo>
                  <a:cubicBezTo>
                    <a:pt x="385" y="345"/>
                    <a:pt x="375" y="348"/>
                    <a:pt x="365" y="348"/>
                  </a:cubicBezTo>
                  <a:cubicBezTo>
                    <a:pt x="345" y="348"/>
                    <a:pt x="324" y="335"/>
                    <a:pt x="304" y="335"/>
                  </a:cubicBezTo>
                  <a:cubicBezTo>
                    <a:pt x="365" y="365"/>
                    <a:pt x="395" y="396"/>
                    <a:pt x="365" y="426"/>
                  </a:cubicBezTo>
                  <a:lnTo>
                    <a:pt x="335" y="426"/>
                  </a:lnTo>
                  <a:cubicBezTo>
                    <a:pt x="365" y="578"/>
                    <a:pt x="304" y="639"/>
                    <a:pt x="243" y="791"/>
                  </a:cubicBezTo>
                  <a:lnTo>
                    <a:pt x="335" y="791"/>
                  </a:lnTo>
                  <a:cubicBezTo>
                    <a:pt x="304" y="821"/>
                    <a:pt x="304" y="821"/>
                    <a:pt x="274" y="852"/>
                  </a:cubicBezTo>
                  <a:cubicBezTo>
                    <a:pt x="285" y="854"/>
                    <a:pt x="294" y="856"/>
                    <a:pt x="302" y="856"/>
                  </a:cubicBezTo>
                  <a:cubicBezTo>
                    <a:pt x="315" y="856"/>
                    <a:pt x="323" y="852"/>
                    <a:pt x="328" y="846"/>
                  </a:cubicBezTo>
                  <a:lnTo>
                    <a:pt x="328" y="846"/>
                  </a:lnTo>
                  <a:cubicBezTo>
                    <a:pt x="302" y="920"/>
                    <a:pt x="356" y="1042"/>
                    <a:pt x="243" y="1064"/>
                  </a:cubicBezTo>
                  <a:cubicBezTo>
                    <a:pt x="243" y="1071"/>
                    <a:pt x="247" y="1074"/>
                    <a:pt x="251" y="1074"/>
                  </a:cubicBezTo>
                  <a:cubicBezTo>
                    <a:pt x="260" y="1074"/>
                    <a:pt x="274" y="1066"/>
                    <a:pt x="285" y="1066"/>
                  </a:cubicBezTo>
                  <a:cubicBezTo>
                    <a:pt x="296" y="1066"/>
                    <a:pt x="304" y="1072"/>
                    <a:pt x="304" y="1095"/>
                  </a:cubicBezTo>
                  <a:lnTo>
                    <a:pt x="274" y="1095"/>
                  </a:lnTo>
                  <a:lnTo>
                    <a:pt x="335" y="1125"/>
                  </a:lnTo>
                  <a:cubicBezTo>
                    <a:pt x="304" y="1156"/>
                    <a:pt x="274" y="1186"/>
                    <a:pt x="213" y="1186"/>
                  </a:cubicBezTo>
                  <a:cubicBezTo>
                    <a:pt x="243" y="1156"/>
                    <a:pt x="213" y="1156"/>
                    <a:pt x="213" y="1125"/>
                  </a:cubicBezTo>
                  <a:lnTo>
                    <a:pt x="213" y="1125"/>
                  </a:lnTo>
                  <a:cubicBezTo>
                    <a:pt x="165" y="1173"/>
                    <a:pt x="212" y="1240"/>
                    <a:pt x="219" y="1266"/>
                  </a:cubicBezTo>
                  <a:lnTo>
                    <a:pt x="219" y="1266"/>
                  </a:lnTo>
                  <a:lnTo>
                    <a:pt x="243" y="1216"/>
                  </a:lnTo>
                  <a:lnTo>
                    <a:pt x="243" y="1216"/>
                  </a:lnTo>
                  <a:cubicBezTo>
                    <a:pt x="274" y="1368"/>
                    <a:pt x="213" y="1551"/>
                    <a:pt x="304" y="1703"/>
                  </a:cubicBezTo>
                  <a:lnTo>
                    <a:pt x="335" y="1672"/>
                  </a:lnTo>
                  <a:lnTo>
                    <a:pt x="335" y="1672"/>
                  </a:lnTo>
                  <a:cubicBezTo>
                    <a:pt x="395" y="1794"/>
                    <a:pt x="304" y="1764"/>
                    <a:pt x="335" y="1885"/>
                  </a:cubicBezTo>
                  <a:cubicBezTo>
                    <a:pt x="365" y="1915"/>
                    <a:pt x="395" y="1946"/>
                    <a:pt x="365" y="1976"/>
                  </a:cubicBezTo>
                  <a:cubicBezTo>
                    <a:pt x="359" y="1970"/>
                    <a:pt x="352" y="1968"/>
                    <a:pt x="345" y="1968"/>
                  </a:cubicBezTo>
                  <a:cubicBezTo>
                    <a:pt x="327" y="1968"/>
                    <a:pt x="307" y="1985"/>
                    <a:pt x="278" y="1985"/>
                  </a:cubicBezTo>
                  <a:cubicBezTo>
                    <a:pt x="268" y="1985"/>
                    <a:pt x="256" y="1983"/>
                    <a:pt x="243" y="1976"/>
                  </a:cubicBezTo>
                  <a:lnTo>
                    <a:pt x="243" y="1976"/>
                  </a:lnTo>
                  <a:cubicBezTo>
                    <a:pt x="335" y="2098"/>
                    <a:pt x="304" y="2037"/>
                    <a:pt x="426" y="2128"/>
                  </a:cubicBezTo>
                  <a:lnTo>
                    <a:pt x="365" y="2128"/>
                  </a:lnTo>
                  <a:cubicBezTo>
                    <a:pt x="426" y="2159"/>
                    <a:pt x="456" y="2159"/>
                    <a:pt x="487" y="2219"/>
                  </a:cubicBezTo>
                  <a:cubicBezTo>
                    <a:pt x="470" y="2203"/>
                    <a:pt x="455" y="2197"/>
                    <a:pt x="442" y="2197"/>
                  </a:cubicBezTo>
                  <a:cubicBezTo>
                    <a:pt x="420" y="2197"/>
                    <a:pt x="401" y="2211"/>
                    <a:pt x="379" y="2211"/>
                  </a:cubicBezTo>
                  <a:cubicBezTo>
                    <a:pt x="366" y="2211"/>
                    <a:pt x="351" y="2206"/>
                    <a:pt x="335" y="2189"/>
                  </a:cubicBezTo>
                  <a:lnTo>
                    <a:pt x="335" y="2189"/>
                  </a:lnTo>
                  <a:cubicBezTo>
                    <a:pt x="213" y="2341"/>
                    <a:pt x="456" y="2371"/>
                    <a:pt x="274" y="2432"/>
                  </a:cubicBezTo>
                  <a:cubicBezTo>
                    <a:pt x="300" y="2443"/>
                    <a:pt x="319" y="2447"/>
                    <a:pt x="334" y="2447"/>
                  </a:cubicBezTo>
                  <a:cubicBezTo>
                    <a:pt x="400" y="2447"/>
                    <a:pt x="377" y="2367"/>
                    <a:pt x="389" y="2367"/>
                  </a:cubicBezTo>
                  <a:cubicBezTo>
                    <a:pt x="391" y="2367"/>
                    <a:pt x="393" y="2369"/>
                    <a:pt x="395" y="2371"/>
                  </a:cubicBezTo>
                  <a:cubicBezTo>
                    <a:pt x="401" y="2366"/>
                    <a:pt x="409" y="2363"/>
                    <a:pt x="417" y="2363"/>
                  </a:cubicBezTo>
                  <a:cubicBezTo>
                    <a:pt x="455" y="2363"/>
                    <a:pt x="511" y="2413"/>
                    <a:pt x="487" y="2463"/>
                  </a:cubicBezTo>
                  <a:cubicBezTo>
                    <a:pt x="487" y="2493"/>
                    <a:pt x="274" y="2523"/>
                    <a:pt x="304" y="2615"/>
                  </a:cubicBezTo>
                  <a:cubicBezTo>
                    <a:pt x="304" y="2615"/>
                    <a:pt x="274" y="2615"/>
                    <a:pt x="274" y="2584"/>
                  </a:cubicBezTo>
                  <a:lnTo>
                    <a:pt x="274" y="2584"/>
                  </a:lnTo>
                  <a:cubicBezTo>
                    <a:pt x="243" y="2645"/>
                    <a:pt x="335" y="2675"/>
                    <a:pt x="274" y="2706"/>
                  </a:cubicBezTo>
                  <a:cubicBezTo>
                    <a:pt x="365" y="2736"/>
                    <a:pt x="274" y="2767"/>
                    <a:pt x="395" y="2767"/>
                  </a:cubicBezTo>
                  <a:lnTo>
                    <a:pt x="365" y="2706"/>
                  </a:lnTo>
                  <a:lnTo>
                    <a:pt x="365" y="2706"/>
                  </a:lnTo>
                  <a:cubicBezTo>
                    <a:pt x="395" y="2736"/>
                    <a:pt x="517" y="2797"/>
                    <a:pt x="456" y="2888"/>
                  </a:cubicBezTo>
                  <a:cubicBezTo>
                    <a:pt x="426" y="2858"/>
                    <a:pt x="395" y="2858"/>
                    <a:pt x="395" y="2827"/>
                  </a:cubicBezTo>
                  <a:lnTo>
                    <a:pt x="395" y="2827"/>
                  </a:lnTo>
                  <a:cubicBezTo>
                    <a:pt x="365" y="2858"/>
                    <a:pt x="426" y="2888"/>
                    <a:pt x="365" y="2888"/>
                  </a:cubicBezTo>
                  <a:cubicBezTo>
                    <a:pt x="243" y="2888"/>
                    <a:pt x="335" y="2797"/>
                    <a:pt x="243" y="2736"/>
                  </a:cubicBezTo>
                  <a:lnTo>
                    <a:pt x="243" y="2736"/>
                  </a:lnTo>
                  <a:cubicBezTo>
                    <a:pt x="219" y="2761"/>
                    <a:pt x="294" y="2805"/>
                    <a:pt x="259" y="2805"/>
                  </a:cubicBezTo>
                  <a:cubicBezTo>
                    <a:pt x="251" y="2805"/>
                    <a:pt x="236" y="2803"/>
                    <a:pt x="213" y="2797"/>
                  </a:cubicBezTo>
                  <a:lnTo>
                    <a:pt x="213" y="2797"/>
                  </a:lnTo>
                  <a:cubicBezTo>
                    <a:pt x="365" y="2858"/>
                    <a:pt x="183" y="2919"/>
                    <a:pt x="304" y="2979"/>
                  </a:cubicBezTo>
                  <a:lnTo>
                    <a:pt x="243" y="2979"/>
                  </a:lnTo>
                  <a:cubicBezTo>
                    <a:pt x="243" y="2979"/>
                    <a:pt x="304" y="3010"/>
                    <a:pt x="304" y="3010"/>
                  </a:cubicBezTo>
                  <a:lnTo>
                    <a:pt x="183" y="2979"/>
                  </a:lnTo>
                  <a:lnTo>
                    <a:pt x="183" y="2979"/>
                  </a:lnTo>
                  <a:cubicBezTo>
                    <a:pt x="274" y="3040"/>
                    <a:pt x="122" y="3101"/>
                    <a:pt x="183" y="3131"/>
                  </a:cubicBezTo>
                  <a:cubicBezTo>
                    <a:pt x="183" y="3096"/>
                    <a:pt x="192" y="3088"/>
                    <a:pt x="207" y="3088"/>
                  </a:cubicBezTo>
                  <a:cubicBezTo>
                    <a:pt x="218" y="3088"/>
                    <a:pt x="234" y="3093"/>
                    <a:pt x="252" y="3093"/>
                  </a:cubicBezTo>
                  <a:cubicBezTo>
                    <a:pt x="268" y="3093"/>
                    <a:pt x="286" y="3089"/>
                    <a:pt x="304" y="3071"/>
                  </a:cubicBezTo>
                  <a:lnTo>
                    <a:pt x="304" y="3071"/>
                  </a:lnTo>
                  <a:cubicBezTo>
                    <a:pt x="395" y="3192"/>
                    <a:pt x="122" y="3162"/>
                    <a:pt x="152" y="3314"/>
                  </a:cubicBezTo>
                  <a:cubicBezTo>
                    <a:pt x="152" y="3289"/>
                    <a:pt x="192" y="3245"/>
                    <a:pt x="223" y="3245"/>
                  </a:cubicBezTo>
                  <a:cubicBezTo>
                    <a:pt x="231" y="3245"/>
                    <a:pt x="238" y="3247"/>
                    <a:pt x="243" y="3253"/>
                  </a:cubicBezTo>
                  <a:cubicBezTo>
                    <a:pt x="213" y="3283"/>
                    <a:pt x="183" y="3314"/>
                    <a:pt x="152" y="3344"/>
                  </a:cubicBezTo>
                  <a:cubicBezTo>
                    <a:pt x="152" y="3371"/>
                    <a:pt x="158" y="3379"/>
                    <a:pt x="167" y="3379"/>
                  </a:cubicBezTo>
                  <a:cubicBezTo>
                    <a:pt x="181" y="3379"/>
                    <a:pt x="206" y="3357"/>
                    <a:pt x="235" y="3357"/>
                  </a:cubicBezTo>
                  <a:cubicBezTo>
                    <a:pt x="247" y="3357"/>
                    <a:pt x="261" y="3361"/>
                    <a:pt x="274" y="3374"/>
                  </a:cubicBezTo>
                  <a:cubicBezTo>
                    <a:pt x="183" y="3405"/>
                    <a:pt x="304" y="3405"/>
                    <a:pt x="335" y="3466"/>
                  </a:cubicBezTo>
                  <a:lnTo>
                    <a:pt x="274" y="3466"/>
                  </a:lnTo>
                  <a:cubicBezTo>
                    <a:pt x="213" y="3587"/>
                    <a:pt x="426" y="3496"/>
                    <a:pt x="365" y="3587"/>
                  </a:cubicBezTo>
                  <a:lnTo>
                    <a:pt x="243" y="3557"/>
                  </a:lnTo>
                  <a:lnTo>
                    <a:pt x="274" y="3587"/>
                  </a:lnTo>
                  <a:lnTo>
                    <a:pt x="213" y="3587"/>
                  </a:lnTo>
                  <a:cubicBezTo>
                    <a:pt x="274" y="3648"/>
                    <a:pt x="243" y="3678"/>
                    <a:pt x="213" y="3709"/>
                  </a:cubicBezTo>
                  <a:cubicBezTo>
                    <a:pt x="274" y="3709"/>
                    <a:pt x="365" y="3739"/>
                    <a:pt x="365" y="3770"/>
                  </a:cubicBezTo>
                  <a:cubicBezTo>
                    <a:pt x="304" y="3800"/>
                    <a:pt x="274" y="3770"/>
                    <a:pt x="304" y="3830"/>
                  </a:cubicBezTo>
                  <a:cubicBezTo>
                    <a:pt x="243" y="3830"/>
                    <a:pt x="183" y="3800"/>
                    <a:pt x="274" y="3770"/>
                  </a:cubicBezTo>
                  <a:cubicBezTo>
                    <a:pt x="243" y="3770"/>
                    <a:pt x="213" y="3739"/>
                    <a:pt x="183" y="3739"/>
                  </a:cubicBezTo>
                  <a:cubicBezTo>
                    <a:pt x="152" y="3800"/>
                    <a:pt x="183" y="3830"/>
                    <a:pt x="183" y="3861"/>
                  </a:cubicBezTo>
                  <a:cubicBezTo>
                    <a:pt x="183" y="3861"/>
                    <a:pt x="183" y="3830"/>
                    <a:pt x="213" y="3830"/>
                  </a:cubicBezTo>
                  <a:lnTo>
                    <a:pt x="304" y="3952"/>
                  </a:lnTo>
                  <a:cubicBezTo>
                    <a:pt x="274" y="3952"/>
                    <a:pt x="244" y="3952"/>
                    <a:pt x="243" y="3922"/>
                  </a:cubicBezTo>
                  <a:lnTo>
                    <a:pt x="243" y="3922"/>
                  </a:lnTo>
                  <a:cubicBezTo>
                    <a:pt x="244" y="3952"/>
                    <a:pt x="274" y="3982"/>
                    <a:pt x="274" y="4013"/>
                  </a:cubicBezTo>
                  <a:cubicBezTo>
                    <a:pt x="213" y="3982"/>
                    <a:pt x="152" y="3982"/>
                    <a:pt x="122" y="3952"/>
                  </a:cubicBezTo>
                  <a:lnTo>
                    <a:pt x="122" y="3952"/>
                  </a:lnTo>
                  <a:lnTo>
                    <a:pt x="183" y="4043"/>
                  </a:lnTo>
                  <a:cubicBezTo>
                    <a:pt x="158" y="4043"/>
                    <a:pt x="134" y="4082"/>
                    <a:pt x="110" y="4082"/>
                  </a:cubicBezTo>
                  <a:cubicBezTo>
                    <a:pt x="104" y="4082"/>
                    <a:pt x="98" y="4080"/>
                    <a:pt x="91" y="4074"/>
                  </a:cubicBezTo>
                  <a:lnTo>
                    <a:pt x="91" y="4074"/>
                  </a:lnTo>
                  <a:cubicBezTo>
                    <a:pt x="61" y="4134"/>
                    <a:pt x="213" y="4226"/>
                    <a:pt x="183" y="4286"/>
                  </a:cubicBezTo>
                  <a:cubicBezTo>
                    <a:pt x="183" y="4286"/>
                    <a:pt x="183" y="4317"/>
                    <a:pt x="213" y="4317"/>
                  </a:cubicBezTo>
                  <a:cubicBezTo>
                    <a:pt x="183" y="4378"/>
                    <a:pt x="122" y="4438"/>
                    <a:pt x="183" y="4530"/>
                  </a:cubicBezTo>
                  <a:lnTo>
                    <a:pt x="91" y="4560"/>
                  </a:lnTo>
                  <a:cubicBezTo>
                    <a:pt x="98" y="4574"/>
                    <a:pt x="108" y="4578"/>
                    <a:pt x="120" y="4578"/>
                  </a:cubicBezTo>
                  <a:cubicBezTo>
                    <a:pt x="142" y="4578"/>
                    <a:pt x="170" y="4564"/>
                    <a:pt x="199" y="4564"/>
                  </a:cubicBezTo>
                  <a:cubicBezTo>
                    <a:pt x="225" y="4564"/>
                    <a:pt x="251" y="4576"/>
                    <a:pt x="274" y="4621"/>
                  </a:cubicBezTo>
                  <a:cubicBezTo>
                    <a:pt x="304" y="4681"/>
                    <a:pt x="183" y="4651"/>
                    <a:pt x="152" y="4681"/>
                  </a:cubicBezTo>
                  <a:cubicBezTo>
                    <a:pt x="183" y="4712"/>
                    <a:pt x="304" y="4773"/>
                    <a:pt x="213" y="4833"/>
                  </a:cubicBezTo>
                  <a:cubicBezTo>
                    <a:pt x="213" y="4803"/>
                    <a:pt x="213" y="4803"/>
                    <a:pt x="213" y="4773"/>
                  </a:cubicBezTo>
                  <a:lnTo>
                    <a:pt x="152" y="4833"/>
                  </a:lnTo>
                  <a:cubicBezTo>
                    <a:pt x="88" y="4790"/>
                    <a:pt x="84" y="4747"/>
                    <a:pt x="55" y="4747"/>
                  </a:cubicBezTo>
                  <a:cubicBezTo>
                    <a:pt x="43" y="4747"/>
                    <a:pt x="27" y="4755"/>
                    <a:pt x="0" y="4773"/>
                  </a:cubicBezTo>
                  <a:cubicBezTo>
                    <a:pt x="213" y="4773"/>
                    <a:pt x="31" y="4985"/>
                    <a:pt x="213" y="4985"/>
                  </a:cubicBezTo>
                  <a:lnTo>
                    <a:pt x="183" y="5016"/>
                  </a:lnTo>
                  <a:cubicBezTo>
                    <a:pt x="183" y="5016"/>
                    <a:pt x="183" y="5016"/>
                    <a:pt x="183" y="4985"/>
                  </a:cubicBezTo>
                  <a:lnTo>
                    <a:pt x="183" y="4985"/>
                  </a:lnTo>
                  <a:cubicBezTo>
                    <a:pt x="91" y="5046"/>
                    <a:pt x="335" y="5046"/>
                    <a:pt x="304" y="5137"/>
                  </a:cubicBezTo>
                  <a:cubicBezTo>
                    <a:pt x="274" y="5168"/>
                    <a:pt x="243" y="5168"/>
                    <a:pt x="213" y="5168"/>
                  </a:cubicBezTo>
                  <a:lnTo>
                    <a:pt x="274" y="5229"/>
                  </a:lnTo>
                  <a:lnTo>
                    <a:pt x="243" y="5229"/>
                  </a:lnTo>
                  <a:lnTo>
                    <a:pt x="243" y="5320"/>
                  </a:lnTo>
                  <a:cubicBezTo>
                    <a:pt x="274" y="5320"/>
                    <a:pt x="335" y="5381"/>
                    <a:pt x="365" y="5381"/>
                  </a:cubicBezTo>
                  <a:cubicBezTo>
                    <a:pt x="355" y="5391"/>
                    <a:pt x="348" y="5394"/>
                    <a:pt x="342" y="5394"/>
                  </a:cubicBezTo>
                  <a:cubicBezTo>
                    <a:pt x="331" y="5394"/>
                    <a:pt x="324" y="5381"/>
                    <a:pt x="304" y="5381"/>
                  </a:cubicBezTo>
                  <a:lnTo>
                    <a:pt x="365" y="5441"/>
                  </a:lnTo>
                  <a:cubicBezTo>
                    <a:pt x="304" y="5441"/>
                    <a:pt x="243" y="5411"/>
                    <a:pt x="274" y="5381"/>
                  </a:cubicBezTo>
                  <a:lnTo>
                    <a:pt x="274" y="5381"/>
                  </a:lnTo>
                  <a:cubicBezTo>
                    <a:pt x="61" y="5411"/>
                    <a:pt x="304" y="5411"/>
                    <a:pt x="183" y="5533"/>
                  </a:cubicBezTo>
                  <a:lnTo>
                    <a:pt x="152" y="5472"/>
                  </a:lnTo>
                  <a:cubicBezTo>
                    <a:pt x="61" y="5502"/>
                    <a:pt x="91" y="5563"/>
                    <a:pt x="31" y="5624"/>
                  </a:cubicBezTo>
                  <a:cubicBezTo>
                    <a:pt x="54" y="5601"/>
                    <a:pt x="147" y="5543"/>
                    <a:pt x="204" y="5543"/>
                  </a:cubicBezTo>
                  <a:cubicBezTo>
                    <a:pt x="222" y="5543"/>
                    <a:pt x="236" y="5548"/>
                    <a:pt x="243" y="5563"/>
                  </a:cubicBezTo>
                  <a:cubicBezTo>
                    <a:pt x="243" y="5533"/>
                    <a:pt x="183" y="5502"/>
                    <a:pt x="243" y="5502"/>
                  </a:cubicBezTo>
                  <a:cubicBezTo>
                    <a:pt x="304" y="5502"/>
                    <a:pt x="274" y="5533"/>
                    <a:pt x="243" y="5563"/>
                  </a:cubicBezTo>
                  <a:cubicBezTo>
                    <a:pt x="243" y="5563"/>
                    <a:pt x="243" y="5593"/>
                    <a:pt x="274" y="5624"/>
                  </a:cubicBezTo>
                  <a:cubicBezTo>
                    <a:pt x="213" y="5624"/>
                    <a:pt x="213" y="5654"/>
                    <a:pt x="213" y="5685"/>
                  </a:cubicBezTo>
                  <a:lnTo>
                    <a:pt x="122" y="5685"/>
                  </a:lnTo>
                  <a:cubicBezTo>
                    <a:pt x="152" y="5745"/>
                    <a:pt x="213" y="5745"/>
                    <a:pt x="243" y="5776"/>
                  </a:cubicBezTo>
                  <a:cubicBezTo>
                    <a:pt x="243" y="5806"/>
                    <a:pt x="152" y="5806"/>
                    <a:pt x="91" y="5837"/>
                  </a:cubicBezTo>
                  <a:cubicBezTo>
                    <a:pt x="91" y="5850"/>
                    <a:pt x="97" y="5854"/>
                    <a:pt x="107" y="5854"/>
                  </a:cubicBezTo>
                  <a:cubicBezTo>
                    <a:pt x="127" y="5854"/>
                    <a:pt x="166" y="5832"/>
                    <a:pt x="198" y="5832"/>
                  </a:cubicBezTo>
                  <a:cubicBezTo>
                    <a:pt x="218" y="5832"/>
                    <a:pt x="234" y="5840"/>
                    <a:pt x="243" y="5867"/>
                  </a:cubicBezTo>
                  <a:cubicBezTo>
                    <a:pt x="183" y="5928"/>
                    <a:pt x="243" y="5988"/>
                    <a:pt x="304" y="6049"/>
                  </a:cubicBezTo>
                  <a:cubicBezTo>
                    <a:pt x="293" y="6072"/>
                    <a:pt x="282" y="6078"/>
                    <a:pt x="271" y="6078"/>
                  </a:cubicBezTo>
                  <a:cubicBezTo>
                    <a:pt x="258" y="6078"/>
                    <a:pt x="246" y="6071"/>
                    <a:pt x="234" y="6071"/>
                  </a:cubicBezTo>
                  <a:cubicBezTo>
                    <a:pt x="227" y="6071"/>
                    <a:pt x="220" y="6073"/>
                    <a:pt x="213" y="6080"/>
                  </a:cubicBezTo>
                  <a:lnTo>
                    <a:pt x="274" y="6110"/>
                  </a:lnTo>
                  <a:lnTo>
                    <a:pt x="243" y="6110"/>
                  </a:lnTo>
                  <a:cubicBezTo>
                    <a:pt x="274" y="6140"/>
                    <a:pt x="335" y="6110"/>
                    <a:pt x="365" y="6171"/>
                  </a:cubicBezTo>
                  <a:cubicBezTo>
                    <a:pt x="487" y="6171"/>
                    <a:pt x="213" y="6262"/>
                    <a:pt x="335" y="6353"/>
                  </a:cubicBezTo>
                  <a:cubicBezTo>
                    <a:pt x="314" y="6353"/>
                    <a:pt x="294" y="6340"/>
                    <a:pt x="274" y="6340"/>
                  </a:cubicBezTo>
                  <a:cubicBezTo>
                    <a:pt x="264" y="6340"/>
                    <a:pt x="254" y="6343"/>
                    <a:pt x="243" y="6353"/>
                  </a:cubicBezTo>
                  <a:cubicBezTo>
                    <a:pt x="304" y="6444"/>
                    <a:pt x="304" y="6414"/>
                    <a:pt x="395" y="6505"/>
                  </a:cubicBezTo>
                  <a:lnTo>
                    <a:pt x="335" y="6566"/>
                  </a:lnTo>
                  <a:cubicBezTo>
                    <a:pt x="361" y="6548"/>
                    <a:pt x="385" y="6541"/>
                    <a:pt x="408" y="6541"/>
                  </a:cubicBezTo>
                  <a:cubicBezTo>
                    <a:pt x="464" y="6541"/>
                    <a:pt x="513" y="6584"/>
                    <a:pt x="578" y="6627"/>
                  </a:cubicBezTo>
                  <a:cubicBezTo>
                    <a:pt x="608" y="6596"/>
                    <a:pt x="639" y="6596"/>
                    <a:pt x="639" y="6566"/>
                  </a:cubicBezTo>
                  <a:lnTo>
                    <a:pt x="699" y="6657"/>
                  </a:lnTo>
                  <a:lnTo>
                    <a:pt x="639" y="6657"/>
                  </a:lnTo>
                  <a:cubicBezTo>
                    <a:pt x="623" y="6672"/>
                    <a:pt x="601" y="6680"/>
                    <a:pt x="574" y="6680"/>
                  </a:cubicBezTo>
                  <a:cubicBezTo>
                    <a:pt x="547" y="6680"/>
                    <a:pt x="517" y="6672"/>
                    <a:pt x="487" y="6657"/>
                  </a:cubicBezTo>
                  <a:cubicBezTo>
                    <a:pt x="517" y="6657"/>
                    <a:pt x="517" y="6627"/>
                    <a:pt x="547" y="6627"/>
                  </a:cubicBezTo>
                  <a:cubicBezTo>
                    <a:pt x="487" y="6596"/>
                    <a:pt x="426" y="6596"/>
                    <a:pt x="365" y="6596"/>
                  </a:cubicBezTo>
                  <a:cubicBezTo>
                    <a:pt x="395" y="6596"/>
                    <a:pt x="395" y="6596"/>
                    <a:pt x="395" y="6627"/>
                  </a:cubicBezTo>
                  <a:lnTo>
                    <a:pt x="274" y="6657"/>
                  </a:lnTo>
                  <a:lnTo>
                    <a:pt x="335" y="6657"/>
                  </a:lnTo>
                  <a:lnTo>
                    <a:pt x="274" y="6779"/>
                  </a:lnTo>
                  <a:cubicBezTo>
                    <a:pt x="365" y="6840"/>
                    <a:pt x="517" y="6900"/>
                    <a:pt x="578" y="7052"/>
                  </a:cubicBezTo>
                  <a:cubicBezTo>
                    <a:pt x="487" y="7022"/>
                    <a:pt x="456" y="7022"/>
                    <a:pt x="335" y="7022"/>
                  </a:cubicBezTo>
                  <a:cubicBezTo>
                    <a:pt x="456" y="6992"/>
                    <a:pt x="304" y="6931"/>
                    <a:pt x="335" y="6870"/>
                  </a:cubicBezTo>
                  <a:lnTo>
                    <a:pt x="335" y="6870"/>
                  </a:lnTo>
                  <a:cubicBezTo>
                    <a:pt x="304" y="6900"/>
                    <a:pt x="274" y="6900"/>
                    <a:pt x="243" y="6900"/>
                  </a:cubicBezTo>
                  <a:lnTo>
                    <a:pt x="335" y="6992"/>
                  </a:lnTo>
                  <a:cubicBezTo>
                    <a:pt x="274" y="6992"/>
                    <a:pt x="304" y="7022"/>
                    <a:pt x="243" y="7052"/>
                  </a:cubicBezTo>
                  <a:cubicBezTo>
                    <a:pt x="260" y="7049"/>
                    <a:pt x="275" y="7048"/>
                    <a:pt x="287" y="7048"/>
                  </a:cubicBezTo>
                  <a:cubicBezTo>
                    <a:pt x="389" y="7048"/>
                    <a:pt x="368" y="7147"/>
                    <a:pt x="395" y="7174"/>
                  </a:cubicBezTo>
                  <a:cubicBezTo>
                    <a:pt x="387" y="7182"/>
                    <a:pt x="377" y="7186"/>
                    <a:pt x="366" y="7186"/>
                  </a:cubicBezTo>
                  <a:cubicBezTo>
                    <a:pt x="337" y="7186"/>
                    <a:pt x="304" y="7158"/>
                    <a:pt x="304" y="7113"/>
                  </a:cubicBezTo>
                  <a:lnTo>
                    <a:pt x="304" y="7113"/>
                  </a:lnTo>
                  <a:cubicBezTo>
                    <a:pt x="213" y="7174"/>
                    <a:pt x="487" y="7204"/>
                    <a:pt x="395" y="7265"/>
                  </a:cubicBezTo>
                  <a:cubicBezTo>
                    <a:pt x="395" y="7235"/>
                    <a:pt x="395" y="7235"/>
                    <a:pt x="365" y="7235"/>
                  </a:cubicBezTo>
                  <a:cubicBezTo>
                    <a:pt x="417" y="7261"/>
                    <a:pt x="402" y="7332"/>
                    <a:pt x="358" y="7332"/>
                  </a:cubicBezTo>
                  <a:cubicBezTo>
                    <a:pt x="351" y="7332"/>
                    <a:pt x="343" y="7330"/>
                    <a:pt x="335" y="7326"/>
                  </a:cubicBezTo>
                  <a:lnTo>
                    <a:pt x="335" y="7326"/>
                  </a:lnTo>
                  <a:cubicBezTo>
                    <a:pt x="335" y="7417"/>
                    <a:pt x="335" y="7599"/>
                    <a:pt x="456" y="7599"/>
                  </a:cubicBezTo>
                  <a:lnTo>
                    <a:pt x="274" y="7599"/>
                  </a:lnTo>
                  <a:lnTo>
                    <a:pt x="730" y="7751"/>
                  </a:lnTo>
                  <a:cubicBezTo>
                    <a:pt x="760" y="7736"/>
                    <a:pt x="783" y="7729"/>
                    <a:pt x="810" y="7729"/>
                  </a:cubicBezTo>
                  <a:cubicBezTo>
                    <a:pt x="836" y="7729"/>
                    <a:pt x="867" y="7736"/>
                    <a:pt x="912" y="7751"/>
                  </a:cubicBezTo>
                  <a:cubicBezTo>
                    <a:pt x="791" y="7660"/>
                    <a:pt x="851" y="7660"/>
                    <a:pt x="760" y="7599"/>
                  </a:cubicBezTo>
                  <a:lnTo>
                    <a:pt x="821" y="7599"/>
                  </a:lnTo>
                  <a:cubicBezTo>
                    <a:pt x="791" y="7569"/>
                    <a:pt x="730" y="7539"/>
                    <a:pt x="760" y="7508"/>
                  </a:cubicBezTo>
                  <a:cubicBezTo>
                    <a:pt x="882" y="7447"/>
                    <a:pt x="791" y="7204"/>
                    <a:pt x="882" y="7052"/>
                  </a:cubicBezTo>
                  <a:lnTo>
                    <a:pt x="882" y="7052"/>
                  </a:lnTo>
                  <a:cubicBezTo>
                    <a:pt x="865" y="7056"/>
                    <a:pt x="853" y="7057"/>
                    <a:pt x="845" y="7057"/>
                  </a:cubicBezTo>
                  <a:cubicBezTo>
                    <a:pt x="779" y="7057"/>
                    <a:pt x="959" y="6961"/>
                    <a:pt x="851" y="6961"/>
                  </a:cubicBezTo>
                  <a:cubicBezTo>
                    <a:pt x="872" y="6961"/>
                    <a:pt x="892" y="6948"/>
                    <a:pt x="912" y="6948"/>
                  </a:cubicBezTo>
                  <a:cubicBezTo>
                    <a:pt x="922" y="6948"/>
                    <a:pt x="932" y="6951"/>
                    <a:pt x="943" y="6961"/>
                  </a:cubicBezTo>
                  <a:cubicBezTo>
                    <a:pt x="912" y="6870"/>
                    <a:pt x="1003" y="6840"/>
                    <a:pt x="882" y="6779"/>
                  </a:cubicBezTo>
                  <a:cubicBezTo>
                    <a:pt x="922" y="6779"/>
                    <a:pt x="936" y="6792"/>
                    <a:pt x="949" y="6792"/>
                  </a:cubicBezTo>
                  <a:cubicBezTo>
                    <a:pt x="956" y="6792"/>
                    <a:pt x="963" y="6789"/>
                    <a:pt x="973" y="6779"/>
                  </a:cubicBezTo>
                  <a:cubicBezTo>
                    <a:pt x="973" y="6779"/>
                    <a:pt x="943" y="6748"/>
                    <a:pt x="973" y="6748"/>
                  </a:cubicBezTo>
                  <a:cubicBezTo>
                    <a:pt x="1003" y="6748"/>
                    <a:pt x="1003" y="6779"/>
                    <a:pt x="1034" y="6779"/>
                  </a:cubicBezTo>
                  <a:cubicBezTo>
                    <a:pt x="1003" y="6688"/>
                    <a:pt x="882" y="6688"/>
                    <a:pt x="760" y="6688"/>
                  </a:cubicBezTo>
                  <a:cubicBezTo>
                    <a:pt x="821" y="6627"/>
                    <a:pt x="821" y="6627"/>
                    <a:pt x="730" y="6596"/>
                  </a:cubicBezTo>
                  <a:cubicBezTo>
                    <a:pt x="747" y="6579"/>
                    <a:pt x="775" y="6561"/>
                    <a:pt x="795" y="6561"/>
                  </a:cubicBezTo>
                  <a:cubicBezTo>
                    <a:pt x="810" y="6561"/>
                    <a:pt x="821" y="6571"/>
                    <a:pt x="821" y="6596"/>
                  </a:cubicBezTo>
                  <a:cubicBezTo>
                    <a:pt x="821" y="6566"/>
                    <a:pt x="882" y="6414"/>
                    <a:pt x="791" y="6414"/>
                  </a:cubicBezTo>
                  <a:cubicBezTo>
                    <a:pt x="821" y="6414"/>
                    <a:pt x="791" y="6384"/>
                    <a:pt x="791" y="6384"/>
                  </a:cubicBezTo>
                  <a:cubicBezTo>
                    <a:pt x="791" y="6292"/>
                    <a:pt x="791" y="6292"/>
                    <a:pt x="791" y="6232"/>
                  </a:cubicBezTo>
                  <a:lnTo>
                    <a:pt x="760" y="6262"/>
                  </a:lnTo>
                  <a:cubicBezTo>
                    <a:pt x="669" y="6232"/>
                    <a:pt x="760" y="6201"/>
                    <a:pt x="730" y="6140"/>
                  </a:cubicBezTo>
                  <a:lnTo>
                    <a:pt x="760" y="6140"/>
                  </a:lnTo>
                  <a:cubicBezTo>
                    <a:pt x="821" y="6019"/>
                    <a:pt x="699" y="6110"/>
                    <a:pt x="791" y="5988"/>
                  </a:cubicBezTo>
                  <a:lnTo>
                    <a:pt x="730" y="5988"/>
                  </a:lnTo>
                  <a:cubicBezTo>
                    <a:pt x="578" y="5988"/>
                    <a:pt x="821" y="5897"/>
                    <a:pt x="760" y="5806"/>
                  </a:cubicBezTo>
                  <a:lnTo>
                    <a:pt x="760" y="5806"/>
                  </a:lnTo>
                  <a:lnTo>
                    <a:pt x="730" y="5837"/>
                  </a:lnTo>
                  <a:cubicBezTo>
                    <a:pt x="669" y="5806"/>
                    <a:pt x="943" y="5745"/>
                    <a:pt x="943" y="5715"/>
                  </a:cubicBezTo>
                  <a:cubicBezTo>
                    <a:pt x="953" y="5705"/>
                    <a:pt x="959" y="5701"/>
                    <a:pt x="964" y="5701"/>
                  </a:cubicBezTo>
                  <a:cubicBezTo>
                    <a:pt x="973" y="5701"/>
                    <a:pt x="973" y="5715"/>
                    <a:pt x="973" y="5715"/>
                  </a:cubicBezTo>
                  <a:cubicBezTo>
                    <a:pt x="1008" y="5680"/>
                    <a:pt x="1002" y="5672"/>
                    <a:pt x="980" y="5672"/>
                  </a:cubicBezTo>
                  <a:cubicBezTo>
                    <a:pt x="962" y="5672"/>
                    <a:pt x="934" y="5677"/>
                    <a:pt x="907" y="5677"/>
                  </a:cubicBezTo>
                  <a:cubicBezTo>
                    <a:pt x="883" y="5677"/>
                    <a:pt x="860" y="5672"/>
                    <a:pt x="851" y="5654"/>
                  </a:cubicBezTo>
                  <a:cubicBezTo>
                    <a:pt x="882" y="5639"/>
                    <a:pt x="920" y="5639"/>
                    <a:pt x="950" y="5639"/>
                  </a:cubicBezTo>
                  <a:cubicBezTo>
                    <a:pt x="981" y="5639"/>
                    <a:pt x="1003" y="5639"/>
                    <a:pt x="1003" y="5624"/>
                  </a:cubicBezTo>
                  <a:cubicBezTo>
                    <a:pt x="1034" y="5593"/>
                    <a:pt x="851" y="5472"/>
                    <a:pt x="943" y="5411"/>
                  </a:cubicBezTo>
                  <a:cubicBezTo>
                    <a:pt x="922" y="5411"/>
                    <a:pt x="888" y="5424"/>
                    <a:pt x="859" y="5424"/>
                  </a:cubicBezTo>
                  <a:cubicBezTo>
                    <a:pt x="845" y="5424"/>
                    <a:pt x="831" y="5421"/>
                    <a:pt x="821" y="5411"/>
                  </a:cubicBezTo>
                  <a:cubicBezTo>
                    <a:pt x="821" y="5350"/>
                    <a:pt x="973" y="5259"/>
                    <a:pt x="851" y="5198"/>
                  </a:cubicBezTo>
                  <a:lnTo>
                    <a:pt x="882" y="5198"/>
                  </a:lnTo>
                  <a:cubicBezTo>
                    <a:pt x="851" y="5168"/>
                    <a:pt x="821" y="5077"/>
                    <a:pt x="760" y="5046"/>
                  </a:cubicBezTo>
                  <a:cubicBezTo>
                    <a:pt x="1003" y="5016"/>
                    <a:pt x="639" y="4803"/>
                    <a:pt x="882" y="4803"/>
                  </a:cubicBezTo>
                  <a:lnTo>
                    <a:pt x="851" y="4681"/>
                  </a:lnTo>
                  <a:lnTo>
                    <a:pt x="882" y="4681"/>
                  </a:lnTo>
                  <a:cubicBezTo>
                    <a:pt x="912" y="4621"/>
                    <a:pt x="851" y="4590"/>
                    <a:pt x="791" y="4560"/>
                  </a:cubicBezTo>
                  <a:cubicBezTo>
                    <a:pt x="791" y="4550"/>
                    <a:pt x="794" y="4546"/>
                    <a:pt x="800" y="4546"/>
                  </a:cubicBezTo>
                  <a:cubicBezTo>
                    <a:pt x="811" y="4546"/>
                    <a:pt x="831" y="4560"/>
                    <a:pt x="851" y="4560"/>
                  </a:cubicBezTo>
                  <a:cubicBezTo>
                    <a:pt x="882" y="4438"/>
                    <a:pt x="882" y="4438"/>
                    <a:pt x="760" y="4317"/>
                  </a:cubicBezTo>
                  <a:lnTo>
                    <a:pt x="821" y="4317"/>
                  </a:lnTo>
                  <a:cubicBezTo>
                    <a:pt x="791" y="4286"/>
                    <a:pt x="943" y="4165"/>
                    <a:pt x="851" y="4043"/>
                  </a:cubicBezTo>
                  <a:cubicBezTo>
                    <a:pt x="882" y="4043"/>
                    <a:pt x="882" y="4043"/>
                    <a:pt x="912" y="4074"/>
                  </a:cubicBezTo>
                  <a:cubicBezTo>
                    <a:pt x="821" y="3922"/>
                    <a:pt x="1094" y="3770"/>
                    <a:pt x="821" y="3709"/>
                  </a:cubicBezTo>
                  <a:lnTo>
                    <a:pt x="760" y="3618"/>
                  </a:lnTo>
                  <a:cubicBezTo>
                    <a:pt x="760" y="3660"/>
                    <a:pt x="745" y="3673"/>
                    <a:pt x="725" y="3673"/>
                  </a:cubicBezTo>
                  <a:cubicBezTo>
                    <a:pt x="693" y="3673"/>
                    <a:pt x="648" y="3643"/>
                    <a:pt x="622" y="3643"/>
                  </a:cubicBezTo>
                  <a:cubicBezTo>
                    <a:pt x="617" y="3643"/>
                    <a:pt x="612" y="3644"/>
                    <a:pt x="608" y="3648"/>
                  </a:cubicBezTo>
                  <a:cubicBezTo>
                    <a:pt x="587" y="3627"/>
                    <a:pt x="639" y="3592"/>
                    <a:pt x="672" y="3592"/>
                  </a:cubicBezTo>
                  <a:cubicBezTo>
                    <a:pt x="688" y="3592"/>
                    <a:pt x="699" y="3599"/>
                    <a:pt x="699" y="3618"/>
                  </a:cubicBezTo>
                  <a:cubicBezTo>
                    <a:pt x="810" y="3618"/>
                    <a:pt x="745" y="3492"/>
                    <a:pt x="800" y="3492"/>
                  </a:cubicBezTo>
                  <a:cubicBezTo>
                    <a:pt x="806" y="3492"/>
                    <a:pt x="813" y="3493"/>
                    <a:pt x="821" y="3496"/>
                  </a:cubicBezTo>
                  <a:cubicBezTo>
                    <a:pt x="821" y="3283"/>
                    <a:pt x="912" y="3071"/>
                    <a:pt x="912" y="2858"/>
                  </a:cubicBezTo>
                  <a:lnTo>
                    <a:pt x="912" y="2858"/>
                  </a:lnTo>
                  <a:lnTo>
                    <a:pt x="791" y="2888"/>
                  </a:lnTo>
                  <a:lnTo>
                    <a:pt x="821" y="2827"/>
                  </a:lnTo>
                  <a:cubicBezTo>
                    <a:pt x="821" y="2815"/>
                    <a:pt x="831" y="2807"/>
                    <a:pt x="844" y="2807"/>
                  </a:cubicBezTo>
                  <a:cubicBezTo>
                    <a:pt x="861" y="2807"/>
                    <a:pt x="882" y="2822"/>
                    <a:pt x="882" y="2858"/>
                  </a:cubicBezTo>
                  <a:cubicBezTo>
                    <a:pt x="943" y="2827"/>
                    <a:pt x="851" y="2767"/>
                    <a:pt x="821" y="2767"/>
                  </a:cubicBezTo>
                  <a:cubicBezTo>
                    <a:pt x="830" y="2741"/>
                    <a:pt x="843" y="2732"/>
                    <a:pt x="858" y="2732"/>
                  </a:cubicBezTo>
                  <a:cubicBezTo>
                    <a:pt x="890" y="2732"/>
                    <a:pt x="928" y="2772"/>
                    <a:pt x="939" y="2772"/>
                  </a:cubicBezTo>
                  <a:cubicBezTo>
                    <a:pt x="941" y="2772"/>
                    <a:pt x="943" y="2770"/>
                    <a:pt x="943" y="2767"/>
                  </a:cubicBezTo>
                  <a:lnTo>
                    <a:pt x="943" y="2736"/>
                  </a:lnTo>
                  <a:lnTo>
                    <a:pt x="912" y="2736"/>
                  </a:lnTo>
                  <a:cubicBezTo>
                    <a:pt x="882" y="2706"/>
                    <a:pt x="821" y="2706"/>
                    <a:pt x="821" y="2645"/>
                  </a:cubicBezTo>
                  <a:cubicBezTo>
                    <a:pt x="851" y="2615"/>
                    <a:pt x="912" y="2615"/>
                    <a:pt x="912" y="2615"/>
                  </a:cubicBezTo>
                  <a:cubicBezTo>
                    <a:pt x="912" y="2615"/>
                    <a:pt x="912" y="2615"/>
                    <a:pt x="912" y="2584"/>
                  </a:cubicBezTo>
                  <a:lnTo>
                    <a:pt x="912" y="2493"/>
                  </a:lnTo>
                  <a:lnTo>
                    <a:pt x="821" y="2554"/>
                  </a:lnTo>
                  <a:cubicBezTo>
                    <a:pt x="799" y="2509"/>
                    <a:pt x="825" y="2481"/>
                    <a:pt x="793" y="2481"/>
                  </a:cubicBezTo>
                  <a:cubicBezTo>
                    <a:pt x="782" y="2481"/>
                    <a:pt x="762" y="2485"/>
                    <a:pt x="730" y="2493"/>
                  </a:cubicBezTo>
                  <a:cubicBezTo>
                    <a:pt x="882" y="2432"/>
                    <a:pt x="791" y="2189"/>
                    <a:pt x="851" y="2128"/>
                  </a:cubicBezTo>
                  <a:cubicBezTo>
                    <a:pt x="791" y="2098"/>
                    <a:pt x="791" y="2037"/>
                    <a:pt x="791" y="1976"/>
                  </a:cubicBezTo>
                  <a:cubicBezTo>
                    <a:pt x="775" y="1976"/>
                    <a:pt x="745" y="1984"/>
                    <a:pt x="718" y="1984"/>
                  </a:cubicBezTo>
                  <a:cubicBezTo>
                    <a:pt x="692" y="1984"/>
                    <a:pt x="669" y="1976"/>
                    <a:pt x="669" y="1946"/>
                  </a:cubicBezTo>
                  <a:cubicBezTo>
                    <a:pt x="875" y="1946"/>
                    <a:pt x="767" y="1832"/>
                    <a:pt x="899" y="1797"/>
                  </a:cubicBezTo>
                  <a:lnTo>
                    <a:pt x="899" y="1797"/>
                  </a:lnTo>
                  <a:cubicBezTo>
                    <a:pt x="897" y="1797"/>
                    <a:pt x="895" y="1797"/>
                    <a:pt x="893" y="1797"/>
                  </a:cubicBezTo>
                  <a:cubicBezTo>
                    <a:pt x="839" y="1797"/>
                    <a:pt x="861" y="1690"/>
                    <a:pt x="802" y="1690"/>
                  </a:cubicBezTo>
                  <a:cubicBezTo>
                    <a:pt x="791" y="1690"/>
                    <a:pt x="778" y="1694"/>
                    <a:pt x="760" y="1703"/>
                  </a:cubicBezTo>
                  <a:cubicBezTo>
                    <a:pt x="760" y="1672"/>
                    <a:pt x="775" y="1672"/>
                    <a:pt x="798" y="1672"/>
                  </a:cubicBezTo>
                  <a:cubicBezTo>
                    <a:pt x="821" y="1672"/>
                    <a:pt x="851" y="1672"/>
                    <a:pt x="882" y="1642"/>
                  </a:cubicBezTo>
                  <a:cubicBezTo>
                    <a:pt x="791" y="1551"/>
                    <a:pt x="943" y="1399"/>
                    <a:pt x="912" y="1277"/>
                  </a:cubicBezTo>
                  <a:cubicBezTo>
                    <a:pt x="882" y="1277"/>
                    <a:pt x="821" y="1277"/>
                    <a:pt x="791" y="1247"/>
                  </a:cubicBezTo>
                  <a:lnTo>
                    <a:pt x="943" y="1186"/>
                  </a:lnTo>
                  <a:cubicBezTo>
                    <a:pt x="916" y="1160"/>
                    <a:pt x="799" y="1156"/>
                    <a:pt x="846" y="1116"/>
                  </a:cubicBezTo>
                  <a:lnTo>
                    <a:pt x="846" y="1116"/>
                  </a:lnTo>
                  <a:cubicBezTo>
                    <a:pt x="843" y="1117"/>
                    <a:pt x="840" y="1118"/>
                    <a:pt x="836" y="1118"/>
                  </a:cubicBezTo>
                  <a:cubicBezTo>
                    <a:pt x="821" y="1118"/>
                    <a:pt x="806" y="1110"/>
                    <a:pt x="791" y="1095"/>
                  </a:cubicBezTo>
                  <a:cubicBezTo>
                    <a:pt x="943" y="821"/>
                    <a:pt x="699" y="548"/>
                    <a:pt x="943" y="274"/>
                  </a:cubicBezTo>
                  <a:lnTo>
                    <a:pt x="943" y="274"/>
                  </a:lnTo>
                  <a:cubicBezTo>
                    <a:pt x="922" y="284"/>
                    <a:pt x="909" y="288"/>
                    <a:pt x="900" y="288"/>
                  </a:cubicBezTo>
                  <a:cubicBezTo>
                    <a:pt x="882" y="288"/>
                    <a:pt x="882" y="274"/>
                    <a:pt x="882" y="274"/>
                  </a:cubicBezTo>
                  <a:lnTo>
                    <a:pt x="791" y="274"/>
                  </a:lnTo>
                  <a:lnTo>
                    <a:pt x="882" y="153"/>
                  </a:lnTo>
                  <a:cubicBezTo>
                    <a:pt x="791" y="122"/>
                    <a:pt x="882" y="31"/>
                    <a:pt x="791" y="1"/>
                  </a:cubicBezTo>
                  <a:close/>
                  <a:moveTo>
                    <a:pt x="290" y="7895"/>
                  </a:moveTo>
                  <a:cubicBezTo>
                    <a:pt x="283" y="7897"/>
                    <a:pt x="277" y="7900"/>
                    <a:pt x="274" y="7903"/>
                  </a:cubicBezTo>
                  <a:cubicBezTo>
                    <a:pt x="279" y="7901"/>
                    <a:pt x="285" y="7898"/>
                    <a:pt x="290" y="7895"/>
                  </a:cubicBezTo>
                  <a:close/>
                  <a:moveTo>
                    <a:pt x="935" y="8617"/>
                  </a:moveTo>
                  <a:lnTo>
                    <a:pt x="935" y="8617"/>
                  </a:lnTo>
                  <a:cubicBezTo>
                    <a:pt x="929" y="8622"/>
                    <a:pt x="921" y="8628"/>
                    <a:pt x="912" y="8633"/>
                  </a:cubicBezTo>
                  <a:cubicBezTo>
                    <a:pt x="928" y="8633"/>
                    <a:pt x="936" y="8625"/>
                    <a:pt x="935" y="8617"/>
                  </a:cubicBezTo>
                  <a:close/>
                  <a:moveTo>
                    <a:pt x="461" y="9580"/>
                  </a:moveTo>
                  <a:lnTo>
                    <a:pt x="461" y="9580"/>
                  </a:lnTo>
                  <a:cubicBezTo>
                    <a:pt x="468" y="9587"/>
                    <a:pt x="477" y="9596"/>
                    <a:pt x="486" y="9606"/>
                  </a:cubicBezTo>
                  <a:lnTo>
                    <a:pt x="486" y="9606"/>
                  </a:lnTo>
                  <a:cubicBezTo>
                    <a:pt x="486" y="9606"/>
                    <a:pt x="486" y="9606"/>
                    <a:pt x="487" y="9606"/>
                  </a:cubicBezTo>
                  <a:cubicBezTo>
                    <a:pt x="487" y="9592"/>
                    <a:pt x="475" y="9585"/>
                    <a:pt x="461" y="9580"/>
                  </a:cubicBezTo>
                  <a:close/>
                  <a:moveTo>
                    <a:pt x="405" y="9588"/>
                  </a:moveTo>
                  <a:cubicBezTo>
                    <a:pt x="397" y="9588"/>
                    <a:pt x="384" y="9593"/>
                    <a:pt x="365" y="9606"/>
                  </a:cubicBezTo>
                  <a:cubicBezTo>
                    <a:pt x="426" y="9606"/>
                    <a:pt x="426" y="9666"/>
                    <a:pt x="487" y="9697"/>
                  </a:cubicBezTo>
                  <a:cubicBezTo>
                    <a:pt x="555" y="9697"/>
                    <a:pt x="520" y="9645"/>
                    <a:pt x="486" y="9606"/>
                  </a:cubicBezTo>
                  <a:lnTo>
                    <a:pt x="486" y="9606"/>
                  </a:lnTo>
                  <a:cubicBezTo>
                    <a:pt x="467" y="9619"/>
                    <a:pt x="455" y="9623"/>
                    <a:pt x="446" y="9623"/>
                  </a:cubicBezTo>
                  <a:cubicBezTo>
                    <a:pt x="423" y="9623"/>
                    <a:pt x="429" y="9588"/>
                    <a:pt x="405" y="9588"/>
                  </a:cubicBezTo>
                  <a:close/>
                  <a:moveTo>
                    <a:pt x="608" y="9879"/>
                  </a:moveTo>
                  <a:cubicBezTo>
                    <a:pt x="601" y="9879"/>
                    <a:pt x="597" y="9883"/>
                    <a:pt x="596" y="9889"/>
                  </a:cubicBezTo>
                  <a:lnTo>
                    <a:pt x="596" y="9889"/>
                  </a:lnTo>
                  <a:cubicBezTo>
                    <a:pt x="599" y="9885"/>
                    <a:pt x="604" y="9881"/>
                    <a:pt x="608" y="9879"/>
                  </a:cubicBezTo>
                  <a:close/>
                  <a:moveTo>
                    <a:pt x="730" y="10335"/>
                  </a:moveTo>
                  <a:lnTo>
                    <a:pt x="730" y="10335"/>
                  </a:lnTo>
                  <a:cubicBezTo>
                    <a:pt x="737" y="10343"/>
                    <a:pt x="741" y="10350"/>
                    <a:pt x="742" y="10357"/>
                  </a:cubicBezTo>
                  <a:lnTo>
                    <a:pt x="742" y="10357"/>
                  </a:lnTo>
                  <a:cubicBezTo>
                    <a:pt x="744" y="10348"/>
                    <a:pt x="741" y="10341"/>
                    <a:pt x="730" y="10335"/>
                  </a:cubicBezTo>
                  <a:close/>
                  <a:moveTo>
                    <a:pt x="742" y="10357"/>
                  </a:moveTo>
                  <a:cubicBezTo>
                    <a:pt x="740" y="10367"/>
                    <a:pt x="733" y="10378"/>
                    <a:pt x="724" y="10389"/>
                  </a:cubicBezTo>
                  <a:lnTo>
                    <a:pt x="724" y="10389"/>
                  </a:lnTo>
                  <a:cubicBezTo>
                    <a:pt x="736" y="10382"/>
                    <a:pt x="744" y="10370"/>
                    <a:pt x="742" y="10357"/>
                  </a:cubicBezTo>
                  <a:close/>
                  <a:moveTo>
                    <a:pt x="724" y="10389"/>
                  </a:moveTo>
                  <a:cubicBezTo>
                    <a:pt x="717" y="10393"/>
                    <a:pt x="708" y="10396"/>
                    <a:pt x="699" y="10396"/>
                  </a:cubicBezTo>
                  <a:lnTo>
                    <a:pt x="719" y="10396"/>
                  </a:lnTo>
                  <a:cubicBezTo>
                    <a:pt x="720" y="10394"/>
                    <a:pt x="722" y="10391"/>
                    <a:pt x="724" y="10389"/>
                  </a:cubicBezTo>
                  <a:close/>
                  <a:moveTo>
                    <a:pt x="274" y="7721"/>
                  </a:moveTo>
                  <a:cubicBezTo>
                    <a:pt x="274" y="7751"/>
                    <a:pt x="243" y="7782"/>
                    <a:pt x="274" y="7812"/>
                  </a:cubicBezTo>
                  <a:cubicBezTo>
                    <a:pt x="304" y="7812"/>
                    <a:pt x="456" y="7782"/>
                    <a:pt x="456" y="7782"/>
                  </a:cubicBezTo>
                  <a:lnTo>
                    <a:pt x="456" y="7782"/>
                  </a:lnTo>
                  <a:cubicBezTo>
                    <a:pt x="340" y="7840"/>
                    <a:pt x="390" y="7842"/>
                    <a:pt x="290" y="7895"/>
                  </a:cubicBezTo>
                  <a:lnTo>
                    <a:pt x="290" y="7895"/>
                  </a:lnTo>
                  <a:cubicBezTo>
                    <a:pt x="301" y="7892"/>
                    <a:pt x="315" y="7891"/>
                    <a:pt x="331" y="7891"/>
                  </a:cubicBezTo>
                  <a:cubicBezTo>
                    <a:pt x="395" y="7891"/>
                    <a:pt x="487" y="7912"/>
                    <a:pt x="487" y="7934"/>
                  </a:cubicBezTo>
                  <a:lnTo>
                    <a:pt x="304" y="7934"/>
                  </a:lnTo>
                  <a:lnTo>
                    <a:pt x="443" y="8017"/>
                  </a:lnTo>
                  <a:lnTo>
                    <a:pt x="443" y="8017"/>
                  </a:lnTo>
                  <a:cubicBezTo>
                    <a:pt x="432" y="8013"/>
                    <a:pt x="418" y="8011"/>
                    <a:pt x="402" y="8011"/>
                  </a:cubicBezTo>
                  <a:cubicBezTo>
                    <a:pt x="355" y="8011"/>
                    <a:pt x="294" y="8025"/>
                    <a:pt x="274" y="8025"/>
                  </a:cubicBezTo>
                  <a:cubicBezTo>
                    <a:pt x="304" y="8025"/>
                    <a:pt x="274" y="8116"/>
                    <a:pt x="274" y="8147"/>
                  </a:cubicBezTo>
                  <a:lnTo>
                    <a:pt x="335" y="8086"/>
                  </a:lnTo>
                  <a:lnTo>
                    <a:pt x="335" y="8086"/>
                  </a:lnTo>
                  <a:cubicBezTo>
                    <a:pt x="304" y="8207"/>
                    <a:pt x="547" y="8207"/>
                    <a:pt x="547" y="8299"/>
                  </a:cubicBezTo>
                  <a:cubicBezTo>
                    <a:pt x="532" y="8283"/>
                    <a:pt x="479" y="8276"/>
                    <a:pt x="426" y="8276"/>
                  </a:cubicBezTo>
                  <a:cubicBezTo>
                    <a:pt x="373" y="8276"/>
                    <a:pt x="319" y="8283"/>
                    <a:pt x="304" y="8299"/>
                  </a:cubicBezTo>
                  <a:cubicBezTo>
                    <a:pt x="395" y="8329"/>
                    <a:pt x="730" y="8420"/>
                    <a:pt x="791" y="8511"/>
                  </a:cubicBezTo>
                  <a:lnTo>
                    <a:pt x="760" y="8511"/>
                  </a:lnTo>
                  <a:lnTo>
                    <a:pt x="821" y="8572"/>
                  </a:lnTo>
                  <a:cubicBezTo>
                    <a:pt x="669" y="8542"/>
                    <a:pt x="395" y="8420"/>
                    <a:pt x="304" y="8359"/>
                  </a:cubicBezTo>
                  <a:cubicBezTo>
                    <a:pt x="243" y="8390"/>
                    <a:pt x="243" y="8359"/>
                    <a:pt x="243" y="8420"/>
                  </a:cubicBezTo>
                  <a:cubicBezTo>
                    <a:pt x="231" y="8426"/>
                    <a:pt x="220" y="8429"/>
                    <a:pt x="211" y="8429"/>
                  </a:cubicBezTo>
                  <a:cubicBezTo>
                    <a:pt x="172" y="8429"/>
                    <a:pt x="152" y="8390"/>
                    <a:pt x="152" y="8390"/>
                  </a:cubicBezTo>
                  <a:lnTo>
                    <a:pt x="122" y="8511"/>
                  </a:lnTo>
                  <a:cubicBezTo>
                    <a:pt x="243" y="8511"/>
                    <a:pt x="243" y="8603"/>
                    <a:pt x="335" y="8603"/>
                  </a:cubicBezTo>
                  <a:lnTo>
                    <a:pt x="213" y="8451"/>
                  </a:lnTo>
                  <a:cubicBezTo>
                    <a:pt x="304" y="8451"/>
                    <a:pt x="517" y="8542"/>
                    <a:pt x="487" y="8633"/>
                  </a:cubicBezTo>
                  <a:cubicBezTo>
                    <a:pt x="476" y="8643"/>
                    <a:pt x="453" y="8646"/>
                    <a:pt x="425" y="8646"/>
                  </a:cubicBezTo>
                  <a:cubicBezTo>
                    <a:pt x="368" y="8646"/>
                    <a:pt x="294" y="8633"/>
                    <a:pt x="274" y="8633"/>
                  </a:cubicBezTo>
                  <a:cubicBezTo>
                    <a:pt x="304" y="8633"/>
                    <a:pt x="335" y="8724"/>
                    <a:pt x="304" y="8724"/>
                  </a:cubicBezTo>
                  <a:lnTo>
                    <a:pt x="243" y="8694"/>
                  </a:lnTo>
                  <a:lnTo>
                    <a:pt x="243" y="8694"/>
                  </a:lnTo>
                  <a:cubicBezTo>
                    <a:pt x="213" y="8724"/>
                    <a:pt x="395" y="8754"/>
                    <a:pt x="304" y="8815"/>
                  </a:cubicBezTo>
                  <a:cubicBezTo>
                    <a:pt x="304" y="8846"/>
                    <a:pt x="152" y="8876"/>
                    <a:pt x="213" y="8876"/>
                  </a:cubicBezTo>
                  <a:cubicBezTo>
                    <a:pt x="274" y="8861"/>
                    <a:pt x="395" y="8853"/>
                    <a:pt x="513" y="8853"/>
                  </a:cubicBezTo>
                  <a:cubicBezTo>
                    <a:pt x="631" y="8853"/>
                    <a:pt x="745" y="8861"/>
                    <a:pt x="791" y="8876"/>
                  </a:cubicBezTo>
                  <a:cubicBezTo>
                    <a:pt x="791" y="8876"/>
                    <a:pt x="669" y="8998"/>
                    <a:pt x="608" y="8998"/>
                  </a:cubicBezTo>
                  <a:cubicBezTo>
                    <a:pt x="589" y="9004"/>
                    <a:pt x="568" y="9006"/>
                    <a:pt x="547" y="9006"/>
                  </a:cubicBezTo>
                  <a:cubicBezTo>
                    <a:pt x="489" y="9006"/>
                    <a:pt x="428" y="8989"/>
                    <a:pt x="380" y="8989"/>
                  </a:cubicBezTo>
                  <a:cubicBezTo>
                    <a:pt x="363" y="8989"/>
                    <a:pt x="347" y="8991"/>
                    <a:pt x="335" y="8998"/>
                  </a:cubicBezTo>
                  <a:lnTo>
                    <a:pt x="395" y="8998"/>
                  </a:lnTo>
                  <a:cubicBezTo>
                    <a:pt x="365" y="9028"/>
                    <a:pt x="304" y="8998"/>
                    <a:pt x="335" y="9058"/>
                  </a:cubicBezTo>
                  <a:cubicBezTo>
                    <a:pt x="403" y="9058"/>
                    <a:pt x="352" y="9110"/>
                    <a:pt x="373" y="9110"/>
                  </a:cubicBezTo>
                  <a:cubicBezTo>
                    <a:pt x="380" y="9110"/>
                    <a:pt x="395" y="9104"/>
                    <a:pt x="426" y="9089"/>
                  </a:cubicBezTo>
                  <a:lnTo>
                    <a:pt x="426" y="9089"/>
                  </a:lnTo>
                  <a:cubicBezTo>
                    <a:pt x="456" y="9119"/>
                    <a:pt x="395" y="9119"/>
                    <a:pt x="395" y="9180"/>
                  </a:cubicBezTo>
                  <a:cubicBezTo>
                    <a:pt x="404" y="9176"/>
                    <a:pt x="414" y="9174"/>
                    <a:pt x="426" y="9174"/>
                  </a:cubicBezTo>
                  <a:cubicBezTo>
                    <a:pt x="496" y="9174"/>
                    <a:pt x="612" y="9245"/>
                    <a:pt x="639" y="9271"/>
                  </a:cubicBezTo>
                  <a:cubicBezTo>
                    <a:pt x="639" y="9271"/>
                    <a:pt x="578" y="9271"/>
                    <a:pt x="578" y="9302"/>
                  </a:cubicBezTo>
                  <a:cubicBezTo>
                    <a:pt x="578" y="9393"/>
                    <a:pt x="517" y="9454"/>
                    <a:pt x="517" y="9514"/>
                  </a:cubicBezTo>
                  <a:cubicBezTo>
                    <a:pt x="487" y="9545"/>
                    <a:pt x="456" y="9575"/>
                    <a:pt x="426" y="9575"/>
                  </a:cubicBezTo>
                  <a:cubicBezTo>
                    <a:pt x="426" y="9575"/>
                    <a:pt x="445" y="9575"/>
                    <a:pt x="461" y="9580"/>
                  </a:cubicBezTo>
                  <a:lnTo>
                    <a:pt x="461" y="9580"/>
                  </a:lnTo>
                  <a:cubicBezTo>
                    <a:pt x="460" y="9579"/>
                    <a:pt x="458" y="9577"/>
                    <a:pt x="456" y="9575"/>
                  </a:cubicBezTo>
                  <a:cubicBezTo>
                    <a:pt x="578" y="9575"/>
                    <a:pt x="730" y="9636"/>
                    <a:pt x="791" y="9727"/>
                  </a:cubicBezTo>
                  <a:cubicBezTo>
                    <a:pt x="806" y="9773"/>
                    <a:pt x="783" y="9780"/>
                    <a:pt x="756" y="9780"/>
                  </a:cubicBezTo>
                  <a:cubicBezTo>
                    <a:pt x="743" y="9780"/>
                    <a:pt x="729" y="9778"/>
                    <a:pt x="718" y="9778"/>
                  </a:cubicBezTo>
                  <a:cubicBezTo>
                    <a:pt x="707" y="9778"/>
                    <a:pt x="699" y="9780"/>
                    <a:pt x="699" y="9788"/>
                  </a:cubicBezTo>
                  <a:cubicBezTo>
                    <a:pt x="699" y="9910"/>
                    <a:pt x="943" y="9910"/>
                    <a:pt x="851" y="10031"/>
                  </a:cubicBezTo>
                  <a:cubicBezTo>
                    <a:pt x="821" y="10041"/>
                    <a:pt x="791" y="10045"/>
                    <a:pt x="761" y="10045"/>
                  </a:cubicBezTo>
                  <a:cubicBezTo>
                    <a:pt x="703" y="10045"/>
                    <a:pt x="649" y="10031"/>
                    <a:pt x="608" y="10031"/>
                  </a:cubicBezTo>
                  <a:cubicBezTo>
                    <a:pt x="578" y="9970"/>
                    <a:pt x="669" y="9940"/>
                    <a:pt x="669" y="9910"/>
                  </a:cubicBezTo>
                  <a:lnTo>
                    <a:pt x="669" y="9910"/>
                  </a:lnTo>
                  <a:lnTo>
                    <a:pt x="639" y="9940"/>
                  </a:lnTo>
                  <a:cubicBezTo>
                    <a:pt x="616" y="9940"/>
                    <a:pt x="593" y="9906"/>
                    <a:pt x="596" y="9889"/>
                  </a:cubicBezTo>
                  <a:lnTo>
                    <a:pt x="596" y="9889"/>
                  </a:lnTo>
                  <a:cubicBezTo>
                    <a:pt x="551" y="9937"/>
                    <a:pt x="573" y="10101"/>
                    <a:pt x="517" y="10213"/>
                  </a:cubicBezTo>
                  <a:cubicBezTo>
                    <a:pt x="538" y="10235"/>
                    <a:pt x="560" y="10256"/>
                    <a:pt x="581" y="10256"/>
                  </a:cubicBezTo>
                  <a:cubicBezTo>
                    <a:pt x="590" y="10256"/>
                    <a:pt x="599" y="10253"/>
                    <a:pt x="608" y="10244"/>
                  </a:cubicBezTo>
                  <a:lnTo>
                    <a:pt x="608" y="10213"/>
                  </a:lnTo>
                  <a:cubicBezTo>
                    <a:pt x="617" y="10209"/>
                    <a:pt x="625" y="10207"/>
                    <a:pt x="633" y="10207"/>
                  </a:cubicBezTo>
                  <a:cubicBezTo>
                    <a:pt x="670" y="10207"/>
                    <a:pt x="694" y="10250"/>
                    <a:pt x="716" y="10250"/>
                  </a:cubicBezTo>
                  <a:cubicBezTo>
                    <a:pt x="721" y="10250"/>
                    <a:pt x="725" y="10248"/>
                    <a:pt x="730" y="10244"/>
                  </a:cubicBezTo>
                  <a:cubicBezTo>
                    <a:pt x="760" y="10274"/>
                    <a:pt x="851" y="10335"/>
                    <a:pt x="821" y="10396"/>
                  </a:cubicBezTo>
                  <a:lnTo>
                    <a:pt x="719" y="10396"/>
                  </a:lnTo>
                  <a:cubicBezTo>
                    <a:pt x="691" y="10431"/>
                    <a:pt x="659" y="10469"/>
                    <a:pt x="730" y="10487"/>
                  </a:cubicBezTo>
                  <a:lnTo>
                    <a:pt x="791" y="10426"/>
                  </a:lnTo>
                  <a:cubicBezTo>
                    <a:pt x="851" y="10487"/>
                    <a:pt x="943" y="10548"/>
                    <a:pt x="912" y="10609"/>
                  </a:cubicBezTo>
                  <a:cubicBezTo>
                    <a:pt x="1003" y="10578"/>
                    <a:pt x="912" y="10578"/>
                    <a:pt x="1003" y="10548"/>
                  </a:cubicBezTo>
                  <a:lnTo>
                    <a:pt x="1003" y="10548"/>
                  </a:lnTo>
                  <a:cubicBezTo>
                    <a:pt x="994" y="10550"/>
                    <a:pt x="986" y="10551"/>
                    <a:pt x="980" y="10551"/>
                  </a:cubicBezTo>
                  <a:cubicBezTo>
                    <a:pt x="915" y="10551"/>
                    <a:pt x="990" y="10444"/>
                    <a:pt x="930" y="10444"/>
                  </a:cubicBezTo>
                  <a:cubicBezTo>
                    <a:pt x="919" y="10444"/>
                    <a:pt x="904" y="10448"/>
                    <a:pt x="882" y="10457"/>
                  </a:cubicBezTo>
                  <a:cubicBezTo>
                    <a:pt x="1003" y="10396"/>
                    <a:pt x="943" y="10365"/>
                    <a:pt x="1034" y="10335"/>
                  </a:cubicBezTo>
                  <a:cubicBezTo>
                    <a:pt x="1003" y="10335"/>
                    <a:pt x="973" y="10335"/>
                    <a:pt x="1003" y="10305"/>
                  </a:cubicBezTo>
                  <a:cubicBezTo>
                    <a:pt x="973" y="10305"/>
                    <a:pt x="973" y="10274"/>
                    <a:pt x="973" y="10274"/>
                  </a:cubicBezTo>
                  <a:cubicBezTo>
                    <a:pt x="943" y="10305"/>
                    <a:pt x="943" y="10305"/>
                    <a:pt x="912" y="10305"/>
                  </a:cubicBezTo>
                  <a:cubicBezTo>
                    <a:pt x="851" y="10274"/>
                    <a:pt x="851" y="10213"/>
                    <a:pt x="821" y="10183"/>
                  </a:cubicBezTo>
                  <a:cubicBezTo>
                    <a:pt x="821" y="10173"/>
                    <a:pt x="824" y="10170"/>
                    <a:pt x="830" y="10170"/>
                  </a:cubicBezTo>
                  <a:cubicBezTo>
                    <a:pt x="841" y="10170"/>
                    <a:pt x="861" y="10183"/>
                    <a:pt x="882" y="10183"/>
                  </a:cubicBezTo>
                  <a:lnTo>
                    <a:pt x="821" y="10153"/>
                  </a:lnTo>
                  <a:cubicBezTo>
                    <a:pt x="863" y="10132"/>
                    <a:pt x="905" y="10096"/>
                    <a:pt x="937" y="10096"/>
                  </a:cubicBezTo>
                  <a:cubicBezTo>
                    <a:pt x="951" y="10096"/>
                    <a:pt x="963" y="10103"/>
                    <a:pt x="973" y="10122"/>
                  </a:cubicBezTo>
                  <a:lnTo>
                    <a:pt x="973" y="10062"/>
                  </a:lnTo>
                  <a:cubicBezTo>
                    <a:pt x="1034" y="10031"/>
                    <a:pt x="1034" y="9970"/>
                    <a:pt x="1003" y="9940"/>
                  </a:cubicBezTo>
                  <a:cubicBezTo>
                    <a:pt x="1025" y="9940"/>
                    <a:pt x="984" y="9908"/>
                    <a:pt x="970" y="9902"/>
                  </a:cubicBezTo>
                  <a:lnTo>
                    <a:pt x="970" y="9902"/>
                  </a:lnTo>
                  <a:lnTo>
                    <a:pt x="943" y="9818"/>
                  </a:lnTo>
                  <a:lnTo>
                    <a:pt x="973" y="9818"/>
                  </a:lnTo>
                  <a:cubicBezTo>
                    <a:pt x="973" y="9727"/>
                    <a:pt x="851" y="9606"/>
                    <a:pt x="973" y="9514"/>
                  </a:cubicBezTo>
                  <a:cubicBezTo>
                    <a:pt x="943" y="9484"/>
                    <a:pt x="943" y="9454"/>
                    <a:pt x="943" y="9393"/>
                  </a:cubicBezTo>
                  <a:lnTo>
                    <a:pt x="1003" y="9393"/>
                  </a:lnTo>
                  <a:cubicBezTo>
                    <a:pt x="1003" y="9332"/>
                    <a:pt x="1064" y="9271"/>
                    <a:pt x="1003" y="9241"/>
                  </a:cubicBezTo>
                  <a:cubicBezTo>
                    <a:pt x="1155" y="9210"/>
                    <a:pt x="1034" y="9058"/>
                    <a:pt x="1064" y="8967"/>
                  </a:cubicBezTo>
                  <a:lnTo>
                    <a:pt x="1003" y="8967"/>
                  </a:lnTo>
                  <a:cubicBezTo>
                    <a:pt x="1003" y="8937"/>
                    <a:pt x="973" y="8876"/>
                    <a:pt x="943" y="8815"/>
                  </a:cubicBezTo>
                  <a:lnTo>
                    <a:pt x="882" y="8815"/>
                  </a:lnTo>
                  <a:cubicBezTo>
                    <a:pt x="821" y="8754"/>
                    <a:pt x="912" y="8694"/>
                    <a:pt x="912" y="8603"/>
                  </a:cubicBezTo>
                  <a:cubicBezTo>
                    <a:pt x="927" y="8603"/>
                    <a:pt x="934" y="8609"/>
                    <a:pt x="935" y="8617"/>
                  </a:cubicBezTo>
                  <a:lnTo>
                    <a:pt x="935" y="8617"/>
                  </a:lnTo>
                  <a:cubicBezTo>
                    <a:pt x="1037" y="8528"/>
                    <a:pt x="826" y="8415"/>
                    <a:pt x="912" y="8329"/>
                  </a:cubicBezTo>
                  <a:cubicBezTo>
                    <a:pt x="912" y="8329"/>
                    <a:pt x="912" y="8299"/>
                    <a:pt x="912" y="8299"/>
                  </a:cubicBezTo>
                  <a:lnTo>
                    <a:pt x="943" y="8299"/>
                  </a:lnTo>
                  <a:cubicBezTo>
                    <a:pt x="943" y="8268"/>
                    <a:pt x="943" y="8268"/>
                    <a:pt x="973" y="8268"/>
                  </a:cubicBezTo>
                  <a:lnTo>
                    <a:pt x="943" y="8268"/>
                  </a:lnTo>
                  <a:cubicBezTo>
                    <a:pt x="912" y="8268"/>
                    <a:pt x="912" y="8238"/>
                    <a:pt x="912" y="8207"/>
                  </a:cubicBezTo>
                  <a:lnTo>
                    <a:pt x="973" y="8207"/>
                  </a:lnTo>
                  <a:cubicBezTo>
                    <a:pt x="1003" y="8177"/>
                    <a:pt x="943" y="8177"/>
                    <a:pt x="882" y="8177"/>
                  </a:cubicBezTo>
                  <a:cubicBezTo>
                    <a:pt x="882" y="8177"/>
                    <a:pt x="851" y="8177"/>
                    <a:pt x="851" y="8147"/>
                  </a:cubicBezTo>
                  <a:cubicBezTo>
                    <a:pt x="943" y="8147"/>
                    <a:pt x="791" y="8086"/>
                    <a:pt x="912" y="8055"/>
                  </a:cubicBezTo>
                  <a:cubicBezTo>
                    <a:pt x="855" y="8055"/>
                    <a:pt x="879" y="7946"/>
                    <a:pt x="778" y="7909"/>
                  </a:cubicBezTo>
                  <a:lnTo>
                    <a:pt x="778" y="7909"/>
                  </a:lnTo>
                  <a:cubicBezTo>
                    <a:pt x="788" y="7887"/>
                    <a:pt x="782" y="7865"/>
                    <a:pt x="760" y="7843"/>
                  </a:cubicBezTo>
                  <a:lnTo>
                    <a:pt x="851" y="7812"/>
                  </a:lnTo>
                  <a:lnTo>
                    <a:pt x="730" y="7751"/>
                  </a:lnTo>
                  <a:cubicBezTo>
                    <a:pt x="669" y="7751"/>
                    <a:pt x="570" y="7759"/>
                    <a:pt x="479" y="7759"/>
                  </a:cubicBezTo>
                  <a:cubicBezTo>
                    <a:pt x="388" y="7759"/>
                    <a:pt x="304" y="7751"/>
                    <a:pt x="274" y="77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9626787" y="1727712"/>
              <a:ext cx="57631" cy="515518"/>
            </a:xfrm>
            <a:custGeom>
              <a:avLst/>
              <a:gdLst/>
              <a:ahLst/>
              <a:cxnLst/>
              <a:rect l="l" t="t" r="r" b="b"/>
              <a:pathLst>
                <a:path w="1186" h="10609" extrusionOk="0">
                  <a:moveTo>
                    <a:pt x="882" y="1095"/>
                  </a:moveTo>
                  <a:cubicBezTo>
                    <a:pt x="873" y="1100"/>
                    <a:pt x="867" y="1106"/>
                    <a:pt x="862" y="1110"/>
                  </a:cubicBezTo>
                  <a:lnTo>
                    <a:pt x="862" y="1110"/>
                  </a:lnTo>
                  <a:cubicBezTo>
                    <a:pt x="869" y="1107"/>
                    <a:pt x="875" y="1101"/>
                    <a:pt x="882" y="1095"/>
                  </a:cubicBezTo>
                  <a:close/>
                  <a:moveTo>
                    <a:pt x="222" y="1260"/>
                  </a:moveTo>
                  <a:lnTo>
                    <a:pt x="213" y="1277"/>
                  </a:lnTo>
                  <a:cubicBezTo>
                    <a:pt x="221" y="1277"/>
                    <a:pt x="223" y="1271"/>
                    <a:pt x="222" y="1260"/>
                  </a:cubicBezTo>
                  <a:close/>
                  <a:moveTo>
                    <a:pt x="943" y="1794"/>
                  </a:moveTo>
                  <a:cubicBezTo>
                    <a:pt x="940" y="1794"/>
                    <a:pt x="937" y="1795"/>
                    <a:pt x="935" y="1796"/>
                  </a:cubicBezTo>
                  <a:lnTo>
                    <a:pt x="935" y="1796"/>
                  </a:lnTo>
                  <a:cubicBezTo>
                    <a:pt x="937" y="1795"/>
                    <a:pt x="940" y="1795"/>
                    <a:pt x="943" y="1794"/>
                  </a:cubicBezTo>
                  <a:close/>
                  <a:moveTo>
                    <a:pt x="871" y="2592"/>
                  </a:moveTo>
                  <a:cubicBezTo>
                    <a:pt x="874" y="2592"/>
                    <a:pt x="882" y="2599"/>
                    <a:pt x="882" y="2615"/>
                  </a:cubicBezTo>
                  <a:cubicBezTo>
                    <a:pt x="867" y="2599"/>
                    <a:pt x="867" y="2592"/>
                    <a:pt x="871" y="2592"/>
                  </a:cubicBezTo>
                  <a:close/>
                  <a:moveTo>
                    <a:pt x="197" y="3093"/>
                  </a:moveTo>
                  <a:cubicBezTo>
                    <a:pt x="193" y="3095"/>
                    <a:pt x="190" y="3098"/>
                    <a:pt x="188" y="3103"/>
                  </a:cubicBezTo>
                  <a:lnTo>
                    <a:pt x="188" y="3103"/>
                  </a:lnTo>
                  <a:cubicBezTo>
                    <a:pt x="190" y="3100"/>
                    <a:pt x="194" y="3096"/>
                    <a:pt x="197" y="3093"/>
                  </a:cubicBezTo>
                  <a:close/>
                  <a:moveTo>
                    <a:pt x="188" y="3103"/>
                  </a:moveTo>
                  <a:cubicBezTo>
                    <a:pt x="179" y="3114"/>
                    <a:pt x="175" y="3124"/>
                    <a:pt x="183" y="3131"/>
                  </a:cubicBezTo>
                  <a:cubicBezTo>
                    <a:pt x="183" y="3119"/>
                    <a:pt x="185" y="3110"/>
                    <a:pt x="188" y="3103"/>
                  </a:cubicBezTo>
                  <a:close/>
                  <a:moveTo>
                    <a:pt x="175" y="3286"/>
                  </a:moveTo>
                  <a:cubicBezTo>
                    <a:pt x="173" y="3296"/>
                    <a:pt x="175" y="3306"/>
                    <a:pt x="183" y="3314"/>
                  </a:cubicBezTo>
                  <a:cubicBezTo>
                    <a:pt x="179" y="3304"/>
                    <a:pt x="177" y="3295"/>
                    <a:pt x="175" y="3286"/>
                  </a:cubicBezTo>
                  <a:close/>
                  <a:moveTo>
                    <a:pt x="901" y="4049"/>
                  </a:moveTo>
                  <a:cubicBezTo>
                    <a:pt x="904" y="4057"/>
                    <a:pt x="908" y="4065"/>
                    <a:pt x="912" y="4074"/>
                  </a:cubicBezTo>
                  <a:cubicBezTo>
                    <a:pt x="912" y="4061"/>
                    <a:pt x="907" y="4054"/>
                    <a:pt x="901" y="4049"/>
                  </a:cubicBezTo>
                  <a:close/>
                  <a:moveTo>
                    <a:pt x="335" y="5381"/>
                  </a:moveTo>
                  <a:cubicBezTo>
                    <a:pt x="335" y="5381"/>
                    <a:pt x="335" y="5392"/>
                    <a:pt x="341" y="5394"/>
                  </a:cubicBezTo>
                  <a:lnTo>
                    <a:pt x="341" y="5394"/>
                  </a:lnTo>
                  <a:lnTo>
                    <a:pt x="335" y="5381"/>
                  </a:lnTo>
                  <a:close/>
                  <a:moveTo>
                    <a:pt x="237" y="5503"/>
                  </a:moveTo>
                  <a:cubicBezTo>
                    <a:pt x="232" y="5504"/>
                    <a:pt x="230" y="5507"/>
                    <a:pt x="231" y="5512"/>
                  </a:cubicBezTo>
                  <a:lnTo>
                    <a:pt x="231" y="5512"/>
                  </a:lnTo>
                  <a:cubicBezTo>
                    <a:pt x="234" y="5509"/>
                    <a:pt x="235" y="5506"/>
                    <a:pt x="237" y="5503"/>
                  </a:cubicBezTo>
                  <a:close/>
                  <a:moveTo>
                    <a:pt x="183" y="5472"/>
                  </a:moveTo>
                  <a:cubicBezTo>
                    <a:pt x="61" y="5502"/>
                    <a:pt x="92" y="5563"/>
                    <a:pt x="31" y="5624"/>
                  </a:cubicBezTo>
                  <a:cubicBezTo>
                    <a:pt x="54" y="5601"/>
                    <a:pt x="147" y="5543"/>
                    <a:pt x="217" y="5543"/>
                  </a:cubicBezTo>
                  <a:cubicBezTo>
                    <a:pt x="240" y="5543"/>
                    <a:pt x="259" y="5548"/>
                    <a:pt x="274" y="5563"/>
                  </a:cubicBezTo>
                  <a:cubicBezTo>
                    <a:pt x="254" y="5543"/>
                    <a:pt x="234" y="5523"/>
                    <a:pt x="231" y="5512"/>
                  </a:cubicBezTo>
                  <a:lnTo>
                    <a:pt x="231" y="5512"/>
                  </a:lnTo>
                  <a:cubicBezTo>
                    <a:pt x="227" y="5518"/>
                    <a:pt x="221" y="5525"/>
                    <a:pt x="213" y="5533"/>
                  </a:cubicBezTo>
                  <a:lnTo>
                    <a:pt x="183" y="5472"/>
                  </a:lnTo>
                  <a:close/>
                  <a:moveTo>
                    <a:pt x="456" y="6688"/>
                  </a:moveTo>
                  <a:cubicBezTo>
                    <a:pt x="456" y="6688"/>
                    <a:pt x="456" y="6718"/>
                    <a:pt x="456" y="6718"/>
                  </a:cubicBezTo>
                  <a:cubicBezTo>
                    <a:pt x="426" y="6718"/>
                    <a:pt x="426" y="6718"/>
                    <a:pt x="456" y="6688"/>
                  </a:cubicBezTo>
                  <a:close/>
                  <a:moveTo>
                    <a:pt x="313" y="7898"/>
                  </a:moveTo>
                  <a:cubicBezTo>
                    <a:pt x="310" y="7899"/>
                    <a:pt x="307" y="7901"/>
                    <a:pt x="304" y="7903"/>
                  </a:cubicBezTo>
                  <a:cubicBezTo>
                    <a:pt x="307" y="7901"/>
                    <a:pt x="310" y="7900"/>
                    <a:pt x="313" y="7898"/>
                  </a:cubicBezTo>
                  <a:close/>
                  <a:moveTo>
                    <a:pt x="760" y="7903"/>
                  </a:moveTo>
                  <a:cubicBezTo>
                    <a:pt x="781" y="7903"/>
                    <a:pt x="788" y="7903"/>
                    <a:pt x="790" y="7913"/>
                  </a:cubicBezTo>
                  <a:lnTo>
                    <a:pt x="790" y="7913"/>
                  </a:lnTo>
                  <a:cubicBezTo>
                    <a:pt x="781" y="7910"/>
                    <a:pt x="771" y="7906"/>
                    <a:pt x="760" y="7903"/>
                  </a:cubicBezTo>
                  <a:close/>
                  <a:moveTo>
                    <a:pt x="460" y="9577"/>
                  </a:moveTo>
                  <a:lnTo>
                    <a:pt x="460" y="9577"/>
                  </a:lnTo>
                  <a:cubicBezTo>
                    <a:pt x="468" y="9582"/>
                    <a:pt x="477" y="9587"/>
                    <a:pt x="485" y="9594"/>
                  </a:cubicBezTo>
                  <a:lnTo>
                    <a:pt x="485" y="9594"/>
                  </a:lnTo>
                  <a:cubicBezTo>
                    <a:pt x="481" y="9584"/>
                    <a:pt x="472" y="9579"/>
                    <a:pt x="460" y="9577"/>
                  </a:cubicBezTo>
                  <a:close/>
                  <a:moveTo>
                    <a:pt x="418" y="9588"/>
                  </a:moveTo>
                  <a:cubicBezTo>
                    <a:pt x="407" y="9588"/>
                    <a:pt x="391" y="9593"/>
                    <a:pt x="365" y="9606"/>
                  </a:cubicBezTo>
                  <a:cubicBezTo>
                    <a:pt x="426" y="9606"/>
                    <a:pt x="456" y="9666"/>
                    <a:pt x="487" y="9697"/>
                  </a:cubicBezTo>
                  <a:cubicBezTo>
                    <a:pt x="564" y="9697"/>
                    <a:pt x="533" y="9632"/>
                    <a:pt x="485" y="9594"/>
                  </a:cubicBezTo>
                  <a:lnTo>
                    <a:pt x="485" y="9594"/>
                  </a:lnTo>
                  <a:cubicBezTo>
                    <a:pt x="486" y="9597"/>
                    <a:pt x="487" y="9601"/>
                    <a:pt x="487" y="9606"/>
                  </a:cubicBezTo>
                  <a:cubicBezTo>
                    <a:pt x="468" y="9618"/>
                    <a:pt x="456" y="9623"/>
                    <a:pt x="450" y="9623"/>
                  </a:cubicBezTo>
                  <a:cubicBezTo>
                    <a:pt x="431" y="9623"/>
                    <a:pt x="446" y="9588"/>
                    <a:pt x="418" y="9588"/>
                  </a:cubicBezTo>
                  <a:close/>
                  <a:moveTo>
                    <a:pt x="760" y="10335"/>
                  </a:moveTo>
                  <a:lnTo>
                    <a:pt x="760" y="10335"/>
                  </a:lnTo>
                  <a:cubicBezTo>
                    <a:pt x="773" y="10348"/>
                    <a:pt x="754" y="10371"/>
                    <a:pt x="737" y="10395"/>
                  </a:cubicBezTo>
                  <a:lnTo>
                    <a:pt x="737" y="10395"/>
                  </a:lnTo>
                  <a:cubicBezTo>
                    <a:pt x="765" y="10391"/>
                    <a:pt x="789" y="10363"/>
                    <a:pt x="760" y="10335"/>
                  </a:cubicBezTo>
                  <a:close/>
                  <a:moveTo>
                    <a:pt x="737" y="10395"/>
                  </a:moveTo>
                  <a:lnTo>
                    <a:pt x="737" y="10395"/>
                  </a:lnTo>
                  <a:cubicBezTo>
                    <a:pt x="735" y="10396"/>
                    <a:pt x="732" y="10396"/>
                    <a:pt x="730" y="10396"/>
                  </a:cubicBezTo>
                  <a:lnTo>
                    <a:pt x="736" y="10396"/>
                  </a:lnTo>
                  <a:cubicBezTo>
                    <a:pt x="737" y="10396"/>
                    <a:pt x="737" y="10396"/>
                    <a:pt x="737" y="10395"/>
                  </a:cubicBezTo>
                  <a:close/>
                  <a:moveTo>
                    <a:pt x="791" y="1"/>
                  </a:moveTo>
                  <a:lnTo>
                    <a:pt x="821" y="61"/>
                  </a:lnTo>
                  <a:cubicBezTo>
                    <a:pt x="797" y="49"/>
                    <a:pt x="771" y="44"/>
                    <a:pt x="745" y="44"/>
                  </a:cubicBezTo>
                  <a:cubicBezTo>
                    <a:pt x="640" y="44"/>
                    <a:pt x="523" y="122"/>
                    <a:pt x="426" y="122"/>
                  </a:cubicBezTo>
                  <a:cubicBezTo>
                    <a:pt x="548" y="153"/>
                    <a:pt x="213" y="244"/>
                    <a:pt x="396" y="335"/>
                  </a:cubicBezTo>
                  <a:cubicBezTo>
                    <a:pt x="386" y="345"/>
                    <a:pt x="379" y="348"/>
                    <a:pt x="373" y="348"/>
                  </a:cubicBezTo>
                  <a:cubicBezTo>
                    <a:pt x="362" y="348"/>
                    <a:pt x="355" y="335"/>
                    <a:pt x="335" y="335"/>
                  </a:cubicBezTo>
                  <a:cubicBezTo>
                    <a:pt x="396" y="365"/>
                    <a:pt x="396" y="396"/>
                    <a:pt x="365" y="426"/>
                  </a:cubicBezTo>
                  <a:cubicBezTo>
                    <a:pt x="365" y="578"/>
                    <a:pt x="304" y="639"/>
                    <a:pt x="274" y="791"/>
                  </a:cubicBezTo>
                  <a:lnTo>
                    <a:pt x="335" y="791"/>
                  </a:lnTo>
                  <a:cubicBezTo>
                    <a:pt x="335" y="821"/>
                    <a:pt x="304" y="821"/>
                    <a:pt x="304" y="852"/>
                  </a:cubicBezTo>
                  <a:cubicBezTo>
                    <a:pt x="313" y="854"/>
                    <a:pt x="320" y="856"/>
                    <a:pt x="325" y="856"/>
                  </a:cubicBezTo>
                  <a:cubicBezTo>
                    <a:pt x="370" y="856"/>
                    <a:pt x="336" y="776"/>
                    <a:pt x="381" y="776"/>
                  </a:cubicBezTo>
                  <a:cubicBezTo>
                    <a:pt x="391" y="776"/>
                    <a:pt x="405" y="781"/>
                    <a:pt x="426" y="791"/>
                  </a:cubicBezTo>
                  <a:cubicBezTo>
                    <a:pt x="274" y="821"/>
                    <a:pt x="426" y="1034"/>
                    <a:pt x="244" y="1064"/>
                  </a:cubicBezTo>
                  <a:cubicBezTo>
                    <a:pt x="244" y="1071"/>
                    <a:pt x="248" y="1074"/>
                    <a:pt x="256" y="1074"/>
                  </a:cubicBezTo>
                  <a:cubicBezTo>
                    <a:pt x="269" y="1074"/>
                    <a:pt x="290" y="1066"/>
                    <a:pt x="307" y="1066"/>
                  </a:cubicBezTo>
                  <a:cubicBezTo>
                    <a:pt x="322" y="1066"/>
                    <a:pt x="335" y="1072"/>
                    <a:pt x="335" y="1095"/>
                  </a:cubicBezTo>
                  <a:lnTo>
                    <a:pt x="274" y="1095"/>
                  </a:lnTo>
                  <a:lnTo>
                    <a:pt x="335" y="1125"/>
                  </a:lnTo>
                  <a:cubicBezTo>
                    <a:pt x="335" y="1156"/>
                    <a:pt x="274" y="1186"/>
                    <a:pt x="244" y="1186"/>
                  </a:cubicBezTo>
                  <a:cubicBezTo>
                    <a:pt x="244" y="1156"/>
                    <a:pt x="244" y="1156"/>
                    <a:pt x="213" y="1125"/>
                  </a:cubicBezTo>
                  <a:lnTo>
                    <a:pt x="213" y="1125"/>
                  </a:lnTo>
                  <a:cubicBezTo>
                    <a:pt x="191" y="1170"/>
                    <a:pt x="218" y="1231"/>
                    <a:pt x="222" y="1260"/>
                  </a:cubicBezTo>
                  <a:lnTo>
                    <a:pt x="222" y="1260"/>
                  </a:lnTo>
                  <a:lnTo>
                    <a:pt x="244" y="1216"/>
                  </a:lnTo>
                  <a:cubicBezTo>
                    <a:pt x="304" y="1368"/>
                    <a:pt x="244" y="1551"/>
                    <a:pt x="335" y="1703"/>
                  </a:cubicBezTo>
                  <a:lnTo>
                    <a:pt x="365" y="1672"/>
                  </a:lnTo>
                  <a:lnTo>
                    <a:pt x="365" y="1672"/>
                  </a:lnTo>
                  <a:cubicBezTo>
                    <a:pt x="426" y="1794"/>
                    <a:pt x="335" y="1764"/>
                    <a:pt x="365" y="1885"/>
                  </a:cubicBezTo>
                  <a:lnTo>
                    <a:pt x="335" y="1885"/>
                  </a:lnTo>
                  <a:cubicBezTo>
                    <a:pt x="365" y="1915"/>
                    <a:pt x="396" y="1946"/>
                    <a:pt x="396" y="1976"/>
                  </a:cubicBezTo>
                  <a:cubicBezTo>
                    <a:pt x="389" y="1970"/>
                    <a:pt x="381" y="1968"/>
                    <a:pt x="373" y="1968"/>
                  </a:cubicBezTo>
                  <a:cubicBezTo>
                    <a:pt x="349" y="1968"/>
                    <a:pt x="320" y="1985"/>
                    <a:pt x="297" y="1985"/>
                  </a:cubicBezTo>
                  <a:cubicBezTo>
                    <a:pt x="288" y="1985"/>
                    <a:pt x="280" y="1983"/>
                    <a:pt x="274" y="1976"/>
                  </a:cubicBezTo>
                  <a:lnTo>
                    <a:pt x="274" y="1976"/>
                  </a:lnTo>
                  <a:cubicBezTo>
                    <a:pt x="335" y="2098"/>
                    <a:pt x="335" y="2037"/>
                    <a:pt x="456" y="2128"/>
                  </a:cubicBezTo>
                  <a:lnTo>
                    <a:pt x="396" y="2128"/>
                  </a:lnTo>
                  <a:cubicBezTo>
                    <a:pt x="456" y="2159"/>
                    <a:pt x="487" y="2159"/>
                    <a:pt x="487" y="2219"/>
                  </a:cubicBezTo>
                  <a:cubicBezTo>
                    <a:pt x="470" y="2203"/>
                    <a:pt x="456" y="2197"/>
                    <a:pt x="442" y="2197"/>
                  </a:cubicBezTo>
                  <a:cubicBezTo>
                    <a:pt x="420" y="2197"/>
                    <a:pt x="401" y="2211"/>
                    <a:pt x="380" y="2211"/>
                  </a:cubicBezTo>
                  <a:cubicBezTo>
                    <a:pt x="366" y="2211"/>
                    <a:pt x="352" y="2206"/>
                    <a:pt x="335" y="2189"/>
                  </a:cubicBezTo>
                  <a:lnTo>
                    <a:pt x="335" y="2189"/>
                  </a:lnTo>
                  <a:cubicBezTo>
                    <a:pt x="213" y="2341"/>
                    <a:pt x="456" y="2371"/>
                    <a:pt x="274" y="2432"/>
                  </a:cubicBezTo>
                  <a:cubicBezTo>
                    <a:pt x="300" y="2443"/>
                    <a:pt x="319" y="2447"/>
                    <a:pt x="335" y="2447"/>
                  </a:cubicBezTo>
                  <a:cubicBezTo>
                    <a:pt x="400" y="2447"/>
                    <a:pt x="377" y="2367"/>
                    <a:pt x="389" y="2367"/>
                  </a:cubicBezTo>
                  <a:lnTo>
                    <a:pt x="389" y="2367"/>
                  </a:lnTo>
                  <a:cubicBezTo>
                    <a:pt x="391" y="2367"/>
                    <a:pt x="393" y="2369"/>
                    <a:pt x="396" y="2371"/>
                  </a:cubicBezTo>
                  <a:cubicBezTo>
                    <a:pt x="407" y="2366"/>
                    <a:pt x="418" y="2363"/>
                    <a:pt x="429" y="2363"/>
                  </a:cubicBezTo>
                  <a:cubicBezTo>
                    <a:pt x="477" y="2363"/>
                    <a:pt x="517" y="2413"/>
                    <a:pt x="517" y="2463"/>
                  </a:cubicBezTo>
                  <a:cubicBezTo>
                    <a:pt x="487" y="2493"/>
                    <a:pt x="304" y="2523"/>
                    <a:pt x="304" y="2615"/>
                  </a:cubicBezTo>
                  <a:cubicBezTo>
                    <a:pt x="304" y="2615"/>
                    <a:pt x="304" y="2615"/>
                    <a:pt x="304" y="2584"/>
                  </a:cubicBezTo>
                  <a:lnTo>
                    <a:pt x="304" y="2584"/>
                  </a:lnTo>
                  <a:cubicBezTo>
                    <a:pt x="244" y="2645"/>
                    <a:pt x="365" y="2675"/>
                    <a:pt x="274" y="2706"/>
                  </a:cubicBezTo>
                  <a:cubicBezTo>
                    <a:pt x="365" y="2736"/>
                    <a:pt x="274" y="2767"/>
                    <a:pt x="396" y="2767"/>
                  </a:cubicBezTo>
                  <a:lnTo>
                    <a:pt x="365" y="2706"/>
                  </a:lnTo>
                  <a:lnTo>
                    <a:pt x="365" y="2706"/>
                  </a:lnTo>
                  <a:cubicBezTo>
                    <a:pt x="396" y="2736"/>
                    <a:pt x="548" y="2797"/>
                    <a:pt x="487" y="2888"/>
                  </a:cubicBezTo>
                  <a:cubicBezTo>
                    <a:pt x="456" y="2858"/>
                    <a:pt x="426" y="2858"/>
                    <a:pt x="396" y="2827"/>
                  </a:cubicBezTo>
                  <a:lnTo>
                    <a:pt x="396" y="2827"/>
                  </a:lnTo>
                  <a:cubicBezTo>
                    <a:pt x="365" y="2858"/>
                    <a:pt x="426" y="2888"/>
                    <a:pt x="396" y="2888"/>
                  </a:cubicBezTo>
                  <a:cubicBezTo>
                    <a:pt x="274" y="2888"/>
                    <a:pt x="365" y="2797"/>
                    <a:pt x="274" y="2736"/>
                  </a:cubicBezTo>
                  <a:lnTo>
                    <a:pt x="274" y="2736"/>
                  </a:lnTo>
                  <a:cubicBezTo>
                    <a:pt x="225" y="2761"/>
                    <a:pt x="315" y="2805"/>
                    <a:pt x="271" y="2805"/>
                  </a:cubicBezTo>
                  <a:cubicBezTo>
                    <a:pt x="260" y="2805"/>
                    <a:pt x="242" y="2803"/>
                    <a:pt x="213" y="2797"/>
                  </a:cubicBezTo>
                  <a:lnTo>
                    <a:pt x="213" y="2797"/>
                  </a:lnTo>
                  <a:cubicBezTo>
                    <a:pt x="396" y="2858"/>
                    <a:pt x="213" y="2919"/>
                    <a:pt x="335" y="2979"/>
                  </a:cubicBezTo>
                  <a:lnTo>
                    <a:pt x="274" y="2979"/>
                  </a:lnTo>
                  <a:cubicBezTo>
                    <a:pt x="274" y="2979"/>
                    <a:pt x="304" y="3010"/>
                    <a:pt x="304" y="3010"/>
                  </a:cubicBezTo>
                  <a:lnTo>
                    <a:pt x="213" y="2979"/>
                  </a:lnTo>
                  <a:lnTo>
                    <a:pt x="213" y="2979"/>
                  </a:lnTo>
                  <a:cubicBezTo>
                    <a:pt x="275" y="3020"/>
                    <a:pt x="226" y="3061"/>
                    <a:pt x="197" y="3093"/>
                  </a:cubicBezTo>
                  <a:lnTo>
                    <a:pt x="197" y="3093"/>
                  </a:lnTo>
                  <a:cubicBezTo>
                    <a:pt x="202" y="3089"/>
                    <a:pt x="209" y="3088"/>
                    <a:pt x="217" y="3088"/>
                  </a:cubicBezTo>
                  <a:cubicBezTo>
                    <a:pt x="233" y="3088"/>
                    <a:pt x="254" y="3093"/>
                    <a:pt x="276" y="3093"/>
                  </a:cubicBezTo>
                  <a:cubicBezTo>
                    <a:pt x="296" y="3093"/>
                    <a:pt x="317" y="3089"/>
                    <a:pt x="335" y="3071"/>
                  </a:cubicBezTo>
                  <a:lnTo>
                    <a:pt x="335" y="3071"/>
                  </a:lnTo>
                  <a:cubicBezTo>
                    <a:pt x="420" y="3184"/>
                    <a:pt x="160" y="3165"/>
                    <a:pt x="175" y="3286"/>
                  </a:cubicBezTo>
                  <a:lnTo>
                    <a:pt x="175" y="3286"/>
                  </a:lnTo>
                  <a:cubicBezTo>
                    <a:pt x="180" y="3265"/>
                    <a:pt x="203" y="3245"/>
                    <a:pt x="224" y="3245"/>
                  </a:cubicBezTo>
                  <a:cubicBezTo>
                    <a:pt x="231" y="3245"/>
                    <a:pt x="238" y="3247"/>
                    <a:pt x="244" y="3253"/>
                  </a:cubicBezTo>
                  <a:cubicBezTo>
                    <a:pt x="244" y="3283"/>
                    <a:pt x="213" y="3314"/>
                    <a:pt x="183" y="3344"/>
                  </a:cubicBezTo>
                  <a:cubicBezTo>
                    <a:pt x="183" y="3371"/>
                    <a:pt x="188" y="3379"/>
                    <a:pt x="196" y="3379"/>
                  </a:cubicBezTo>
                  <a:cubicBezTo>
                    <a:pt x="210" y="3379"/>
                    <a:pt x="232" y="3357"/>
                    <a:pt x="251" y="3357"/>
                  </a:cubicBezTo>
                  <a:cubicBezTo>
                    <a:pt x="259" y="3357"/>
                    <a:pt x="267" y="3361"/>
                    <a:pt x="274" y="3374"/>
                  </a:cubicBezTo>
                  <a:cubicBezTo>
                    <a:pt x="213" y="3405"/>
                    <a:pt x="335" y="3405"/>
                    <a:pt x="365" y="3466"/>
                  </a:cubicBezTo>
                  <a:lnTo>
                    <a:pt x="274" y="3466"/>
                  </a:lnTo>
                  <a:cubicBezTo>
                    <a:pt x="244" y="3587"/>
                    <a:pt x="426" y="3496"/>
                    <a:pt x="365" y="3587"/>
                  </a:cubicBezTo>
                  <a:lnTo>
                    <a:pt x="274" y="3557"/>
                  </a:lnTo>
                  <a:lnTo>
                    <a:pt x="304" y="3587"/>
                  </a:lnTo>
                  <a:lnTo>
                    <a:pt x="213" y="3587"/>
                  </a:lnTo>
                  <a:cubicBezTo>
                    <a:pt x="274" y="3648"/>
                    <a:pt x="274" y="3678"/>
                    <a:pt x="244" y="3709"/>
                  </a:cubicBezTo>
                  <a:cubicBezTo>
                    <a:pt x="274" y="3709"/>
                    <a:pt x="365" y="3739"/>
                    <a:pt x="365" y="3770"/>
                  </a:cubicBezTo>
                  <a:cubicBezTo>
                    <a:pt x="335" y="3800"/>
                    <a:pt x="304" y="3770"/>
                    <a:pt x="304" y="3830"/>
                  </a:cubicBezTo>
                  <a:cubicBezTo>
                    <a:pt x="274" y="3830"/>
                    <a:pt x="213" y="3800"/>
                    <a:pt x="274" y="3770"/>
                  </a:cubicBezTo>
                  <a:cubicBezTo>
                    <a:pt x="244" y="3770"/>
                    <a:pt x="244" y="3739"/>
                    <a:pt x="213" y="3739"/>
                  </a:cubicBezTo>
                  <a:cubicBezTo>
                    <a:pt x="152" y="3800"/>
                    <a:pt x="183" y="3830"/>
                    <a:pt x="183" y="3861"/>
                  </a:cubicBezTo>
                  <a:cubicBezTo>
                    <a:pt x="213" y="3861"/>
                    <a:pt x="213" y="3830"/>
                    <a:pt x="213" y="3830"/>
                  </a:cubicBezTo>
                  <a:lnTo>
                    <a:pt x="304" y="3952"/>
                  </a:lnTo>
                  <a:cubicBezTo>
                    <a:pt x="274" y="3952"/>
                    <a:pt x="274" y="3952"/>
                    <a:pt x="244" y="3922"/>
                  </a:cubicBezTo>
                  <a:lnTo>
                    <a:pt x="244" y="3922"/>
                  </a:lnTo>
                  <a:cubicBezTo>
                    <a:pt x="244" y="3952"/>
                    <a:pt x="274" y="3982"/>
                    <a:pt x="304" y="4013"/>
                  </a:cubicBezTo>
                  <a:cubicBezTo>
                    <a:pt x="244" y="3982"/>
                    <a:pt x="183" y="3982"/>
                    <a:pt x="152" y="3952"/>
                  </a:cubicBezTo>
                  <a:lnTo>
                    <a:pt x="152" y="3952"/>
                  </a:lnTo>
                  <a:lnTo>
                    <a:pt x="213" y="4043"/>
                  </a:lnTo>
                  <a:cubicBezTo>
                    <a:pt x="189" y="4043"/>
                    <a:pt x="145" y="4082"/>
                    <a:pt x="129" y="4082"/>
                  </a:cubicBezTo>
                  <a:cubicBezTo>
                    <a:pt x="125" y="4082"/>
                    <a:pt x="122" y="4080"/>
                    <a:pt x="122" y="4074"/>
                  </a:cubicBezTo>
                  <a:lnTo>
                    <a:pt x="122" y="4074"/>
                  </a:lnTo>
                  <a:cubicBezTo>
                    <a:pt x="92" y="4134"/>
                    <a:pt x="244" y="4226"/>
                    <a:pt x="183" y="4286"/>
                  </a:cubicBezTo>
                  <a:cubicBezTo>
                    <a:pt x="183" y="4286"/>
                    <a:pt x="213" y="4317"/>
                    <a:pt x="213" y="4317"/>
                  </a:cubicBezTo>
                  <a:cubicBezTo>
                    <a:pt x="213" y="4378"/>
                    <a:pt x="122" y="4438"/>
                    <a:pt x="213" y="4530"/>
                  </a:cubicBezTo>
                  <a:lnTo>
                    <a:pt x="92" y="4560"/>
                  </a:lnTo>
                  <a:cubicBezTo>
                    <a:pt x="99" y="4574"/>
                    <a:pt x="110" y="4578"/>
                    <a:pt x="124" y="4578"/>
                  </a:cubicBezTo>
                  <a:cubicBezTo>
                    <a:pt x="149" y="4578"/>
                    <a:pt x="183" y="4564"/>
                    <a:pt x="212" y="4564"/>
                  </a:cubicBezTo>
                  <a:cubicBezTo>
                    <a:pt x="239" y="4564"/>
                    <a:pt x="263" y="4576"/>
                    <a:pt x="274" y="4621"/>
                  </a:cubicBezTo>
                  <a:cubicBezTo>
                    <a:pt x="304" y="4681"/>
                    <a:pt x="183" y="4651"/>
                    <a:pt x="152" y="4681"/>
                  </a:cubicBezTo>
                  <a:cubicBezTo>
                    <a:pt x="213" y="4712"/>
                    <a:pt x="335" y="4773"/>
                    <a:pt x="244" y="4833"/>
                  </a:cubicBezTo>
                  <a:cubicBezTo>
                    <a:pt x="213" y="4803"/>
                    <a:pt x="244" y="4803"/>
                    <a:pt x="213" y="4773"/>
                  </a:cubicBezTo>
                  <a:lnTo>
                    <a:pt x="152" y="4833"/>
                  </a:lnTo>
                  <a:cubicBezTo>
                    <a:pt x="88" y="4790"/>
                    <a:pt x="84" y="4747"/>
                    <a:pt x="55" y="4747"/>
                  </a:cubicBezTo>
                  <a:cubicBezTo>
                    <a:pt x="43" y="4747"/>
                    <a:pt x="27" y="4755"/>
                    <a:pt x="1" y="4773"/>
                  </a:cubicBezTo>
                  <a:cubicBezTo>
                    <a:pt x="213" y="4773"/>
                    <a:pt x="31" y="4985"/>
                    <a:pt x="244" y="4985"/>
                  </a:cubicBezTo>
                  <a:lnTo>
                    <a:pt x="213" y="5016"/>
                  </a:lnTo>
                  <a:cubicBezTo>
                    <a:pt x="213" y="5016"/>
                    <a:pt x="183" y="5016"/>
                    <a:pt x="183" y="4985"/>
                  </a:cubicBezTo>
                  <a:lnTo>
                    <a:pt x="183" y="4985"/>
                  </a:lnTo>
                  <a:cubicBezTo>
                    <a:pt x="92" y="5046"/>
                    <a:pt x="335" y="5046"/>
                    <a:pt x="304" y="5137"/>
                  </a:cubicBezTo>
                  <a:cubicBezTo>
                    <a:pt x="304" y="5168"/>
                    <a:pt x="274" y="5168"/>
                    <a:pt x="244" y="5168"/>
                  </a:cubicBezTo>
                  <a:lnTo>
                    <a:pt x="304" y="5229"/>
                  </a:lnTo>
                  <a:lnTo>
                    <a:pt x="244" y="5229"/>
                  </a:lnTo>
                  <a:lnTo>
                    <a:pt x="274" y="5320"/>
                  </a:lnTo>
                  <a:cubicBezTo>
                    <a:pt x="304" y="5320"/>
                    <a:pt x="335" y="5381"/>
                    <a:pt x="365" y="5381"/>
                  </a:cubicBezTo>
                  <a:cubicBezTo>
                    <a:pt x="355" y="5391"/>
                    <a:pt x="348" y="5394"/>
                    <a:pt x="344" y="5394"/>
                  </a:cubicBezTo>
                  <a:cubicBezTo>
                    <a:pt x="343" y="5394"/>
                    <a:pt x="342" y="5394"/>
                    <a:pt x="341" y="5394"/>
                  </a:cubicBezTo>
                  <a:lnTo>
                    <a:pt x="341" y="5394"/>
                  </a:lnTo>
                  <a:lnTo>
                    <a:pt x="365" y="5441"/>
                  </a:lnTo>
                  <a:cubicBezTo>
                    <a:pt x="304" y="5441"/>
                    <a:pt x="274" y="5411"/>
                    <a:pt x="274" y="5381"/>
                  </a:cubicBezTo>
                  <a:lnTo>
                    <a:pt x="274" y="5381"/>
                  </a:lnTo>
                  <a:cubicBezTo>
                    <a:pt x="80" y="5408"/>
                    <a:pt x="290" y="5411"/>
                    <a:pt x="237" y="5503"/>
                  </a:cubicBezTo>
                  <a:lnTo>
                    <a:pt x="237" y="5503"/>
                  </a:lnTo>
                  <a:cubicBezTo>
                    <a:pt x="239" y="5502"/>
                    <a:pt x="241" y="5502"/>
                    <a:pt x="244" y="5502"/>
                  </a:cubicBezTo>
                  <a:cubicBezTo>
                    <a:pt x="335" y="5502"/>
                    <a:pt x="304" y="5533"/>
                    <a:pt x="274" y="5563"/>
                  </a:cubicBezTo>
                  <a:cubicBezTo>
                    <a:pt x="244" y="5563"/>
                    <a:pt x="244" y="5593"/>
                    <a:pt x="274" y="5624"/>
                  </a:cubicBezTo>
                  <a:cubicBezTo>
                    <a:pt x="213" y="5624"/>
                    <a:pt x="244" y="5654"/>
                    <a:pt x="244" y="5685"/>
                  </a:cubicBezTo>
                  <a:lnTo>
                    <a:pt x="152" y="5685"/>
                  </a:lnTo>
                  <a:cubicBezTo>
                    <a:pt x="152" y="5745"/>
                    <a:pt x="213" y="5745"/>
                    <a:pt x="274" y="5776"/>
                  </a:cubicBezTo>
                  <a:cubicBezTo>
                    <a:pt x="244" y="5806"/>
                    <a:pt x="183" y="5806"/>
                    <a:pt x="122" y="5837"/>
                  </a:cubicBezTo>
                  <a:cubicBezTo>
                    <a:pt x="115" y="5850"/>
                    <a:pt x="118" y="5854"/>
                    <a:pt x="125" y="5854"/>
                  </a:cubicBezTo>
                  <a:cubicBezTo>
                    <a:pt x="141" y="5854"/>
                    <a:pt x="183" y="5832"/>
                    <a:pt x="213" y="5832"/>
                  </a:cubicBezTo>
                  <a:cubicBezTo>
                    <a:pt x="230" y="5832"/>
                    <a:pt x="244" y="5840"/>
                    <a:pt x="244" y="5867"/>
                  </a:cubicBezTo>
                  <a:cubicBezTo>
                    <a:pt x="213" y="5928"/>
                    <a:pt x="244" y="5988"/>
                    <a:pt x="304" y="6049"/>
                  </a:cubicBezTo>
                  <a:cubicBezTo>
                    <a:pt x="293" y="6072"/>
                    <a:pt x="282" y="6078"/>
                    <a:pt x="271" y="6078"/>
                  </a:cubicBezTo>
                  <a:cubicBezTo>
                    <a:pt x="258" y="6078"/>
                    <a:pt x="246" y="6071"/>
                    <a:pt x="234" y="6071"/>
                  </a:cubicBezTo>
                  <a:cubicBezTo>
                    <a:pt x="227" y="6071"/>
                    <a:pt x="220" y="6073"/>
                    <a:pt x="213" y="6080"/>
                  </a:cubicBezTo>
                  <a:lnTo>
                    <a:pt x="304" y="6110"/>
                  </a:lnTo>
                  <a:lnTo>
                    <a:pt x="274" y="6110"/>
                  </a:lnTo>
                  <a:cubicBezTo>
                    <a:pt x="304" y="6140"/>
                    <a:pt x="365" y="6110"/>
                    <a:pt x="396" y="6171"/>
                  </a:cubicBezTo>
                  <a:cubicBezTo>
                    <a:pt x="487" y="6171"/>
                    <a:pt x="244" y="6262"/>
                    <a:pt x="365" y="6353"/>
                  </a:cubicBezTo>
                  <a:cubicBezTo>
                    <a:pt x="345" y="6353"/>
                    <a:pt x="325" y="6340"/>
                    <a:pt x="295" y="6340"/>
                  </a:cubicBezTo>
                  <a:cubicBezTo>
                    <a:pt x="281" y="6340"/>
                    <a:pt x="264" y="6343"/>
                    <a:pt x="244" y="6353"/>
                  </a:cubicBezTo>
                  <a:cubicBezTo>
                    <a:pt x="335" y="6444"/>
                    <a:pt x="304" y="6414"/>
                    <a:pt x="426" y="6505"/>
                  </a:cubicBezTo>
                  <a:lnTo>
                    <a:pt x="365" y="6566"/>
                  </a:lnTo>
                  <a:cubicBezTo>
                    <a:pt x="383" y="6548"/>
                    <a:pt x="403" y="6541"/>
                    <a:pt x="425" y="6541"/>
                  </a:cubicBezTo>
                  <a:cubicBezTo>
                    <a:pt x="477" y="6541"/>
                    <a:pt x="535" y="6584"/>
                    <a:pt x="578" y="6627"/>
                  </a:cubicBezTo>
                  <a:cubicBezTo>
                    <a:pt x="608" y="6596"/>
                    <a:pt x="639" y="6596"/>
                    <a:pt x="669" y="6566"/>
                  </a:cubicBezTo>
                  <a:lnTo>
                    <a:pt x="730" y="6657"/>
                  </a:lnTo>
                  <a:lnTo>
                    <a:pt x="639" y="6657"/>
                  </a:lnTo>
                  <a:cubicBezTo>
                    <a:pt x="624" y="6672"/>
                    <a:pt x="601" y="6680"/>
                    <a:pt x="578" y="6680"/>
                  </a:cubicBezTo>
                  <a:cubicBezTo>
                    <a:pt x="555" y="6680"/>
                    <a:pt x="532" y="6672"/>
                    <a:pt x="517" y="6657"/>
                  </a:cubicBezTo>
                  <a:cubicBezTo>
                    <a:pt x="517" y="6657"/>
                    <a:pt x="548" y="6627"/>
                    <a:pt x="578" y="6627"/>
                  </a:cubicBezTo>
                  <a:cubicBezTo>
                    <a:pt x="517" y="6596"/>
                    <a:pt x="456" y="6596"/>
                    <a:pt x="396" y="6596"/>
                  </a:cubicBezTo>
                  <a:cubicBezTo>
                    <a:pt x="396" y="6596"/>
                    <a:pt x="396" y="6596"/>
                    <a:pt x="426" y="6627"/>
                  </a:cubicBezTo>
                  <a:cubicBezTo>
                    <a:pt x="406" y="6627"/>
                    <a:pt x="399" y="6613"/>
                    <a:pt x="388" y="6613"/>
                  </a:cubicBezTo>
                  <a:cubicBezTo>
                    <a:pt x="382" y="6613"/>
                    <a:pt x="375" y="6617"/>
                    <a:pt x="365" y="6627"/>
                  </a:cubicBezTo>
                  <a:lnTo>
                    <a:pt x="396" y="6627"/>
                  </a:lnTo>
                  <a:lnTo>
                    <a:pt x="304" y="6657"/>
                  </a:lnTo>
                  <a:lnTo>
                    <a:pt x="335" y="6657"/>
                  </a:lnTo>
                  <a:lnTo>
                    <a:pt x="274" y="6779"/>
                  </a:lnTo>
                  <a:cubicBezTo>
                    <a:pt x="396" y="6840"/>
                    <a:pt x="548" y="6900"/>
                    <a:pt x="578" y="7052"/>
                  </a:cubicBezTo>
                  <a:cubicBezTo>
                    <a:pt x="517" y="7022"/>
                    <a:pt x="456" y="7022"/>
                    <a:pt x="365" y="7022"/>
                  </a:cubicBezTo>
                  <a:cubicBezTo>
                    <a:pt x="456" y="6992"/>
                    <a:pt x="335" y="6931"/>
                    <a:pt x="335" y="6870"/>
                  </a:cubicBezTo>
                  <a:cubicBezTo>
                    <a:pt x="335" y="6900"/>
                    <a:pt x="274" y="6900"/>
                    <a:pt x="274" y="6900"/>
                  </a:cubicBezTo>
                  <a:lnTo>
                    <a:pt x="365" y="6992"/>
                  </a:lnTo>
                  <a:cubicBezTo>
                    <a:pt x="274" y="6992"/>
                    <a:pt x="304" y="7022"/>
                    <a:pt x="274" y="7052"/>
                  </a:cubicBezTo>
                  <a:cubicBezTo>
                    <a:pt x="291" y="7049"/>
                    <a:pt x="305" y="7048"/>
                    <a:pt x="317" y="7048"/>
                  </a:cubicBezTo>
                  <a:cubicBezTo>
                    <a:pt x="414" y="7048"/>
                    <a:pt x="372" y="7147"/>
                    <a:pt x="426" y="7174"/>
                  </a:cubicBezTo>
                  <a:cubicBezTo>
                    <a:pt x="410" y="7182"/>
                    <a:pt x="393" y="7186"/>
                    <a:pt x="379" y="7186"/>
                  </a:cubicBezTo>
                  <a:cubicBezTo>
                    <a:pt x="339" y="7186"/>
                    <a:pt x="313" y="7158"/>
                    <a:pt x="335" y="7113"/>
                  </a:cubicBezTo>
                  <a:lnTo>
                    <a:pt x="335" y="7113"/>
                  </a:lnTo>
                  <a:cubicBezTo>
                    <a:pt x="213" y="7174"/>
                    <a:pt x="517" y="7204"/>
                    <a:pt x="426" y="7265"/>
                  </a:cubicBezTo>
                  <a:cubicBezTo>
                    <a:pt x="396" y="7235"/>
                    <a:pt x="426" y="7235"/>
                    <a:pt x="396" y="7235"/>
                  </a:cubicBezTo>
                  <a:cubicBezTo>
                    <a:pt x="422" y="7261"/>
                    <a:pt x="403" y="7332"/>
                    <a:pt x="378" y="7332"/>
                  </a:cubicBezTo>
                  <a:cubicBezTo>
                    <a:pt x="374" y="7332"/>
                    <a:pt x="370" y="7330"/>
                    <a:pt x="365" y="7326"/>
                  </a:cubicBezTo>
                  <a:lnTo>
                    <a:pt x="365" y="7326"/>
                  </a:lnTo>
                  <a:cubicBezTo>
                    <a:pt x="335" y="7417"/>
                    <a:pt x="365" y="7599"/>
                    <a:pt x="487" y="7599"/>
                  </a:cubicBezTo>
                  <a:lnTo>
                    <a:pt x="304" y="7599"/>
                  </a:lnTo>
                  <a:lnTo>
                    <a:pt x="730" y="7751"/>
                  </a:lnTo>
                  <a:cubicBezTo>
                    <a:pt x="684" y="7751"/>
                    <a:pt x="593" y="7759"/>
                    <a:pt x="506" y="7759"/>
                  </a:cubicBezTo>
                  <a:cubicBezTo>
                    <a:pt x="418" y="7759"/>
                    <a:pt x="335" y="7751"/>
                    <a:pt x="304" y="7721"/>
                  </a:cubicBezTo>
                  <a:cubicBezTo>
                    <a:pt x="274" y="7751"/>
                    <a:pt x="274" y="7782"/>
                    <a:pt x="304" y="7812"/>
                  </a:cubicBezTo>
                  <a:cubicBezTo>
                    <a:pt x="304" y="7812"/>
                    <a:pt x="456" y="7782"/>
                    <a:pt x="487" y="7782"/>
                  </a:cubicBezTo>
                  <a:cubicBezTo>
                    <a:pt x="369" y="7841"/>
                    <a:pt x="394" y="7843"/>
                    <a:pt x="313" y="7898"/>
                  </a:cubicBezTo>
                  <a:lnTo>
                    <a:pt x="313" y="7898"/>
                  </a:lnTo>
                  <a:cubicBezTo>
                    <a:pt x="323" y="7893"/>
                    <a:pt x="338" y="7891"/>
                    <a:pt x="356" y="7891"/>
                  </a:cubicBezTo>
                  <a:cubicBezTo>
                    <a:pt x="411" y="7891"/>
                    <a:pt x="487" y="7912"/>
                    <a:pt x="487" y="7934"/>
                  </a:cubicBezTo>
                  <a:lnTo>
                    <a:pt x="304" y="7934"/>
                  </a:lnTo>
                  <a:lnTo>
                    <a:pt x="467" y="8015"/>
                  </a:lnTo>
                  <a:lnTo>
                    <a:pt x="467" y="8015"/>
                  </a:lnTo>
                  <a:cubicBezTo>
                    <a:pt x="457" y="8012"/>
                    <a:pt x="445" y="8011"/>
                    <a:pt x="432" y="8011"/>
                  </a:cubicBezTo>
                  <a:cubicBezTo>
                    <a:pt x="382" y="8011"/>
                    <a:pt x="315" y="8025"/>
                    <a:pt x="274" y="8025"/>
                  </a:cubicBezTo>
                  <a:cubicBezTo>
                    <a:pt x="304" y="8025"/>
                    <a:pt x="274" y="8116"/>
                    <a:pt x="304" y="8147"/>
                  </a:cubicBezTo>
                  <a:lnTo>
                    <a:pt x="335" y="8086"/>
                  </a:lnTo>
                  <a:lnTo>
                    <a:pt x="335" y="8086"/>
                  </a:lnTo>
                  <a:cubicBezTo>
                    <a:pt x="304" y="8207"/>
                    <a:pt x="578" y="8207"/>
                    <a:pt x="578" y="8299"/>
                  </a:cubicBezTo>
                  <a:cubicBezTo>
                    <a:pt x="548" y="8283"/>
                    <a:pt x="494" y="8276"/>
                    <a:pt x="445" y="8276"/>
                  </a:cubicBezTo>
                  <a:cubicBezTo>
                    <a:pt x="396" y="8276"/>
                    <a:pt x="350" y="8283"/>
                    <a:pt x="335" y="8299"/>
                  </a:cubicBezTo>
                  <a:cubicBezTo>
                    <a:pt x="426" y="8329"/>
                    <a:pt x="760" y="8420"/>
                    <a:pt x="821" y="8511"/>
                  </a:cubicBezTo>
                  <a:lnTo>
                    <a:pt x="760" y="8511"/>
                  </a:lnTo>
                  <a:lnTo>
                    <a:pt x="821" y="8572"/>
                  </a:lnTo>
                  <a:cubicBezTo>
                    <a:pt x="700" y="8542"/>
                    <a:pt x="426" y="8420"/>
                    <a:pt x="304" y="8359"/>
                  </a:cubicBezTo>
                  <a:cubicBezTo>
                    <a:pt x="274" y="8390"/>
                    <a:pt x="244" y="8359"/>
                    <a:pt x="244" y="8420"/>
                  </a:cubicBezTo>
                  <a:cubicBezTo>
                    <a:pt x="238" y="8426"/>
                    <a:pt x="232" y="8429"/>
                    <a:pt x="226" y="8429"/>
                  </a:cubicBezTo>
                  <a:cubicBezTo>
                    <a:pt x="202" y="8429"/>
                    <a:pt x="183" y="8390"/>
                    <a:pt x="183" y="8390"/>
                  </a:cubicBezTo>
                  <a:lnTo>
                    <a:pt x="152" y="8511"/>
                  </a:lnTo>
                  <a:cubicBezTo>
                    <a:pt x="244" y="8511"/>
                    <a:pt x="244" y="8603"/>
                    <a:pt x="335" y="8603"/>
                  </a:cubicBezTo>
                  <a:lnTo>
                    <a:pt x="244" y="8451"/>
                  </a:lnTo>
                  <a:cubicBezTo>
                    <a:pt x="335" y="8451"/>
                    <a:pt x="517" y="8542"/>
                    <a:pt x="517" y="8633"/>
                  </a:cubicBezTo>
                  <a:cubicBezTo>
                    <a:pt x="497" y="8643"/>
                    <a:pt x="470" y="8646"/>
                    <a:pt x="441" y="8646"/>
                  </a:cubicBezTo>
                  <a:cubicBezTo>
                    <a:pt x="382" y="8646"/>
                    <a:pt x="315" y="8633"/>
                    <a:pt x="274" y="8633"/>
                  </a:cubicBezTo>
                  <a:cubicBezTo>
                    <a:pt x="335" y="8633"/>
                    <a:pt x="365" y="8724"/>
                    <a:pt x="335" y="8724"/>
                  </a:cubicBezTo>
                  <a:lnTo>
                    <a:pt x="274" y="8694"/>
                  </a:lnTo>
                  <a:lnTo>
                    <a:pt x="274" y="8694"/>
                  </a:lnTo>
                  <a:cubicBezTo>
                    <a:pt x="244" y="8724"/>
                    <a:pt x="396" y="8754"/>
                    <a:pt x="304" y="8815"/>
                  </a:cubicBezTo>
                  <a:cubicBezTo>
                    <a:pt x="304" y="8846"/>
                    <a:pt x="183" y="8876"/>
                    <a:pt x="244" y="8876"/>
                  </a:cubicBezTo>
                  <a:cubicBezTo>
                    <a:pt x="304" y="8861"/>
                    <a:pt x="426" y="8853"/>
                    <a:pt x="544" y="8853"/>
                  </a:cubicBezTo>
                  <a:cubicBezTo>
                    <a:pt x="662" y="8853"/>
                    <a:pt x="776" y="8861"/>
                    <a:pt x="821" y="8876"/>
                  </a:cubicBezTo>
                  <a:cubicBezTo>
                    <a:pt x="791" y="8876"/>
                    <a:pt x="700" y="8998"/>
                    <a:pt x="639" y="8998"/>
                  </a:cubicBezTo>
                  <a:cubicBezTo>
                    <a:pt x="620" y="9004"/>
                    <a:pt x="599" y="9006"/>
                    <a:pt x="578" y="9006"/>
                  </a:cubicBezTo>
                  <a:cubicBezTo>
                    <a:pt x="519" y="9006"/>
                    <a:pt x="455" y="8989"/>
                    <a:pt x="396" y="8989"/>
                  </a:cubicBezTo>
                  <a:cubicBezTo>
                    <a:pt x="375" y="8989"/>
                    <a:pt x="354" y="8991"/>
                    <a:pt x="335" y="8998"/>
                  </a:cubicBezTo>
                  <a:lnTo>
                    <a:pt x="426" y="8998"/>
                  </a:lnTo>
                  <a:cubicBezTo>
                    <a:pt x="396" y="9028"/>
                    <a:pt x="335" y="8998"/>
                    <a:pt x="335" y="9058"/>
                  </a:cubicBezTo>
                  <a:cubicBezTo>
                    <a:pt x="426" y="9058"/>
                    <a:pt x="380" y="9110"/>
                    <a:pt x="390" y="9110"/>
                  </a:cubicBezTo>
                  <a:cubicBezTo>
                    <a:pt x="394" y="9110"/>
                    <a:pt x="403" y="9104"/>
                    <a:pt x="426" y="9089"/>
                  </a:cubicBezTo>
                  <a:lnTo>
                    <a:pt x="426" y="9089"/>
                  </a:lnTo>
                  <a:cubicBezTo>
                    <a:pt x="456" y="9119"/>
                    <a:pt x="396" y="9119"/>
                    <a:pt x="426" y="9180"/>
                  </a:cubicBezTo>
                  <a:cubicBezTo>
                    <a:pt x="435" y="9176"/>
                    <a:pt x="445" y="9174"/>
                    <a:pt x="456" y="9174"/>
                  </a:cubicBezTo>
                  <a:cubicBezTo>
                    <a:pt x="527" y="9174"/>
                    <a:pt x="643" y="9245"/>
                    <a:pt x="669" y="9271"/>
                  </a:cubicBezTo>
                  <a:cubicBezTo>
                    <a:pt x="639" y="9271"/>
                    <a:pt x="608" y="9271"/>
                    <a:pt x="578" y="9302"/>
                  </a:cubicBezTo>
                  <a:cubicBezTo>
                    <a:pt x="578" y="9393"/>
                    <a:pt x="548" y="9454"/>
                    <a:pt x="548" y="9514"/>
                  </a:cubicBezTo>
                  <a:cubicBezTo>
                    <a:pt x="517" y="9545"/>
                    <a:pt x="487" y="9575"/>
                    <a:pt x="426" y="9575"/>
                  </a:cubicBezTo>
                  <a:cubicBezTo>
                    <a:pt x="438" y="9575"/>
                    <a:pt x="450" y="9575"/>
                    <a:pt x="460" y="9577"/>
                  </a:cubicBezTo>
                  <a:lnTo>
                    <a:pt x="460" y="9577"/>
                  </a:lnTo>
                  <a:cubicBezTo>
                    <a:pt x="459" y="9576"/>
                    <a:pt x="458" y="9576"/>
                    <a:pt x="456" y="9575"/>
                  </a:cubicBezTo>
                  <a:cubicBezTo>
                    <a:pt x="608" y="9575"/>
                    <a:pt x="730" y="9636"/>
                    <a:pt x="791" y="9727"/>
                  </a:cubicBezTo>
                  <a:cubicBezTo>
                    <a:pt x="806" y="9773"/>
                    <a:pt x="783" y="9780"/>
                    <a:pt x="760" y="9780"/>
                  </a:cubicBezTo>
                  <a:cubicBezTo>
                    <a:pt x="749" y="9780"/>
                    <a:pt x="738" y="9778"/>
                    <a:pt x="731" y="9778"/>
                  </a:cubicBezTo>
                  <a:cubicBezTo>
                    <a:pt x="724" y="9778"/>
                    <a:pt x="722" y="9780"/>
                    <a:pt x="730" y="9788"/>
                  </a:cubicBezTo>
                  <a:cubicBezTo>
                    <a:pt x="700" y="9910"/>
                    <a:pt x="943" y="9910"/>
                    <a:pt x="852" y="10031"/>
                  </a:cubicBezTo>
                  <a:cubicBezTo>
                    <a:pt x="831" y="10041"/>
                    <a:pt x="808" y="10045"/>
                    <a:pt x="783" y="10045"/>
                  </a:cubicBezTo>
                  <a:cubicBezTo>
                    <a:pt x="733" y="10045"/>
                    <a:pt x="679" y="10031"/>
                    <a:pt x="639" y="10031"/>
                  </a:cubicBezTo>
                  <a:cubicBezTo>
                    <a:pt x="608" y="9970"/>
                    <a:pt x="700" y="9940"/>
                    <a:pt x="700" y="9910"/>
                  </a:cubicBezTo>
                  <a:lnTo>
                    <a:pt x="700" y="9910"/>
                  </a:lnTo>
                  <a:lnTo>
                    <a:pt x="639" y="9940"/>
                  </a:lnTo>
                  <a:cubicBezTo>
                    <a:pt x="608" y="9940"/>
                    <a:pt x="608" y="9879"/>
                    <a:pt x="608" y="9879"/>
                  </a:cubicBezTo>
                  <a:cubicBezTo>
                    <a:pt x="548" y="9910"/>
                    <a:pt x="608" y="10092"/>
                    <a:pt x="548" y="10213"/>
                  </a:cubicBezTo>
                  <a:cubicBezTo>
                    <a:pt x="569" y="10235"/>
                    <a:pt x="591" y="10256"/>
                    <a:pt x="612" y="10256"/>
                  </a:cubicBezTo>
                  <a:cubicBezTo>
                    <a:pt x="621" y="10256"/>
                    <a:pt x="630" y="10253"/>
                    <a:pt x="639" y="10244"/>
                  </a:cubicBezTo>
                  <a:lnTo>
                    <a:pt x="608" y="10213"/>
                  </a:lnTo>
                  <a:cubicBezTo>
                    <a:pt x="617" y="10209"/>
                    <a:pt x="626" y="10207"/>
                    <a:pt x="633" y="10207"/>
                  </a:cubicBezTo>
                  <a:cubicBezTo>
                    <a:pt x="670" y="10207"/>
                    <a:pt x="695" y="10250"/>
                    <a:pt x="717" y="10250"/>
                  </a:cubicBezTo>
                  <a:cubicBezTo>
                    <a:pt x="721" y="10250"/>
                    <a:pt x="726" y="10248"/>
                    <a:pt x="730" y="10244"/>
                  </a:cubicBezTo>
                  <a:cubicBezTo>
                    <a:pt x="791" y="10274"/>
                    <a:pt x="852" y="10335"/>
                    <a:pt x="821" y="10396"/>
                  </a:cubicBezTo>
                  <a:lnTo>
                    <a:pt x="736" y="10396"/>
                  </a:lnTo>
                  <a:cubicBezTo>
                    <a:pt x="712" y="10431"/>
                    <a:pt x="689" y="10469"/>
                    <a:pt x="760" y="10487"/>
                  </a:cubicBezTo>
                  <a:lnTo>
                    <a:pt x="821" y="10426"/>
                  </a:lnTo>
                  <a:cubicBezTo>
                    <a:pt x="852" y="10487"/>
                    <a:pt x="973" y="10548"/>
                    <a:pt x="943" y="10609"/>
                  </a:cubicBezTo>
                  <a:cubicBezTo>
                    <a:pt x="1034" y="10578"/>
                    <a:pt x="912" y="10578"/>
                    <a:pt x="1034" y="10548"/>
                  </a:cubicBezTo>
                  <a:lnTo>
                    <a:pt x="1034" y="10548"/>
                  </a:lnTo>
                  <a:cubicBezTo>
                    <a:pt x="1022" y="10550"/>
                    <a:pt x="1012" y="10551"/>
                    <a:pt x="1004" y="10551"/>
                  </a:cubicBezTo>
                  <a:cubicBezTo>
                    <a:pt x="919" y="10551"/>
                    <a:pt x="990" y="10444"/>
                    <a:pt x="931" y="10444"/>
                  </a:cubicBezTo>
                  <a:cubicBezTo>
                    <a:pt x="920" y="10444"/>
                    <a:pt x="904" y="10448"/>
                    <a:pt x="882" y="10457"/>
                  </a:cubicBezTo>
                  <a:cubicBezTo>
                    <a:pt x="1034" y="10396"/>
                    <a:pt x="943" y="10365"/>
                    <a:pt x="1064" y="10335"/>
                  </a:cubicBezTo>
                  <a:cubicBezTo>
                    <a:pt x="1034" y="10335"/>
                    <a:pt x="1004" y="10335"/>
                    <a:pt x="1004" y="10305"/>
                  </a:cubicBezTo>
                  <a:cubicBezTo>
                    <a:pt x="1004" y="10305"/>
                    <a:pt x="1004" y="10274"/>
                    <a:pt x="973" y="10274"/>
                  </a:cubicBezTo>
                  <a:cubicBezTo>
                    <a:pt x="973" y="10305"/>
                    <a:pt x="943" y="10305"/>
                    <a:pt x="943" y="10305"/>
                  </a:cubicBezTo>
                  <a:cubicBezTo>
                    <a:pt x="852" y="10274"/>
                    <a:pt x="852" y="10213"/>
                    <a:pt x="821" y="10183"/>
                  </a:cubicBezTo>
                  <a:cubicBezTo>
                    <a:pt x="831" y="10173"/>
                    <a:pt x="838" y="10170"/>
                    <a:pt x="845" y="10170"/>
                  </a:cubicBezTo>
                  <a:cubicBezTo>
                    <a:pt x="858" y="10170"/>
                    <a:pt x="872" y="10183"/>
                    <a:pt x="912" y="10183"/>
                  </a:cubicBezTo>
                  <a:lnTo>
                    <a:pt x="852" y="10153"/>
                  </a:lnTo>
                  <a:cubicBezTo>
                    <a:pt x="894" y="10132"/>
                    <a:pt x="921" y="10096"/>
                    <a:pt x="954" y="10096"/>
                  </a:cubicBezTo>
                  <a:cubicBezTo>
                    <a:pt x="969" y="10096"/>
                    <a:pt x="985" y="10103"/>
                    <a:pt x="1004" y="10122"/>
                  </a:cubicBezTo>
                  <a:lnTo>
                    <a:pt x="1004" y="10062"/>
                  </a:lnTo>
                  <a:cubicBezTo>
                    <a:pt x="1034" y="10031"/>
                    <a:pt x="1064" y="9970"/>
                    <a:pt x="1034" y="9940"/>
                  </a:cubicBezTo>
                  <a:cubicBezTo>
                    <a:pt x="1034" y="9940"/>
                    <a:pt x="976" y="9901"/>
                    <a:pt x="983" y="9901"/>
                  </a:cubicBezTo>
                  <a:lnTo>
                    <a:pt x="983" y="9901"/>
                  </a:lnTo>
                  <a:cubicBezTo>
                    <a:pt x="985" y="9901"/>
                    <a:pt x="991" y="9903"/>
                    <a:pt x="1004" y="9910"/>
                  </a:cubicBezTo>
                  <a:lnTo>
                    <a:pt x="973" y="9818"/>
                  </a:lnTo>
                  <a:cubicBezTo>
                    <a:pt x="973" y="9727"/>
                    <a:pt x="852" y="9606"/>
                    <a:pt x="973" y="9514"/>
                  </a:cubicBezTo>
                  <a:cubicBezTo>
                    <a:pt x="973" y="9484"/>
                    <a:pt x="943" y="9454"/>
                    <a:pt x="973" y="9393"/>
                  </a:cubicBezTo>
                  <a:lnTo>
                    <a:pt x="1034" y="9393"/>
                  </a:lnTo>
                  <a:cubicBezTo>
                    <a:pt x="1004" y="9332"/>
                    <a:pt x="1095" y="9271"/>
                    <a:pt x="1034" y="9241"/>
                  </a:cubicBezTo>
                  <a:cubicBezTo>
                    <a:pt x="1186" y="9210"/>
                    <a:pt x="1064" y="9058"/>
                    <a:pt x="1095" y="8967"/>
                  </a:cubicBezTo>
                  <a:lnTo>
                    <a:pt x="1004" y="8967"/>
                  </a:lnTo>
                  <a:cubicBezTo>
                    <a:pt x="1004" y="8937"/>
                    <a:pt x="1004" y="8876"/>
                    <a:pt x="973" y="8815"/>
                  </a:cubicBezTo>
                  <a:lnTo>
                    <a:pt x="882" y="8815"/>
                  </a:lnTo>
                  <a:cubicBezTo>
                    <a:pt x="852" y="8754"/>
                    <a:pt x="943" y="8694"/>
                    <a:pt x="943" y="8603"/>
                  </a:cubicBezTo>
                  <a:cubicBezTo>
                    <a:pt x="973" y="8603"/>
                    <a:pt x="943" y="8633"/>
                    <a:pt x="943" y="8633"/>
                  </a:cubicBezTo>
                  <a:cubicBezTo>
                    <a:pt x="1095" y="8542"/>
                    <a:pt x="821" y="8420"/>
                    <a:pt x="943" y="8329"/>
                  </a:cubicBezTo>
                  <a:cubicBezTo>
                    <a:pt x="912" y="8329"/>
                    <a:pt x="912" y="8299"/>
                    <a:pt x="943" y="8299"/>
                  </a:cubicBezTo>
                  <a:cubicBezTo>
                    <a:pt x="943" y="8268"/>
                    <a:pt x="973" y="8268"/>
                    <a:pt x="973" y="8268"/>
                  </a:cubicBezTo>
                  <a:lnTo>
                    <a:pt x="943" y="8268"/>
                  </a:lnTo>
                  <a:cubicBezTo>
                    <a:pt x="943" y="8268"/>
                    <a:pt x="943" y="8238"/>
                    <a:pt x="912" y="8207"/>
                  </a:cubicBezTo>
                  <a:lnTo>
                    <a:pt x="973" y="8207"/>
                  </a:lnTo>
                  <a:cubicBezTo>
                    <a:pt x="1004" y="8177"/>
                    <a:pt x="943" y="8177"/>
                    <a:pt x="912" y="8177"/>
                  </a:cubicBezTo>
                  <a:cubicBezTo>
                    <a:pt x="882" y="8177"/>
                    <a:pt x="882" y="8177"/>
                    <a:pt x="852" y="8147"/>
                  </a:cubicBezTo>
                  <a:cubicBezTo>
                    <a:pt x="973" y="8147"/>
                    <a:pt x="821" y="8086"/>
                    <a:pt x="943" y="8055"/>
                  </a:cubicBezTo>
                  <a:cubicBezTo>
                    <a:pt x="888" y="8055"/>
                    <a:pt x="883" y="7957"/>
                    <a:pt x="794" y="7915"/>
                  </a:cubicBezTo>
                  <a:lnTo>
                    <a:pt x="794" y="7915"/>
                  </a:lnTo>
                  <a:cubicBezTo>
                    <a:pt x="801" y="7891"/>
                    <a:pt x="815" y="7867"/>
                    <a:pt x="791" y="7843"/>
                  </a:cubicBezTo>
                  <a:lnTo>
                    <a:pt x="882" y="7812"/>
                  </a:lnTo>
                  <a:lnTo>
                    <a:pt x="760" y="7751"/>
                  </a:lnTo>
                  <a:cubicBezTo>
                    <a:pt x="791" y="7736"/>
                    <a:pt x="814" y="7729"/>
                    <a:pt x="836" y="7729"/>
                  </a:cubicBezTo>
                  <a:cubicBezTo>
                    <a:pt x="859" y="7729"/>
                    <a:pt x="882" y="7736"/>
                    <a:pt x="912" y="7751"/>
                  </a:cubicBezTo>
                  <a:cubicBezTo>
                    <a:pt x="791" y="7660"/>
                    <a:pt x="882" y="7660"/>
                    <a:pt x="760" y="7599"/>
                  </a:cubicBezTo>
                  <a:lnTo>
                    <a:pt x="821" y="7599"/>
                  </a:lnTo>
                  <a:cubicBezTo>
                    <a:pt x="821" y="7569"/>
                    <a:pt x="730" y="7539"/>
                    <a:pt x="791" y="7508"/>
                  </a:cubicBezTo>
                  <a:cubicBezTo>
                    <a:pt x="912" y="7447"/>
                    <a:pt x="791" y="7204"/>
                    <a:pt x="912" y="7052"/>
                  </a:cubicBezTo>
                  <a:lnTo>
                    <a:pt x="912" y="7052"/>
                  </a:lnTo>
                  <a:cubicBezTo>
                    <a:pt x="892" y="7056"/>
                    <a:pt x="877" y="7057"/>
                    <a:pt x="867" y="7057"/>
                  </a:cubicBezTo>
                  <a:cubicBezTo>
                    <a:pt x="786" y="7057"/>
                    <a:pt x="987" y="6961"/>
                    <a:pt x="852" y="6961"/>
                  </a:cubicBezTo>
                  <a:cubicBezTo>
                    <a:pt x="872" y="6961"/>
                    <a:pt x="892" y="6948"/>
                    <a:pt x="912" y="6948"/>
                  </a:cubicBezTo>
                  <a:cubicBezTo>
                    <a:pt x="923" y="6948"/>
                    <a:pt x="933" y="6951"/>
                    <a:pt x="943" y="6961"/>
                  </a:cubicBezTo>
                  <a:cubicBezTo>
                    <a:pt x="912" y="6870"/>
                    <a:pt x="1034" y="6840"/>
                    <a:pt x="912" y="6779"/>
                  </a:cubicBezTo>
                  <a:cubicBezTo>
                    <a:pt x="933" y="6779"/>
                    <a:pt x="953" y="6792"/>
                    <a:pt x="973" y="6792"/>
                  </a:cubicBezTo>
                  <a:cubicBezTo>
                    <a:pt x="983" y="6792"/>
                    <a:pt x="993" y="6789"/>
                    <a:pt x="1004" y="6779"/>
                  </a:cubicBezTo>
                  <a:cubicBezTo>
                    <a:pt x="973" y="6779"/>
                    <a:pt x="943" y="6748"/>
                    <a:pt x="973" y="6748"/>
                  </a:cubicBezTo>
                  <a:cubicBezTo>
                    <a:pt x="1004" y="6748"/>
                    <a:pt x="1004" y="6779"/>
                    <a:pt x="1034" y="6779"/>
                  </a:cubicBezTo>
                  <a:cubicBezTo>
                    <a:pt x="1034" y="6688"/>
                    <a:pt x="912" y="6688"/>
                    <a:pt x="791" y="6688"/>
                  </a:cubicBezTo>
                  <a:cubicBezTo>
                    <a:pt x="821" y="6627"/>
                    <a:pt x="821" y="6627"/>
                    <a:pt x="760" y="6596"/>
                  </a:cubicBezTo>
                  <a:cubicBezTo>
                    <a:pt x="778" y="6579"/>
                    <a:pt x="795" y="6561"/>
                    <a:pt x="813" y="6561"/>
                  </a:cubicBezTo>
                  <a:cubicBezTo>
                    <a:pt x="826" y="6561"/>
                    <a:pt x="839" y="6571"/>
                    <a:pt x="852" y="6596"/>
                  </a:cubicBezTo>
                  <a:cubicBezTo>
                    <a:pt x="852" y="6566"/>
                    <a:pt x="912" y="6414"/>
                    <a:pt x="791" y="6414"/>
                  </a:cubicBezTo>
                  <a:cubicBezTo>
                    <a:pt x="821" y="6414"/>
                    <a:pt x="821" y="6384"/>
                    <a:pt x="791" y="6384"/>
                  </a:cubicBezTo>
                  <a:cubicBezTo>
                    <a:pt x="791" y="6292"/>
                    <a:pt x="821" y="6292"/>
                    <a:pt x="791" y="6232"/>
                  </a:cubicBezTo>
                  <a:lnTo>
                    <a:pt x="791" y="6262"/>
                  </a:lnTo>
                  <a:cubicBezTo>
                    <a:pt x="669" y="6232"/>
                    <a:pt x="760" y="6201"/>
                    <a:pt x="760" y="6140"/>
                  </a:cubicBezTo>
                  <a:cubicBezTo>
                    <a:pt x="852" y="6019"/>
                    <a:pt x="730" y="6110"/>
                    <a:pt x="821" y="5988"/>
                  </a:cubicBezTo>
                  <a:lnTo>
                    <a:pt x="730" y="5988"/>
                  </a:lnTo>
                  <a:cubicBezTo>
                    <a:pt x="578" y="5988"/>
                    <a:pt x="821" y="5897"/>
                    <a:pt x="791" y="5806"/>
                  </a:cubicBezTo>
                  <a:lnTo>
                    <a:pt x="791" y="5806"/>
                  </a:lnTo>
                  <a:lnTo>
                    <a:pt x="730" y="5837"/>
                  </a:lnTo>
                  <a:cubicBezTo>
                    <a:pt x="669" y="5806"/>
                    <a:pt x="943" y="5745"/>
                    <a:pt x="973" y="5715"/>
                  </a:cubicBezTo>
                  <a:cubicBezTo>
                    <a:pt x="973" y="5705"/>
                    <a:pt x="977" y="5701"/>
                    <a:pt x="981" y="5701"/>
                  </a:cubicBezTo>
                  <a:cubicBezTo>
                    <a:pt x="990" y="5701"/>
                    <a:pt x="1004" y="5715"/>
                    <a:pt x="1004" y="5715"/>
                  </a:cubicBezTo>
                  <a:cubicBezTo>
                    <a:pt x="1039" y="5680"/>
                    <a:pt x="1033" y="5672"/>
                    <a:pt x="1011" y="5672"/>
                  </a:cubicBezTo>
                  <a:cubicBezTo>
                    <a:pt x="993" y="5672"/>
                    <a:pt x="964" y="5677"/>
                    <a:pt x="938" y="5677"/>
                  </a:cubicBezTo>
                  <a:cubicBezTo>
                    <a:pt x="913" y="5677"/>
                    <a:pt x="891" y="5672"/>
                    <a:pt x="882" y="5654"/>
                  </a:cubicBezTo>
                  <a:cubicBezTo>
                    <a:pt x="912" y="5639"/>
                    <a:pt x="943" y="5639"/>
                    <a:pt x="969" y="5639"/>
                  </a:cubicBezTo>
                  <a:cubicBezTo>
                    <a:pt x="996" y="5639"/>
                    <a:pt x="1019" y="5639"/>
                    <a:pt x="1034" y="5624"/>
                  </a:cubicBezTo>
                  <a:cubicBezTo>
                    <a:pt x="1064" y="5593"/>
                    <a:pt x="852" y="5472"/>
                    <a:pt x="943" y="5411"/>
                  </a:cubicBezTo>
                  <a:cubicBezTo>
                    <a:pt x="923" y="5411"/>
                    <a:pt x="902" y="5424"/>
                    <a:pt x="882" y="5424"/>
                  </a:cubicBezTo>
                  <a:cubicBezTo>
                    <a:pt x="872" y="5424"/>
                    <a:pt x="862" y="5421"/>
                    <a:pt x="852" y="5411"/>
                  </a:cubicBezTo>
                  <a:cubicBezTo>
                    <a:pt x="821" y="5350"/>
                    <a:pt x="1004" y="5259"/>
                    <a:pt x="882" y="5198"/>
                  </a:cubicBezTo>
                  <a:lnTo>
                    <a:pt x="912" y="5198"/>
                  </a:lnTo>
                  <a:cubicBezTo>
                    <a:pt x="882" y="5168"/>
                    <a:pt x="852" y="5077"/>
                    <a:pt x="791" y="5046"/>
                  </a:cubicBezTo>
                  <a:cubicBezTo>
                    <a:pt x="1034" y="5016"/>
                    <a:pt x="669" y="4803"/>
                    <a:pt x="882" y="4803"/>
                  </a:cubicBezTo>
                  <a:lnTo>
                    <a:pt x="882" y="4681"/>
                  </a:lnTo>
                  <a:lnTo>
                    <a:pt x="912" y="4681"/>
                  </a:lnTo>
                  <a:cubicBezTo>
                    <a:pt x="912" y="4621"/>
                    <a:pt x="852" y="4590"/>
                    <a:pt x="791" y="4560"/>
                  </a:cubicBezTo>
                  <a:cubicBezTo>
                    <a:pt x="801" y="4550"/>
                    <a:pt x="811" y="4546"/>
                    <a:pt x="820" y="4546"/>
                  </a:cubicBezTo>
                  <a:cubicBezTo>
                    <a:pt x="838" y="4546"/>
                    <a:pt x="852" y="4560"/>
                    <a:pt x="852" y="4560"/>
                  </a:cubicBezTo>
                  <a:cubicBezTo>
                    <a:pt x="912" y="4438"/>
                    <a:pt x="882" y="4438"/>
                    <a:pt x="760" y="4317"/>
                  </a:cubicBezTo>
                  <a:lnTo>
                    <a:pt x="852" y="4317"/>
                  </a:lnTo>
                  <a:cubicBezTo>
                    <a:pt x="821" y="4286"/>
                    <a:pt x="973" y="4165"/>
                    <a:pt x="882" y="4043"/>
                  </a:cubicBezTo>
                  <a:lnTo>
                    <a:pt x="882" y="4043"/>
                  </a:lnTo>
                  <a:cubicBezTo>
                    <a:pt x="882" y="4043"/>
                    <a:pt x="892" y="4043"/>
                    <a:pt x="901" y="4049"/>
                  </a:cubicBezTo>
                  <a:lnTo>
                    <a:pt x="901" y="4049"/>
                  </a:lnTo>
                  <a:cubicBezTo>
                    <a:pt x="852" y="3906"/>
                    <a:pt x="1111" y="3766"/>
                    <a:pt x="852" y="3709"/>
                  </a:cubicBezTo>
                  <a:lnTo>
                    <a:pt x="791" y="3618"/>
                  </a:lnTo>
                  <a:cubicBezTo>
                    <a:pt x="780" y="3660"/>
                    <a:pt x="762" y="3673"/>
                    <a:pt x="741" y="3673"/>
                  </a:cubicBezTo>
                  <a:cubicBezTo>
                    <a:pt x="708" y="3673"/>
                    <a:pt x="667" y="3643"/>
                    <a:pt x="631" y="3643"/>
                  </a:cubicBezTo>
                  <a:cubicBezTo>
                    <a:pt x="623" y="3643"/>
                    <a:pt x="616" y="3644"/>
                    <a:pt x="608" y="3648"/>
                  </a:cubicBezTo>
                  <a:cubicBezTo>
                    <a:pt x="608" y="3627"/>
                    <a:pt x="652" y="3592"/>
                    <a:pt x="679" y="3592"/>
                  </a:cubicBezTo>
                  <a:cubicBezTo>
                    <a:pt x="691" y="3592"/>
                    <a:pt x="700" y="3599"/>
                    <a:pt x="700" y="3618"/>
                  </a:cubicBezTo>
                  <a:cubicBezTo>
                    <a:pt x="838" y="3618"/>
                    <a:pt x="775" y="3492"/>
                    <a:pt x="831" y="3492"/>
                  </a:cubicBezTo>
                  <a:cubicBezTo>
                    <a:pt x="837" y="3492"/>
                    <a:pt x="843" y="3493"/>
                    <a:pt x="852" y="3496"/>
                  </a:cubicBezTo>
                  <a:cubicBezTo>
                    <a:pt x="852" y="3283"/>
                    <a:pt x="912" y="3071"/>
                    <a:pt x="912" y="2858"/>
                  </a:cubicBezTo>
                  <a:lnTo>
                    <a:pt x="912" y="2858"/>
                  </a:lnTo>
                  <a:lnTo>
                    <a:pt x="821" y="2888"/>
                  </a:lnTo>
                  <a:lnTo>
                    <a:pt x="821" y="2827"/>
                  </a:lnTo>
                  <a:cubicBezTo>
                    <a:pt x="834" y="2815"/>
                    <a:pt x="852" y="2807"/>
                    <a:pt x="868" y="2807"/>
                  </a:cubicBezTo>
                  <a:cubicBezTo>
                    <a:pt x="892" y="2807"/>
                    <a:pt x="912" y="2822"/>
                    <a:pt x="912" y="2858"/>
                  </a:cubicBezTo>
                  <a:cubicBezTo>
                    <a:pt x="973" y="2827"/>
                    <a:pt x="852" y="2767"/>
                    <a:pt x="821" y="2767"/>
                  </a:cubicBezTo>
                  <a:cubicBezTo>
                    <a:pt x="838" y="2741"/>
                    <a:pt x="856" y="2732"/>
                    <a:pt x="872" y="2732"/>
                  </a:cubicBezTo>
                  <a:cubicBezTo>
                    <a:pt x="907" y="2732"/>
                    <a:pt x="939" y="2772"/>
                    <a:pt x="961" y="2772"/>
                  </a:cubicBezTo>
                  <a:cubicBezTo>
                    <a:pt x="966" y="2772"/>
                    <a:pt x="970" y="2770"/>
                    <a:pt x="973" y="2767"/>
                  </a:cubicBezTo>
                  <a:lnTo>
                    <a:pt x="943" y="2736"/>
                  </a:lnTo>
                  <a:cubicBezTo>
                    <a:pt x="882" y="2706"/>
                    <a:pt x="852" y="2706"/>
                    <a:pt x="852" y="2645"/>
                  </a:cubicBezTo>
                  <a:cubicBezTo>
                    <a:pt x="882" y="2615"/>
                    <a:pt x="912" y="2615"/>
                    <a:pt x="912" y="2615"/>
                  </a:cubicBezTo>
                  <a:cubicBezTo>
                    <a:pt x="943" y="2615"/>
                    <a:pt x="943" y="2615"/>
                    <a:pt x="912" y="2584"/>
                  </a:cubicBezTo>
                  <a:lnTo>
                    <a:pt x="943" y="2493"/>
                  </a:lnTo>
                  <a:lnTo>
                    <a:pt x="943" y="2493"/>
                  </a:lnTo>
                  <a:lnTo>
                    <a:pt x="852" y="2554"/>
                  </a:lnTo>
                  <a:cubicBezTo>
                    <a:pt x="807" y="2509"/>
                    <a:pt x="828" y="2481"/>
                    <a:pt x="806" y="2481"/>
                  </a:cubicBezTo>
                  <a:cubicBezTo>
                    <a:pt x="798" y="2481"/>
                    <a:pt x="785" y="2485"/>
                    <a:pt x="760" y="2493"/>
                  </a:cubicBezTo>
                  <a:cubicBezTo>
                    <a:pt x="912" y="2432"/>
                    <a:pt x="821" y="2189"/>
                    <a:pt x="852" y="2128"/>
                  </a:cubicBezTo>
                  <a:cubicBezTo>
                    <a:pt x="791" y="2098"/>
                    <a:pt x="791" y="2037"/>
                    <a:pt x="791" y="1976"/>
                  </a:cubicBezTo>
                  <a:cubicBezTo>
                    <a:pt x="791" y="1976"/>
                    <a:pt x="760" y="1984"/>
                    <a:pt x="734" y="1984"/>
                  </a:cubicBezTo>
                  <a:cubicBezTo>
                    <a:pt x="707" y="1984"/>
                    <a:pt x="684" y="1976"/>
                    <a:pt x="700" y="1946"/>
                  </a:cubicBezTo>
                  <a:cubicBezTo>
                    <a:pt x="908" y="1946"/>
                    <a:pt x="795" y="1829"/>
                    <a:pt x="935" y="1796"/>
                  </a:cubicBezTo>
                  <a:lnTo>
                    <a:pt x="935" y="1796"/>
                  </a:lnTo>
                  <a:cubicBezTo>
                    <a:pt x="928" y="1797"/>
                    <a:pt x="923" y="1797"/>
                    <a:pt x="918" y="1797"/>
                  </a:cubicBezTo>
                  <a:cubicBezTo>
                    <a:pt x="847" y="1797"/>
                    <a:pt x="883" y="1690"/>
                    <a:pt x="812" y="1690"/>
                  </a:cubicBezTo>
                  <a:cubicBezTo>
                    <a:pt x="799" y="1690"/>
                    <a:pt x="782" y="1694"/>
                    <a:pt x="760" y="1703"/>
                  </a:cubicBezTo>
                  <a:cubicBezTo>
                    <a:pt x="776" y="1672"/>
                    <a:pt x="798" y="1672"/>
                    <a:pt x="821" y="1672"/>
                  </a:cubicBezTo>
                  <a:cubicBezTo>
                    <a:pt x="844" y="1672"/>
                    <a:pt x="867" y="1672"/>
                    <a:pt x="882" y="1642"/>
                  </a:cubicBezTo>
                  <a:cubicBezTo>
                    <a:pt x="821" y="1551"/>
                    <a:pt x="943" y="1399"/>
                    <a:pt x="912" y="1277"/>
                  </a:cubicBezTo>
                  <a:cubicBezTo>
                    <a:pt x="882" y="1277"/>
                    <a:pt x="852" y="1277"/>
                    <a:pt x="821" y="1247"/>
                  </a:cubicBezTo>
                  <a:lnTo>
                    <a:pt x="943" y="1186"/>
                  </a:lnTo>
                  <a:cubicBezTo>
                    <a:pt x="943" y="1158"/>
                    <a:pt x="818" y="1156"/>
                    <a:pt x="862" y="1110"/>
                  </a:cubicBezTo>
                  <a:lnTo>
                    <a:pt x="862" y="1110"/>
                  </a:lnTo>
                  <a:cubicBezTo>
                    <a:pt x="854" y="1115"/>
                    <a:pt x="847" y="1118"/>
                    <a:pt x="840" y="1118"/>
                  </a:cubicBezTo>
                  <a:cubicBezTo>
                    <a:pt x="829" y="1118"/>
                    <a:pt x="821" y="1110"/>
                    <a:pt x="821" y="1095"/>
                  </a:cubicBezTo>
                  <a:cubicBezTo>
                    <a:pt x="943" y="821"/>
                    <a:pt x="700" y="548"/>
                    <a:pt x="943" y="274"/>
                  </a:cubicBezTo>
                  <a:lnTo>
                    <a:pt x="943" y="274"/>
                  </a:lnTo>
                  <a:cubicBezTo>
                    <a:pt x="933" y="284"/>
                    <a:pt x="926" y="288"/>
                    <a:pt x="920" y="288"/>
                  </a:cubicBezTo>
                  <a:cubicBezTo>
                    <a:pt x="909" y="288"/>
                    <a:pt x="902" y="274"/>
                    <a:pt x="882" y="274"/>
                  </a:cubicBezTo>
                  <a:lnTo>
                    <a:pt x="791" y="274"/>
                  </a:lnTo>
                  <a:lnTo>
                    <a:pt x="882" y="153"/>
                  </a:lnTo>
                  <a:cubicBezTo>
                    <a:pt x="791" y="122"/>
                    <a:pt x="882" y="3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9668139" y="1724748"/>
              <a:ext cx="4471" cy="3013"/>
            </a:xfrm>
            <a:custGeom>
              <a:avLst/>
              <a:gdLst/>
              <a:ahLst/>
              <a:cxnLst/>
              <a:rect l="l" t="t" r="r" b="b"/>
              <a:pathLst>
                <a:path w="92" h="62" extrusionOk="0">
                  <a:moveTo>
                    <a:pt x="31" y="1"/>
                  </a:moveTo>
                  <a:cubicBezTo>
                    <a:pt x="31" y="31"/>
                    <a:pt x="31" y="31"/>
                    <a:pt x="1" y="62"/>
                  </a:cubicBezTo>
                  <a:lnTo>
                    <a:pt x="92"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6050962" y="2457960"/>
              <a:ext cx="2152065" cy="1095178"/>
            </a:xfrm>
            <a:custGeom>
              <a:avLst/>
              <a:gdLst/>
              <a:ahLst/>
              <a:cxnLst/>
              <a:rect l="l" t="t" r="r" b="b"/>
              <a:pathLst>
                <a:path w="44288" h="22538" extrusionOk="0">
                  <a:moveTo>
                    <a:pt x="39847" y="140"/>
                  </a:moveTo>
                  <a:lnTo>
                    <a:pt x="39847" y="140"/>
                  </a:lnTo>
                  <a:cubicBezTo>
                    <a:pt x="39858" y="140"/>
                    <a:pt x="39869" y="140"/>
                    <a:pt x="39880" y="140"/>
                  </a:cubicBezTo>
                  <a:lnTo>
                    <a:pt x="39849" y="140"/>
                  </a:lnTo>
                  <a:cubicBezTo>
                    <a:pt x="39849" y="140"/>
                    <a:pt x="39848" y="140"/>
                    <a:pt x="39847" y="140"/>
                  </a:cubicBezTo>
                  <a:close/>
                  <a:moveTo>
                    <a:pt x="25407" y="151"/>
                  </a:moveTo>
                  <a:cubicBezTo>
                    <a:pt x="25459" y="156"/>
                    <a:pt x="25511" y="163"/>
                    <a:pt x="25563" y="170"/>
                  </a:cubicBezTo>
                  <a:cubicBezTo>
                    <a:pt x="25515" y="161"/>
                    <a:pt x="25461" y="154"/>
                    <a:pt x="25407" y="151"/>
                  </a:cubicBezTo>
                  <a:close/>
                  <a:moveTo>
                    <a:pt x="18043" y="322"/>
                  </a:moveTo>
                  <a:lnTo>
                    <a:pt x="18043" y="322"/>
                  </a:lnTo>
                  <a:cubicBezTo>
                    <a:pt x="18022" y="332"/>
                    <a:pt x="18006" y="342"/>
                    <a:pt x="17995" y="353"/>
                  </a:cubicBezTo>
                  <a:cubicBezTo>
                    <a:pt x="17995" y="323"/>
                    <a:pt x="17909" y="322"/>
                    <a:pt x="18043" y="322"/>
                  </a:cubicBezTo>
                  <a:close/>
                  <a:moveTo>
                    <a:pt x="43422" y="340"/>
                  </a:moveTo>
                  <a:cubicBezTo>
                    <a:pt x="43356" y="340"/>
                    <a:pt x="43298" y="344"/>
                    <a:pt x="43254" y="353"/>
                  </a:cubicBezTo>
                  <a:cubicBezTo>
                    <a:pt x="43304" y="346"/>
                    <a:pt x="43366" y="342"/>
                    <a:pt x="43432" y="340"/>
                  </a:cubicBezTo>
                  <a:lnTo>
                    <a:pt x="43432" y="340"/>
                  </a:lnTo>
                  <a:cubicBezTo>
                    <a:pt x="43429" y="340"/>
                    <a:pt x="43425" y="340"/>
                    <a:pt x="43422" y="340"/>
                  </a:cubicBezTo>
                  <a:close/>
                  <a:moveTo>
                    <a:pt x="43517" y="339"/>
                  </a:moveTo>
                  <a:cubicBezTo>
                    <a:pt x="43488" y="339"/>
                    <a:pt x="43460" y="340"/>
                    <a:pt x="43432" y="340"/>
                  </a:cubicBezTo>
                  <a:lnTo>
                    <a:pt x="43432" y="340"/>
                  </a:lnTo>
                  <a:cubicBezTo>
                    <a:pt x="43590" y="341"/>
                    <a:pt x="43794" y="362"/>
                    <a:pt x="43983" y="383"/>
                  </a:cubicBezTo>
                  <a:cubicBezTo>
                    <a:pt x="43983" y="375"/>
                    <a:pt x="43983" y="365"/>
                    <a:pt x="43983" y="353"/>
                  </a:cubicBezTo>
                  <a:cubicBezTo>
                    <a:pt x="43922" y="353"/>
                    <a:pt x="43713" y="339"/>
                    <a:pt x="43517" y="339"/>
                  </a:cubicBezTo>
                  <a:close/>
                  <a:moveTo>
                    <a:pt x="5506" y="634"/>
                  </a:moveTo>
                  <a:cubicBezTo>
                    <a:pt x="5593" y="634"/>
                    <a:pt x="5685" y="641"/>
                    <a:pt x="5776" y="657"/>
                  </a:cubicBezTo>
                  <a:cubicBezTo>
                    <a:pt x="5735" y="667"/>
                    <a:pt x="5688" y="670"/>
                    <a:pt x="5635" y="670"/>
                  </a:cubicBezTo>
                  <a:cubicBezTo>
                    <a:pt x="5529" y="670"/>
                    <a:pt x="5401" y="657"/>
                    <a:pt x="5259" y="657"/>
                  </a:cubicBezTo>
                  <a:cubicBezTo>
                    <a:pt x="5335" y="641"/>
                    <a:pt x="5419" y="634"/>
                    <a:pt x="5506" y="634"/>
                  </a:cubicBezTo>
                  <a:close/>
                  <a:moveTo>
                    <a:pt x="17886" y="806"/>
                  </a:moveTo>
                  <a:cubicBezTo>
                    <a:pt x="17892" y="807"/>
                    <a:pt x="17897" y="808"/>
                    <a:pt x="17904" y="809"/>
                  </a:cubicBezTo>
                  <a:cubicBezTo>
                    <a:pt x="17898" y="808"/>
                    <a:pt x="17892" y="807"/>
                    <a:pt x="17886" y="806"/>
                  </a:cubicBezTo>
                  <a:close/>
                  <a:moveTo>
                    <a:pt x="821" y="7465"/>
                  </a:moveTo>
                  <a:cubicBezTo>
                    <a:pt x="821" y="7617"/>
                    <a:pt x="882" y="7921"/>
                    <a:pt x="821" y="8043"/>
                  </a:cubicBezTo>
                  <a:cubicBezTo>
                    <a:pt x="760" y="7860"/>
                    <a:pt x="791" y="7739"/>
                    <a:pt x="821" y="7465"/>
                  </a:cubicBezTo>
                  <a:close/>
                  <a:moveTo>
                    <a:pt x="2402" y="21690"/>
                  </a:moveTo>
                  <a:lnTo>
                    <a:pt x="2402" y="21690"/>
                  </a:lnTo>
                  <a:cubicBezTo>
                    <a:pt x="2348" y="21694"/>
                    <a:pt x="2301" y="21699"/>
                    <a:pt x="2260" y="21703"/>
                  </a:cubicBezTo>
                  <a:lnTo>
                    <a:pt x="2260" y="21703"/>
                  </a:lnTo>
                  <a:lnTo>
                    <a:pt x="2402" y="21690"/>
                  </a:lnTo>
                  <a:close/>
                  <a:moveTo>
                    <a:pt x="30092" y="21782"/>
                  </a:moveTo>
                  <a:lnTo>
                    <a:pt x="30092" y="21782"/>
                  </a:lnTo>
                  <a:cubicBezTo>
                    <a:pt x="30115" y="21786"/>
                    <a:pt x="30152" y="21788"/>
                    <a:pt x="30201" y="21788"/>
                  </a:cubicBezTo>
                  <a:lnTo>
                    <a:pt x="30201" y="21788"/>
                  </a:lnTo>
                  <a:lnTo>
                    <a:pt x="30092" y="21782"/>
                  </a:lnTo>
                  <a:close/>
                  <a:moveTo>
                    <a:pt x="16426" y="22428"/>
                  </a:moveTo>
                  <a:cubicBezTo>
                    <a:pt x="16437" y="22428"/>
                    <a:pt x="16399" y="22435"/>
                    <a:pt x="16353" y="22450"/>
                  </a:cubicBezTo>
                  <a:lnTo>
                    <a:pt x="16201" y="22450"/>
                  </a:lnTo>
                  <a:cubicBezTo>
                    <a:pt x="16353" y="22435"/>
                    <a:pt x="16414" y="22428"/>
                    <a:pt x="16426" y="22428"/>
                  </a:cubicBezTo>
                  <a:close/>
                  <a:moveTo>
                    <a:pt x="24808" y="22475"/>
                  </a:moveTo>
                  <a:lnTo>
                    <a:pt x="24808" y="22475"/>
                  </a:lnTo>
                  <a:cubicBezTo>
                    <a:pt x="24816" y="22477"/>
                    <a:pt x="24824" y="22479"/>
                    <a:pt x="24834" y="22481"/>
                  </a:cubicBezTo>
                  <a:cubicBezTo>
                    <a:pt x="24826" y="22479"/>
                    <a:pt x="24817" y="22477"/>
                    <a:pt x="24808" y="22475"/>
                  </a:cubicBezTo>
                  <a:close/>
                  <a:moveTo>
                    <a:pt x="30813" y="1"/>
                  </a:moveTo>
                  <a:cubicBezTo>
                    <a:pt x="30317" y="1"/>
                    <a:pt x="29745" y="23"/>
                    <a:pt x="29304" y="23"/>
                  </a:cubicBezTo>
                  <a:cubicBezTo>
                    <a:pt x="29193" y="23"/>
                    <a:pt x="29089" y="22"/>
                    <a:pt x="28998" y="18"/>
                  </a:cubicBezTo>
                  <a:lnTo>
                    <a:pt x="28968" y="110"/>
                  </a:lnTo>
                  <a:cubicBezTo>
                    <a:pt x="28825" y="101"/>
                    <a:pt x="28683" y="97"/>
                    <a:pt x="28536" y="97"/>
                  </a:cubicBezTo>
                  <a:cubicBezTo>
                    <a:pt x="28183" y="97"/>
                    <a:pt x="27808" y="118"/>
                    <a:pt x="27357" y="140"/>
                  </a:cubicBezTo>
                  <a:lnTo>
                    <a:pt x="27387" y="201"/>
                  </a:lnTo>
                  <a:cubicBezTo>
                    <a:pt x="27250" y="216"/>
                    <a:pt x="27094" y="222"/>
                    <a:pt x="26924" y="222"/>
                  </a:cubicBezTo>
                  <a:cubicBezTo>
                    <a:pt x="26414" y="222"/>
                    <a:pt x="25776" y="170"/>
                    <a:pt x="25138" y="170"/>
                  </a:cubicBezTo>
                  <a:cubicBezTo>
                    <a:pt x="25168" y="155"/>
                    <a:pt x="25237" y="148"/>
                    <a:pt x="25316" y="148"/>
                  </a:cubicBezTo>
                  <a:cubicBezTo>
                    <a:pt x="25345" y="148"/>
                    <a:pt x="25376" y="149"/>
                    <a:pt x="25407" y="151"/>
                  </a:cubicBezTo>
                  <a:lnTo>
                    <a:pt x="25407" y="151"/>
                  </a:lnTo>
                  <a:cubicBezTo>
                    <a:pt x="25220" y="131"/>
                    <a:pt x="25029" y="123"/>
                    <a:pt x="24838" y="123"/>
                  </a:cubicBezTo>
                  <a:cubicBezTo>
                    <a:pt x="24219" y="123"/>
                    <a:pt x="23587" y="202"/>
                    <a:pt x="23013" y="202"/>
                  </a:cubicBezTo>
                  <a:cubicBezTo>
                    <a:pt x="22822" y="202"/>
                    <a:pt x="22638" y="194"/>
                    <a:pt x="22463" y="170"/>
                  </a:cubicBezTo>
                  <a:cubicBezTo>
                    <a:pt x="22382" y="180"/>
                    <a:pt x="22308" y="184"/>
                    <a:pt x="22239" y="184"/>
                  </a:cubicBezTo>
                  <a:cubicBezTo>
                    <a:pt x="22102" y="184"/>
                    <a:pt x="21987" y="170"/>
                    <a:pt x="21885" y="170"/>
                  </a:cubicBezTo>
                  <a:lnTo>
                    <a:pt x="21855" y="170"/>
                  </a:lnTo>
                  <a:cubicBezTo>
                    <a:pt x="21733" y="140"/>
                    <a:pt x="21642" y="140"/>
                    <a:pt x="21521" y="140"/>
                  </a:cubicBezTo>
                  <a:cubicBezTo>
                    <a:pt x="21612" y="140"/>
                    <a:pt x="21703" y="170"/>
                    <a:pt x="21794" y="170"/>
                  </a:cubicBezTo>
                  <a:cubicBezTo>
                    <a:pt x="21612" y="170"/>
                    <a:pt x="21338" y="170"/>
                    <a:pt x="21065" y="201"/>
                  </a:cubicBezTo>
                  <a:lnTo>
                    <a:pt x="20974" y="110"/>
                  </a:lnTo>
                  <a:lnTo>
                    <a:pt x="20913" y="110"/>
                  </a:lnTo>
                  <a:cubicBezTo>
                    <a:pt x="20863" y="104"/>
                    <a:pt x="20824" y="101"/>
                    <a:pt x="20794" y="101"/>
                  </a:cubicBezTo>
                  <a:cubicBezTo>
                    <a:pt x="20664" y="101"/>
                    <a:pt x="20722" y="151"/>
                    <a:pt x="20822" y="201"/>
                  </a:cubicBezTo>
                  <a:cubicBezTo>
                    <a:pt x="20700" y="231"/>
                    <a:pt x="20578" y="231"/>
                    <a:pt x="20487" y="262"/>
                  </a:cubicBezTo>
                  <a:cubicBezTo>
                    <a:pt x="20416" y="221"/>
                    <a:pt x="20315" y="211"/>
                    <a:pt x="20200" y="211"/>
                  </a:cubicBezTo>
                  <a:cubicBezTo>
                    <a:pt x="20085" y="211"/>
                    <a:pt x="19957" y="221"/>
                    <a:pt x="19832" y="221"/>
                  </a:cubicBezTo>
                  <a:cubicBezTo>
                    <a:pt x="19707" y="221"/>
                    <a:pt x="19585" y="211"/>
                    <a:pt x="19484" y="170"/>
                  </a:cubicBezTo>
                  <a:cubicBezTo>
                    <a:pt x="19316" y="227"/>
                    <a:pt x="18315" y="205"/>
                    <a:pt x="18045" y="321"/>
                  </a:cubicBezTo>
                  <a:lnTo>
                    <a:pt x="18045" y="321"/>
                  </a:lnTo>
                  <a:cubicBezTo>
                    <a:pt x="17897" y="307"/>
                    <a:pt x="17756" y="300"/>
                    <a:pt x="17619" y="300"/>
                  </a:cubicBezTo>
                  <a:cubicBezTo>
                    <a:pt x="17478" y="300"/>
                    <a:pt x="17341" y="307"/>
                    <a:pt x="17204" y="322"/>
                  </a:cubicBezTo>
                  <a:lnTo>
                    <a:pt x="17083" y="231"/>
                  </a:lnTo>
                  <a:lnTo>
                    <a:pt x="16414" y="353"/>
                  </a:lnTo>
                  <a:cubicBezTo>
                    <a:pt x="16019" y="292"/>
                    <a:pt x="15867" y="262"/>
                    <a:pt x="16262" y="201"/>
                  </a:cubicBezTo>
                  <a:lnTo>
                    <a:pt x="16262" y="201"/>
                  </a:lnTo>
                  <a:cubicBezTo>
                    <a:pt x="15320" y="292"/>
                    <a:pt x="15472" y="231"/>
                    <a:pt x="14682" y="353"/>
                  </a:cubicBezTo>
                  <a:lnTo>
                    <a:pt x="14712" y="292"/>
                  </a:lnTo>
                  <a:cubicBezTo>
                    <a:pt x="14493" y="292"/>
                    <a:pt x="14158" y="331"/>
                    <a:pt x="13939" y="331"/>
                  </a:cubicBezTo>
                  <a:cubicBezTo>
                    <a:pt x="13884" y="331"/>
                    <a:pt x="13837" y="328"/>
                    <a:pt x="13800" y="322"/>
                  </a:cubicBezTo>
                  <a:cubicBezTo>
                    <a:pt x="13162" y="201"/>
                    <a:pt x="10609" y="292"/>
                    <a:pt x="8967" y="201"/>
                  </a:cubicBezTo>
                  <a:lnTo>
                    <a:pt x="8967" y="201"/>
                  </a:lnTo>
                  <a:cubicBezTo>
                    <a:pt x="9050" y="250"/>
                    <a:pt x="9032" y="266"/>
                    <a:pt x="8960" y="266"/>
                  </a:cubicBezTo>
                  <a:cubicBezTo>
                    <a:pt x="8829" y="266"/>
                    <a:pt x="8520" y="213"/>
                    <a:pt x="8313" y="213"/>
                  </a:cubicBezTo>
                  <a:cubicBezTo>
                    <a:pt x="8214" y="213"/>
                    <a:pt x="8138" y="226"/>
                    <a:pt x="8116" y="262"/>
                  </a:cubicBezTo>
                  <a:cubicBezTo>
                    <a:pt x="8025" y="201"/>
                    <a:pt x="7812" y="201"/>
                    <a:pt x="8055" y="140"/>
                  </a:cubicBezTo>
                  <a:lnTo>
                    <a:pt x="8055" y="140"/>
                  </a:lnTo>
                  <a:cubicBezTo>
                    <a:pt x="7869" y="154"/>
                    <a:pt x="7704" y="158"/>
                    <a:pt x="7552" y="158"/>
                  </a:cubicBezTo>
                  <a:cubicBezTo>
                    <a:pt x="7281" y="158"/>
                    <a:pt x="7055" y="144"/>
                    <a:pt x="6837" y="144"/>
                  </a:cubicBezTo>
                  <a:cubicBezTo>
                    <a:pt x="6638" y="144"/>
                    <a:pt x="6445" y="156"/>
                    <a:pt x="6232" y="201"/>
                  </a:cubicBezTo>
                  <a:cubicBezTo>
                    <a:pt x="6110" y="170"/>
                    <a:pt x="6414" y="140"/>
                    <a:pt x="6323" y="110"/>
                  </a:cubicBezTo>
                  <a:cubicBezTo>
                    <a:pt x="6232" y="110"/>
                    <a:pt x="6049" y="140"/>
                    <a:pt x="5958" y="140"/>
                  </a:cubicBezTo>
                  <a:cubicBezTo>
                    <a:pt x="5867" y="110"/>
                    <a:pt x="6080" y="79"/>
                    <a:pt x="6201" y="79"/>
                  </a:cubicBezTo>
                  <a:cubicBezTo>
                    <a:pt x="5350" y="79"/>
                    <a:pt x="5259" y="201"/>
                    <a:pt x="5198" y="322"/>
                  </a:cubicBezTo>
                  <a:cubicBezTo>
                    <a:pt x="5036" y="299"/>
                    <a:pt x="4904" y="289"/>
                    <a:pt x="4785" y="289"/>
                  </a:cubicBezTo>
                  <a:cubicBezTo>
                    <a:pt x="4592" y="289"/>
                    <a:pt x="4432" y="315"/>
                    <a:pt x="4226" y="353"/>
                  </a:cubicBezTo>
                  <a:cubicBezTo>
                    <a:pt x="4074" y="322"/>
                    <a:pt x="3830" y="292"/>
                    <a:pt x="4377" y="262"/>
                  </a:cubicBezTo>
                  <a:cubicBezTo>
                    <a:pt x="4204" y="262"/>
                    <a:pt x="3623" y="242"/>
                    <a:pt x="3152" y="242"/>
                  </a:cubicBezTo>
                  <a:cubicBezTo>
                    <a:pt x="2798" y="242"/>
                    <a:pt x="2506" y="253"/>
                    <a:pt x="2493" y="292"/>
                  </a:cubicBezTo>
                  <a:cubicBezTo>
                    <a:pt x="2402" y="292"/>
                    <a:pt x="2067" y="292"/>
                    <a:pt x="2007" y="322"/>
                  </a:cubicBezTo>
                  <a:cubicBezTo>
                    <a:pt x="1642" y="292"/>
                    <a:pt x="1460" y="292"/>
                    <a:pt x="1277" y="292"/>
                  </a:cubicBezTo>
                  <a:lnTo>
                    <a:pt x="426" y="292"/>
                  </a:lnTo>
                  <a:lnTo>
                    <a:pt x="700" y="322"/>
                  </a:lnTo>
                  <a:cubicBezTo>
                    <a:pt x="578" y="353"/>
                    <a:pt x="487" y="383"/>
                    <a:pt x="365" y="383"/>
                  </a:cubicBezTo>
                  <a:cubicBezTo>
                    <a:pt x="365" y="505"/>
                    <a:pt x="335" y="626"/>
                    <a:pt x="335" y="778"/>
                  </a:cubicBezTo>
                  <a:cubicBezTo>
                    <a:pt x="335" y="869"/>
                    <a:pt x="335" y="961"/>
                    <a:pt x="335" y="1052"/>
                  </a:cubicBezTo>
                  <a:cubicBezTo>
                    <a:pt x="335" y="1133"/>
                    <a:pt x="335" y="1189"/>
                    <a:pt x="335" y="1265"/>
                  </a:cubicBezTo>
                  <a:lnTo>
                    <a:pt x="335" y="1265"/>
                  </a:lnTo>
                  <a:cubicBezTo>
                    <a:pt x="244" y="2511"/>
                    <a:pt x="365" y="1812"/>
                    <a:pt x="274" y="3028"/>
                  </a:cubicBezTo>
                  <a:lnTo>
                    <a:pt x="335" y="2936"/>
                  </a:lnTo>
                  <a:lnTo>
                    <a:pt x="335" y="2936"/>
                  </a:lnTo>
                  <a:cubicBezTo>
                    <a:pt x="487" y="3058"/>
                    <a:pt x="244" y="4031"/>
                    <a:pt x="304" y="4730"/>
                  </a:cubicBezTo>
                  <a:lnTo>
                    <a:pt x="335" y="4487"/>
                  </a:lnTo>
                  <a:lnTo>
                    <a:pt x="335" y="4487"/>
                  </a:lnTo>
                  <a:cubicBezTo>
                    <a:pt x="396" y="4851"/>
                    <a:pt x="122" y="5550"/>
                    <a:pt x="122" y="5915"/>
                  </a:cubicBezTo>
                  <a:cubicBezTo>
                    <a:pt x="117" y="5930"/>
                    <a:pt x="113" y="5937"/>
                    <a:pt x="109" y="5937"/>
                  </a:cubicBezTo>
                  <a:cubicBezTo>
                    <a:pt x="92" y="5937"/>
                    <a:pt x="92" y="5773"/>
                    <a:pt x="92" y="5672"/>
                  </a:cubicBezTo>
                  <a:lnTo>
                    <a:pt x="92" y="5672"/>
                  </a:lnTo>
                  <a:cubicBezTo>
                    <a:pt x="1" y="6675"/>
                    <a:pt x="183" y="5824"/>
                    <a:pt x="213" y="6553"/>
                  </a:cubicBezTo>
                  <a:cubicBezTo>
                    <a:pt x="199" y="6588"/>
                    <a:pt x="184" y="6597"/>
                    <a:pt x="169" y="6597"/>
                  </a:cubicBezTo>
                  <a:cubicBezTo>
                    <a:pt x="150" y="6597"/>
                    <a:pt x="131" y="6584"/>
                    <a:pt x="114" y="6584"/>
                  </a:cubicBezTo>
                  <a:cubicBezTo>
                    <a:pt x="84" y="6584"/>
                    <a:pt x="61" y="6629"/>
                    <a:pt x="61" y="6888"/>
                  </a:cubicBezTo>
                  <a:cubicBezTo>
                    <a:pt x="31" y="7131"/>
                    <a:pt x="213" y="8347"/>
                    <a:pt x="122" y="9046"/>
                  </a:cubicBezTo>
                  <a:cubicBezTo>
                    <a:pt x="156" y="8961"/>
                    <a:pt x="181" y="8876"/>
                    <a:pt x="201" y="8876"/>
                  </a:cubicBezTo>
                  <a:cubicBezTo>
                    <a:pt x="217" y="8876"/>
                    <a:pt x="230" y="8929"/>
                    <a:pt x="244" y="9076"/>
                  </a:cubicBezTo>
                  <a:cubicBezTo>
                    <a:pt x="244" y="9623"/>
                    <a:pt x="92" y="10535"/>
                    <a:pt x="213" y="11022"/>
                  </a:cubicBezTo>
                  <a:cubicBezTo>
                    <a:pt x="213" y="11082"/>
                    <a:pt x="183" y="11113"/>
                    <a:pt x="183" y="11113"/>
                  </a:cubicBezTo>
                  <a:cubicBezTo>
                    <a:pt x="213" y="11538"/>
                    <a:pt x="244" y="12450"/>
                    <a:pt x="304" y="12693"/>
                  </a:cubicBezTo>
                  <a:cubicBezTo>
                    <a:pt x="63" y="13056"/>
                    <a:pt x="421" y="15216"/>
                    <a:pt x="188" y="15216"/>
                  </a:cubicBezTo>
                  <a:cubicBezTo>
                    <a:pt x="186" y="15216"/>
                    <a:pt x="185" y="15216"/>
                    <a:pt x="183" y="15216"/>
                  </a:cubicBezTo>
                  <a:lnTo>
                    <a:pt x="183" y="15216"/>
                  </a:lnTo>
                  <a:lnTo>
                    <a:pt x="213" y="16493"/>
                  </a:lnTo>
                  <a:lnTo>
                    <a:pt x="213" y="16493"/>
                  </a:lnTo>
                  <a:lnTo>
                    <a:pt x="183" y="16462"/>
                  </a:lnTo>
                  <a:lnTo>
                    <a:pt x="183" y="16462"/>
                  </a:lnTo>
                  <a:cubicBezTo>
                    <a:pt x="152" y="17253"/>
                    <a:pt x="213" y="17526"/>
                    <a:pt x="274" y="17830"/>
                  </a:cubicBezTo>
                  <a:cubicBezTo>
                    <a:pt x="274" y="17899"/>
                    <a:pt x="270" y="17920"/>
                    <a:pt x="263" y="17920"/>
                  </a:cubicBezTo>
                  <a:cubicBezTo>
                    <a:pt x="251" y="17920"/>
                    <a:pt x="232" y="17861"/>
                    <a:pt x="213" y="17861"/>
                  </a:cubicBezTo>
                  <a:cubicBezTo>
                    <a:pt x="183" y="19046"/>
                    <a:pt x="183" y="19137"/>
                    <a:pt x="304" y="20140"/>
                  </a:cubicBezTo>
                  <a:lnTo>
                    <a:pt x="244" y="20231"/>
                  </a:lnTo>
                  <a:cubicBezTo>
                    <a:pt x="244" y="20323"/>
                    <a:pt x="244" y="20596"/>
                    <a:pt x="213" y="20931"/>
                  </a:cubicBezTo>
                  <a:cubicBezTo>
                    <a:pt x="213" y="21113"/>
                    <a:pt x="213" y="21295"/>
                    <a:pt x="183" y="21508"/>
                  </a:cubicBezTo>
                  <a:cubicBezTo>
                    <a:pt x="183" y="21812"/>
                    <a:pt x="183" y="22146"/>
                    <a:pt x="183" y="22481"/>
                  </a:cubicBezTo>
                  <a:cubicBezTo>
                    <a:pt x="426" y="22481"/>
                    <a:pt x="639" y="22450"/>
                    <a:pt x="882" y="22450"/>
                  </a:cubicBezTo>
                  <a:lnTo>
                    <a:pt x="1399" y="22450"/>
                  </a:lnTo>
                  <a:cubicBezTo>
                    <a:pt x="1399" y="22450"/>
                    <a:pt x="1368" y="22450"/>
                    <a:pt x="1277" y="22481"/>
                  </a:cubicBezTo>
                  <a:cubicBezTo>
                    <a:pt x="1459" y="22468"/>
                    <a:pt x="1651" y="22463"/>
                    <a:pt x="1847" y="22463"/>
                  </a:cubicBezTo>
                  <a:cubicBezTo>
                    <a:pt x="2598" y="22463"/>
                    <a:pt x="3417" y="22537"/>
                    <a:pt x="4031" y="22537"/>
                  </a:cubicBezTo>
                  <a:cubicBezTo>
                    <a:pt x="4406" y="22537"/>
                    <a:pt x="4705" y="22509"/>
                    <a:pt x="4864" y="22420"/>
                  </a:cubicBezTo>
                  <a:lnTo>
                    <a:pt x="5715" y="22329"/>
                  </a:lnTo>
                  <a:cubicBezTo>
                    <a:pt x="4590" y="22329"/>
                    <a:pt x="5867" y="22238"/>
                    <a:pt x="5411" y="22177"/>
                  </a:cubicBezTo>
                  <a:cubicBezTo>
                    <a:pt x="5867" y="22177"/>
                    <a:pt x="6536" y="22268"/>
                    <a:pt x="6019" y="22268"/>
                  </a:cubicBezTo>
                  <a:lnTo>
                    <a:pt x="5928" y="22268"/>
                  </a:lnTo>
                  <a:cubicBezTo>
                    <a:pt x="5745" y="22390"/>
                    <a:pt x="7295" y="22298"/>
                    <a:pt x="7265" y="22420"/>
                  </a:cubicBezTo>
                  <a:cubicBezTo>
                    <a:pt x="7578" y="22416"/>
                    <a:pt x="7889" y="22414"/>
                    <a:pt x="8199" y="22414"/>
                  </a:cubicBezTo>
                  <a:cubicBezTo>
                    <a:pt x="10060" y="22414"/>
                    <a:pt x="11872" y="22481"/>
                    <a:pt x="13618" y="22481"/>
                  </a:cubicBezTo>
                  <a:lnTo>
                    <a:pt x="13375" y="22390"/>
                  </a:lnTo>
                  <a:lnTo>
                    <a:pt x="14104" y="22390"/>
                  </a:lnTo>
                  <a:cubicBezTo>
                    <a:pt x="14252" y="22414"/>
                    <a:pt x="14320" y="22459"/>
                    <a:pt x="14067" y="22459"/>
                  </a:cubicBezTo>
                  <a:cubicBezTo>
                    <a:pt x="14007" y="22459"/>
                    <a:pt x="13929" y="22456"/>
                    <a:pt x="13831" y="22450"/>
                  </a:cubicBezTo>
                  <a:lnTo>
                    <a:pt x="13831" y="22450"/>
                  </a:lnTo>
                  <a:cubicBezTo>
                    <a:pt x="13903" y="22474"/>
                    <a:pt x="13996" y="22484"/>
                    <a:pt x="14095" y="22484"/>
                  </a:cubicBezTo>
                  <a:cubicBezTo>
                    <a:pt x="14371" y="22484"/>
                    <a:pt x="14690" y="22412"/>
                    <a:pt x="14712" y="22390"/>
                  </a:cubicBezTo>
                  <a:lnTo>
                    <a:pt x="14712" y="22390"/>
                  </a:lnTo>
                  <a:cubicBezTo>
                    <a:pt x="15685" y="22420"/>
                    <a:pt x="14317" y="22511"/>
                    <a:pt x="14621" y="22511"/>
                  </a:cubicBezTo>
                  <a:lnTo>
                    <a:pt x="14925" y="22511"/>
                  </a:lnTo>
                  <a:cubicBezTo>
                    <a:pt x="15259" y="22450"/>
                    <a:pt x="15290" y="22420"/>
                    <a:pt x="15897" y="22420"/>
                  </a:cubicBezTo>
                  <a:cubicBezTo>
                    <a:pt x="16293" y="22420"/>
                    <a:pt x="16110" y="22481"/>
                    <a:pt x="16262" y="22481"/>
                  </a:cubicBezTo>
                  <a:lnTo>
                    <a:pt x="16505" y="22481"/>
                  </a:lnTo>
                  <a:lnTo>
                    <a:pt x="17387" y="22511"/>
                  </a:lnTo>
                  <a:lnTo>
                    <a:pt x="17022" y="22420"/>
                  </a:lnTo>
                  <a:cubicBezTo>
                    <a:pt x="17400" y="22362"/>
                    <a:pt x="17832" y="22415"/>
                    <a:pt x="17500" y="22340"/>
                  </a:cubicBezTo>
                  <a:lnTo>
                    <a:pt x="17500" y="22340"/>
                  </a:lnTo>
                  <a:cubicBezTo>
                    <a:pt x="17794" y="22397"/>
                    <a:pt x="18427" y="22409"/>
                    <a:pt x="19089" y="22409"/>
                  </a:cubicBezTo>
                  <a:cubicBezTo>
                    <a:pt x="19616" y="22409"/>
                    <a:pt x="20162" y="22401"/>
                    <a:pt x="20572" y="22401"/>
                  </a:cubicBezTo>
                  <a:cubicBezTo>
                    <a:pt x="20868" y="22401"/>
                    <a:pt x="21093" y="22406"/>
                    <a:pt x="21186" y="22420"/>
                  </a:cubicBezTo>
                  <a:cubicBezTo>
                    <a:pt x="21733" y="22359"/>
                    <a:pt x="22281" y="22359"/>
                    <a:pt x="22980" y="22359"/>
                  </a:cubicBezTo>
                  <a:cubicBezTo>
                    <a:pt x="22823" y="22333"/>
                    <a:pt x="22733" y="22262"/>
                    <a:pt x="23079" y="22262"/>
                  </a:cubicBezTo>
                  <a:cubicBezTo>
                    <a:pt x="23135" y="22262"/>
                    <a:pt x="23203" y="22264"/>
                    <a:pt x="23284" y="22268"/>
                  </a:cubicBezTo>
                  <a:cubicBezTo>
                    <a:pt x="23074" y="22447"/>
                    <a:pt x="24305" y="22362"/>
                    <a:pt x="24808" y="22475"/>
                  </a:cubicBezTo>
                  <a:lnTo>
                    <a:pt x="24808" y="22475"/>
                  </a:lnTo>
                  <a:cubicBezTo>
                    <a:pt x="24503" y="22394"/>
                    <a:pt x="26490" y="22477"/>
                    <a:pt x="25837" y="22329"/>
                  </a:cubicBezTo>
                  <a:lnTo>
                    <a:pt x="25837" y="22329"/>
                  </a:lnTo>
                  <a:cubicBezTo>
                    <a:pt x="26323" y="22359"/>
                    <a:pt x="25867" y="22420"/>
                    <a:pt x="26232" y="22450"/>
                  </a:cubicBezTo>
                  <a:cubicBezTo>
                    <a:pt x="26469" y="22438"/>
                    <a:pt x="26718" y="22433"/>
                    <a:pt x="26976" y="22433"/>
                  </a:cubicBezTo>
                  <a:cubicBezTo>
                    <a:pt x="27830" y="22433"/>
                    <a:pt x="28785" y="22486"/>
                    <a:pt x="29754" y="22486"/>
                  </a:cubicBezTo>
                  <a:cubicBezTo>
                    <a:pt x="29917" y="22486"/>
                    <a:pt x="30081" y="22484"/>
                    <a:pt x="30244" y="22481"/>
                  </a:cubicBezTo>
                  <a:cubicBezTo>
                    <a:pt x="30275" y="22450"/>
                    <a:pt x="30031" y="22420"/>
                    <a:pt x="30335" y="22359"/>
                  </a:cubicBezTo>
                  <a:lnTo>
                    <a:pt x="31095" y="22511"/>
                  </a:lnTo>
                  <a:cubicBezTo>
                    <a:pt x="31297" y="22489"/>
                    <a:pt x="31350" y="22417"/>
                    <a:pt x="31570" y="22417"/>
                  </a:cubicBezTo>
                  <a:cubicBezTo>
                    <a:pt x="31649" y="22417"/>
                    <a:pt x="31749" y="22426"/>
                    <a:pt x="31886" y="22450"/>
                  </a:cubicBezTo>
                  <a:cubicBezTo>
                    <a:pt x="31794" y="22420"/>
                    <a:pt x="31703" y="22390"/>
                    <a:pt x="31886" y="22390"/>
                  </a:cubicBezTo>
                  <a:cubicBezTo>
                    <a:pt x="32526" y="22417"/>
                    <a:pt x="33173" y="22426"/>
                    <a:pt x="33823" y="22426"/>
                  </a:cubicBezTo>
                  <a:cubicBezTo>
                    <a:pt x="34983" y="22426"/>
                    <a:pt x="36155" y="22398"/>
                    <a:pt x="37325" y="22398"/>
                  </a:cubicBezTo>
                  <a:cubicBezTo>
                    <a:pt x="38395" y="22398"/>
                    <a:pt x="39463" y="22421"/>
                    <a:pt x="40518" y="22511"/>
                  </a:cubicBezTo>
                  <a:cubicBezTo>
                    <a:pt x="40123" y="22450"/>
                    <a:pt x="40396" y="22450"/>
                    <a:pt x="40700" y="22450"/>
                  </a:cubicBezTo>
                  <a:cubicBezTo>
                    <a:pt x="40488" y="22450"/>
                    <a:pt x="40700" y="22390"/>
                    <a:pt x="40640" y="22359"/>
                  </a:cubicBezTo>
                  <a:lnTo>
                    <a:pt x="40640" y="22359"/>
                  </a:lnTo>
                  <a:lnTo>
                    <a:pt x="41855" y="22450"/>
                  </a:lnTo>
                  <a:cubicBezTo>
                    <a:pt x="41962" y="22405"/>
                    <a:pt x="42281" y="22405"/>
                    <a:pt x="42589" y="22405"/>
                  </a:cubicBezTo>
                  <a:cubicBezTo>
                    <a:pt x="42896" y="22405"/>
                    <a:pt x="43193" y="22405"/>
                    <a:pt x="43254" y="22359"/>
                  </a:cubicBezTo>
                  <a:lnTo>
                    <a:pt x="42889" y="22359"/>
                  </a:lnTo>
                  <a:cubicBezTo>
                    <a:pt x="43406" y="22268"/>
                    <a:pt x="42190" y="22116"/>
                    <a:pt x="42251" y="21964"/>
                  </a:cubicBezTo>
                  <a:lnTo>
                    <a:pt x="42251" y="21964"/>
                  </a:lnTo>
                  <a:cubicBezTo>
                    <a:pt x="42137" y="21994"/>
                    <a:pt x="42012" y="22005"/>
                    <a:pt x="41875" y="22005"/>
                  </a:cubicBezTo>
                  <a:cubicBezTo>
                    <a:pt x="41472" y="22005"/>
                    <a:pt x="40978" y="21908"/>
                    <a:pt x="40450" y="21908"/>
                  </a:cubicBezTo>
                  <a:cubicBezTo>
                    <a:pt x="40243" y="21908"/>
                    <a:pt x="40032" y="21923"/>
                    <a:pt x="39819" y="21964"/>
                  </a:cubicBezTo>
                  <a:cubicBezTo>
                    <a:pt x="39637" y="21934"/>
                    <a:pt x="40001" y="21934"/>
                    <a:pt x="39910" y="21873"/>
                  </a:cubicBezTo>
                  <a:lnTo>
                    <a:pt x="39910" y="21873"/>
                  </a:lnTo>
                  <a:cubicBezTo>
                    <a:pt x="39732" y="21917"/>
                    <a:pt x="39538" y="21946"/>
                    <a:pt x="39232" y="21946"/>
                  </a:cubicBezTo>
                  <a:cubicBezTo>
                    <a:pt x="39120" y="21946"/>
                    <a:pt x="38993" y="21942"/>
                    <a:pt x="38846" y="21934"/>
                  </a:cubicBezTo>
                  <a:lnTo>
                    <a:pt x="38907" y="21903"/>
                  </a:lnTo>
                  <a:lnTo>
                    <a:pt x="38907" y="21903"/>
                  </a:lnTo>
                  <a:cubicBezTo>
                    <a:pt x="38623" y="21909"/>
                    <a:pt x="38370" y="21911"/>
                    <a:pt x="38137" y="21911"/>
                  </a:cubicBezTo>
                  <a:cubicBezTo>
                    <a:pt x="37147" y="21911"/>
                    <a:pt x="36490" y="21867"/>
                    <a:pt x="35138" y="21842"/>
                  </a:cubicBezTo>
                  <a:lnTo>
                    <a:pt x="35138" y="21842"/>
                  </a:lnTo>
                  <a:lnTo>
                    <a:pt x="35260" y="21903"/>
                  </a:lnTo>
                  <a:cubicBezTo>
                    <a:pt x="34895" y="21903"/>
                    <a:pt x="34834" y="21873"/>
                    <a:pt x="34652" y="21842"/>
                  </a:cubicBezTo>
                  <a:lnTo>
                    <a:pt x="34652" y="21842"/>
                  </a:lnTo>
                  <a:cubicBezTo>
                    <a:pt x="34256" y="21964"/>
                    <a:pt x="35655" y="21873"/>
                    <a:pt x="35290" y="21964"/>
                  </a:cubicBezTo>
                  <a:cubicBezTo>
                    <a:pt x="34804" y="21842"/>
                    <a:pt x="32767" y="21964"/>
                    <a:pt x="32463" y="21812"/>
                  </a:cubicBezTo>
                  <a:cubicBezTo>
                    <a:pt x="31886" y="21812"/>
                    <a:pt x="32615" y="21903"/>
                    <a:pt x="32068" y="21903"/>
                  </a:cubicBezTo>
                  <a:lnTo>
                    <a:pt x="31916" y="21842"/>
                  </a:lnTo>
                  <a:lnTo>
                    <a:pt x="31764" y="21903"/>
                  </a:lnTo>
                  <a:cubicBezTo>
                    <a:pt x="31430" y="21903"/>
                    <a:pt x="31247" y="21842"/>
                    <a:pt x="31217" y="21812"/>
                  </a:cubicBezTo>
                  <a:cubicBezTo>
                    <a:pt x="31308" y="21812"/>
                    <a:pt x="31460" y="21782"/>
                    <a:pt x="31551" y="21782"/>
                  </a:cubicBezTo>
                  <a:cubicBezTo>
                    <a:pt x="31432" y="21766"/>
                    <a:pt x="31286" y="21760"/>
                    <a:pt x="31132" y="21760"/>
                  </a:cubicBezTo>
                  <a:cubicBezTo>
                    <a:pt x="30786" y="21760"/>
                    <a:pt x="30403" y="21788"/>
                    <a:pt x="30205" y="21788"/>
                  </a:cubicBezTo>
                  <a:cubicBezTo>
                    <a:pt x="30203" y="21788"/>
                    <a:pt x="30202" y="21788"/>
                    <a:pt x="30201" y="21788"/>
                  </a:cubicBezTo>
                  <a:lnTo>
                    <a:pt x="30201" y="21788"/>
                  </a:lnTo>
                  <a:lnTo>
                    <a:pt x="30609" y="21812"/>
                  </a:lnTo>
                  <a:cubicBezTo>
                    <a:pt x="29120" y="21873"/>
                    <a:pt x="27296" y="21812"/>
                    <a:pt x="25837" y="21903"/>
                  </a:cubicBezTo>
                  <a:lnTo>
                    <a:pt x="25928" y="21934"/>
                  </a:lnTo>
                  <a:cubicBezTo>
                    <a:pt x="25703" y="21946"/>
                    <a:pt x="25534" y="21951"/>
                    <a:pt x="25396" y="21951"/>
                  </a:cubicBezTo>
                  <a:cubicBezTo>
                    <a:pt x="24938" y="21951"/>
                    <a:pt x="24825" y="21898"/>
                    <a:pt x="24196" y="21898"/>
                  </a:cubicBezTo>
                  <a:cubicBezTo>
                    <a:pt x="24090" y="21898"/>
                    <a:pt x="23970" y="21900"/>
                    <a:pt x="23831" y="21903"/>
                  </a:cubicBezTo>
                  <a:lnTo>
                    <a:pt x="23892" y="21903"/>
                  </a:lnTo>
                  <a:cubicBezTo>
                    <a:pt x="23648" y="21934"/>
                    <a:pt x="23314" y="21964"/>
                    <a:pt x="22980" y="21964"/>
                  </a:cubicBezTo>
                  <a:cubicBezTo>
                    <a:pt x="23284" y="21903"/>
                    <a:pt x="22402" y="21873"/>
                    <a:pt x="22797" y="21842"/>
                  </a:cubicBezTo>
                  <a:lnTo>
                    <a:pt x="22797" y="21842"/>
                  </a:lnTo>
                  <a:cubicBezTo>
                    <a:pt x="21612" y="21903"/>
                    <a:pt x="22220" y="21873"/>
                    <a:pt x="21429" y="22025"/>
                  </a:cubicBezTo>
                  <a:lnTo>
                    <a:pt x="21247" y="21964"/>
                  </a:lnTo>
                  <a:cubicBezTo>
                    <a:pt x="20974" y="21994"/>
                    <a:pt x="20943" y="22025"/>
                    <a:pt x="20335" y="22055"/>
                  </a:cubicBezTo>
                  <a:cubicBezTo>
                    <a:pt x="20852" y="21994"/>
                    <a:pt x="19940" y="21964"/>
                    <a:pt x="20518" y="21903"/>
                  </a:cubicBezTo>
                  <a:cubicBezTo>
                    <a:pt x="20239" y="21877"/>
                    <a:pt x="19992" y="21867"/>
                    <a:pt x="19770" y="21867"/>
                  </a:cubicBezTo>
                  <a:cubicBezTo>
                    <a:pt x="19276" y="21867"/>
                    <a:pt x="18905" y="21913"/>
                    <a:pt x="18581" y="21913"/>
                  </a:cubicBezTo>
                  <a:cubicBezTo>
                    <a:pt x="18384" y="21913"/>
                    <a:pt x="18205" y="21896"/>
                    <a:pt x="18025" y="21842"/>
                  </a:cubicBezTo>
                  <a:lnTo>
                    <a:pt x="18025" y="21842"/>
                  </a:lnTo>
                  <a:cubicBezTo>
                    <a:pt x="17448" y="21994"/>
                    <a:pt x="19150" y="21934"/>
                    <a:pt x="18815" y="21964"/>
                  </a:cubicBezTo>
                  <a:cubicBezTo>
                    <a:pt x="19039" y="22014"/>
                    <a:pt x="18573" y="22063"/>
                    <a:pt x="18180" y="22063"/>
                  </a:cubicBezTo>
                  <a:cubicBezTo>
                    <a:pt x="18091" y="22063"/>
                    <a:pt x="18006" y="22061"/>
                    <a:pt x="17934" y="22055"/>
                  </a:cubicBezTo>
                  <a:cubicBezTo>
                    <a:pt x="17508" y="22055"/>
                    <a:pt x="17235" y="21873"/>
                    <a:pt x="16201" y="21873"/>
                  </a:cubicBezTo>
                  <a:cubicBezTo>
                    <a:pt x="16266" y="21873"/>
                    <a:pt x="16296" y="21864"/>
                    <a:pt x="16324" y="21861"/>
                  </a:cubicBezTo>
                  <a:lnTo>
                    <a:pt x="16324" y="21861"/>
                  </a:lnTo>
                  <a:cubicBezTo>
                    <a:pt x="16354" y="21864"/>
                    <a:pt x="16384" y="21868"/>
                    <a:pt x="16414" y="21873"/>
                  </a:cubicBezTo>
                  <a:cubicBezTo>
                    <a:pt x="16384" y="21863"/>
                    <a:pt x="16364" y="21859"/>
                    <a:pt x="16346" y="21859"/>
                  </a:cubicBezTo>
                  <a:cubicBezTo>
                    <a:pt x="16338" y="21859"/>
                    <a:pt x="16331" y="21860"/>
                    <a:pt x="16324" y="21861"/>
                  </a:cubicBezTo>
                  <a:lnTo>
                    <a:pt x="16324" y="21861"/>
                  </a:lnTo>
                  <a:cubicBezTo>
                    <a:pt x="16253" y="21853"/>
                    <a:pt x="16182" y="21851"/>
                    <a:pt x="16109" y="21851"/>
                  </a:cubicBezTo>
                  <a:cubicBezTo>
                    <a:pt x="15942" y="21851"/>
                    <a:pt x="15768" y="21864"/>
                    <a:pt x="15576" y="21864"/>
                  </a:cubicBezTo>
                  <a:cubicBezTo>
                    <a:pt x="15458" y="21864"/>
                    <a:pt x="15333" y="21859"/>
                    <a:pt x="15198" y="21842"/>
                  </a:cubicBezTo>
                  <a:cubicBezTo>
                    <a:pt x="14955" y="21934"/>
                    <a:pt x="14590" y="21842"/>
                    <a:pt x="14530" y="21964"/>
                  </a:cubicBezTo>
                  <a:lnTo>
                    <a:pt x="15472" y="21934"/>
                  </a:lnTo>
                  <a:lnTo>
                    <a:pt x="15472" y="21934"/>
                  </a:lnTo>
                  <a:cubicBezTo>
                    <a:pt x="15048" y="21957"/>
                    <a:pt x="14661" y="22054"/>
                    <a:pt x="14099" y="22054"/>
                  </a:cubicBezTo>
                  <a:cubicBezTo>
                    <a:pt x="13935" y="22054"/>
                    <a:pt x="13756" y="22045"/>
                    <a:pt x="13557" y="22025"/>
                  </a:cubicBezTo>
                  <a:cubicBezTo>
                    <a:pt x="13618" y="22025"/>
                    <a:pt x="13891" y="21994"/>
                    <a:pt x="14074" y="21964"/>
                  </a:cubicBezTo>
                  <a:cubicBezTo>
                    <a:pt x="14016" y="21958"/>
                    <a:pt x="13959" y="21955"/>
                    <a:pt x="13904" y="21955"/>
                  </a:cubicBezTo>
                  <a:cubicBezTo>
                    <a:pt x="13753" y="21955"/>
                    <a:pt x="13609" y="21973"/>
                    <a:pt x="13468" y="21973"/>
                  </a:cubicBezTo>
                  <a:cubicBezTo>
                    <a:pt x="13417" y="21973"/>
                    <a:pt x="13365" y="21970"/>
                    <a:pt x="13314" y="21964"/>
                  </a:cubicBezTo>
                  <a:cubicBezTo>
                    <a:pt x="13375" y="21842"/>
                    <a:pt x="14438" y="21934"/>
                    <a:pt x="15016" y="21842"/>
                  </a:cubicBezTo>
                  <a:cubicBezTo>
                    <a:pt x="14966" y="21831"/>
                    <a:pt x="14897" y="21827"/>
                    <a:pt x="14820" y="21827"/>
                  </a:cubicBezTo>
                  <a:cubicBezTo>
                    <a:pt x="14629" y="21827"/>
                    <a:pt x="14389" y="21852"/>
                    <a:pt x="14257" y="21852"/>
                  </a:cubicBezTo>
                  <a:cubicBezTo>
                    <a:pt x="14153" y="21852"/>
                    <a:pt x="14116" y="21836"/>
                    <a:pt x="14226" y="21782"/>
                  </a:cubicBezTo>
                  <a:lnTo>
                    <a:pt x="14226" y="21782"/>
                  </a:lnTo>
                  <a:cubicBezTo>
                    <a:pt x="14061" y="21852"/>
                    <a:pt x="13873" y="21868"/>
                    <a:pt x="13664" y="21868"/>
                  </a:cubicBezTo>
                  <a:cubicBezTo>
                    <a:pt x="13494" y="21868"/>
                    <a:pt x="13310" y="21858"/>
                    <a:pt x="13114" y="21858"/>
                  </a:cubicBezTo>
                  <a:cubicBezTo>
                    <a:pt x="12928" y="21858"/>
                    <a:pt x="12731" y="21867"/>
                    <a:pt x="12524" y="21903"/>
                  </a:cubicBezTo>
                  <a:lnTo>
                    <a:pt x="12554" y="21812"/>
                  </a:lnTo>
                  <a:lnTo>
                    <a:pt x="12554" y="21812"/>
                  </a:lnTo>
                  <a:cubicBezTo>
                    <a:pt x="12463" y="21842"/>
                    <a:pt x="12220" y="21873"/>
                    <a:pt x="12037" y="21873"/>
                  </a:cubicBezTo>
                  <a:lnTo>
                    <a:pt x="12402" y="21782"/>
                  </a:lnTo>
                  <a:lnTo>
                    <a:pt x="12402" y="21782"/>
                  </a:lnTo>
                  <a:cubicBezTo>
                    <a:pt x="12302" y="21792"/>
                    <a:pt x="12204" y="21796"/>
                    <a:pt x="12108" y="21796"/>
                  </a:cubicBezTo>
                  <a:cubicBezTo>
                    <a:pt x="11742" y="21796"/>
                    <a:pt x="11395" y="21737"/>
                    <a:pt x="11042" y="21737"/>
                  </a:cubicBezTo>
                  <a:cubicBezTo>
                    <a:pt x="10949" y="21737"/>
                    <a:pt x="10855" y="21741"/>
                    <a:pt x="10761" y="21751"/>
                  </a:cubicBezTo>
                  <a:cubicBezTo>
                    <a:pt x="11885" y="21751"/>
                    <a:pt x="11034" y="21842"/>
                    <a:pt x="11490" y="21873"/>
                  </a:cubicBezTo>
                  <a:cubicBezTo>
                    <a:pt x="11260" y="21893"/>
                    <a:pt x="11085" y="21902"/>
                    <a:pt x="10946" y="21902"/>
                  </a:cubicBezTo>
                  <a:cubicBezTo>
                    <a:pt x="10296" y="21902"/>
                    <a:pt x="10421" y="21719"/>
                    <a:pt x="9359" y="21719"/>
                  </a:cubicBezTo>
                  <a:cubicBezTo>
                    <a:pt x="9294" y="21719"/>
                    <a:pt x="9224" y="21719"/>
                    <a:pt x="9150" y="21721"/>
                  </a:cubicBezTo>
                  <a:cubicBezTo>
                    <a:pt x="9362" y="21721"/>
                    <a:pt x="9940" y="21782"/>
                    <a:pt x="9606" y="21812"/>
                  </a:cubicBezTo>
                  <a:cubicBezTo>
                    <a:pt x="9302" y="21782"/>
                    <a:pt x="8906" y="21782"/>
                    <a:pt x="8724" y="21721"/>
                  </a:cubicBezTo>
                  <a:lnTo>
                    <a:pt x="8724" y="21721"/>
                  </a:lnTo>
                  <a:cubicBezTo>
                    <a:pt x="7721" y="21751"/>
                    <a:pt x="8906" y="21812"/>
                    <a:pt x="8451" y="21842"/>
                  </a:cubicBezTo>
                  <a:cubicBezTo>
                    <a:pt x="8362" y="21818"/>
                    <a:pt x="8287" y="21809"/>
                    <a:pt x="8215" y="21809"/>
                  </a:cubicBezTo>
                  <a:cubicBezTo>
                    <a:pt x="8015" y="21809"/>
                    <a:pt x="7844" y="21881"/>
                    <a:pt x="7508" y="21903"/>
                  </a:cubicBezTo>
                  <a:lnTo>
                    <a:pt x="7508" y="21842"/>
                  </a:lnTo>
                  <a:cubicBezTo>
                    <a:pt x="7357" y="21835"/>
                    <a:pt x="7239" y="21831"/>
                    <a:pt x="7146" y="21831"/>
                  </a:cubicBezTo>
                  <a:cubicBezTo>
                    <a:pt x="6602" y="21831"/>
                    <a:pt x="6912" y="21945"/>
                    <a:pt x="6452" y="21945"/>
                  </a:cubicBezTo>
                  <a:cubicBezTo>
                    <a:pt x="6373" y="21945"/>
                    <a:pt x="6272" y="21941"/>
                    <a:pt x="6140" y="21934"/>
                  </a:cubicBezTo>
                  <a:lnTo>
                    <a:pt x="6566" y="21842"/>
                  </a:lnTo>
                  <a:lnTo>
                    <a:pt x="6566" y="21842"/>
                  </a:lnTo>
                  <a:lnTo>
                    <a:pt x="6019" y="21873"/>
                  </a:lnTo>
                  <a:lnTo>
                    <a:pt x="6140" y="21782"/>
                  </a:lnTo>
                  <a:lnTo>
                    <a:pt x="6140" y="21782"/>
                  </a:lnTo>
                  <a:cubicBezTo>
                    <a:pt x="5836" y="21812"/>
                    <a:pt x="5639" y="21820"/>
                    <a:pt x="5445" y="21820"/>
                  </a:cubicBezTo>
                  <a:cubicBezTo>
                    <a:pt x="5251" y="21820"/>
                    <a:pt x="5061" y="21812"/>
                    <a:pt x="4773" y="21812"/>
                  </a:cubicBezTo>
                  <a:cubicBezTo>
                    <a:pt x="4894" y="21842"/>
                    <a:pt x="4681" y="21934"/>
                    <a:pt x="4165" y="21934"/>
                  </a:cubicBezTo>
                  <a:cubicBezTo>
                    <a:pt x="3800" y="21903"/>
                    <a:pt x="4377" y="21873"/>
                    <a:pt x="3618" y="21873"/>
                  </a:cubicBezTo>
                  <a:cubicBezTo>
                    <a:pt x="3743" y="21852"/>
                    <a:pt x="3869" y="21816"/>
                    <a:pt x="4035" y="21816"/>
                  </a:cubicBezTo>
                  <a:cubicBezTo>
                    <a:pt x="4109" y="21816"/>
                    <a:pt x="4192" y="21824"/>
                    <a:pt x="4286" y="21842"/>
                  </a:cubicBezTo>
                  <a:cubicBezTo>
                    <a:pt x="4317" y="21812"/>
                    <a:pt x="4469" y="21782"/>
                    <a:pt x="4499" y="21782"/>
                  </a:cubicBezTo>
                  <a:cubicBezTo>
                    <a:pt x="4302" y="21751"/>
                    <a:pt x="4058" y="21744"/>
                    <a:pt x="3830" y="21744"/>
                  </a:cubicBezTo>
                  <a:cubicBezTo>
                    <a:pt x="3602" y="21744"/>
                    <a:pt x="3390" y="21751"/>
                    <a:pt x="3253" y="21751"/>
                  </a:cubicBezTo>
                  <a:cubicBezTo>
                    <a:pt x="3374" y="21751"/>
                    <a:pt x="3496" y="21751"/>
                    <a:pt x="3557" y="21782"/>
                  </a:cubicBezTo>
                  <a:lnTo>
                    <a:pt x="2493" y="21873"/>
                  </a:lnTo>
                  <a:cubicBezTo>
                    <a:pt x="2311" y="21842"/>
                    <a:pt x="2463" y="21812"/>
                    <a:pt x="2584" y="21812"/>
                  </a:cubicBezTo>
                  <a:cubicBezTo>
                    <a:pt x="2371" y="21812"/>
                    <a:pt x="2219" y="21842"/>
                    <a:pt x="1885" y="21842"/>
                  </a:cubicBezTo>
                  <a:cubicBezTo>
                    <a:pt x="1965" y="21789"/>
                    <a:pt x="1975" y="21736"/>
                    <a:pt x="2260" y="21703"/>
                  </a:cubicBezTo>
                  <a:lnTo>
                    <a:pt x="2260" y="21703"/>
                  </a:lnTo>
                  <a:lnTo>
                    <a:pt x="1399" y="21782"/>
                  </a:lnTo>
                  <a:cubicBezTo>
                    <a:pt x="1368" y="21751"/>
                    <a:pt x="1216" y="21751"/>
                    <a:pt x="1125" y="21721"/>
                  </a:cubicBezTo>
                  <a:cubicBezTo>
                    <a:pt x="1064" y="21721"/>
                    <a:pt x="1064" y="21690"/>
                    <a:pt x="1064" y="21690"/>
                  </a:cubicBezTo>
                  <a:cubicBezTo>
                    <a:pt x="1049" y="21675"/>
                    <a:pt x="1034" y="21668"/>
                    <a:pt x="1019" y="21668"/>
                  </a:cubicBezTo>
                  <a:cubicBezTo>
                    <a:pt x="1004" y="21668"/>
                    <a:pt x="988" y="21675"/>
                    <a:pt x="973" y="21690"/>
                  </a:cubicBezTo>
                  <a:cubicBezTo>
                    <a:pt x="943" y="21660"/>
                    <a:pt x="943" y="21660"/>
                    <a:pt x="943" y="21630"/>
                  </a:cubicBezTo>
                  <a:lnTo>
                    <a:pt x="912" y="21569"/>
                  </a:lnTo>
                  <a:lnTo>
                    <a:pt x="912" y="21386"/>
                  </a:lnTo>
                  <a:cubicBezTo>
                    <a:pt x="882" y="21113"/>
                    <a:pt x="882" y="20839"/>
                    <a:pt x="882" y="20566"/>
                  </a:cubicBezTo>
                  <a:cubicBezTo>
                    <a:pt x="882" y="20505"/>
                    <a:pt x="882" y="20444"/>
                    <a:pt x="852" y="20292"/>
                  </a:cubicBezTo>
                  <a:cubicBezTo>
                    <a:pt x="882" y="19563"/>
                    <a:pt x="943" y="18955"/>
                    <a:pt x="882" y="18104"/>
                  </a:cubicBezTo>
                  <a:lnTo>
                    <a:pt x="973" y="17648"/>
                  </a:lnTo>
                  <a:cubicBezTo>
                    <a:pt x="966" y="17497"/>
                    <a:pt x="956" y="17447"/>
                    <a:pt x="944" y="17447"/>
                  </a:cubicBezTo>
                  <a:cubicBezTo>
                    <a:pt x="920" y="17447"/>
                    <a:pt x="888" y="17648"/>
                    <a:pt x="856" y="17648"/>
                  </a:cubicBezTo>
                  <a:cubicBezTo>
                    <a:pt x="833" y="17648"/>
                    <a:pt x="810" y="17545"/>
                    <a:pt x="791" y="17192"/>
                  </a:cubicBezTo>
                  <a:cubicBezTo>
                    <a:pt x="774" y="16784"/>
                    <a:pt x="802" y="16735"/>
                    <a:pt x="836" y="16735"/>
                  </a:cubicBezTo>
                  <a:cubicBezTo>
                    <a:pt x="846" y="16735"/>
                    <a:pt x="857" y="16740"/>
                    <a:pt x="868" y="16740"/>
                  </a:cubicBezTo>
                  <a:cubicBezTo>
                    <a:pt x="887" y="16740"/>
                    <a:pt x="903" y="16725"/>
                    <a:pt x="912" y="16645"/>
                  </a:cubicBezTo>
                  <a:cubicBezTo>
                    <a:pt x="882" y="16250"/>
                    <a:pt x="760" y="15581"/>
                    <a:pt x="852" y="14882"/>
                  </a:cubicBezTo>
                  <a:lnTo>
                    <a:pt x="852" y="14882"/>
                  </a:lnTo>
                  <a:cubicBezTo>
                    <a:pt x="882" y="15125"/>
                    <a:pt x="852" y="15307"/>
                    <a:pt x="852" y="15520"/>
                  </a:cubicBezTo>
                  <a:lnTo>
                    <a:pt x="912" y="14973"/>
                  </a:lnTo>
                  <a:cubicBezTo>
                    <a:pt x="976" y="15440"/>
                    <a:pt x="980" y="15804"/>
                    <a:pt x="1008" y="15804"/>
                  </a:cubicBezTo>
                  <a:cubicBezTo>
                    <a:pt x="1020" y="15804"/>
                    <a:pt x="1037" y="15736"/>
                    <a:pt x="1064" y="15581"/>
                  </a:cubicBezTo>
                  <a:cubicBezTo>
                    <a:pt x="852" y="15520"/>
                    <a:pt x="1034" y="13514"/>
                    <a:pt x="852" y="13423"/>
                  </a:cubicBezTo>
                  <a:lnTo>
                    <a:pt x="882" y="13058"/>
                  </a:lnTo>
                  <a:cubicBezTo>
                    <a:pt x="882" y="13180"/>
                    <a:pt x="882" y="13180"/>
                    <a:pt x="882" y="13301"/>
                  </a:cubicBezTo>
                  <a:cubicBezTo>
                    <a:pt x="1004" y="12602"/>
                    <a:pt x="730" y="12785"/>
                    <a:pt x="760" y="11873"/>
                  </a:cubicBezTo>
                  <a:cubicBezTo>
                    <a:pt x="782" y="11654"/>
                    <a:pt x="804" y="11483"/>
                    <a:pt x="826" y="11483"/>
                  </a:cubicBezTo>
                  <a:cubicBezTo>
                    <a:pt x="835" y="11483"/>
                    <a:pt x="843" y="11509"/>
                    <a:pt x="852" y="11569"/>
                  </a:cubicBezTo>
                  <a:lnTo>
                    <a:pt x="791" y="10870"/>
                  </a:lnTo>
                  <a:cubicBezTo>
                    <a:pt x="791" y="10789"/>
                    <a:pt x="797" y="10750"/>
                    <a:pt x="803" y="10750"/>
                  </a:cubicBezTo>
                  <a:cubicBezTo>
                    <a:pt x="812" y="10750"/>
                    <a:pt x="821" y="10812"/>
                    <a:pt x="821" y="10930"/>
                  </a:cubicBezTo>
                  <a:lnTo>
                    <a:pt x="821" y="9867"/>
                  </a:lnTo>
                  <a:cubicBezTo>
                    <a:pt x="791" y="9715"/>
                    <a:pt x="730" y="9380"/>
                    <a:pt x="700" y="9228"/>
                  </a:cubicBezTo>
                  <a:cubicBezTo>
                    <a:pt x="708" y="9156"/>
                    <a:pt x="713" y="9131"/>
                    <a:pt x="718" y="9131"/>
                  </a:cubicBezTo>
                  <a:cubicBezTo>
                    <a:pt x="731" y="9131"/>
                    <a:pt x="737" y="9295"/>
                    <a:pt x="754" y="9295"/>
                  </a:cubicBezTo>
                  <a:cubicBezTo>
                    <a:pt x="756" y="9295"/>
                    <a:pt x="758" y="9293"/>
                    <a:pt x="760" y="9289"/>
                  </a:cubicBezTo>
                  <a:lnTo>
                    <a:pt x="700" y="8712"/>
                  </a:lnTo>
                  <a:cubicBezTo>
                    <a:pt x="711" y="8666"/>
                    <a:pt x="722" y="8646"/>
                    <a:pt x="733" y="8646"/>
                  </a:cubicBezTo>
                  <a:cubicBezTo>
                    <a:pt x="781" y="8646"/>
                    <a:pt x="821" y="9028"/>
                    <a:pt x="821" y="9350"/>
                  </a:cubicBezTo>
                  <a:cubicBezTo>
                    <a:pt x="1004" y="8803"/>
                    <a:pt x="760" y="8863"/>
                    <a:pt x="882" y="7678"/>
                  </a:cubicBezTo>
                  <a:lnTo>
                    <a:pt x="882" y="7678"/>
                  </a:lnTo>
                  <a:lnTo>
                    <a:pt x="912" y="8256"/>
                  </a:lnTo>
                  <a:cubicBezTo>
                    <a:pt x="1034" y="7891"/>
                    <a:pt x="973" y="7465"/>
                    <a:pt x="1064" y="6827"/>
                  </a:cubicBezTo>
                  <a:lnTo>
                    <a:pt x="1064" y="6827"/>
                  </a:lnTo>
                  <a:cubicBezTo>
                    <a:pt x="1017" y="6945"/>
                    <a:pt x="915" y="7633"/>
                    <a:pt x="857" y="7633"/>
                  </a:cubicBezTo>
                  <a:cubicBezTo>
                    <a:pt x="841" y="7633"/>
                    <a:pt x="828" y="7577"/>
                    <a:pt x="821" y="7435"/>
                  </a:cubicBezTo>
                  <a:cubicBezTo>
                    <a:pt x="821" y="7283"/>
                    <a:pt x="852" y="7040"/>
                    <a:pt x="791" y="6705"/>
                  </a:cubicBezTo>
                  <a:cubicBezTo>
                    <a:pt x="882" y="6675"/>
                    <a:pt x="852" y="6341"/>
                    <a:pt x="852" y="5946"/>
                  </a:cubicBezTo>
                  <a:lnTo>
                    <a:pt x="852" y="5946"/>
                  </a:lnTo>
                  <a:lnTo>
                    <a:pt x="943" y="5976"/>
                  </a:lnTo>
                  <a:cubicBezTo>
                    <a:pt x="912" y="5520"/>
                    <a:pt x="852" y="5550"/>
                    <a:pt x="821" y="5277"/>
                  </a:cubicBezTo>
                  <a:cubicBezTo>
                    <a:pt x="821" y="4790"/>
                    <a:pt x="912" y="4669"/>
                    <a:pt x="973" y="4547"/>
                  </a:cubicBezTo>
                  <a:cubicBezTo>
                    <a:pt x="973" y="4353"/>
                    <a:pt x="966" y="4289"/>
                    <a:pt x="954" y="4289"/>
                  </a:cubicBezTo>
                  <a:cubicBezTo>
                    <a:pt x="932" y="4289"/>
                    <a:pt x="895" y="4518"/>
                    <a:pt x="865" y="4518"/>
                  </a:cubicBezTo>
                  <a:cubicBezTo>
                    <a:pt x="846" y="4518"/>
                    <a:pt x="830" y="4431"/>
                    <a:pt x="821" y="4152"/>
                  </a:cubicBezTo>
                  <a:cubicBezTo>
                    <a:pt x="882" y="3483"/>
                    <a:pt x="821" y="3028"/>
                    <a:pt x="760" y="2207"/>
                  </a:cubicBezTo>
                  <a:cubicBezTo>
                    <a:pt x="770" y="2067"/>
                    <a:pt x="779" y="2021"/>
                    <a:pt x="788" y="2021"/>
                  </a:cubicBezTo>
                  <a:cubicBezTo>
                    <a:pt x="806" y="2021"/>
                    <a:pt x="823" y="2174"/>
                    <a:pt x="840" y="2174"/>
                  </a:cubicBezTo>
                  <a:cubicBezTo>
                    <a:pt x="844" y="2174"/>
                    <a:pt x="848" y="2166"/>
                    <a:pt x="852" y="2146"/>
                  </a:cubicBezTo>
                  <a:lnTo>
                    <a:pt x="791" y="1721"/>
                  </a:lnTo>
                  <a:cubicBezTo>
                    <a:pt x="791" y="1666"/>
                    <a:pt x="802" y="1655"/>
                    <a:pt x="810" y="1655"/>
                  </a:cubicBezTo>
                  <a:cubicBezTo>
                    <a:pt x="816" y="1655"/>
                    <a:pt x="821" y="1660"/>
                    <a:pt x="821" y="1660"/>
                  </a:cubicBezTo>
                  <a:cubicBezTo>
                    <a:pt x="791" y="1325"/>
                    <a:pt x="730" y="1629"/>
                    <a:pt x="700" y="1082"/>
                  </a:cubicBezTo>
                  <a:cubicBezTo>
                    <a:pt x="639" y="1052"/>
                    <a:pt x="669" y="869"/>
                    <a:pt x="700" y="717"/>
                  </a:cubicBezTo>
                  <a:cubicBezTo>
                    <a:pt x="852" y="748"/>
                    <a:pt x="943" y="778"/>
                    <a:pt x="1095" y="778"/>
                  </a:cubicBezTo>
                  <a:cubicBezTo>
                    <a:pt x="1308" y="778"/>
                    <a:pt x="1520" y="778"/>
                    <a:pt x="1703" y="748"/>
                  </a:cubicBezTo>
                  <a:lnTo>
                    <a:pt x="1703" y="748"/>
                  </a:lnTo>
                  <a:cubicBezTo>
                    <a:pt x="1885" y="778"/>
                    <a:pt x="1642" y="809"/>
                    <a:pt x="1672" y="839"/>
                  </a:cubicBezTo>
                  <a:cubicBezTo>
                    <a:pt x="2615" y="778"/>
                    <a:pt x="2493" y="778"/>
                    <a:pt x="3253" y="687"/>
                  </a:cubicBezTo>
                  <a:lnTo>
                    <a:pt x="3922" y="748"/>
                  </a:lnTo>
                  <a:cubicBezTo>
                    <a:pt x="3435" y="687"/>
                    <a:pt x="4043" y="596"/>
                    <a:pt x="4590" y="505"/>
                  </a:cubicBezTo>
                  <a:cubicBezTo>
                    <a:pt x="4408" y="474"/>
                    <a:pt x="4256" y="444"/>
                    <a:pt x="4165" y="444"/>
                  </a:cubicBezTo>
                  <a:lnTo>
                    <a:pt x="5016" y="383"/>
                  </a:lnTo>
                  <a:lnTo>
                    <a:pt x="5016" y="383"/>
                  </a:lnTo>
                  <a:cubicBezTo>
                    <a:pt x="5137" y="414"/>
                    <a:pt x="5046" y="444"/>
                    <a:pt x="4894" y="474"/>
                  </a:cubicBezTo>
                  <a:cubicBezTo>
                    <a:pt x="4955" y="474"/>
                    <a:pt x="5016" y="474"/>
                    <a:pt x="5046" y="444"/>
                  </a:cubicBezTo>
                  <a:lnTo>
                    <a:pt x="5046" y="444"/>
                  </a:lnTo>
                  <a:cubicBezTo>
                    <a:pt x="5350" y="474"/>
                    <a:pt x="5198" y="535"/>
                    <a:pt x="4985" y="596"/>
                  </a:cubicBezTo>
                  <a:cubicBezTo>
                    <a:pt x="4894" y="566"/>
                    <a:pt x="4773" y="566"/>
                    <a:pt x="4681" y="535"/>
                  </a:cubicBezTo>
                  <a:cubicBezTo>
                    <a:pt x="4469" y="596"/>
                    <a:pt x="4256" y="657"/>
                    <a:pt x="4317" y="717"/>
                  </a:cubicBezTo>
                  <a:cubicBezTo>
                    <a:pt x="4377" y="717"/>
                    <a:pt x="4469" y="687"/>
                    <a:pt x="4590" y="687"/>
                  </a:cubicBezTo>
                  <a:cubicBezTo>
                    <a:pt x="4529" y="717"/>
                    <a:pt x="4499" y="717"/>
                    <a:pt x="4529" y="748"/>
                  </a:cubicBezTo>
                  <a:cubicBezTo>
                    <a:pt x="4560" y="748"/>
                    <a:pt x="4651" y="717"/>
                    <a:pt x="4773" y="687"/>
                  </a:cubicBezTo>
                  <a:lnTo>
                    <a:pt x="4985" y="809"/>
                  </a:lnTo>
                  <a:lnTo>
                    <a:pt x="5016" y="778"/>
                  </a:lnTo>
                  <a:lnTo>
                    <a:pt x="6140" y="839"/>
                  </a:lnTo>
                  <a:cubicBezTo>
                    <a:pt x="6961" y="717"/>
                    <a:pt x="7660" y="566"/>
                    <a:pt x="8937" y="505"/>
                  </a:cubicBezTo>
                  <a:lnTo>
                    <a:pt x="8937" y="505"/>
                  </a:lnTo>
                  <a:cubicBezTo>
                    <a:pt x="8602" y="596"/>
                    <a:pt x="8876" y="657"/>
                    <a:pt x="8846" y="748"/>
                  </a:cubicBezTo>
                  <a:cubicBezTo>
                    <a:pt x="8754" y="723"/>
                    <a:pt x="8638" y="714"/>
                    <a:pt x="8505" y="714"/>
                  </a:cubicBezTo>
                  <a:cubicBezTo>
                    <a:pt x="8149" y="714"/>
                    <a:pt x="7669" y="778"/>
                    <a:pt x="7204" y="778"/>
                  </a:cubicBezTo>
                  <a:cubicBezTo>
                    <a:pt x="7539" y="778"/>
                    <a:pt x="7478" y="809"/>
                    <a:pt x="7387" y="839"/>
                  </a:cubicBezTo>
                  <a:lnTo>
                    <a:pt x="8542" y="748"/>
                  </a:lnTo>
                  <a:cubicBezTo>
                    <a:pt x="8542" y="809"/>
                    <a:pt x="8815" y="809"/>
                    <a:pt x="9119" y="839"/>
                  </a:cubicBezTo>
                  <a:cubicBezTo>
                    <a:pt x="8876" y="687"/>
                    <a:pt x="10001" y="717"/>
                    <a:pt x="10487" y="687"/>
                  </a:cubicBezTo>
                  <a:lnTo>
                    <a:pt x="10487" y="687"/>
                  </a:lnTo>
                  <a:cubicBezTo>
                    <a:pt x="10517" y="748"/>
                    <a:pt x="10396" y="778"/>
                    <a:pt x="9788" y="778"/>
                  </a:cubicBezTo>
                  <a:cubicBezTo>
                    <a:pt x="9902" y="799"/>
                    <a:pt x="10002" y="807"/>
                    <a:pt x="10093" y="807"/>
                  </a:cubicBezTo>
                  <a:cubicBezTo>
                    <a:pt x="10461" y="807"/>
                    <a:pt x="10673" y="670"/>
                    <a:pt x="11043" y="670"/>
                  </a:cubicBezTo>
                  <a:cubicBezTo>
                    <a:pt x="11114" y="670"/>
                    <a:pt x="11192" y="675"/>
                    <a:pt x="11277" y="687"/>
                  </a:cubicBezTo>
                  <a:cubicBezTo>
                    <a:pt x="11125" y="687"/>
                    <a:pt x="11065" y="687"/>
                    <a:pt x="11004" y="717"/>
                  </a:cubicBezTo>
                  <a:cubicBezTo>
                    <a:pt x="11107" y="699"/>
                    <a:pt x="11258" y="691"/>
                    <a:pt x="11410" y="691"/>
                  </a:cubicBezTo>
                  <a:cubicBezTo>
                    <a:pt x="11748" y="691"/>
                    <a:pt x="12093" y="727"/>
                    <a:pt x="11946" y="748"/>
                  </a:cubicBezTo>
                  <a:lnTo>
                    <a:pt x="11824" y="748"/>
                  </a:lnTo>
                  <a:cubicBezTo>
                    <a:pt x="12047" y="755"/>
                    <a:pt x="12325" y="759"/>
                    <a:pt x="12622" y="759"/>
                  </a:cubicBezTo>
                  <a:cubicBezTo>
                    <a:pt x="13584" y="759"/>
                    <a:pt x="14741" y="719"/>
                    <a:pt x="14834" y="626"/>
                  </a:cubicBezTo>
                  <a:cubicBezTo>
                    <a:pt x="14864" y="626"/>
                    <a:pt x="14712" y="778"/>
                    <a:pt x="14651" y="809"/>
                  </a:cubicBezTo>
                  <a:lnTo>
                    <a:pt x="16353" y="383"/>
                  </a:lnTo>
                  <a:lnTo>
                    <a:pt x="16353" y="383"/>
                  </a:lnTo>
                  <a:cubicBezTo>
                    <a:pt x="16201" y="474"/>
                    <a:pt x="16779" y="748"/>
                    <a:pt x="15989" y="809"/>
                  </a:cubicBezTo>
                  <a:cubicBezTo>
                    <a:pt x="16130" y="809"/>
                    <a:pt x="16313" y="822"/>
                    <a:pt x="16554" y="822"/>
                  </a:cubicBezTo>
                  <a:cubicBezTo>
                    <a:pt x="16674" y="822"/>
                    <a:pt x="16809" y="819"/>
                    <a:pt x="16961" y="809"/>
                  </a:cubicBezTo>
                  <a:cubicBezTo>
                    <a:pt x="16809" y="778"/>
                    <a:pt x="16597" y="657"/>
                    <a:pt x="16809" y="626"/>
                  </a:cubicBezTo>
                  <a:lnTo>
                    <a:pt x="16809" y="626"/>
                  </a:lnTo>
                  <a:cubicBezTo>
                    <a:pt x="17382" y="747"/>
                    <a:pt x="17207" y="688"/>
                    <a:pt x="17886" y="806"/>
                  </a:cubicBezTo>
                  <a:lnTo>
                    <a:pt x="17886" y="806"/>
                  </a:lnTo>
                  <a:cubicBezTo>
                    <a:pt x="17719" y="771"/>
                    <a:pt x="17909" y="623"/>
                    <a:pt x="18217" y="623"/>
                  </a:cubicBezTo>
                  <a:cubicBezTo>
                    <a:pt x="18244" y="623"/>
                    <a:pt x="18271" y="624"/>
                    <a:pt x="18299" y="626"/>
                  </a:cubicBezTo>
                  <a:cubicBezTo>
                    <a:pt x="18238" y="626"/>
                    <a:pt x="18329" y="778"/>
                    <a:pt x="18208" y="809"/>
                  </a:cubicBezTo>
                  <a:lnTo>
                    <a:pt x="19054" y="639"/>
                  </a:lnTo>
                  <a:lnTo>
                    <a:pt x="19054" y="639"/>
                  </a:lnTo>
                  <a:cubicBezTo>
                    <a:pt x="18916" y="682"/>
                    <a:pt x="19082" y="782"/>
                    <a:pt x="19271" y="809"/>
                  </a:cubicBezTo>
                  <a:cubicBezTo>
                    <a:pt x="19252" y="802"/>
                    <a:pt x="19276" y="800"/>
                    <a:pt x="19329" y="800"/>
                  </a:cubicBezTo>
                  <a:cubicBezTo>
                    <a:pt x="19472" y="800"/>
                    <a:pt x="19826" y="817"/>
                    <a:pt x="20080" y="817"/>
                  </a:cubicBezTo>
                  <a:cubicBezTo>
                    <a:pt x="20174" y="817"/>
                    <a:pt x="20253" y="815"/>
                    <a:pt x="20305" y="809"/>
                  </a:cubicBezTo>
                  <a:lnTo>
                    <a:pt x="19910" y="778"/>
                  </a:lnTo>
                  <a:lnTo>
                    <a:pt x="19910" y="778"/>
                  </a:lnTo>
                  <a:cubicBezTo>
                    <a:pt x="19964" y="780"/>
                    <a:pt x="20016" y="781"/>
                    <a:pt x="20064" y="781"/>
                  </a:cubicBezTo>
                  <a:cubicBezTo>
                    <a:pt x="20943" y="781"/>
                    <a:pt x="20967" y="535"/>
                    <a:pt x="21946" y="535"/>
                  </a:cubicBezTo>
                  <a:cubicBezTo>
                    <a:pt x="21825" y="566"/>
                    <a:pt x="21642" y="748"/>
                    <a:pt x="22159" y="778"/>
                  </a:cubicBezTo>
                  <a:cubicBezTo>
                    <a:pt x="22402" y="687"/>
                    <a:pt x="23192" y="353"/>
                    <a:pt x="24104" y="292"/>
                  </a:cubicBezTo>
                  <a:lnTo>
                    <a:pt x="24287" y="353"/>
                  </a:lnTo>
                  <a:lnTo>
                    <a:pt x="24986" y="292"/>
                  </a:lnTo>
                  <a:lnTo>
                    <a:pt x="24986" y="292"/>
                  </a:lnTo>
                  <a:cubicBezTo>
                    <a:pt x="24530" y="414"/>
                    <a:pt x="23344" y="687"/>
                    <a:pt x="22676" y="809"/>
                  </a:cubicBezTo>
                  <a:cubicBezTo>
                    <a:pt x="22955" y="830"/>
                    <a:pt x="22885" y="852"/>
                    <a:pt x="23024" y="852"/>
                  </a:cubicBezTo>
                  <a:cubicBezTo>
                    <a:pt x="23082" y="852"/>
                    <a:pt x="23175" y="848"/>
                    <a:pt x="23344" y="839"/>
                  </a:cubicBezTo>
                  <a:lnTo>
                    <a:pt x="23344" y="839"/>
                  </a:lnTo>
                  <a:cubicBezTo>
                    <a:pt x="23557" y="900"/>
                    <a:pt x="23040" y="930"/>
                    <a:pt x="22858" y="930"/>
                  </a:cubicBezTo>
                  <a:lnTo>
                    <a:pt x="24226" y="961"/>
                  </a:lnTo>
                  <a:cubicBezTo>
                    <a:pt x="24165" y="869"/>
                    <a:pt x="25229" y="869"/>
                    <a:pt x="25199" y="778"/>
                  </a:cubicBezTo>
                  <a:lnTo>
                    <a:pt x="25199" y="778"/>
                  </a:lnTo>
                  <a:lnTo>
                    <a:pt x="23740" y="869"/>
                  </a:lnTo>
                  <a:cubicBezTo>
                    <a:pt x="23679" y="778"/>
                    <a:pt x="24560" y="596"/>
                    <a:pt x="25533" y="596"/>
                  </a:cubicBezTo>
                  <a:cubicBezTo>
                    <a:pt x="25746" y="657"/>
                    <a:pt x="25351" y="778"/>
                    <a:pt x="25351" y="809"/>
                  </a:cubicBezTo>
                  <a:cubicBezTo>
                    <a:pt x="25437" y="787"/>
                    <a:pt x="25857" y="766"/>
                    <a:pt x="26128" y="766"/>
                  </a:cubicBezTo>
                  <a:cubicBezTo>
                    <a:pt x="26240" y="766"/>
                    <a:pt x="26327" y="769"/>
                    <a:pt x="26354" y="778"/>
                  </a:cubicBezTo>
                  <a:lnTo>
                    <a:pt x="25958" y="839"/>
                  </a:lnTo>
                  <a:cubicBezTo>
                    <a:pt x="25999" y="841"/>
                    <a:pt x="26039" y="843"/>
                    <a:pt x="26078" y="843"/>
                  </a:cubicBezTo>
                  <a:cubicBezTo>
                    <a:pt x="26404" y="843"/>
                    <a:pt x="26667" y="766"/>
                    <a:pt x="27010" y="766"/>
                  </a:cubicBezTo>
                  <a:cubicBezTo>
                    <a:pt x="27142" y="766"/>
                    <a:pt x="27285" y="778"/>
                    <a:pt x="27448" y="809"/>
                  </a:cubicBezTo>
                  <a:cubicBezTo>
                    <a:pt x="27618" y="809"/>
                    <a:pt x="27924" y="886"/>
                    <a:pt x="28071" y="886"/>
                  </a:cubicBezTo>
                  <a:cubicBezTo>
                    <a:pt x="28108" y="886"/>
                    <a:pt x="28135" y="882"/>
                    <a:pt x="28147" y="869"/>
                  </a:cubicBezTo>
                  <a:cubicBezTo>
                    <a:pt x="27782" y="748"/>
                    <a:pt x="27691" y="383"/>
                    <a:pt x="27934" y="292"/>
                  </a:cubicBezTo>
                  <a:lnTo>
                    <a:pt x="27934" y="292"/>
                  </a:lnTo>
                  <a:cubicBezTo>
                    <a:pt x="28025" y="322"/>
                    <a:pt x="29089" y="414"/>
                    <a:pt x="29332" y="474"/>
                  </a:cubicBezTo>
                  <a:cubicBezTo>
                    <a:pt x="29697" y="566"/>
                    <a:pt x="28816" y="687"/>
                    <a:pt x="29120" y="778"/>
                  </a:cubicBezTo>
                  <a:cubicBezTo>
                    <a:pt x="29120" y="748"/>
                    <a:pt x="29332" y="717"/>
                    <a:pt x="29393" y="687"/>
                  </a:cubicBezTo>
                  <a:lnTo>
                    <a:pt x="29393" y="687"/>
                  </a:lnTo>
                  <a:cubicBezTo>
                    <a:pt x="29636" y="717"/>
                    <a:pt x="29302" y="778"/>
                    <a:pt x="29819" y="778"/>
                  </a:cubicBezTo>
                  <a:cubicBezTo>
                    <a:pt x="29843" y="730"/>
                    <a:pt x="30008" y="720"/>
                    <a:pt x="30147" y="720"/>
                  </a:cubicBezTo>
                  <a:cubicBezTo>
                    <a:pt x="30240" y="720"/>
                    <a:pt x="30321" y="724"/>
                    <a:pt x="30341" y="724"/>
                  </a:cubicBezTo>
                  <a:cubicBezTo>
                    <a:pt x="30366" y="724"/>
                    <a:pt x="30295" y="717"/>
                    <a:pt x="30031" y="687"/>
                  </a:cubicBezTo>
                  <a:cubicBezTo>
                    <a:pt x="30204" y="677"/>
                    <a:pt x="30322" y="674"/>
                    <a:pt x="30423" y="674"/>
                  </a:cubicBezTo>
                  <a:cubicBezTo>
                    <a:pt x="30626" y="674"/>
                    <a:pt x="30761" y="687"/>
                    <a:pt x="31126" y="687"/>
                  </a:cubicBezTo>
                  <a:cubicBezTo>
                    <a:pt x="30943" y="626"/>
                    <a:pt x="31642" y="474"/>
                    <a:pt x="32159" y="444"/>
                  </a:cubicBezTo>
                  <a:lnTo>
                    <a:pt x="32159" y="444"/>
                  </a:lnTo>
                  <a:cubicBezTo>
                    <a:pt x="32129" y="474"/>
                    <a:pt x="32220" y="505"/>
                    <a:pt x="32281" y="505"/>
                  </a:cubicBezTo>
                  <a:cubicBezTo>
                    <a:pt x="33284" y="535"/>
                    <a:pt x="33831" y="566"/>
                    <a:pt x="34743" y="566"/>
                  </a:cubicBezTo>
                  <a:cubicBezTo>
                    <a:pt x="34834" y="596"/>
                    <a:pt x="35290" y="626"/>
                    <a:pt x="35108" y="687"/>
                  </a:cubicBezTo>
                  <a:cubicBezTo>
                    <a:pt x="35229" y="657"/>
                    <a:pt x="35351" y="626"/>
                    <a:pt x="35655" y="626"/>
                  </a:cubicBezTo>
                  <a:cubicBezTo>
                    <a:pt x="36202" y="717"/>
                    <a:pt x="35016" y="626"/>
                    <a:pt x="35442" y="748"/>
                  </a:cubicBezTo>
                  <a:cubicBezTo>
                    <a:pt x="35472" y="687"/>
                    <a:pt x="36171" y="657"/>
                    <a:pt x="36597" y="626"/>
                  </a:cubicBezTo>
                  <a:cubicBezTo>
                    <a:pt x="36537" y="591"/>
                    <a:pt x="36375" y="578"/>
                    <a:pt x="36175" y="578"/>
                  </a:cubicBezTo>
                  <a:cubicBezTo>
                    <a:pt x="35866" y="578"/>
                    <a:pt x="35469" y="608"/>
                    <a:pt x="35229" y="626"/>
                  </a:cubicBezTo>
                  <a:cubicBezTo>
                    <a:pt x="35229" y="505"/>
                    <a:pt x="35928" y="383"/>
                    <a:pt x="36901" y="322"/>
                  </a:cubicBezTo>
                  <a:cubicBezTo>
                    <a:pt x="37014" y="318"/>
                    <a:pt x="37101" y="316"/>
                    <a:pt x="37169" y="316"/>
                  </a:cubicBezTo>
                  <a:cubicBezTo>
                    <a:pt x="37573" y="316"/>
                    <a:pt x="37257" y="383"/>
                    <a:pt x="37387" y="383"/>
                  </a:cubicBezTo>
                  <a:cubicBezTo>
                    <a:pt x="37474" y="385"/>
                    <a:pt x="37555" y="386"/>
                    <a:pt x="37631" y="386"/>
                  </a:cubicBezTo>
                  <a:cubicBezTo>
                    <a:pt x="38623" y="386"/>
                    <a:pt x="38709" y="241"/>
                    <a:pt x="39364" y="241"/>
                  </a:cubicBezTo>
                  <a:cubicBezTo>
                    <a:pt x="39498" y="241"/>
                    <a:pt x="39655" y="247"/>
                    <a:pt x="39849" y="262"/>
                  </a:cubicBezTo>
                  <a:cubicBezTo>
                    <a:pt x="40305" y="322"/>
                    <a:pt x="39849" y="414"/>
                    <a:pt x="39971" y="474"/>
                  </a:cubicBezTo>
                  <a:cubicBezTo>
                    <a:pt x="39880" y="479"/>
                    <a:pt x="39795" y="481"/>
                    <a:pt x="39715" y="481"/>
                  </a:cubicBezTo>
                  <a:cubicBezTo>
                    <a:pt x="39235" y="481"/>
                    <a:pt x="38937" y="414"/>
                    <a:pt x="38573" y="414"/>
                  </a:cubicBezTo>
                  <a:lnTo>
                    <a:pt x="39089" y="474"/>
                  </a:lnTo>
                  <a:cubicBezTo>
                    <a:pt x="38968" y="474"/>
                    <a:pt x="38738" y="488"/>
                    <a:pt x="38527" y="488"/>
                  </a:cubicBezTo>
                  <a:cubicBezTo>
                    <a:pt x="38421" y="488"/>
                    <a:pt x="38319" y="484"/>
                    <a:pt x="38238" y="474"/>
                  </a:cubicBezTo>
                  <a:lnTo>
                    <a:pt x="38238" y="474"/>
                  </a:lnTo>
                  <a:cubicBezTo>
                    <a:pt x="38633" y="566"/>
                    <a:pt x="40700" y="505"/>
                    <a:pt x="41825" y="566"/>
                  </a:cubicBezTo>
                  <a:cubicBezTo>
                    <a:pt x="42038" y="535"/>
                    <a:pt x="42372" y="505"/>
                    <a:pt x="42220" y="474"/>
                  </a:cubicBezTo>
                  <a:lnTo>
                    <a:pt x="41855" y="474"/>
                  </a:lnTo>
                  <a:cubicBezTo>
                    <a:pt x="41521" y="414"/>
                    <a:pt x="42524" y="383"/>
                    <a:pt x="42068" y="353"/>
                  </a:cubicBezTo>
                  <a:cubicBezTo>
                    <a:pt x="42311" y="353"/>
                    <a:pt x="42554" y="322"/>
                    <a:pt x="42858" y="292"/>
                  </a:cubicBezTo>
                  <a:cubicBezTo>
                    <a:pt x="42980" y="292"/>
                    <a:pt x="43132" y="292"/>
                    <a:pt x="43284" y="262"/>
                  </a:cubicBezTo>
                  <a:cubicBezTo>
                    <a:pt x="43497" y="262"/>
                    <a:pt x="43710" y="262"/>
                    <a:pt x="43953" y="292"/>
                  </a:cubicBezTo>
                  <a:cubicBezTo>
                    <a:pt x="43983" y="292"/>
                    <a:pt x="43983" y="322"/>
                    <a:pt x="44013" y="353"/>
                  </a:cubicBezTo>
                  <a:lnTo>
                    <a:pt x="43983" y="414"/>
                  </a:lnTo>
                  <a:cubicBezTo>
                    <a:pt x="43983" y="414"/>
                    <a:pt x="43983" y="414"/>
                    <a:pt x="43983" y="383"/>
                  </a:cubicBezTo>
                  <a:cubicBezTo>
                    <a:pt x="43953" y="566"/>
                    <a:pt x="43953" y="748"/>
                    <a:pt x="43953" y="900"/>
                  </a:cubicBezTo>
                  <a:cubicBezTo>
                    <a:pt x="43953" y="961"/>
                    <a:pt x="43953" y="1052"/>
                    <a:pt x="43953" y="1113"/>
                  </a:cubicBezTo>
                  <a:cubicBezTo>
                    <a:pt x="43953" y="1173"/>
                    <a:pt x="43983" y="1204"/>
                    <a:pt x="43983" y="1265"/>
                  </a:cubicBezTo>
                  <a:cubicBezTo>
                    <a:pt x="44013" y="1113"/>
                    <a:pt x="44044" y="900"/>
                    <a:pt x="44074" y="657"/>
                  </a:cubicBezTo>
                  <a:cubicBezTo>
                    <a:pt x="44074" y="748"/>
                    <a:pt x="44074" y="839"/>
                    <a:pt x="44074" y="930"/>
                  </a:cubicBezTo>
                  <a:cubicBezTo>
                    <a:pt x="44074" y="991"/>
                    <a:pt x="44105" y="1082"/>
                    <a:pt x="44105" y="1173"/>
                  </a:cubicBezTo>
                  <a:cubicBezTo>
                    <a:pt x="44105" y="1295"/>
                    <a:pt x="44135" y="1447"/>
                    <a:pt x="44135" y="1569"/>
                  </a:cubicBezTo>
                  <a:cubicBezTo>
                    <a:pt x="44165" y="1842"/>
                    <a:pt x="44196" y="2146"/>
                    <a:pt x="44165" y="2450"/>
                  </a:cubicBezTo>
                  <a:cubicBezTo>
                    <a:pt x="44257" y="2176"/>
                    <a:pt x="44165" y="2328"/>
                    <a:pt x="44287" y="1903"/>
                  </a:cubicBezTo>
                  <a:lnTo>
                    <a:pt x="44287" y="1903"/>
                  </a:lnTo>
                  <a:cubicBezTo>
                    <a:pt x="44271" y="1935"/>
                    <a:pt x="44258" y="1949"/>
                    <a:pt x="44247" y="1949"/>
                  </a:cubicBezTo>
                  <a:cubicBezTo>
                    <a:pt x="44196" y="1949"/>
                    <a:pt x="44196" y="1627"/>
                    <a:pt x="44196" y="1325"/>
                  </a:cubicBezTo>
                  <a:cubicBezTo>
                    <a:pt x="44196" y="1265"/>
                    <a:pt x="44196" y="1173"/>
                    <a:pt x="44196" y="1082"/>
                  </a:cubicBezTo>
                  <a:cubicBezTo>
                    <a:pt x="44196" y="961"/>
                    <a:pt x="44196" y="869"/>
                    <a:pt x="44196" y="778"/>
                  </a:cubicBezTo>
                  <a:cubicBezTo>
                    <a:pt x="44196" y="728"/>
                    <a:pt x="44191" y="698"/>
                    <a:pt x="44182" y="698"/>
                  </a:cubicBezTo>
                  <a:cubicBezTo>
                    <a:pt x="44178" y="698"/>
                    <a:pt x="44173" y="706"/>
                    <a:pt x="44167" y="723"/>
                  </a:cubicBezTo>
                  <a:lnTo>
                    <a:pt x="44167" y="723"/>
                  </a:lnTo>
                  <a:cubicBezTo>
                    <a:pt x="44197" y="519"/>
                    <a:pt x="44203" y="330"/>
                    <a:pt x="44226" y="140"/>
                  </a:cubicBezTo>
                  <a:cubicBezTo>
                    <a:pt x="44013" y="140"/>
                    <a:pt x="43801" y="110"/>
                    <a:pt x="43588" y="110"/>
                  </a:cubicBezTo>
                  <a:cubicBezTo>
                    <a:pt x="43466" y="110"/>
                    <a:pt x="43314" y="110"/>
                    <a:pt x="43223" y="79"/>
                  </a:cubicBezTo>
                  <a:cubicBezTo>
                    <a:pt x="43162" y="79"/>
                    <a:pt x="43071" y="79"/>
                    <a:pt x="42980" y="49"/>
                  </a:cubicBezTo>
                  <a:lnTo>
                    <a:pt x="42980" y="49"/>
                  </a:lnTo>
                  <a:cubicBezTo>
                    <a:pt x="42980" y="79"/>
                    <a:pt x="43193" y="110"/>
                    <a:pt x="42676" y="110"/>
                  </a:cubicBezTo>
                  <a:lnTo>
                    <a:pt x="42554" y="110"/>
                  </a:lnTo>
                  <a:cubicBezTo>
                    <a:pt x="42554" y="140"/>
                    <a:pt x="42524" y="140"/>
                    <a:pt x="42585" y="140"/>
                  </a:cubicBezTo>
                  <a:cubicBezTo>
                    <a:pt x="42706" y="140"/>
                    <a:pt x="42798" y="170"/>
                    <a:pt x="42828" y="170"/>
                  </a:cubicBezTo>
                  <a:cubicBezTo>
                    <a:pt x="42585" y="231"/>
                    <a:pt x="41795" y="231"/>
                    <a:pt x="41521" y="292"/>
                  </a:cubicBezTo>
                  <a:cubicBezTo>
                    <a:pt x="41217" y="262"/>
                    <a:pt x="41643" y="231"/>
                    <a:pt x="41491" y="201"/>
                  </a:cubicBezTo>
                  <a:lnTo>
                    <a:pt x="41491" y="201"/>
                  </a:lnTo>
                  <a:lnTo>
                    <a:pt x="41065" y="262"/>
                  </a:lnTo>
                  <a:cubicBezTo>
                    <a:pt x="41035" y="201"/>
                    <a:pt x="40275" y="140"/>
                    <a:pt x="40974" y="110"/>
                  </a:cubicBezTo>
                  <a:lnTo>
                    <a:pt x="40366" y="110"/>
                  </a:lnTo>
                  <a:cubicBezTo>
                    <a:pt x="40108" y="88"/>
                    <a:pt x="39774" y="67"/>
                    <a:pt x="39483" y="67"/>
                  </a:cubicBezTo>
                  <a:cubicBezTo>
                    <a:pt x="39362" y="67"/>
                    <a:pt x="39248" y="70"/>
                    <a:pt x="39150" y="79"/>
                  </a:cubicBezTo>
                  <a:cubicBezTo>
                    <a:pt x="38945" y="79"/>
                    <a:pt x="38637" y="130"/>
                    <a:pt x="38599" y="130"/>
                  </a:cubicBezTo>
                  <a:cubicBezTo>
                    <a:pt x="38586" y="130"/>
                    <a:pt x="38603" y="125"/>
                    <a:pt x="38664" y="110"/>
                  </a:cubicBezTo>
                  <a:lnTo>
                    <a:pt x="38664" y="110"/>
                  </a:lnTo>
                  <a:lnTo>
                    <a:pt x="37691" y="140"/>
                  </a:lnTo>
                  <a:lnTo>
                    <a:pt x="37661" y="140"/>
                  </a:lnTo>
                  <a:cubicBezTo>
                    <a:pt x="37546" y="136"/>
                    <a:pt x="37431" y="135"/>
                    <a:pt x="37315" y="135"/>
                  </a:cubicBezTo>
                  <a:cubicBezTo>
                    <a:pt x="36792" y="135"/>
                    <a:pt x="36257" y="165"/>
                    <a:pt x="35697" y="165"/>
                  </a:cubicBezTo>
                  <a:cubicBezTo>
                    <a:pt x="35330" y="165"/>
                    <a:pt x="34953" y="152"/>
                    <a:pt x="34560" y="110"/>
                  </a:cubicBezTo>
                  <a:cubicBezTo>
                    <a:pt x="34324" y="131"/>
                    <a:pt x="34088" y="153"/>
                    <a:pt x="33776" y="153"/>
                  </a:cubicBezTo>
                  <a:cubicBezTo>
                    <a:pt x="33647" y="153"/>
                    <a:pt x="33505" y="149"/>
                    <a:pt x="33345" y="140"/>
                  </a:cubicBezTo>
                  <a:lnTo>
                    <a:pt x="33223" y="79"/>
                  </a:lnTo>
                  <a:cubicBezTo>
                    <a:pt x="33164" y="84"/>
                    <a:pt x="33094" y="86"/>
                    <a:pt x="33018" y="86"/>
                  </a:cubicBezTo>
                  <a:cubicBezTo>
                    <a:pt x="32719" y="86"/>
                    <a:pt x="32322" y="58"/>
                    <a:pt x="32055" y="58"/>
                  </a:cubicBezTo>
                  <a:cubicBezTo>
                    <a:pt x="31936" y="58"/>
                    <a:pt x="31842" y="63"/>
                    <a:pt x="31794" y="79"/>
                  </a:cubicBezTo>
                  <a:cubicBezTo>
                    <a:pt x="31609" y="17"/>
                    <a:pt x="31239" y="1"/>
                    <a:pt x="30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8309298" y="2457960"/>
              <a:ext cx="2014694" cy="1094692"/>
            </a:xfrm>
            <a:custGeom>
              <a:avLst/>
              <a:gdLst/>
              <a:ahLst/>
              <a:cxnLst/>
              <a:rect l="l" t="t" r="r" b="b"/>
              <a:pathLst>
                <a:path w="41461" h="22528" extrusionOk="0">
                  <a:moveTo>
                    <a:pt x="24326" y="152"/>
                  </a:moveTo>
                  <a:lnTo>
                    <a:pt x="24326" y="152"/>
                  </a:lnTo>
                  <a:cubicBezTo>
                    <a:pt x="24374" y="157"/>
                    <a:pt x="24421" y="163"/>
                    <a:pt x="24469" y="170"/>
                  </a:cubicBezTo>
                  <a:cubicBezTo>
                    <a:pt x="24425" y="161"/>
                    <a:pt x="24375" y="155"/>
                    <a:pt x="24326" y="152"/>
                  </a:cubicBezTo>
                  <a:close/>
                  <a:moveTo>
                    <a:pt x="17277" y="322"/>
                  </a:moveTo>
                  <a:cubicBezTo>
                    <a:pt x="17258" y="332"/>
                    <a:pt x="17244" y="342"/>
                    <a:pt x="17235" y="353"/>
                  </a:cubicBezTo>
                  <a:cubicBezTo>
                    <a:pt x="17235" y="324"/>
                    <a:pt x="17152" y="322"/>
                    <a:pt x="17277" y="322"/>
                  </a:cubicBezTo>
                  <a:close/>
                  <a:moveTo>
                    <a:pt x="5278" y="634"/>
                  </a:moveTo>
                  <a:cubicBezTo>
                    <a:pt x="5358" y="634"/>
                    <a:pt x="5441" y="641"/>
                    <a:pt x="5533" y="657"/>
                  </a:cubicBezTo>
                  <a:cubicBezTo>
                    <a:pt x="5492" y="667"/>
                    <a:pt x="5448" y="670"/>
                    <a:pt x="5400" y="670"/>
                  </a:cubicBezTo>
                  <a:cubicBezTo>
                    <a:pt x="5303" y="670"/>
                    <a:pt x="5188" y="657"/>
                    <a:pt x="5046" y="657"/>
                  </a:cubicBezTo>
                  <a:cubicBezTo>
                    <a:pt x="5122" y="641"/>
                    <a:pt x="5198" y="634"/>
                    <a:pt x="5278" y="634"/>
                  </a:cubicBezTo>
                  <a:close/>
                  <a:moveTo>
                    <a:pt x="17123" y="805"/>
                  </a:moveTo>
                  <a:lnTo>
                    <a:pt x="17123" y="805"/>
                  </a:lnTo>
                  <a:cubicBezTo>
                    <a:pt x="17129" y="806"/>
                    <a:pt x="17136" y="808"/>
                    <a:pt x="17144" y="809"/>
                  </a:cubicBezTo>
                  <a:cubicBezTo>
                    <a:pt x="17137" y="807"/>
                    <a:pt x="17130" y="806"/>
                    <a:pt x="17123" y="805"/>
                  </a:cubicBezTo>
                  <a:close/>
                  <a:moveTo>
                    <a:pt x="41156" y="839"/>
                  </a:moveTo>
                  <a:lnTo>
                    <a:pt x="41156" y="839"/>
                  </a:lnTo>
                  <a:cubicBezTo>
                    <a:pt x="41166" y="917"/>
                    <a:pt x="41170" y="1006"/>
                    <a:pt x="41169" y="1094"/>
                  </a:cubicBezTo>
                  <a:lnTo>
                    <a:pt x="41169" y="1094"/>
                  </a:lnTo>
                  <a:cubicBezTo>
                    <a:pt x="41186" y="1004"/>
                    <a:pt x="41182" y="890"/>
                    <a:pt x="41156" y="839"/>
                  </a:cubicBezTo>
                  <a:close/>
                  <a:moveTo>
                    <a:pt x="41169" y="1094"/>
                  </a:moveTo>
                  <a:cubicBezTo>
                    <a:pt x="41165" y="1111"/>
                    <a:pt x="41161" y="1128"/>
                    <a:pt x="41156" y="1143"/>
                  </a:cubicBezTo>
                  <a:cubicBezTo>
                    <a:pt x="41156" y="1243"/>
                    <a:pt x="41156" y="1342"/>
                    <a:pt x="41140" y="1442"/>
                  </a:cubicBezTo>
                  <a:lnTo>
                    <a:pt x="41140" y="1442"/>
                  </a:lnTo>
                  <a:cubicBezTo>
                    <a:pt x="41155" y="1377"/>
                    <a:pt x="41168" y="1239"/>
                    <a:pt x="41169" y="1094"/>
                  </a:cubicBezTo>
                  <a:close/>
                  <a:moveTo>
                    <a:pt x="41129" y="1474"/>
                  </a:moveTo>
                  <a:lnTo>
                    <a:pt x="41126" y="1477"/>
                  </a:lnTo>
                  <a:cubicBezTo>
                    <a:pt x="41127" y="1476"/>
                    <a:pt x="41128" y="1475"/>
                    <a:pt x="41129" y="1474"/>
                  </a:cubicBezTo>
                  <a:close/>
                  <a:moveTo>
                    <a:pt x="819" y="10388"/>
                  </a:moveTo>
                  <a:lnTo>
                    <a:pt x="821" y="10474"/>
                  </a:lnTo>
                  <a:cubicBezTo>
                    <a:pt x="821" y="10442"/>
                    <a:pt x="820" y="10413"/>
                    <a:pt x="819" y="10388"/>
                  </a:cubicBezTo>
                  <a:close/>
                  <a:moveTo>
                    <a:pt x="818" y="11017"/>
                  </a:moveTo>
                  <a:lnTo>
                    <a:pt x="821" y="11082"/>
                  </a:lnTo>
                  <a:cubicBezTo>
                    <a:pt x="821" y="11048"/>
                    <a:pt x="820" y="11027"/>
                    <a:pt x="818" y="11017"/>
                  </a:cubicBezTo>
                  <a:close/>
                  <a:moveTo>
                    <a:pt x="1368" y="21690"/>
                  </a:moveTo>
                  <a:lnTo>
                    <a:pt x="1156" y="21721"/>
                  </a:lnTo>
                  <a:lnTo>
                    <a:pt x="1156" y="21721"/>
                  </a:lnTo>
                  <a:cubicBezTo>
                    <a:pt x="1215" y="21720"/>
                    <a:pt x="1292" y="21716"/>
                    <a:pt x="1368" y="21690"/>
                  </a:cubicBezTo>
                  <a:close/>
                  <a:moveTo>
                    <a:pt x="1156" y="21721"/>
                  </a:moveTo>
                  <a:cubicBezTo>
                    <a:pt x="1145" y="21721"/>
                    <a:pt x="1135" y="21721"/>
                    <a:pt x="1125" y="21721"/>
                  </a:cubicBezTo>
                  <a:lnTo>
                    <a:pt x="1156" y="21721"/>
                  </a:lnTo>
                  <a:lnTo>
                    <a:pt x="1156" y="21721"/>
                  </a:lnTo>
                  <a:close/>
                  <a:moveTo>
                    <a:pt x="27843" y="21782"/>
                  </a:moveTo>
                  <a:lnTo>
                    <a:pt x="27843" y="21782"/>
                  </a:lnTo>
                  <a:cubicBezTo>
                    <a:pt x="27866" y="21786"/>
                    <a:pt x="27903" y="21788"/>
                    <a:pt x="27952" y="21788"/>
                  </a:cubicBezTo>
                  <a:lnTo>
                    <a:pt x="27952" y="21788"/>
                  </a:lnTo>
                  <a:lnTo>
                    <a:pt x="27843" y="21782"/>
                  </a:lnTo>
                  <a:close/>
                  <a:moveTo>
                    <a:pt x="14784" y="22428"/>
                  </a:moveTo>
                  <a:cubicBezTo>
                    <a:pt x="14796" y="22428"/>
                    <a:pt x="14758" y="22435"/>
                    <a:pt x="14712" y="22450"/>
                  </a:cubicBezTo>
                  <a:lnTo>
                    <a:pt x="14560" y="22450"/>
                  </a:lnTo>
                  <a:cubicBezTo>
                    <a:pt x="14712" y="22435"/>
                    <a:pt x="14773" y="22428"/>
                    <a:pt x="14784" y="22428"/>
                  </a:cubicBezTo>
                  <a:close/>
                  <a:moveTo>
                    <a:pt x="22784" y="22468"/>
                  </a:moveTo>
                  <a:cubicBezTo>
                    <a:pt x="22792" y="22471"/>
                    <a:pt x="22807" y="22476"/>
                    <a:pt x="22828" y="22481"/>
                  </a:cubicBezTo>
                  <a:cubicBezTo>
                    <a:pt x="22814" y="22476"/>
                    <a:pt x="22799" y="22472"/>
                    <a:pt x="22784" y="22468"/>
                  </a:cubicBezTo>
                  <a:close/>
                  <a:moveTo>
                    <a:pt x="29493" y="1"/>
                  </a:moveTo>
                  <a:cubicBezTo>
                    <a:pt x="29018" y="1"/>
                    <a:pt x="28469" y="23"/>
                    <a:pt x="28046" y="23"/>
                  </a:cubicBezTo>
                  <a:cubicBezTo>
                    <a:pt x="27939" y="23"/>
                    <a:pt x="27840" y="22"/>
                    <a:pt x="27752" y="18"/>
                  </a:cubicBezTo>
                  <a:lnTo>
                    <a:pt x="27752" y="110"/>
                  </a:lnTo>
                  <a:cubicBezTo>
                    <a:pt x="27600" y="101"/>
                    <a:pt x="27454" y="97"/>
                    <a:pt x="27308" y="97"/>
                  </a:cubicBezTo>
                  <a:cubicBezTo>
                    <a:pt x="26955" y="97"/>
                    <a:pt x="26601" y="118"/>
                    <a:pt x="26171" y="140"/>
                  </a:cubicBezTo>
                  <a:lnTo>
                    <a:pt x="26202" y="201"/>
                  </a:lnTo>
                  <a:cubicBezTo>
                    <a:pt x="26072" y="216"/>
                    <a:pt x="25924" y="222"/>
                    <a:pt x="25762" y="222"/>
                  </a:cubicBezTo>
                  <a:cubicBezTo>
                    <a:pt x="25275" y="222"/>
                    <a:pt x="24659" y="170"/>
                    <a:pt x="24044" y="170"/>
                  </a:cubicBezTo>
                  <a:cubicBezTo>
                    <a:pt x="24074" y="155"/>
                    <a:pt x="24142" y="148"/>
                    <a:pt x="24222" y="148"/>
                  </a:cubicBezTo>
                  <a:cubicBezTo>
                    <a:pt x="24255" y="148"/>
                    <a:pt x="24290" y="149"/>
                    <a:pt x="24326" y="152"/>
                  </a:cubicBezTo>
                  <a:lnTo>
                    <a:pt x="24326" y="152"/>
                  </a:lnTo>
                  <a:cubicBezTo>
                    <a:pt x="24142" y="131"/>
                    <a:pt x="23956" y="123"/>
                    <a:pt x="23769" y="123"/>
                  </a:cubicBezTo>
                  <a:cubicBezTo>
                    <a:pt x="23173" y="123"/>
                    <a:pt x="22571" y="202"/>
                    <a:pt x="22020" y="202"/>
                  </a:cubicBezTo>
                  <a:cubicBezTo>
                    <a:pt x="21837" y="202"/>
                    <a:pt x="21660" y="194"/>
                    <a:pt x="21490" y="170"/>
                  </a:cubicBezTo>
                  <a:cubicBezTo>
                    <a:pt x="21419" y="180"/>
                    <a:pt x="21352" y="184"/>
                    <a:pt x="21288" y="184"/>
                  </a:cubicBezTo>
                  <a:cubicBezTo>
                    <a:pt x="21159" y="184"/>
                    <a:pt x="21044" y="170"/>
                    <a:pt x="20943" y="170"/>
                  </a:cubicBezTo>
                  <a:lnTo>
                    <a:pt x="20913" y="170"/>
                  </a:lnTo>
                  <a:cubicBezTo>
                    <a:pt x="20822" y="140"/>
                    <a:pt x="20700" y="140"/>
                    <a:pt x="20609" y="140"/>
                  </a:cubicBezTo>
                  <a:cubicBezTo>
                    <a:pt x="20700" y="140"/>
                    <a:pt x="20791" y="170"/>
                    <a:pt x="20852" y="170"/>
                  </a:cubicBezTo>
                  <a:cubicBezTo>
                    <a:pt x="20700" y="170"/>
                    <a:pt x="20426" y="170"/>
                    <a:pt x="20183" y="201"/>
                  </a:cubicBezTo>
                  <a:lnTo>
                    <a:pt x="20062" y="110"/>
                  </a:lnTo>
                  <a:lnTo>
                    <a:pt x="20001" y="110"/>
                  </a:lnTo>
                  <a:cubicBezTo>
                    <a:pt x="19956" y="104"/>
                    <a:pt x="19922" y="101"/>
                    <a:pt x="19896" y="101"/>
                  </a:cubicBezTo>
                  <a:cubicBezTo>
                    <a:pt x="19782" y="101"/>
                    <a:pt x="19841" y="151"/>
                    <a:pt x="19940" y="201"/>
                  </a:cubicBezTo>
                  <a:cubicBezTo>
                    <a:pt x="19819" y="231"/>
                    <a:pt x="19697" y="231"/>
                    <a:pt x="19606" y="262"/>
                  </a:cubicBezTo>
                  <a:cubicBezTo>
                    <a:pt x="19535" y="221"/>
                    <a:pt x="19437" y="211"/>
                    <a:pt x="19328" y="211"/>
                  </a:cubicBezTo>
                  <a:cubicBezTo>
                    <a:pt x="19219" y="211"/>
                    <a:pt x="19098" y="221"/>
                    <a:pt x="18982" y="221"/>
                  </a:cubicBezTo>
                  <a:cubicBezTo>
                    <a:pt x="18866" y="221"/>
                    <a:pt x="18755" y="211"/>
                    <a:pt x="18664" y="170"/>
                  </a:cubicBezTo>
                  <a:cubicBezTo>
                    <a:pt x="18495" y="226"/>
                    <a:pt x="17524" y="205"/>
                    <a:pt x="17280" y="321"/>
                  </a:cubicBezTo>
                  <a:lnTo>
                    <a:pt x="17280" y="321"/>
                  </a:lnTo>
                  <a:cubicBezTo>
                    <a:pt x="17134" y="307"/>
                    <a:pt x="16995" y="300"/>
                    <a:pt x="16863" y="300"/>
                  </a:cubicBezTo>
                  <a:cubicBezTo>
                    <a:pt x="16726" y="300"/>
                    <a:pt x="16597" y="307"/>
                    <a:pt x="16475" y="322"/>
                  </a:cubicBezTo>
                  <a:lnTo>
                    <a:pt x="16353" y="231"/>
                  </a:lnTo>
                  <a:lnTo>
                    <a:pt x="15715" y="353"/>
                  </a:lnTo>
                  <a:cubicBezTo>
                    <a:pt x="15350" y="292"/>
                    <a:pt x="15198" y="262"/>
                    <a:pt x="15563" y="201"/>
                  </a:cubicBezTo>
                  <a:lnTo>
                    <a:pt x="15563" y="201"/>
                  </a:lnTo>
                  <a:cubicBezTo>
                    <a:pt x="14651" y="292"/>
                    <a:pt x="14834" y="231"/>
                    <a:pt x="14043" y="353"/>
                  </a:cubicBezTo>
                  <a:lnTo>
                    <a:pt x="14104" y="292"/>
                  </a:lnTo>
                  <a:cubicBezTo>
                    <a:pt x="13885" y="292"/>
                    <a:pt x="13550" y="331"/>
                    <a:pt x="13346" y="331"/>
                  </a:cubicBezTo>
                  <a:cubicBezTo>
                    <a:pt x="13296" y="331"/>
                    <a:pt x="13253" y="328"/>
                    <a:pt x="13223" y="322"/>
                  </a:cubicBezTo>
                  <a:cubicBezTo>
                    <a:pt x="12584" y="201"/>
                    <a:pt x="10183" y="292"/>
                    <a:pt x="8603" y="201"/>
                  </a:cubicBezTo>
                  <a:lnTo>
                    <a:pt x="8603" y="201"/>
                  </a:lnTo>
                  <a:cubicBezTo>
                    <a:pt x="8685" y="250"/>
                    <a:pt x="8667" y="266"/>
                    <a:pt x="8595" y="266"/>
                  </a:cubicBezTo>
                  <a:cubicBezTo>
                    <a:pt x="8466" y="266"/>
                    <a:pt x="8160" y="213"/>
                    <a:pt x="7962" y="213"/>
                  </a:cubicBezTo>
                  <a:cubicBezTo>
                    <a:pt x="7867" y="213"/>
                    <a:pt x="7796" y="226"/>
                    <a:pt x="7782" y="262"/>
                  </a:cubicBezTo>
                  <a:cubicBezTo>
                    <a:pt x="7691" y="201"/>
                    <a:pt x="7478" y="201"/>
                    <a:pt x="7721" y="140"/>
                  </a:cubicBezTo>
                  <a:lnTo>
                    <a:pt x="7721" y="140"/>
                  </a:lnTo>
                  <a:cubicBezTo>
                    <a:pt x="7542" y="154"/>
                    <a:pt x="7383" y="158"/>
                    <a:pt x="7238" y="158"/>
                  </a:cubicBezTo>
                  <a:cubicBezTo>
                    <a:pt x="6979" y="158"/>
                    <a:pt x="6763" y="144"/>
                    <a:pt x="6553" y="144"/>
                  </a:cubicBezTo>
                  <a:cubicBezTo>
                    <a:pt x="6360" y="144"/>
                    <a:pt x="6171" y="156"/>
                    <a:pt x="5958" y="201"/>
                  </a:cubicBezTo>
                  <a:cubicBezTo>
                    <a:pt x="5867" y="170"/>
                    <a:pt x="6140" y="140"/>
                    <a:pt x="6049" y="110"/>
                  </a:cubicBezTo>
                  <a:cubicBezTo>
                    <a:pt x="5988" y="110"/>
                    <a:pt x="5806" y="140"/>
                    <a:pt x="5715" y="140"/>
                  </a:cubicBezTo>
                  <a:cubicBezTo>
                    <a:pt x="5624" y="110"/>
                    <a:pt x="5837" y="79"/>
                    <a:pt x="5958" y="79"/>
                  </a:cubicBezTo>
                  <a:cubicBezTo>
                    <a:pt x="5137" y="79"/>
                    <a:pt x="5046" y="201"/>
                    <a:pt x="4985" y="322"/>
                  </a:cubicBezTo>
                  <a:cubicBezTo>
                    <a:pt x="4835" y="299"/>
                    <a:pt x="4710" y="289"/>
                    <a:pt x="4597" y="289"/>
                  </a:cubicBezTo>
                  <a:cubicBezTo>
                    <a:pt x="4414" y="289"/>
                    <a:pt x="4261" y="315"/>
                    <a:pt x="4074" y="353"/>
                  </a:cubicBezTo>
                  <a:cubicBezTo>
                    <a:pt x="3922" y="322"/>
                    <a:pt x="3678" y="292"/>
                    <a:pt x="4195" y="262"/>
                  </a:cubicBezTo>
                  <a:cubicBezTo>
                    <a:pt x="4021" y="262"/>
                    <a:pt x="3471" y="242"/>
                    <a:pt x="3025" y="242"/>
                  </a:cubicBezTo>
                  <a:cubicBezTo>
                    <a:pt x="2690" y="242"/>
                    <a:pt x="2415" y="253"/>
                    <a:pt x="2402" y="292"/>
                  </a:cubicBezTo>
                  <a:lnTo>
                    <a:pt x="426" y="292"/>
                  </a:lnTo>
                  <a:lnTo>
                    <a:pt x="669" y="322"/>
                  </a:lnTo>
                  <a:cubicBezTo>
                    <a:pt x="578" y="353"/>
                    <a:pt x="487" y="383"/>
                    <a:pt x="335" y="383"/>
                  </a:cubicBezTo>
                  <a:cubicBezTo>
                    <a:pt x="365" y="505"/>
                    <a:pt x="335" y="626"/>
                    <a:pt x="335" y="778"/>
                  </a:cubicBezTo>
                  <a:cubicBezTo>
                    <a:pt x="335" y="900"/>
                    <a:pt x="335" y="1113"/>
                    <a:pt x="335" y="1265"/>
                  </a:cubicBezTo>
                  <a:lnTo>
                    <a:pt x="304" y="1234"/>
                  </a:lnTo>
                  <a:lnTo>
                    <a:pt x="304" y="1234"/>
                  </a:lnTo>
                  <a:cubicBezTo>
                    <a:pt x="244" y="2420"/>
                    <a:pt x="365" y="1751"/>
                    <a:pt x="274" y="2906"/>
                  </a:cubicBezTo>
                  <a:lnTo>
                    <a:pt x="335" y="2845"/>
                  </a:lnTo>
                  <a:lnTo>
                    <a:pt x="335" y="2845"/>
                  </a:lnTo>
                  <a:cubicBezTo>
                    <a:pt x="487" y="2936"/>
                    <a:pt x="244" y="3879"/>
                    <a:pt x="304" y="4547"/>
                  </a:cubicBezTo>
                  <a:lnTo>
                    <a:pt x="335" y="4304"/>
                  </a:lnTo>
                  <a:lnTo>
                    <a:pt x="335" y="4304"/>
                  </a:lnTo>
                  <a:cubicBezTo>
                    <a:pt x="396" y="4669"/>
                    <a:pt x="122" y="5338"/>
                    <a:pt x="122" y="5702"/>
                  </a:cubicBezTo>
                  <a:cubicBezTo>
                    <a:pt x="118" y="5710"/>
                    <a:pt x="115" y="5713"/>
                    <a:pt x="112" y="5713"/>
                  </a:cubicBezTo>
                  <a:cubicBezTo>
                    <a:pt x="92" y="5713"/>
                    <a:pt x="92" y="5539"/>
                    <a:pt x="92" y="5459"/>
                  </a:cubicBezTo>
                  <a:lnTo>
                    <a:pt x="92" y="5459"/>
                  </a:lnTo>
                  <a:cubicBezTo>
                    <a:pt x="46" y="5946"/>
                    <a:pt x="69" y="5976"/>
                    <a:pt x="103" y="5976"/>
                  </a:cubicBezTo>
                  <a:cubicBezTo>
                    <a:pt x="108" y="5976"/>
                    <a:pt x="113" y="5975"/>
                    <a:pt x="118" y="5975"/>
                  </a:cubicBezTo>
                  <a:cubicBezTo>
                    <a:pt x="149" y="5975"/>
                    <a:pt x="183" y="5998"/>
                    <a:pt x="183" y="6310"/>
                  </a:cubicBezTo>
                  <a:cubicBezTo>
                    <a:pt x="177" y="6335"/>
                    <a:pt x="168" y="6342"/>
                    <a:pt x="159" y="6342"/>
                  </a:cubicBezTo>
                  <a:cubicBezTo>
                    <a:pt x="144" y="6342"/>
                    <a:pt x="127" y="6325"/>
                    <a:pt x="111" y="6325"/>
                  </a:cubicBezTo>
                  <a:cubicBezTo>
                    <a:pt x="84" y="6325"/>
                    <a:pt x="61" y="6371"/>
                    <a:pt x="61" y="6614"/>
                  </a:cubicBezTo>
                  <a:cubicBezTo>
                    <a:pt x="1" y="6857"/>
                    <a:pt x="213" y="8012"/>
                    <a:pt x="122" y="8681"/>
                  </a:cubicBezTo>
                  <a:cubicBezTo>
                    <a:pt x="139" y="8596"/>
                    <a:pt x="166" y="8511"/>
                    <a:pt x="191" y="8511"/>
                  </a:cubicBezTo>
                  <a:cubicBezTo>
                    <a:pt x="211" y="8511"/>
                    <a:pt x="230" y="8564"/>
                    <a:pt x="244" y="8712"/>
                  </a:cubicBezTo>
                  <a:cubicBezTo>
                    <a:pt x="244" y="9228"/>
                    <a:pt x="92" y="10110"/>
                    <a:pt x="213" y="10566"/>
                  </a:cubicBezTo>
                  <a:cubicBezTo>
                    <a:pt x="183" y="10626"/>
                    <a:pt x="183" y="10657"/>
                    <a:pt x="183" y="10657"/>
                  </a:cubicBezTo>
                  <a:cubicBezTo>
                    <a:pt x="213" y="11052"/>
                    <a:pt x="244" y="11933"/>
                    <a:pt x="304" y="12146"/>
                  </a:cubicBezTo>
                  <a:cubicBezTo>
                    <a:pt x="61" y="12511"/>
                    <a:pt x="426" y="14578"/>
                    <a:pt x="183" y="14578"/>
                  </a:cubicBezTo>
                  <a:lnTo>
                    <a:pt x="213" y="15794"/>
                  </a:lnTo>
                  <a:lnTo>
                    <a:pt x="183" y="15763"/>
                  </a:lnTo>
                  <a:lnTo>
                    <a:pt x="183" y="15763"/>
                  </a:lnTo>
                  <a:cubicBezTo>
                    <a:pt x="153" y="16523"/>
                    <a:pt x="213" y="16797"/>
                    <a:pt x="274" y="17070"/>
                  </a:cubicBezTo>
                  <a:cubicBezTo>
                    <a:pt x="263" y="17139"/>
                    <a:pt x="256" y="17160"/>
                    <a:pt x="250" y="17160"/>
                  </a:cubicBezTo>
                  <a:cubicBezTo>
                    <a:pt x="239" y="17160"/>
                    <a:pt x="232" y="17101"/>
                    <a:pt x="213" y="17101"/>
                  </a:cubicBezTo>
                  <a:cubicBezTo>
                    <a:pt x="183" y="18225"/>
                    <a:pt x="183" y="18347"/>
                    <a:pt x="304" y="19289"/>
                  </a:cubicBezTo>
                  <a:lnTo>
                    <a:pt x="213" y="19380"/>
                  </a:lnTo>
                  <a:cubicBezTo>
                    <a:pt x="244" y="19502"/>
                    <a:pt x="213" y="19897"/>
                    <a:pt x="183" y="20414"/>
                  </a:cubicBezTo>
                  <a:cubicBezTo>
                    <a:pt x="183" y="20687"/>
                    <a:pt x="183" y="20961"/>
                    <a:pt x="183" y="21234"/>
                  </a:cubicBezTo>
                  <a:lnTo>
                    <a:pt x="183" y="21721"/>
                  </a:lnTo>
                  <a:cubicBezTo>
                    <a:pt x="183" y="21964"/>
                    <a:pt x="183" y="22146"/>
                    <a:pt x="183" y="22359"/>
                  </a:cubicBezTo>
                  <a:cubicBezTo>
                    <a:pt x="183" y="22359"/>
                    <a:pt x="183" y="22329"/>
                    <a:pt x="153" y="22207"/>
                  </a:cubicBezTo>
                  <a:lnTo>
                    <a:pt x="153" y="22207"/>
                  </a:lnTo>
                  <a:cubicBezTo>
                    <a:pt x="153" y="22298"/>
                    <a:pt x="183" y="22359"/>
                    <a:pt x="183" y="22450"/>
                  </a:cubicBezTo>
                  <a:lnTo>
                    <a:pt x="1186" y="22450"/>
                  </a:lnTo>
                  <a:lnTo>
                    <a:pt x="1429" y="22481"/>
                  </a:lnTo>
                  <a:cubicBezTo>
                    <a:pt x="1763" y="22481"/>
                    <a:pt x="2098" y="22511"/>
                    <a:pt x="2402" y="22511"/>
                  </a:cubicBezTo>
                  <a:cubicBezTo>
                    <a:pt x="2604" y="22521"/>
                    <a:pt x="2794" y="22528"/>
                    <a:pt x="2964" y="22528"/>
                  </a:cubicBezTo>
                  <a:cubicBezTo>
                    <a:pt x="3304" y="22528"/>
                    <a:pt x="3567" y="22501"/>
                    <a:pt x="3709" y="22420"/>
                  </a:cubicBezTo>
                  <a:lnTo>
                    <a:pt x="4530" y="22329"/>
                  </a:lnTo>
                  <a:cubicBezTo>
                    <a:pt x="3466" y="22329"/>
                    <a:pt x="4681" y="22207"/>
                    <a:pt x="4256" y="22177"/>
                  </a:cubicBezTo>
                  <a:cubicBezTo>
                    <a:pt x="4303" y="22173"/>
                    <a:pt x="4354" y="22172"/>
                    <a:pt x="4405" y="22172"/>
                  </a:cubicBezTo>
                  <a:cubicBezTo>
                    <a:pt x="4815" y="22172"/>
                    <a:pt x="5293" y="22268"/>
                    <a:pt x="4833" y="22268"/>
                  </a:cubicBezTo>
                  <a:lnTo>
                    <a:pt x="4742" y="22268"/>
                  </a:lnTo>
                  <a:cubicBezTo>
                    <a:pt x="4560" y="22390"/>
                    <a:pt x="6049" y="22298"/>
                    <a:pt x="6019" y="22420"/>
                  </a:cubicBezTo>
                  <a:cubicBezTo>
                    <a:pt x="6319" y="22416"/>
                    <a:pt x="6617" y="22414"/>
                    <a:pt x="6914" y="22414"/>
                  </a:cubicBezTo>
                  <a:cubicBezTo>
                    <a:pt x="8696" y="22414"/>
                    <a:pt x="10431" y="22481"/>
                    <a:pt x="12098" y="22481"/>
                  </a:cubicBezTo>
                  <a:lnTo>
                    <a:pt x="11885" y="22390"/>
                  </a:lnTo>
                  <a:lnTo>
                    <a:pt x="12554" y="22390"/>
                  </a:lnTo>
                  <a:cubicBezTo>
                    <a:pt x="12702" y="22414"/>
                    <a:pt x="12769" y="22459"/>
                    <a:pt x="12533" y="22459"/>
                  </a:cubicBezTo>
                  <a:cubicBezTo>
                    <a:pt x="12477" y="22459"/>
                    <a:pt x="12404" y="22456"/>
                    <a:pt x="12311" y="22450"/>
                  </a:cubicBezTo>
                  <a:lnTo>
                    <a:pt x="12311" y="22450"/>
                  </a:lnTo>
                  <a:cubicBezTo>
                    <a:pt x="12375" y="22474"/>
                    <a:pt x="12463" y="22484"/>
                    <a:pt x="12557" y="22484"/>
                  </a:cubicBezTo>
                  <a:cubicBezTo>
                    <a:pt x="12819" y="22484"/>
                    <a:pt x="13131" y="22412"/>
                    <a:pt x="13131" y="22390"/>
                  </a:cubicBezTo>
                  <a:lnTo>
                    <a:pt x="13131" y="22390"/>
                  </a:lnTo>
                  <a:cubicBezTo>
                    <a:pt x="14074" y="22420"/>
                    <a:pt x="12767" y="22511"/>
                    <a:pt x="13040" y="22511"/>
                  </a:cubicBezTo>
                  <a:lnTo>
                    <a:pt x="13375" y="22511"/>
                  </a:lnTo>
                  <a:cubicBezTo>
                    <a:pt x="13623" y="22461"/>
                    <a:pt x="13689" y="22412"/>
                    <a:pt x="14019" y="22412"/>
                  </a:cubicBezTo>
                  <a:cubicBezTo>
                    <a:pt x="14093" y="22412"/>
                    <a:pt x="14181" y="22414"/>
                    <a:pt x="14287" y="22420"/>
                  </a:cubicBezTo>
                  <a:cubicBezTo>
                    <a:pt x="14651" y="22420"/>
                    <a:pt x="14469" y="22481"/>
                    <a:pt x="14621" y="22481"/>
                  </a:cubicBezTo>
                  <a:lnTo>
                    <a:pt x="15715" y="22481"/>
                  </a:lnTo>
                  <a:lnTo>
                    <a:pt x="15381" y="22420"/>
                  </a:lnTo>
                  <a:cubicBezTo>
                    <a:pt x="15743" y="22360"/>
                    <a:pt x="16166" y="22419"/>
                    <a:pt x="15783" y="22301"/>
                  </a:cubicBezTo>
                  <a:lnTo>
                    <a:pt x="15783" y="22301"/>
                  </a:lnTo>
                  <a:cubicBezTo>
                    <a:pt x="16078" y="22390"/>
                    <a:pt x="16869" y="22405"/>
                    <a:pt x="17634" y="22405"/>
                  </a:cubicBezTo>
                  <a:cubicBezTo>
                    <a:pt x="18019" y="22405"/>
                    <a:pt x="18398" y="22401"/>
                    <a:pt x="18704" y="22401"/>
                  </a:cubicBezTo>
                  <a:cubicBezTo>
                    <a:pt x="19009" y="22401"/>
                    <a:pt x="19241" y="22405"/>
                    <a:pt x="19332" y="22420"/>
                  </a:cubicBezTo>
                  <a:cubicBezTo>
                    <a:pt x="19879" y="22359"/>
                    <a:pt x="20396" y="22359"/>
                    <a:pt x="21034" y="22359"/>
                  </a:cubicBezTo>
                  <a:cubicBezTo>
                    <a:pt x="20904" y="22333"/>
                    <a:pt x="20818" y="22262"/>
                    <a:pt x="21145" y="22262"/>
                  </a:cubicBezTo>
                  <a:cubicBezTo>
                    <a:pt x="21198" y="22262"/>
                    <a:pt x="21262" y="22264"/>
                    <a:pt x="21338" y="22268"/>
                  </a:cubicBezTo>
                  <a:cubicBezTo>
                    <a:pt x="21132" y="22445"/>
                    <a:pt x="22297" y="22336"/>
                    <a:pt x="22784" y="22468"/>
                  </a:cubicBezTo>
                  <a:lnTo>
                    <a:pt x="22784" y="22468"/>
                  </a:lnTo>
                  <a:cubicBezTo>
                    <a:pt x="22637" y="22399"/>
                    <a:pt x="24376" y="22473"/>
                    <a:pt x="23800" y="22329"/>
                  </a:cubicBezTo>
                  <a:lnTo>
                    <a:pt x="23800" y="22329"/>
                  </a:lnTo>
                  <a:cubicBezTo>
                    <a:pt x="24256" y="22359"/>
                    <a:pt x="23800" y="22390"/>
                    <a:pt x="24165" y="22450"/>
                  </a:cubicBezTo>
                  <a:cubicBezTo>
                    <a:pt x="24431" y="22429"/>
                    <a:pt x="24709" y="22421"/>
                    <a:pt x="24996" y="22421"/>
                  </a:cubicBezTo>
                  <a:cubicBezTo>
                    <a:pt x="25810" y="22421"/>
                    <a:pt x="26700" y="22485"/>
                    <a:pt x="27612" y="22485"/>
                  </a:cubicBezTo>
                  <a:cubicBezTo>
                    <a:pt x="27739" y="22485"/>
                    <a:pt x="27867" y="22484"/>
                    <a:pt x="27995" y="22481"/>
                  </a:cubicBezTo>
                  <a:cubicBezTo>
                    <a:pt x="28025" y="22450"/>
                    <a:pt x="27782" y="22420"/>
                    <a:pt x="28086" y="22359"/>
                  </a:cubicBezTo>
                  <a:lnTo>
                    <a:pt x="28816" y="22511"/>
                  </a:lnTo>
                  <a:cubicBezTo>
                    <a:pt x="29017" y="22489"/>
                    <a:pt x="29054" y="22417"/>
                    <a:pt x="29265" y="22417"/>
                  </a:cubicBezTo>
                  <a:cubicBezTo>
                    <a:pt x="29341" y="22417"/>
                    <a:pt x="29439" y="22426"/>
                    <a:pt x="29576" y="22450"/>
                  </a:cubicBezTo>
                  <a:cubicBezTo>
                    <a:pt x="29484" y="22420"/>
                    <a:pt x="29393" y="22390"/>
                    <a:pt x="29576" y="22390"/>
                  </a:cubicBezTo>
                  <a:cubicBezTo>
                    <a:pt x="30188" y="22417"/>
                    <a:pt x="30806" y="22426"/>
                    <a:pt x="31427" y="22426"/>
                  </a:cubicBezTo>
                  <a:cubicBezTo>
                    <a:pt x="32534" y="22426"/>
                    <a:pt x="33652" y="22398"/>
                    <a:pt x="34772" y="22398"/>
                  </a:cubicBezTo>
                  <a:cubicBezTo>
                    <a:pt x="35796" y="22398"/>
                    <a:pt x="36821" y="22421"/>
                    <a:pt x="37843" y="22511"/>
                  </a:cubicBezTo>
                  <a:cubicBezTo>
                    <a:pt x="37448" y="22450"/>
                    <a:pt x="37722" y="22450"/>
                    <a:pt x="37995" y="22450"/>
                  </a:cubicBezTo>
                  <a:cubicBezTo>
                    <a:pt x="37813" y="22450"/>
                    <a:pt x="37995" y="22390"/>
                    <a:pt x="37965" y="22359"/>
                  </a:cubicBezTo>
                  <a:lnTo>
                    <a:pt x="37965" y="22359"/>
                  </a:lnTo>
                  <a:lnTo>
                    <a:pt x="39120" y="22450"/>
                  </a:lnTo>
                  <a:cubicBezTo>
                    <a:pt x="39226" y="22405"/>
                    <a:pt x="39530" y="22405"/>
                    <a:pt x="39823" y="22405"/>
                  </a:cubicBezTo>
                  <a:cubicBezTo>
                    <a:pt x="40115" y="22405"/>
                    <a:pt x="40396" y="22405"/>
                    <a:pt x="40457" y="22359"/>
                  </a:cubicBezTo>
                  <a:lnTo>
                    <a:pt x="40092" y="22359"/>
                  </a:lnTo>
                  <a:cubicBezTo>
                    <a:pt x="40579" y="22268"/>
                    <a:pt x="39424" y="22116"/>
                    <a:pt x="39485" y="21964"/>
                  </a:cubicBezTo>
                  <a:lnTo>
                    <a:pt x="39485" y="21964"/>
                  </a:lnTo>
                  <a:cubicBezTo>
                    <a:pt x="39388" y="21985"/>
                    <a:pt x="39282" y="21994"/>
                    <a:pt x="39166" y="21994"/>
                  </a:cubicBezTo>
                  <a:cubicBezTo>
                    <a:pt x="38786" y="21994"/>
                    <a:pt x="38312" y="21904"/>
                    <a:pt x="37812" y="21904"/>
                  </a:cubicBezTo>
                  <a:cubicBezTo>
                    <a:pt x="37602" y="21904"/>
                    <a:pt x="37388" y="21920"/>
                    <a:pt x="37174" y="21964"/>
                  </a:cubicBezTo>
                  <a:cubicBezTo>
                    <a:pt x="36992" y="21934"/>
                    <a:pt x="37357" y="21903"/>
                    <a:pt x="37235" y="21873"/>
                  </a:cubicBezTo>
                  <a:lnTo>
                    <a:pt x="37235" y="21873"/>
                  </a:lnTo>
                  <a:cubicBezTo>
                    <a:pt x="37080" y="21917"/>
                    <a:pt x="36891" y="21946"/>
                    <a:pt x="36599" y="21946"/>
                  </a:cubicBezTo>
                  <a:cubicBezTo>
                    <a:pt x="36492" y="21946"/>
                    <a:pt x="36371" y="21942"/>
                    <a:pt x="36232" y="21934"/>
                  </a:cubicBezTo>
                  <a:lnTo>
                    <a:pt x="36293" y="21903"/>
                  </a:lnTo>
                  <a:lnTo>
                    <a:pt x="36293" y="21903"/>
                  </a:lnTo>
                  <a:cubicBezTo>
                    <a:pt x="36020" y="21909"/>
                    <a:pt x="35778" y="21911"/>
                    <a:pt x="35555" y="21911"/>
                  </a:cubicBezTo>
                  <a:cubicBezTo>
                    <a:pt x="34606" y="21911"/>
                    <a:pt x="33979" y="21867"/>
                    <a:pt x="32676" y="21842"/>
                  </a:cubicBezTo>
                  <a:lnTo>
                    <a:pt x="32676" y="21842"/>
                  </a:lnTo>
                  <a:lnTo>
                    <a:pt x="32798" y="21903"/>
                  </a:lnTo>
                  <a:cubicBezTo>
                    <a:pt x="32463" y="21903"/>
                    <a:pt x="32372" y="21873"/>
                    <a:pt x="32220" y="21842"/>
                  </a:cubicBezTo>
                  <a:lnTo>
                    <a:pt x="32220" y="21842"/>
                  </a:lnTo>
                  <a:cubicBezTo>
                    <a:pt x="32022" y="21903"/>
                    <a:pt x="32266" y="21903"/>
                    <a:pt x="32513" y="21903"/>
                  </a:cubicBezTo>
                  <a:cubicBezTo>
                    <a:pt x="32760" y="21903"/>
                    <a:pt x="33010" y="21903"/>
                    <a:pt x="32828" y="21964"/>
                  </a:cubicBezTo>
                  <a:cubicBezTo>
                    <a:pt x="32372" y="21842"/>
                    <a:pt x="30427" y="21964"/>
                    <a:pt x="30123" y="21812"/>
                  </a:cubicBezTo>
                  <a:cubicBezTo>
                    <a:pt x="29576" y="21812"/>
                    <a:pt x="30275" y="21903"/>
                    <a:pt x="29728" y="21903"/>
                  </a:cubicBezTo>
                  <a:lnTo>
                    <a:pt x="29606" y="21842"/>
                  </a:lnTo>
                  <a:lnTo>
                    <a:pt x="29454" y="21903"/>
                  </a:lnTo>
                  <a:cubicBezTo>
                    <a:pt x="29120" y="21903"/>
                    <a:pt x="28937" y="21842"/>
                    <a:pt x="28937" y="21812"/>
                  </a:cubicBezTo>
                  <a:cubicBezTo>
                    <a:pt x="29028" y="21812"/>
                    <a:pt x="29180" y="21782"/>
                    <a:pt x="29272" y="21782"/>
                  </a:cubicBezTo>
                  <a:cubicBezTo>
                    <a:pt x="29152" y="21766"/>
                    <a:pt x="29008" y="21760"/>
                    <a:pt x="28857" y="21760"/>
                  </a:cubicBezTo>
                  <a:cubicBezTo>
                    <a:pt x="28519" y="21760"/>
                    <a:pt x="28147" y="21788"/>
                    <a:pt x="27954" y="21788"/>
                  </a:cubicBezTo>
                  <a:cubicBezTo>
                    <a:pt x="27953" y="21788"/>
                    <a:pt x="27952" y="21788"/>
                    <a:pt x="27952" y="21788"/>
                  </a:cubicBezTo>
                  <a:lnTo>
                    <a:pt x="27952" y="21788"/>
                  </a:lnTo>
                  <a:lnTo>
                    <a:pt x="28360" y="21812"/>
                  </a:lnTo>
                  <a:cubicBezTo>
                    <a:pt x="27884" y="21822"/>
                    <a:pt x="27370" y="21822"/>
                    <a:pt x="26846" y="21822"/>
                  </a:cubicBezTo>
                  <a:lnTo>
                    <a:pt x="26846" y="21822"/>
                  </a:lnTo>
                  <a:cubicBezTo>
                    <a:pt x="25796" y="21822"/>
                    <a:pt x="24702" y="21822"/>
                    <a:pt x="23770" y="21903"/>
                  </a:cubicBezTo>
                  <a:lnTo>
                    <a:pt x="23892" y="21934"/>
                  </a:lnTo>
                  <a:cubicBezTo>
                    <a:pt x="23673" y="21946"/>
                    <a:pt x="23509" y="21951"/>
                    <a:pt x="23375" y="21951"/>
                  </a:cubicBezTo>
                  <a:cubicBezTo>
                    <a:pt x="22932" y="21951"/>
                    <a:pt x="22829" y="21898"/>
                    <a:pt x="22232" y="21898"/>
                  </a:cubicBezTo>
                  <a:cubicBezTo>
                    <a:pt x="22132" y="21898"/>
                    <a:pt x="22018" y="21900"/>
                    <a:pt x="21885" y="21903"/>
                  </a:cubicBezTo>
                  <a:lnTo>
                    <a:pt x="21916" y="21903"/>
                  </a:lnTo>
                  <a:cubicBezTo>
                    <a:pt x="21703" y="21934"/>
                    <a:pt x="21369" y="21964"/>
                    <a:pt x="21065" y="21964"/>
                  </a:cubicBezTo>
                  <a:cubicBezTo>
                    <a:pt x="21338" y="21903"/>
                    <a:pt x="20518" y="21873"/>
                    <a:pt x="20882" y="21842"/>
                  </a:cubicBezTo>
                  <a:lnTo>
                    <a:pt x="20882" y="21842"/>
                  </a:lnTo>
                  <a:cubicBezTo>
                    <a:pt x="19758" y="21903"/>
                    <a:pt x="20335" y="21873"/>
                    <a:pt x="19575" y="22025"/>
                  </a:cubicBezTo>
                  <a:lnTo>
                    <a:pt x="19393" y="21964"/>
                  </a:lnTo>
                  <a:cubicBezTo>
                    <a:pt x="19119" y="21994"/>
                    <a:pt x="19119" y="22025"/>
                    <a:pt x="18542" y="22055"/>
                  </a:cubicBezTo>
                  <a:cubicBezTo>
                    <a:pt x="18998" y="21994"/>
                    <a:pt x="18147" y="21964"/>
                    <a:pt x="18694" y="21903"/>
                  </a:cubicBezTo>
                  <a:cubicBezTo>
                    <a:pt x="18428" y="21877"/>
                    <a:pt x="18194" y="21867"/>
                    <a:pt x="17982" y="21867"/>
                  </a:cubicBezTo>
                  <a:cubicBezTo>
                    <a:pt x="17512" y="21867"/>
                    <a:pt x="17159" y="21913"/>
                    <a:pt x="16851" y="21913"/>
                  </a:cubicBezTo>
                  <a:cubicBezTo>
                    <a:pt x="16664" y="21913"/>
                    <a:pt x="16494" y="21896"/>
                    <a:pt x="16323" y="21842"/>
                  </a:cubicBezTo>
                  <a:lnTo>
                    <a:pt x="16323" y="21842"/>
                  </a:lnTo>
                  <a:cubicBezTo>
                    <a:pt x="15776" y="21994"/>
                    <a:pt x="17387" y="21934"/>
                    <a:pt x="17083" y="21964"/>
                  </a:cubicBezTo>
                  <a:cubicBezTo>
                    <a:pt x="17281" y="22014"/>
                    <a:pt x="16832" y="22063"/>
                    <a:pt x="16461" y="22063"/>
                  </a:cubicBezTo>
                  <a:cubicBezTo>
                    <a:pt x="16378" y="22063"/>
                    <a:pt x="16299" y="22061"/>
                    <a:pt x="16232" y="22055"/>
                  </a:cubicBezTo>
                  <a:cubicBezTo>
                    <a:pt x="15837" y="22055"/>
                    <a:pt x="15563" y="21873"/>
                    <a:pt x="14590" y="21873"/>
                  </a:cubicBezTo>
                  <a:cubicBezTo>
                    <a:pt x="14682" y="21873"/>
                    <a:pt x="14682" y="21842"/>
                    <a:pt x="14773" y="21842"/>
                  </a:cubicBezTo>
                  <a:cubicBezTo>
                    <a:pt x="14718" y="21838"/>
                    <a:pt x="14664" y="21836"/>
                    <a:pt x="14610" y="21836"/>
                  </a:cubicBezTo>
                  <a:cubicBezTo>
                    <a:pt x="14399" y="21836"/>
                    <a:pt x="14190" y="21864"/>
                    <a:pt x="13953" y="21864"/>
                  </a:cubicBezTo>
                  <a:cubicBezTo>
                    <a:pt x="13848" y="21864"/>
                    <a:pt x="13737" y="21858"/>
                    <a:pt x="13618" y="21842"/>
                  </a:cubicBezTo>
                  <a:cubicBezTo>
                    <a:pt x="13375" y="21934"/>
                    <a:pt x="13040" y="21842"/>
                    <a:pt x="12949" y="21964"/>
                  </a:cubicBezTo>
                  <a:lnTo>
                    <a:pt x="13861" y="21934"/>
                  </a:lnTo>
                  <a:lnTo>
                    <a:pt x="13861" y="21934"/>
                  </a:lnTo>
                  <a:cubicBezTo>
                    <a:pt x="13461" y="21957"/>
                    <a:pt x="13097" y="22054"/>
                    <a:pt x="12558" y="22054"/>
                  </a:cubicBezTo>
                  <a:cubicBezTo>
                    <a:pt x="12401" y="22054"/>
                    <a:pt x="12229" y="22045"/>
                    <a:pt x="12037" y="22025"/>
                  </a:cubicBezTo>
                  <a:cubicBezTo>
                    <a:pt x="12098" y="22025"/>
                    <a:pt x="12341" y="21994"/>
                    <a:pt x="12524" y="21964"/>
                  </a:cubicBezTo>
                  <a:cubicBezTo>
                    <a:pt x="12472" y="21958"/>
                    <a:pt x="12421" y="21955"/>
                    <a:pt x="12369" y="21955"/>
                  </a:cubicBezTo>
                  <a:cubicBezTo>
                    <a:pt x="12229" y="21955"/>
                    <a:pt x="12089" y="21973"/>
                    <a:pt x="11948" y="21973"/>
                  </a:cubicBezTo>
                  <a:cubicBezTo>
                    <a:pt x="11897" y="21973"/>
                    <a:pt x="11845" y="21970"/>
                    <a:pt x="11794" y="21964"/>
                  </a:cubicBezTo>
                  <a:cubicBezTo>
                    <a:pt x="11855" y="21842"/>
                    <a:pt x="12888" y="21934"/>
                    <a:pt x="13435" y="21842"/>
                  </a:cubicBezTo>
                  <a:cubicBezTo>
                    <a:pt x="13385" y="21831"/>
                    <a:pt x="13318" y="21827"/>
                    <a:pt x="13245" y="21827"/>
                  </a:cubicBezTo>
                  <a:cubicBezTo>
                    <a:pt x="13062" y="21827"/>
                    <a:pt x="12836" y="21852"/>
                    <a:pt x="12711" y="21852"/>
                  </a:cubicBezTo>
                  <a:cubicBezTo>
                    <a:pt x="12613" y="21852"/>
                    <a:pt x="12577" y="21836"/>
                    <a:pt x="12676" y="21782"/>
                  </a:cubicBezTo>
                  <a:lnTo>
                    <a:pt x="12676" y="21782"/>
                  </a:lnTo>
                  <a:cubicBezTo>
                    <a:pt x="12522" y="21852"/>
                    <a:pt x="12341" y="21868"/>
                    <a:pt x="12139" y="21868"/>
                  </a:cubicBezTo>
                  <a:cubicBezTo>
                    <a:pt x="11974" y="21868"/>
                    <a:pt x="11795" y="21858"/>
                    <a:pt x="11604" y="21858"/>
                  </a:cubicBezTo>
                  <a:cubicBezTo>
                    <a:pt x="11423" y="21858"/>
                    <a:pt x="11233" y="21867"/>
                    <a:pt x="11034" y="21903"/>
                  </a:cubicBezTo>
                  <a:lnTo>
                    <a:pt x="11095" y="21812"/>
                  </a:lnTo>
                  <a:lnTo>
                    <a:pt x="11095" y="21812"/>
                  </a:lnTo>
                  <a:cubicBezTo>
                    <a:pt x="10973" y="21842"/>
                    <a:pt x="10761" y="21873"/>
                    <a:pt x="10578" y="21873"/>
                  </a:cubicBezTo>
                  <a:lnTo>
                    <a:pt x="10913" y="21782"/>
                  </a:lnTo>
                  <a:lnTo>
                    <a:pt x="10913" y="21782"/>
                  </a:lnTo>
                  <a:cubicBezTo>
                    <a:pt x="10823" y="21792"/>
                    <a:pt x="10734" y="21796"/>
                    <a:pt x="10645" y="21796"/>
                  </a:cubicBezTo>
                  <a:cubicBezTo>
                    <a:pt x="10307" y="21796"/>
                    <a:pt x="9968" y="21737"/>
                    <a:pt x="9630" y="21737"/>
                  </a:cubicBezTo>
                  <a:cubicBezTo>
                    <a:pt x="9541" y="21737"/>
                    <a:pt x="9452" y="21741"/>
                    <a:pt x="9362" y="21751"/>
                  </a:cubicBezTo>
                  <a:cubicBezTo>
                    <a:pt x="10457" y="21751"/>
                    <a:pt x="9606" y="21842"/>
                    <a:pt x="10062" y="21873"/>
                  </a:cubicBezTo>
                  <a:cubicBezTo>
                    <a:pt x="9842" y="21893"/>
                    <a:pt x="9675" y="21902"/>
                    <a:pt x="9541" y="21902"/>
                  </a:cubicBezTo>
                  <a:cubicBezTo>
                    <a:pt x="8919" y="21902"/>
                    <a:pt x="9034" y="21719"/>
                    <a:pt x="8013" y="21719"/>
                  </a:cubicBezTo>
                  <a:cubicBezTo>
                    <a:pt x="7951" y="21719"/>
                    <a:pt x="7884" y="21719"/>
                    <a:pt x="7812" y="21721"/>
                  </a:cubicBezTo>
                  <a:cubicBezTo>
                    <a:pt x="8025" y="21721"/>
                    <a:pt x="8572" y="21782"/>
                    <a:pt x="8268" y="21812"/>
                  </a:cubicBezTo>
                  <a:cubicBezTo>
                    <a:pt x="7995" y="21782"/>
                    <a:pt x="7599" y="21751"/>
                    <a:pt x="7447" y="21721"/>
                  </a:cubicBezTo>
                  <a:lnTo>
                    <a:pt x="7447" y="21721"/>
                  </a:lnTo>
                  <a:cubicBezTo>
                    <a:pt x="6444" y="21751"/>
                    <a:pt x="7569" y="21812"/>
                    <a:pt x="7174" y="21842"/>
                  </a:cubicBezTo>
                  <a:cubicBezTo>
                    <a:pt x="7086" y="21818"/>
                    <a:pt x="7010" y="21809"/>
                    <a:pt x="6939" y="21809"/>
                  </a:cubicBezTo>
                  <a:cubicBezTo>
                    <a:pt x="6740" y="21809"/>
                    <a:pt x="6575" y="21881"/>
                    <a:pt x="6262" y="21903"/>
                  </a:cubicBezTo>
                  <a:lnTo>
                    <a:pt x="6232" y="21842"/>
                  </a:lnTo>
                  <a:cubicBezTo>
                    <a:pt x="6088" y="21835"/>
                    <a:pt x="5977" y="21831"/>
                    <a:pt x="5890" y="21831"/>
                  </a:cubicBezTo>
                  <a:cubicBezTo>
                    <a:pt x="5380" y="21831"/>
                    <a:pt x="5695" y="21945"/>
                    <a:pt x="5236" y="21945"/>
                  </a:cubicBezTo>
                  <a:cubicBezTo>
                    <a:pt x="5157" y="21945"/>
                    <a:pt x="5056" y="21941"/>
                    <a:pt x="4925" y="21934"/>
                  </a:cubicBezTo>
                  <a:lnTo>
                    <a:pt x="5350" y="21842"/>
                  </a:lnTo>
                  <a:lnTo>
                    <a:pt x="4833" y="21842"/>
                  </a:lnTo>
                  <a:lnTo>
                    <a:pt x="4955" y="21782"/>
                  </a:lnTo>
                  <a:lnTo>
                    <a:pt x="4955" y="21782"/>
                  </a:lnTo>
                  <a:cubicBezTo>
                    <a:pt x="4711" y="21807"/>
                    <a:pt x="4537" y="21817"/>
                    <a:pt x="4375" y="21817"/>
                  </a:cubicBezTo>
                  <a:cubicBezTo>
                    <a:pt x="4153" y="21817"/>
                    <a:pt x="3951" y="21799"/>
                    <a:pt x="3618" y="21782"/>
                  </a:cubicBezTo>
                  <a:lnTo>
                    <a:pt x="3618" y="21782"/>
                  </a:lnTo>
                  <a:cubicBezTo>
                    <a:pt x="3770" y="21842"/>
                    <a:pt x="3557" y="21934"/>
                    <a:pt x="3071" y="21934"/>
                  </a:cubicBezTo>
                  <a:cubicBezTo>
                    <a:pt x="2706" y="21873"/>
                    <a:pt x="3253" y="21873"/>
                    <a:pt x="2554" y="21873"/>
                  </a:cubicBezTo>
                  <a:cubicBezTo>
                    <a:pt x="2648" y="21835"/>
                    <a:pt x="2753" y="21809"/>
                    <a:pt x="2892" y="21809"/>
                  </a:cubicBezTo>
                  <a:cubicBezTo>
                    <a:pt x="2978" y="21809"/>
                    <a:pt x="3076" y="21819"/>
                    <a:pt x="3192" y="21842"/>
                  </a:cubicBezTo>
                  <a:cubicBezTo>
                    <a:pt x="3222" y="21812"/>
                    <a:pt x="3344" y="21782"/>
                    <a:pt x="3374" y="21782"/>
                  </a:cubicBezTo>
                  <a:cubicBezTo>
                    <a:pt x="3192" y="21751"/>
                    <a:pt x="2964" y="21744"/>
                    <a:pt x="2748" y="21744"/>
                  </a:cubicBezTo>
                  <a:cubicBezTo>
                    <a:pt x="2531" y="21744"/>
                    <a:pt x="2326" y="21751"/>
                    <a:pt x="2189" y="21751"/>
                  </a:cubicBezTo>
                  <a:cubicBezTo>
                    <a:pt x="2311" y="21751"/>
                    <a:pt x="2402" y="21751"/>
                    <a:pt x="2463" y="21782"/>
                  </a:cubicBezTo>
                  <a:lnTo>
                    <a:pt x="1460" y="21873"/>
                  </a:lnTo>
                  <a:cubicBezTo>
                    <a:pt x="1308" y="21842"/>
                    <a:pt x="1429" y="21812"/>
                    <a:pt x="1551" y="21812"/>
                  </a:cubicBezTo>
                  <a:cubicBezTo>
                    <a:pt x="1429" y="21812"/>
                    <a:pt x="1368" y="21812"/>
                    <a:pt x="1247" y="21842"/>
                  </a:cubicBezTo>
                  <a:lnTo>
                    <a:pt x="973" y="21842"/>
                  </a:lnTo>
                  <a:cubicBezTo>
                    <a:pt x="1004" y="21812"/>
                    <a:pt x="1034" y="21782"/>
                    <a:pt x="1034" y="21751"/>
                  </a:cubicBezTo>
                  <a:lnTo>
                    <a:pt x="1064" y="21751"/>
                  </a:lnTo>
                  <a:cubicBezTo>
                    <a:pt x="1064" y="21751"/>
                    <a:pt x="1095" y="21721"/>
                    <a:pt x="1125" y="21721"/>
                  </a:cubicBezTo>
                  <a:lnTo>
                    <a:pt x="1034" y="21721"/>
                  </a:lnTo>
                  <a:lnTo>
                    <a:pt x="882" y="21751"/>
                  </a:lnTo>
                  <a:cubicBezTo>
                    <a:pt x="882" y="21697"/>
                    <a:pt x="930" y="21594"/>
                    <a:pt x="962" y="21594"/>
                  </a:cubicBezTo>
                  <a:cubicBezTo>
                    <a:pt x="966" y="21594"/>
                    <a:pt x="970" y="21596"/>
                    <a:pt x="973" y="21599"/>
                  </a:cubicBezTo>
                  <a:cubicBezTo>
                    <a:pt x="973" y="21574"/>
                    <a:pt x="973" y="21397"/>
                    <a:pt x="973" y="21265"/>
                  </a:cubicBezTo>
                  <a:cubicBezTo>
                    <a:pt x="943" y="21113"/>
                    <a:pt x="943" y="20931"/>
                    <a:pt x="912" y="20779"/>
                  </a:cubicBezTo>
                  <a:cubicBezTo>
                    <a:pt x="882" y="20414"/>
                    <a:pt x="882" y="20049"/>
                    <a:pt x="882" y="19684"/>
                  </a:cubicBezTo>
                  <a:cubicBezTo>
                    <a:pt x="882" y="19654"/>
                    <a:pt x="882" y="19563"/>
                    <a:pt x="852" y="19411"/>
                  </a:cubicBezTo>
                  <a:cubicBezTo>
                    <a:pt x="882" y="18742"/>
                    <a:pt x="943" y="18134"/>
                    <a:pt x="852" y="17344"/>
                  </a:cubicBezTo>
                  <a:lnTo>
                    <a:pt x="973" y="16888"/>
                  </a:lnTo>
                  <a:cubicBezTo>
                    <a:pt x="966" y="16753"/>
                    <a:pt x="957" y="16708"/>
                    <a:pt x="945" y="16708"/>
                  </a:cubicBezTo>
                  <a:cubicBezTo>
                    <a:pt x="921" y="16708"/>
                    <a:pt x="889" y="16897"/>
                    <a:pt x="857" y="16897"/>
                  </a:cubicBezTo>
                  <a:cubicBezTo>
                    <a:pt x="834" y="16897"/>
                    <a:pt x="811" y="16799"/>
                    <a:pt x="791" y="16462"/>
                  </a:cubicBezTo>
                  <a:cubicBezTo>
                    <a:pt x="775" y="16071"/>
                    <a:pt x="802" y="16021"/>
                    <a:pt x="836" y="16021"/>
                  </a:cubicBezTo>
                  <a:cubicBezTo>
                    <a:pt x="847" y="16021"/>
                    <a:pt x="860" y="16027"/>
                    <a:pt x="871" y="16027"/>
                  </a:cubicBezTo>
                  <a:cubicBezTo>
                    <a:pt x="888" y="16027"/>
                    <a:pt x="904" y="16013"/>
                    <a:pt x="912" y="15946"/>
                  </a:cubicBezTo>
                  <a:cubicBezTo>
                    <a:pt x="852" y="15581"/>
                    <a:pt x="760" y="14943"/>
                    <a:pt x="852" y="14244"/>
                  </a:cubicBezTo>
                  <a:lnTo>
                    <a:pt x="852" y="14244"/>
                  </a:lnTo>
                  <a:cubicBezTo>
                    <a:pt x="852" y="14487"/>
                    <a:pt x="852" y="14669"/>
                    <a:pt x="852" y="14851"/>
                  </a:cubicBezTo>
                  <a:lnTo>
                    <a:pt x="912" y="14335"/>
                  </a:lnTo>
                  <a:cubicBezTo>
                    <a:pt x="977" y="14786"/>
                    <a:pt x="981" y="15147"/>
                    <a:pt x="1009" y="15147"/>
                  </a:cubicBezTo>
                  <a:cubicBezTo>
                    <a:pt x="1021" y="15147"/>
                    <a:pt x="1038" y="15085"/>
                    <a:pt x="1064" y="14943"/>
                  </a:cubicBezTo>
                  <a:cubicBezTo>
                    <a:pt x="852" y="14851"/>
                    <a:pt x="1034" y="12936"/>
                    <a:pt x="821" y="12876"/>
                  </a:cubicBezTo>
                  <a:lnTo>
                    <a:pt x="882" y="12511"/>
                  </a:lnTo>
                  <a:cubicBezTo>
                    <a:pt x="882" y="12633"/>
                    <a:pt x="882" y="12633"/>
                    <a:pt x="882" y="12724"/>
                  </a:cubicBezTo>
                  <a:cubicBezTo>
                    <a:pt x="973" y="12085"/>
                    <a:pt x="730" y="12237"/>
                    <a:pt x="760" y="11386"/>
                  </a:cubicBezTo>
                  <a:cubicBezTo>
                    <a:pt x="782" y="11166"/>
                    <a:pt x="804" y="11010"/>
                    <a:pt x="815" y="11010"/>
                  </a:cubicBezTo>
                  <a:cubicBezTo>
                    <a:pt x="816" y="11010"/>
                    <a:pt x="817" y="11012"/>
                    <a:pt x="818" y="11017"/>
                  </a:cubicBezTo>
                  <a:lnTo>
                    <a:pt x="818" y="11017"/>
                  </a:lnTo>
                  <a:lnTo>
                    <a:pt x="791" y="10414"/>
                  </a:lnTo>
                  <a:cubicBezTo>
                    <a:pt x="791" y="10337"/>
                    <a:pt x="796" y="10304"/>
                    <a:pt x="802" y="10304"/>
                  </a:cubicBezTo>
                  <a:cubicBezTo>
                    <a:pt x="808" y="10304"/>
                    <a:pt x="815" y="10334"/>
                    <a:pt x="819" y="10388"/>
                  </a:cubicBezTo>
                  <a:lnTo>
                    <a:pt x="819" y="10388"/>
                  </a:lnTo>
                  <a:lnTo>
                    <a:pt x="791" y="9471"/>
                  </a:lnTo>
                  <a:lnTo>
                    <a:pt x="821" y="9471"/>
                  </a:lnTo>
                  <a:cubicBezTo>
                    <a:pt x="791" y="9319"/>
                    <a:pt x="730" y="9015"/>
                    <a:pt x="700" y="8833"/>
                  </a:cubicBezTo>
                  <a:cubicBezTo>
                    <a:pt x="707" y="8774"/>
                    <a:pt x="713" y="8753"/>
                    <a:pt x="717" y="8753"/>
                  </a:cubicBezTo>
                  <a:cubicBezTo>
                    <a:pt x="730" y="8753"/>
                    <a:pt x="736" y="8908"/>
                    <a:pt x="752" y="8908"/>
                  </a:cubicBezTo>
                  <a:cubicBezTo>
                    <a:pt x="754" y="8908"/>
                    <a:pt x="757" y="8904"/>
                    <a:pt x="760" y="8894"/>
                  </a:cubicBezTo>
                  <a:lnTo>
                    <a:pt x="700" y="8347"/>
                  </a:lnTo>
                  <a:cubicBezTo>
                    <a:pt x="710" y="8309"/>
                    <a:pt x="721" y="8292"/>
                    <a:pt x="731" y="8292"/>
                  </a:cubicBezTo>
                  <a:cubicBezTo>
                    <a:pt x="779" y="8292"/>
                    <a:pt x="816" y="8654"/>
                    <a:pt x="791" y="8955"/>
                  </a:cubicBezTo>
                  <a:cubicBezTo>
                    <a:pt x="1004" y="8438"/>
                    <a:pt x="760" y="8499"/>
                    <a:pt x="882" y="7374"/>
                  </a:cubicBezTo>
                  <a:lnTo>
                    <a:pt x="882" y="7374"/>
                  </a:lnTo>
                  <a:lnTo>
                    <a:pt x="882" y="7921"/>
                  </a:lnTo>
                  <a:cubicBezTo>
                    <a:pt x="1004" y="7556"/>
                    <a:pt x="973" y="7161"/>
                    <a:pt x="1034" y="6553"/>
                  </a:cubicBezTo>
                  <a:lnTo>
                    <a:pt x="1034" y="6553"/>
                  </a:lnTo>
                  <a:cubicBezTo>
                    <a:pt x="1010" y="6673"/>
                    <a:pt x="911" y="7335"/>
                    <a:pt x="855" y="7335"/>
                  </a:cubicBezTo>
                  <a:cubicBezTo>
                    <a:pt x="840" y="7335"/>
                    <a:pt x="828" y="7286"/>
                    <a:pt x="821" y="7161"/>
                  </a:cubicBezTo>
                  <a:lnTo>
                    <a:pt x="821" y="7161"/>
                  </a:lnTo>
                  <a:cubicBezTo>
                    <a:pt x="821" y="7313"/>
                    <a:pt x="882" y="7617"/>
                    <a:pt x="821" y="7708"/>
                  </a:cubicBezTo>
                  <a:cubicBezTo>
                    <a:pt x="730" y="7556"/>
                    <a:pt x="791" y="7405"/>
                    <a:pt x="821" y="7161"/>
                  </a:cubicBezTo>
                  <a:cubicBezTo>
                    <a:pt x="821" y="6979"/>
                    <a:pt x="821" y="6736"/>
                    <a:pt x="791" y="6432"/>
                  </a:cubicBezTo>
                  <a:cubicBezTo>
                    <a:pt x="852" y="6432"/>
                    <a:pt x="852" y="6097"/>
                    <a:pt x="852" y="5702"/>
                  </a:cubicBezTo>
                  <a:lnTo>
                    <a:pt x="943" y="5733"/>
                  </a:lnTo>
                  <a:cubicBezTo>
                    <a:pt x="912" y="5307"/>
                    <a:pt x="852" y="5338"/>
                    <a:pt x="821" y="5064"/>
                  </a:cubicBezTo>
                  <a:cubicBezTo>
                    <a:pt x="821" y="4608"/>
                    <a:pt x="912" y="4487"/>
                    <a:pt x="973" y="4395"/>
                  </a:cubicBezTo>
                  <a:cubicBezTo>
                    <a:pt x="973" y="4193"/>
                    <a:pt x="965" y="4128"/>
                    <a:pt x="953" y="4128"/>
                  </a:cubicBezTo>
                  <a:cubicBezTo>
                    <a:pt x="931" y="4128"/>
                    <a:pt x="894" y="4339"/>
                    <a:pt x="864" y="4339"/>
                  </a:cubicBezTo>
                  <a:cubicBezTo>
                    <a:pt x="846" y="4339"/>
                    <a:pt x="830" y="4259"/>
                    <a:pt x="821" y="4000"/>
                  </a:cubicBezTo>
                  <a:cubicBezTo>
                    <a:pt x="852" y="3362"/>
                    <a:pt x="821" y="2906"/>
                    <a:pt x="760" y="2146"/>
                  </a:cubicBezTo>
                  <a:cubicBezTo>
                    <a:pt x="770" y="2004"/>
                    <a:pt x="779" y="1960"/>
                    <a:pt x="789" y="1960"/>
                  </a:cubicBezTo>
                  <a:cubicBezTo>
                    <a:pt x="805" y="1960"/>
                    <a:pt x="821" y="2094"/>
                    <a:pt x="838" y="2094"/>
                  </a:cubicBezTo>
                  <a:cubicBezTo>
                    <a:pt x="842" y="2094"/>
                    <a:pt x="847" y="2083"/>
                    <a:pt x="852" y="2055"/>
                  </a:cubicBezTo>
                  <a:lnTo>
                    <a:pt x="760" y="1660"/>
                  </a:lnTo>
                  <a:cubicBezTo>
                    <a:pt x="779" y="1605"/>
                    <a:pt x="786" y="1594"/>
                    <a:pt x="795" y="1594"/>
                  </a:cubicBezTo>
                  <a:cubicBezTo>
                    <a:pt x="802" y="1594"/>
                    <a:pt x="809" y="1599"/>
                    <a:pt x="821" y="1599"/>
                  </a:cubicBezTo>
                  <a:cubicBezTo>
                    <a:pt x="791" y="1295"/>
                    <a:pt x="730" y="1569"/>
                    <a:pt x="700" y="1082"/>
                  </a:cubicBezTo>
                  <a:cubicBezTo>
                    <a:pt x="639" y="1021"/>
                    <a:pt x="669" y="869"/>
                    <a:pt x="700" y="717"/>
                  </a:cubicBezTo>
                  <a:cubicBezTo>
                    <a:pt x="821" y="748"/>
                    <a:pt x="943" y="778"/>
                    <a:pt x="1064" y="778"/>
                  </a:cubicBezTo>
                  <a:cubicBezTo>
                    <a:pt x="1277" y="778"/>
                    <a:pt x="1460" y="778"/>
                    <a:pt x="1642" y="748"/>
                  </a:cubicBezTo>
                  <a:lnTo>
                    <a:pt x="1642" y="748"/>
                  </a:lnTo>
                  <a:cubicBezTo>
                    <a:pt x="1824" y="778"/>
                    <a:pt x="1581" y="809"/>
                    <a:pt x="1612" y="839"/>
                  </a:cubicBezTo>
                  <a:cubicBezTo>
                    <a:pt x="2523" y="778"/>
                    <a:pt x="2402" y="778"/>
                    <a:pt x="3131" y="687"/>
                  </a:cubicBezTo>
                  <a:lnTo>
                    <a:pt x="3739" y="748"/>
                  </a:lnTo>
                  <a:cubicBezTo>
                    <a:pt x="3283" y="687"/>
                    <a:pt x="3891" y="596"/>
                    <a:pt x="4408" y="505"/>
                  </a:cubicBezTo>
                  <a:cubicBezTo>
                    <a:pt x="4226" y="474"/>
                    <a:pt x="4104" y="444"/>
                    <a:pt x="4013" y="444"/>
                  </a:cubicBezTo>
                  <a:lnTo>
                    <a:pt x="4833" y="383"/>
                  </a:lnTo>
                  <a:lnTo>
                    <a:pt x="4833" y="383"/>
                  </a:lnTo>
                  <a:cubicBezTo>
                    <a:pt x="4925" y="414"/>
                    <a:pt x="4833" y="444"/>
                    <a:pt x="4712" y="474"/>
                  </a:cubicBezTo>
                  <a:cubicBezTo>
                    <a:pt x="4742" y="474"/>
                    <a:pt x="4803" y="474"/>
                    <a:pt x="4864" y="444"/>
                  </a:cubicBezTo>
                  <a:lnTo>
                    <a:pt x="4864" y="444"/>
                  </a:lnTo>
                  <a:cubicBezTo>
                    <a:pt x="5137" y="474"/>
                    <a:pt x="4985" y="535"/>
                    <a:pt x="4773" y="596"/>
                  </a:cubicBezTo>
                  <a:cubicBezTo>
                    <a:pt x="4681" y="566"/>
                    <a:pt x="4590" y="566"/>
                    <a:pt x="4499" y="535"/>
                  </a:cubicBezTo>
                  <a:cubicBezTo>
                    <a:pt x="4286" y="596"/>
                    <a:pt x="4104" y="657"/>
                    <a:pt x="4134" y="717"/>
                  </a:cubicBezTo>
                  <a:cubicBezTo>
                    <a:pt x="4195" y="717"/>
                    <a:pt x="4286" y="687"/>
                    <a:pt x="4408" y="687"/>
                  </a:cubicBezTo>
                  <a:cubicBezTo>
                    <a:pt x="4347" y="717"/>
                    <a:pt x="4317" y="717"/>
                    <a:pt x="4347" y="748"/>
                  </a:cubicBezTo>
                  <a:cubicBezTo>
                    <a:pt x="4378" y="748"/>
                    <a:pt x="4469" y="717"/>
                    <a:pt x="4590" y="687"/>
                  </a:cubicBezTo>
                  <a:lnTo>
                    <a:pt x="4773" y="809"/>
                  </a:lnTo>
                  <a:lnTo>
                    <a:pt x="4833" y="778"/>
                  </a:lnTo>
                  <a:lnTo>
                    <a:pt x="5897" y="839"/>
                  </a:lnTo>
                  <a:cubicBezTo>
                    <a:pt x="6657" y="717"/>
                    <a:pt x="7326" y="566"/>
                    <a:pt x="8542" y="505"/>
                  </a:cubicBezTo>
                  <a:lnTo>
                    <a:pt x="8542" y="505"/>
                  </a:lnTo>
                  <a:cubicBezTo>
                    <a:pt x="8238" y="596"/>
                    <a:pt x="8481" y="657"/>
                    <a:pt x="8481" y="748"/>
                  </a:cubicBezTo>
                  <a:cubicBezTo>
                    <a:pt x="8390" y="723"/>
                    <a:pt x="8278" y="714"/>
                    <a:pt x="8151" y="714"/>
                  </a:cubicBezTo>
                  <a:cubicBezTo>
                    <a:pt x="7813" y="714"/>
                    <a:pt x="7365" y="778"/>
                    <a:pt x="6900" y="778"/>
                  </a:cubicBezTo>
                  <a:cubicBezTo>
                    <a:pt x="7235" y="778"/>
                    <a:pt x="7144" y="809"/>
                    <a:pt x="7083" y="839"/>
                  </a:cubicBezTo>
                  <a:lnTo>
                    <a:pt x="8207" y="748"/>
                  </a:lnTo>
                  <a:lnTo>
                    <a:pt x="8207" y="748"/>
                  </a:lnTo>
                  <a:cubicBezTo>
                    <a:pt x="8177" y="809"/>
                    <a:pt x="8451" y="809"/>
                    <a:pt x="8724" y="839"/>
                  </a:cubicBezTo>
                  <a:cubicBezTo>
                    <a:pt x="8511" y="687"/>
                    <a:pt x="9575" y="717"/>
                    <a:pt x="10031" y="687"/>
                  </a:cubicBezTo>
                  <a:lnTo>
                    <a:pt x="10031" y="687"/>
                  </a:lnTo>
                  <a:cubicBezTo>
                    <a:pt x="10062" y="748"/>
                    <a:pt x="9940" y="778"/>
                    <a:pt x="9393" y="778"/>
                  </a:cubicBezTo>
                  <a:cubicBezTo>
                    <a:pt x="9497" y="799"/>
                    <a:pt x="9588" y="807"/>
                    <a:pt x="9672" y="807"/>
                  </a:cubicBezTo>
                  <a:cubicBezTo>
                    <a:pt x="10010" y="807"/>
                    <a:pt x="10214" y="670"/>
                    <a:pt x="10567" y="670"/>
                  </a:cubicBezTo>
                  <a:cubicBezTo>
                    <a:pt x="10636" y="670"/>
                    <a:pt x="10710" y="675"/>
                    <a:pt x="10791" y="687"/>
                  </a:cubicBezTo>
                  <a:cubicBezTo>
                    <a:pt x="10669" y="687"/>
                    <a:pt x="10578" y="687"/>
                    <a:pt x="10517" y="717"/>
                  </a:cubicBezTo>
                  <a:cubicBezTo>
                    <a:pt x="10621" y="699"/>
                    <a:pt x="10769" y="691"/>
                    <a:pt x="10917" y="691"/>
                  </a:cubicBezTo>
                  <a:cubicBezTo>
                    <a:pt x="11248" y="691"/>
                    <a:pt x="11586" y="727"/>
                    <a:pt x="11460" y="748"/>
                  </a:cubicBezTo>
                  <a:lnTo>
                    <a:pt x="11308" y="748"/>
                  </a:lnTo>
                  <a:cubicBezTo>
                    <a:pt x="11523" y="755"/>
                    <a:pt x="11791" y="759"/>
                    <a:pt x="12076" y="759"/>
                  </a:cubicBezTo>
                  <a:cubicBezTo>
                    <a:pt x="12998" y="759"/>
                    <a:pt x="14102" y="719"/>
                    <a:pt x="14195" y="626"/>
                  </a:cubicBezTo>
                  <a:cubicBezTo>
                    <a:pt x="14226" y="626"/>
                    <a:pt x="14104" y="778"/>
                    <a:pt x="14043" y="809"/>
                  </a:cubicBezTo>
                  <a:lnTo>
                    <a:pt x="15654" y="383"/>
                  </a:lnTo>
                  <a:lnTo>
                    <a:pt x="15654" y="383"/>
                  </a:lnTo>
                  <a:cubicBezTo>
                    <a:pt x="15502" y="474"/>
                    <a:pt x="16049" y="748"/>
                    <a:pt x="15320" y="809"/>
                  </a:cubicBezTo>
                  <a:cubicBezTo>
                    <a:pt x="15462" y="809"/>
                    <a:pt x="15617" y="822"/>
                    <a:pt x="15840" y="822"/>
                  </a:cubicBezTo>
                  <a:cubicBezTo>
                    <a:pt x="15952" y="822"/>
                    <a:pt x="16080" y="819"/>
                    <a:pt x="16232" y="809"/>
                  </a:cubicBezTo>
                  <a:cubicBezTo>
                    <a:pt x="16110" y="778"/>
                    <a:pt x="15867" y="657"/>
                    <a:pt x="16080" y="626"/>
                  </a:cubicBezTo>
                  <a:lnTo>
                    <a:pt x="16080" y="626"/>
                  </a:lnTo>
                  <a:cubicBezTo>
                    <a:pt x="16621" y="747"/>
                    <a:pt x="16478" y="688"/>
                    <a:pt x="17123" y="805"/>
                  </a:cubicBezTo>
                  <a:lnTo>
                    <a:pt x="17123" y="805"/>
                  </a:lnTo>
                  <a:cubicBezTo>
                    <a:pt x="16962" y="769"/>
                    <a:pt x="17151" y="623"/>
                    <a:pt x="17434" y="623"/>
                  </a:cubicBezTo>
                  <a:cubicBezTo>
                    <a:pt x="17458" y="623"/>
                    <a:pt x="17483" y="624"/>
                    <a:pt x="17508" y="626"/>
                  </a:cubicBezTo>
                  <a:cubicBezTo>
                    <a:pt x="17478" y="626"/>
                    <a:pt x="17539" y="778"/>
                    <a:pt x="17417" y="809"/>
                  </a:cubicBezTo>
                  <a:lnTo>
                    <a:pt x="18252" y="636"/>
                  </a:lnTo>
                  <a:lnTo>
                    <a:pt x="18252" y="636"/>
                  </a:lnTo>
                  <a:cubicBezTo>
                    <a:pt x="18112" y="677"/>
                    <a:pt x="18256" y="781"/>
                    <a:pt x="18451" y="809"/>
                  </a:cubicBezTo>
                  <a:cubicBezTo>
                    <a:pt x="18431" y="802"/>
                    <a:pt x="18454" y="800"/>
                    <a:pt x="18504" y="800"/>
                  </a:cubicBezTo>
                  <a:cubicBezTo>
                    <a:pt x="18641" y="800"/>
                    <a:pt x="18980" y="817"/>
                    <a:pt x="19218" y="817"/>
                  </a:cubicBezTo>
                  <a:cubicBezTo>
                    <a:pt x="19305" y="817"/>
                    <a:pt x="19378" y="815"/>
                    <a:pt x="19423" y="809"/>
                  </a:cubicBezTo>
                  <a:lnTo>
                    <a:pt x="19059" y="778"/>
                  </a:lnTo>
                  <a:lnTo>
                    <a:pt x="19059" y="778"/>
                  </a:lnTo>
                  <a:cubicBezTo>
                    <a:pt x="19110" y="780"/>
                    <a:pt x="19158" y="781"/>
                    <a:pt x="19204" y="781"/>
                  </a:cubicBezTo>
                  <a:cubicBezTo>
                    <a:pt x="20034" y="781"/>
                    <a:pt x="20083" y="535"/>
                    <a:pt x="21004" y="535"/>
                  </a:cubicBezTo>
                  <a:cubicBezTo>
                    <a:pt x="20882" y="566"/>
                    <a:pt x="20700" y="748"/>
                    <a:pt x="21217" y="778"/>
                  </a:cubicBezTo>
                  <a:cubicBezTo>
                    <a:pt x="21430" y="687"/>
                    <a:pt x="22220" y="353"/>
                    <a:pt x="23071" y="292"/>
                  </a:cubicBezTo>
                  <a:lnTo>
                    <a:pt x="23253" y="353"/>
                  </a:lnTo>
                  <a:lnTo>
                    <a:pt x="23892" y="292"/>
                  </a:lnTo>
                  <a:lnTo>
                    <a:pt x="23892" y="292"/>
                  </a:lnTo>
                  <a:cubicBezTo>
                    <a:pt x="23496" y="414"/>
                    <a:pt x="22341" y="687"/>
                    <a:pt x="21703" y="809"/>
                  </a:cubicBezTo>
                  <a:cubicBezTo>
                    <a:pt x="21961" y="830"/>
                    <a:pt x="21900" y="852"/>
                    <a:pt x="22035" y="852"/>
                  </a:cubicBezTo>
                  <a:cubicBezTo>
                    <a:pt x="22091" y="852"/>
                    <a:pt x="22181" y="848"/>
                    <a:pt x="22341" y="839"/>
                  </a:cubicBezTo>
                  <a:lnTo>
                    <a:pt x="22341" y="839"/>
                  </a:lnTo>
                  <a:cubicBezTo>
                    <a:pt x="22554" y="900"/>
                    <a:pt x="22068" y="930"/>
                    <a:pt x="21885" y="930"/>
                  </a:cubicBezTo>
                  <a:lnTo>
                    <a:pt x="23162" y="961"/>
                  </a:lnTo>
                  <a:cubicBezTo>
                    <a:pt x="23132" y="869"/>
                    <a:pt x="24165" y="869"/>
                    <a:pt x="24104" y="778"/>
                  </a:cubicBezTo>
                  <a:lnTo>
                    <a:pt x="24104" y="778"/>
                  </a:lnTo>
                  <a:lnTo>
                    <a:pt x="22706" y="869"/>
                  </a:lnTo>
                  <a:cubicBezTo>
                    <a:pt x="22645" y="778"/>
                    <a:pt x="23527" y="596"/>
                    <a:pt x="24439" y="596"/>
                  </a:cubicBezTo>
                  <a:cubicBezTo>
                    <a:pt x="24651" y="657"/>
                    <a:pt x="24256" y="778"/>
                    <a:pt x="24256" y="809"/>
                  </a:cubicBezTo>
                  <a:cubicBezTo>
                    <a:pt x="24342" y="787"/>
                    <a:pt x="24747" y="766"/>
                    <a:pt x="25010" y="766"/>
                  </a:cubicBezTo>
                  <a:cubicBezTo>
                    <a:pt x="25118" y="766"/>
                    <a:pt x="25202" y="769"/>
                    <a:pt x="25229" y="778"/>
                  </a:cubicBezTo>
                  <a:lnTo>
                    <a:pt x="24834" y="839"/>
                  </a:lnTo>
                  <a:cubicBezTo>
                    <a:pt x="24875" y="841"/>
                    <a:pt x="24914" y="843"/>
                    <a:pt x="24953" y="843"/>
                  </a:cubicBezTo>
                  <a:cubicBezTo>
                    <a:pt x="25276" y="843"/>
                    <a:pt x="25524" y="766"/>
                    <a:pt x="25847" y="766"/>
                  </a:cubicBezTo>
                  <a:cubicBezTo>
                    <a:pt x="25972" y="766"/>
                    <a:pt x="26107" y="778"/>
                    <a:pt x="26262" y="809"/>
                  </a:cubicBezTo>
                  <a:cubicBezTo>
                    <a:pt x="26433" y="809"/>
                    <a:pt x="26739" y="886"/>
                    <a:pt x="26870" y="886"/>
                  </a:cubicBezTo>
                  <a:cubicBezTo>
                    <a:pt x="26903" y="886"/>
                    <a:pt x="26925" y="882"/>
                    <a:pt x="26931" y="869"/>
                  </a:cubicBezTo>
                  <a:cubicBezTo>
                    <a:pt x="26597" y="748"/>
                    <a:pt x="26506" y="383"/>
                    <a:pt x="26749" y="292"/>
                  </a:cubicBezTo>
                  <a:lnTo>
                    <a:pt x="26749" y="292"/>
                  </a:lnTo>
                  <a:cubicBezTo>
                    <a:pt x="26810" y="322"/>
                    <a:pt x="27843" y="414"/>
                    <a:pt x="28086" y="474"/>
                  </a:cubicBezTo>
                  <a:cubicBezTo>
                    <a:pt x="28421" y="566"/>
                    <a:pt x="27569" y="687"/>
                    <a:pt x="27843" y="778"/>
                  </a:cubicBezTo>
                  <a:cubicBezTo>
                    <a:pt x="27873" y="748"/>
                    <a:pt x="28056" y="717"/>
                    <a:pt x="28147" y="687"/>
                  </a:cubicBezTo>
                  <a:lnTo>
                    <a:pt x="28147" y="687"/>
                  </a:lnTo>
                  <a:cubicBezTo>
                    <a:pt x="28360" y="717"/>
                    <a:pt x="28056" y="778"/>
                    <a:pt x="28542" y="778"/>
                  </a:cubicBezTo>
                  <a:cubicBezTo>
                    <a:pt x="28566" y="730"/>
                    <a:pt x="28727" y="720"/>
                    <a:pt x="28862" y="720"/>
                  </a:cubicBezTo>
                  <a:cubicBezTo>
                    <a:pt x="28952" y="720"/>
                    <a:pt x="29031" y="724"/>
                    <a:pt x="29051" y="724"/>
                  </a:cubicBezTo>
                  <a:cubicBezTo>
                    <a:pt x="29076" y="724"/>
                    <a:pt x="29008" y="717"/>
                    <a:pt x="28755" y="687"/>
                  </a:cubicBezTo>
                  <a:cubicBezTo>
                    <a:pt x="28907" y="677"/>
                    <a:pt x="29012" y="674"/>
                    <a:pt x="29104" y="674"/>
                  </a:cubicBezTo>
                  <a:cubicBezTo>
                    <a:pt x="29288" y="674"/>
                    <a:pt x="29424" y="687"/>
                    <a:pt x="29788" y="687"/>
                  </a:cubicBezTo>
                  <a:cubicBezTo>
                    <a:pt x="29636" y="626"/>
                    <a:pt x="30305" y="474"/>
                    <a:pt x="30761" y="444"/>
                  </a:cubicBezTo>
                  <a:lnTo>
                    <a:pt x="30761" y="444"/>
                  </a:lnTo>
                  <a:cubicBezTo>
                    <a:pt x="30731" y="474"/>
                    <a:pt x="30852" y="505"/>
                    <a:pt x="30883" y="505"/>
                  </a:cubicBezTo>
                  <a:cubicBezTo>
                    <a:pt x="31855" y="535"/>
                    <a:pt x="32372" y="566"/>
                    <a:pt x="33253" y="566"/>
                  </a:cubicBezTo>
                  <a:cubicBezTo>
                    <a:pt x="33345" y="596"/>
                    <a:pt x="33770" y="626"/>
                    <a:pt x="33588" y="687"/>
                  </a:cubicBezTo>
                  <a:cubicBezTo>
                    <a:pt x="33709" y="657"/>
                    <a:pt x="33831" y="626"/>
                    <a:pt x="34105" y="626"/>
                  </a:cubicBezTo>
                  <a:cubicBezTo>
                    <a:pt x="34652" y="717"/>
                    <a:pt x="33497" y="626"/>
                    <a:pt x="33892" y="748"/>
                  </a:cubicBezTo>
                  <a:cubicBezTo>
                    <a:pt x="33922" y="687"/>
                    <a:pt x="34621" y="657"/>
                    <a:pt x="35016" y="626"/>
                  </a:cubicBezTo>
                  <a:cubicBezTo>
                    <a:pt x="34969" y="591"/>
                    <a:pt x="34818" y="578"/>
                    <a:pt x="34629" y="578"/>
                  </a:cubicBezTo>
                  <a:cubicBezTo>
                    <a:pt x="34335" y="578"/>
                    <a:pt x="33949" y="608"/>
                    <a:pt x="33709" y="626"/>
                  </a:cubicBezTo>
                  <a:cubicBezTo>
                    <a:pt x="33709" y="505"/>
                    <a:pt x="34378" y="383"/>
                    <a:pt x="35320" y="322"/>
                  </a:cubicBezTo>
                  <a:cubicBezTo>
                    <a:pt x="35429" y="318"/>
                    <a:pt x="35513" y="316"/>
                    <a:pt x="35578" y="316"/>
                  </a:cubicBezTo>
                  <a:cubicBezTo>
                    <a:pt x="35970" y="316"/>
                    <a:pt x="35672" y="383"/>
                    <a:pt x="35776" y="383"/>
                  </a:cubicBezTo>
                  <a:cubicBezTo>
                    <a:pt x="35859" y="385"/>
                    <a:pt x="35937" y="386"/>
                    <a:pt x="36009" y="386"/>
                  </a:cubicBezTo>
                  <a:cubicBezTo>
                    <a:pt x="36960" y="386"/>
                    <a:pt x="37036" y="241"/>
                    <a:pt x="37656" y="241"/>
                  </a:cubicBezTo>
                  <a:cubicBezTo>
                    <a:pt x="37783" y="241"/>
                    <a:pt x="37933" y="247"/>
                    <a:pt x="38117" y="262"/>
                  </a:cubicBezTo>
                  <a:cubicBezTo>
                    <a:pt x="38573" y="322"/>
                    <a:pt x="38147" y="414"/>
                    <a:pt x="38238" y="474"/>
                  </a:cubicBezTo>
                  <a:cubicBezTo>
                    <a:pt x="38151" y="479"/>
                    <a:pt x="38071" y="481"/>
                    <a:pt x="37995" y="481"/>
                  </a:cubicBezTo>
                  <a:cubicBezTo>
                    <a:pt x="37541" y="481"/>
                    <a:pt x="37266" y="414"/>
                    <a:pt x="36901" y="414"/>
                  </a:cubicBezTo>
                  <a:lnTo>
                    <a:pt x="37418" y="474"/>
                  </a:lnTo>
                  <a:cubicBezTo>
                    <a:pt x="37276" y="474"/>
                    <a:pt x="37053" y="488"/>
                    <a:pt x="36857" y="488"/>
                  </a:cubicBezTo>
                  <a:cubicBezTo>
                    <a:pt x="36759" y="488"/>
                    <a:pt x="36668" y="484"/>
                    <a:pt x="36597" y="474"/>
                  </a:cubicBezTo>
                  <a:lnTo>
                    <a:pt x="36597" y="474"/>
                  </a:lnTo>
                  <a:cubicBezTo>
                    <a:pt x="36992" y="566"/>
                    <a:pt x="38937" y="505"/>
                    <a:pt x="40032" y="566"/>
                  </a:cubicBezTo>
                  <a:cubicBezTo>
                    <a:pt x="40214" y="535"/>
                    <a:pt x="40548" y="505"/>
                    <a:pt x="40396" y="474"/>
                  </a:cubicBezTo>
                  <a:lnTo>
                    <a:pt x="40062" y="474"/>
                  </a:lnTo>
                  <a:cubicBezTo>
                    <a:pt x="39728" y="414"/>
                    <a:pt x="40700" y="383"/>
                    <a:pt x="40275" y="353"/>
                  </a:cubicBezTo>
                  <a:lnTo>
                    <a:pt x="40427" y="353"/>
                  </a:lnTo>
                  <a:cubicBezTo>
                    <a:pt x="40518" y="353"/>
                    <a:pt x="40609" y="322"/>
                    <a:pt x="40670" y="322"/>
                  </a:cubicBezTo>
                  <a:cubicBezTo>
                    <a:pt x="40852" y="322"/>
                    <a:pt x="41035" y="292"/>
                    <a:pt x="41217" y="292"/>
                  </a:cubicBezTo>
                  <a:cubicBezTo>
                    <a:pt x="41248" y="474"/>
                    <a:pt x="41248" y="657"/>
                    <a:pt x="41248" y="839"/>
                  </a:cubicBezTo>
                  <a:cubicBezTo>
                    <a:pt x="41248" y="930"/>
                    <a:pt x="41248" y="1021"/>
                    <a:pt x="41248" y="1143"/>
                  </a:cubicBezTo>
                  <a:cubicBezTo>
                    <a:pt x="41248" y="1204"/>
                    <a:pt x="41248" y="1295"/>
                    <a:pt x="41217" y="1356"/>
                  </a:cubicBezTo>
                  <a:lnTo>
                    <a:pt x="41135" y="1465"/>
                  </a:lnTo>
                  <a:lnTo>
                    <a:pt x="41135" y="1465"/>
                  </a:lnTo>
                  <a:cubicBezTo>
                    <a:pt x="41137" y="1457"/>
                    <a:pt x="41138" y="1449"/>
                    <a:pt x="41140" y="1442"/>
                  </a:cubicBezTo>
                  <a:lnTo>
                    <a:pt x="41140" y="1442"/>
                  </a:lnTo>
                  <a:cubicBezTo>
                    <a:pt x="41136" y="1457"/>
                    <a:pt x="41132" y="1467"/>
                    <a:pt x="41129" y="1474"/>
                  </a:cubicBezTo>
                  <a:lnTo>
                    <a:pt x="41129" y="1474"/>
                  </a:lnTo>
                  <a:lnTo>
                    <a:pt x="41135" y="1465"/>
                  </a:lnTo>
                  <a:lnTo>
                    <a:pt x="41135" y="1465"/>
                  </a:lnTo>
                  <a:cubicBezTo>
                    <a:pt x="41133" y="1479"/>
                    <a:pt x="41130" y="1493"/>
                    <a:pt x="41126" y="1508"/>
                  </a:cubicBezTo>
                  <a:cubicBezTo>
                    <a:pt x="41126" y="1751"/>
                    <a:pt x="41096" y="2024"/>
                    <a:pt x="41156" y="2176"/>
                  </a:cubicBezTo>
                  <a:lnTo>
                    <a:pt x="41217" y="1721"/>
                  </a:lnTo>
                  <a:cubicBezTo>
                    <a:pt x="41278" y="2176"/>
                    <a:pt x="41369" y="2724"/>
                    <a:pt x="41339" y="3301"/>
                  </a:cubicBezTo>
                  <a:cubicBezTo>
                    <a:pt x="41430" y="3058"/>
                    <a:pt x="41339" y="3180"/>
                    <a:pt x="41430" y="2784"/>
                  </a:cubicBezTo>
                  <a:lnTo>
                    <a:pt x="41430" y="2784"/>
                  </a:lnTo>
                  <a:cubicBezTo>
                    <a:pt x="41419" y="2813"/>
                    <a:pt x="41411" y="2826"/>
                    <a:pt x="41404" y="2826"/>
                  </a:cubicBezTo>
                  <a:cubicBezTo>
                    <a:pt x="41343" y="2826"/>
                    <a:pt x="41417" y="1768"/>
                    <a:pt x="41354" y="1768"/>
                  </a:cubicBezTo>
                  <a:cubicBezTo>
                    <a:pt x="41344" y="1768"/>
                    <a:pt x="41330" y="1796"/>
                    <a:pt x="41311" y="1862"/>
                  </a:cubicBezTo>
                  <a:lnTo>
                    <a:pt x="41311" y="1862"/>
                  </a:lnTo>
                  <a:cubicBezTo>
                    <a:pt x="41369" y="1654"/>
                    <a:pt x="41370" y="1474"/>
                    <a:pt x="41399" y="1295"/>
                  </a:cubicBezTo>
                  <a:cubicBezTo>
                    <a:pt x="41399" y="1143"/>
                    <a:pt x="41399" y="748"/>
                    <a:pt x="41460" y="262"/>
                  </a:cubicBezTo>
                  <a:lnTo>
                    <a:pt x="41460" y="262"/>
                  </a:lnTo>
                  <a:cubicBezTo>
                    <a:pt x="41444" y="278"/>
                    <a:pt x="41427" y="358"/>
                    <a:pt x="41420" y="358"/>
                  </a:cubicBezTo>
                  <a:cubicBezTo>
                    <a:pt x="41415" y="358"/>
                    <a:pt x="41416" y="303"/>
                    <a:pt x="41430" y="110"/>
                  </a:cubicBezTo>
                  <a:lnTo>
                    <a:pt x="40913" y="110"/>
                  </a:lnTo>
                  <a:cubicBezTo>
                    <a:pt x="40883" y="140"/>
                    <a:pt x="40883" y="140"/>
                    <a:pt x="40944" y="140"/>
                  </a:cubicBezTo>
                  <a:cubicBezTo>
                    <a:pt x="41126" y="140"/>
                    <a:pt x="41248" y="170"/>
                    <a:pt x="41308" y="170"/>
                  </a:cubicBezTo>
                  <a:cubicBezTo>
                    <a:pt x="41187" y="201"/>
                    <a:pt x="41035" y="201"/>
                    <a:pt x="40852" y="201"/>
                  </a:cubicBezTo>
                  <a:cubicBezTo>
                    <a:pt x="40700" y="231"/>
                    <a:pt x="40548" y="231"/>
                    <a:pt x="40366" y="231"/>
                  </a:cubicBezTo>
                  <a:cubicBezTo>
                    <a:pt x="40092" y="262"/>
                    <a:pt x="39849" y="262"/>
                    <a:pt x="39728" y="292"/>
                  </a:cubicBezTo>
                  <a:cubicBezTo>
                    <a:pt x="39454" y="262"/>
                    <a:pt x="39849" y="231"/>
                    <a:pt x="39697" y="201"/>
                  </a:cubicBezTo>
                  <a:lnTo>
                    <a:pt x="39697" y="201"/>
                  </a:lnTo>
                  <a:lnTo>
                    <a:pt x="39302" y="262"/>
                  </a:lnTo>
                  <a:cubicBezTo>
                    <a:pt x="39272" y="201"/>
                    <a:pt x="38542" y="140"/>
                    <a:pt x="39211" y="110"/>
                  </a:cubicBezTo>
                  <a:lnTo>
                    <a:pt x="38603" y="110"/>
                  </a:lnTo>
                  <a:cubicBezTo>
                    <a:pt x="38367" y="88"/>
                    <a:pt x="38054" y="67"/>
                    <a:pt x="37784" y="67"/>
                  </a:cubicBezTo>
                  <a:cubicBezTo>
                    <a:pt x="37672" y="67"/>
                    <a:pt x="37567" y="70"/>
                    <a:pt x="37478" y="79"/>
                  </a:cubicBezTo>
                  <a:cubicBezTo>
                    <a:pt x="37273" y="79"/>
                    <a:pt x="36966" y="130"/>
                    <a:pt x="36927" y="130"/>
                  </a:cubicBezTo>
                  <a:cubicBezTo>
                    <a:pt x="36914" y="130"/>
                    <a:pt x="36931" y="125"/>
                    <a:pt x="36992" y="110"/>
                  </a:cubicBezTo>
                  <a:lnTo>
                    <a:pt x="36992" y="110"/>
                  </a:lnTo>
                  <a:lnTo>
                    <a:pt x="36050" y="140"/>
                  </a:lnTo>
                  <a:cubicBezTo>
                    <a:pt x="35939" y="136"/>
                    <a:pt x="35827" y="135"/>
                    <a:pt x="35715" y="135"/>
                  </a:cubicBezTo>
                  <a:cubicBezTo>
                    <a:pt x="35208" y="135"/>
                    <a:pt x="34691" y="165"/>
                    <a:pt x="34154" y="165"/>
                  </a:cubicBezTo>
                  <a:cubicBezTo>
                    <a:pt x="33802" y="165"/>
                    <a:pt x="33442" y="152"/>
                    <a:pt x="33071" y="110"/>
                  </a:cubicBezTo>
                  <a:cubicBezTo>
                    <a:pt x="32856" y="131"/>
                    <a:pt x="32626" y="153"/>
                    <a:pt x="32327" y="153"/>
                  </a:cubicBezTo>
                  <a:cubicBezTo>
                    <a:pt x="32203" y="153"/>
                    <a:pt x="32067" y="149"/>
                    <a:pt x="31916" y="140"/>
                  </a:cubicBezTo>
                  <a:lnTo>
                    <a:pt x="31794" y="79"/>
                  </a:lnTo>
                  <a:cubicBezTo>
                    <a:pt x="31735" y="84"/>
                    <a:pt x="31667" y="86"/>
                    <a:pt x="31593" y="86"/>
                  </a:cubicBezTo>
                  <a:cubicBezTo>
                    <a:pt x="31304" y="86"/>
                    <a:pt x="30930" y="58"/>
                    <a:pt x="30677" y="58"/>
                  </a:cubicBezTo>
                  <a:cubicBezTo>
                    <a:pt x="30564" y="58"/>
                    <a:pt x="30474" y="63"/>
                    <a:pt x="30427" y="79"/>
                  </a:cubicBezTo>
                  <a:cubicBezTo>
                    <a:pt x="30254" y="17"/>
                    <a:pt x="29901" y="1"/>
                    <a:pt x="2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738"/>
        <p:cNvGrpSpPr/>
        <p:nvPr/>
      </p:nvGrpSpPr>
      <p:grpSpPr>
        <a:xfrm>
          <a:off x="0" y="0"/>
          <a:ext cx="0" cy="0"/>
          <a:chOff x="0" y="0"/>
          <a:chExt cx="0" cy="0"/>
        </a:xfrm>
      </p:grpSpPr>
      <p:sp>
        <p:nvSpPr>
          <p:cNvPr id="1739" name="Google Shape;1739;p26"/>
          <p:cNvSpPr txBox="1">
            <a:spLocks noGrp="1"/>
          </p:cNvSpPr>
          <p:nvPr>
            <p:ph type="title" hasCustomPrompt="1"/>
          </p:nvPr>
        </p:nvSpPr>
        <p:spPr>
          <a:xfrm>
            <a:off x="1284725" y="1752125"/>
            <a:ext cx="1183200" cy="5727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40" name="Google Shape;1740;p26"/>
          <p:cNvSpPr txBox="1">
            <a:spLocks noGrp="1"/>
          </p:cNvSpPr>
          <p:nvPr>
            <p:ph type="subTitle" idx="1"/>
          </p:nvPr>
        </p:nvSpPr>
        <p:spPr>
          <a:xfrm>
            <a:off x="1284725" y="3042125"/>
            <a:ext cx="1912800" cy="1114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1" name="Google Shape;1741;p26"/>
          <p:cNvSpPr txBox="1">
            <a:spLocks noGrp="1"/>
          </p:cNvSpPr>
          <p:nvPr>
            <p:ph type="subTitle" idx="2"/>
          </p:nvPr>
        </p:nvSpPr>
        <p:spPr>
          <a:xfrm>
            <a:off x="1284725" y="2545100"/>
            <a:ext cx="19128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742" name="Google Shape;1742;p26"/>
          <p:cNvSpPr txBox="1">
            <a:spLocks noGrp="1"/>
          </p:cNvSpPr>
          <p:nvPr>
            <p:ph type="title" idx="3" hasCustomPrompt="1"/>
          </p:nvPr>
        </p:nvSpPr>
        <p:spPr>
          <a:xfrm>
            <a:off x="3901351" y="1752125"/>
            <a:ext cx="1182000" cy="5727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43" name="Google Shape;1743;p26"/>
          <p:cNvSpPr txBox="1">
            <a:spLocks noGrp="1"/>
          </p:cNvSpPr>
          <p:nvPr>
            <p:ph type="subTitle" idx="4"/>
          </p:nvPr>
        </p:nvSpPr>
        <p:spPr>
          <a:xfrm>
            <a:off x="3901351" y="3042125"/>
            <a:ext cx="1912800" cy="1114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4" name="Google Shape;1744;p26"/>
          <p:cNvSpPr txBox="1">
            <a:spLocks noGrp="1"/>
          </p:cNvSpPr>
          <p:nvPr>
            <p:ph type="subTitle" idx="5"/>
          </p:nvPr>
        </p:nvSpPr>
        <p:spPr>
          <a:xfrm>
            <a:off x="3901352" y="2545100"/>
            <a:ext cx="19128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745" name="Google Shape;1745;p26"/>
          <p:cNvSpPr txBox="1">
            <a:spLocks noGrp="1"/>
          </p:cNvSpPr>
          <p:nvPr>
            <p:ph type="title" idx="6" hasCustomPrompt="1"/>
          </p:nvPr>
        </p:nvSpPr>
        <p:spPr>
          <a:xfrm>
            <a:off x="6511200" y="1752125"/>
            <a:ext cx="1182000" cy="572700"/>
          </a:xfrm>
          <a:prstGeom prst="rect">
            <a:avLst/>
          </a:prstGeom>
          <a:solidFill>
            <a:schemeClr val="accent1"/>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46" name="Google Shape;1746;p26"/>
          <p:cNvSpPr txBox="1">
            <a:spLocks noGrp="1"/>
          </p:cNvSpPr>
          <p:nvPr>
            <p:ph type="subTitle" idx="7"/>
          </p:nvPr>
        </p:nvSpPr>
        <p:spPr>
          <a:xfrm>
            <a:off x="6511201" y="3042125"/>
            <a:ext cx="1912800" cy="1114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7" name="Google Shape;1747;p26"/>
          <p:cNvSpPr txBox="1">
            <a:spLocks noGrp="1"/>
          </p:cNvSpPr>
          <p:nvPr>
            <p:ph type="subTitle" idx="8"/>
          </p:nvPr>
        </p:nvSpPr>
        <p:spPr>
          <a:xfrm>
            <a:off x="6511202" y="2545100"/>
            <a:ext cx="19128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748" name="Google Shape;1748;p26"/>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9" name="Google Shape;1749;p26"/>
          <p:cNvGrpSpPr/>
          <p:nvPr/>
        </p:nvGrpSpPr>
        <p:grpSpPr>
          <a:xfrm>
            <a:off x="200201" y="277103"/>
            <a:ext cx="8665051" cy="4655974"/>
            <a:chOff x="200201" y="277103"/>
            <a:chExt cx="8665051" cy="4655974"/>
          </a:xfrm>
        </p:grpSpPr>
        <p:grpSp>
          <p:nvGrpSpPr>
            <p:cNvPr id="1750" name="Google Shape;1750;p26"/>
            <p:cNvGrpSpPr/>
            <p:nvPr/>
          </p:nvGrpSpPr>
          <p:grpSpPr>
            <a:xfrm>
              <a:off x="200201" y="4604010"/>
              <a:ext cx="329086" cy="329067"/>
              <a:chOff x="580825" y="880250"/>
              <a:chExt cx="439250" cy="439225"/>
            </a:xfrm>
          </p:grpSpPr>
          <p:sp>
            <p:nvSpPr>
              <p:cNvPr id="1751" name="Google Shape;1751;p2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2" name="Google Shape;1752;p2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3" name="Google Shape;1753;p2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4" name="Google Shape;1754;p2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5" name="Google Shape;1755;p2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56" name="Google Shape;1756;p26"/>
            <p:cNvGrpSpPr/>
            <p:nvPr/>
          </p:nvGrpSpPr>
          <p:grpSpPr>
            <a:xfrm>
              <a:off x="8105976" y="277103"/>
              <a:ext cx="759276" cy="524787"/>
              <a:chOff x="7933901" y="277103"/>
              <a:chExt cx="759276" cy="524787"/>
            </a:xfrm>
          </p:grpSpPr>
          <p:grpSp>
            <p:nvGrpSpPr>
              <p:cNvPr id="1757" name="Google Shape;1757;p26"/>
              <p:cNvGrpSpPr/>
              <p:nvPr/>
            </p:nvGrpSpPr>
            <p:grpSpPr>
              <a:xfrm>
                <a:off x="8364091" y="472822"/>
                <a:ext cx="329086" cy="329067"/>
                <a:chOff x="580825" y="880250"/>
                <a:chExt cx="439250" cy="439225"/>
              </a:xfrm>
            </p:grpSpPr>
            <p:sp>
              <p:nvSpPr>
                <p:cNvPr id="1758" name="Google Shape;1758;p2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26"/>
              <p:cNvGrpSpPr/>
              <p:nvPr/>
            </p:nvGrpSpPr>
            <p:grpSpPr>
              <a:xfrm flipH="1">
                <a:off x="7933901" y="277103"/>
                <a:ext cx="195730" cy="195719"/>
                <a:chOff x="580825" y="880250"/>
                <a:chExt cx="439250" cy="439225"/>
              </a:xfrm>
            </p:grpSpPr>
            <p:sp>
              <p:nvSpPr>
                <p:cNvPr id="1764" name="Google Shape;1764;p2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69" name="Google Shape;1769;p26"/>
          <p:cNvGrpSpPr/>
          <p:nvPr/>
        </p:nvGrpSpPr>
        <p:grpSpPr>
          <a:xfrm>
            <a:off x="7667233" y="4291023"/>
            <a:ext cx="1473297" cy="866109"/>
            <a:chOff x="6941266" y="442511"/>
            <a:chExt cx="1473297" cy="866109"/>
          </a:xfrm>
        </p:grpSpPr>
        <p:grpSp>
          <p:nvGrpSpPr>
            <p:cNvPr id="1770" name="Google Shape;1770;p26"/>
            <p:cNvGrpSpPr/>
            <p:nvPr/>
          </p:nvGrpSpPr>
          <p:grpSpPr>
            <a:xfrm>
              <a:off x="6941266" y="764407"/>
              <a:ext cx="500725" cy="544203"/>
              <a:chOff x="6941266" y="764407"/>
              <a:chExt cx="500725" cy="544203"/>
            </a:xfrm>
          </p:grpSpPr>
          <p:sp>
            <p:nvSpPr>
              <p:cNvPr id="1771" name="Google Shape;1771;p26"/>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7" name="Google Shape;1777;p26"/>
              <p:cNvGrpSpPr/>
              <p:nvPr/>
            </p:nvGrpSpPr>
            <p:grpSpPr>
              <a:xfrm>
                <a:off x="7127577" y="900214"/>
                <a:ext cx="121006" cy="240578"/>
                <a:chOff x="7127577" y="900214"/>
                <a:chExt cx="121006" cy="240578"/>
              </a:xfrm>
            </p:grpSpPr>
            <p:sp>
              <p:nvSpPr>
                <p:cNvPr id="1778" name="Google Shape;1778;p26"/>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81" name="Google Shape;1781;p26"/>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6"/>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6"/>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6"/>
            <p:cNvSpPr/>
            <p:nvPr/>
          </p:nvSpPr>
          <p:spPr>
            <a:xfrm flipH="1">
              <a:off x="8315763" y="1280475"/>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6"/>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6"/>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6"/>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6"/>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26"/>
            <p:cNvGrpSpPr/>
            <p:nvPr/>
          </p:nvGrpSpPr>
          <p:grpSpPr>
            <a:xfrm>
              <a:off x="8230477" y="544754"/>
              <a:ext cx="184003" cy="763865"/>
              <a:chOff x="8230477" y="544754"/>
              <a:chExt cx="184003" cy="763865"/>
            </a:xfrm>
          </p:grpSpPr>
          <p:sp>
            <p:nvSpPr>
              <p:cNvPr id="1813" name="Google Shape;1813;p26"/>
              <p:cNvSpPr/>
              <p:nvPr/>
            </p:nvSpPr>
            <p:spPr>
              <a:xfrm flipH="1">
                <a:off x="8230477"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6"/>
              <p:cNvSpPr/>
              <p:nvPr/>
            </p:nvSpPr>
            <p:spPr>
              <a:xfrm flipH="1">
                <a:off x="8230477"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6"/>
              <p:cNvSpPr/>
              <p:nvPr/>
            </p:nvSpPr>
            <p:spPr>
              <a:xfrm flipH="1">
                <a:off x="8230477"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6"/>
              <p:cNvSpPr/>
              <p:nvPr/>
            </p:nvSpPr>
            <p:spPr>
              <a:xfrm flipH="1">
                <a:off x="8241136"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6"/>
            <p:cNvGrpSpPr/>
            <p:nvPr/>
          </p:nvGrpSpPr>
          <p:grpSpPr>
            <a:xfrm>
              <a:off x="8067834" y="442511"/>
              <a:ext cx="173345" cy="866109"/>
              <a:chOff x="8067834" y="434185"/>
              <a:chExt cx="173345" cy="866109"/>
            </a:xfrm>
          </p:grpSpPr>
          <p:sp>
            <p:nvSpPr>
              <p:cNvPr id="1818" name="Google Shape;1818;p26"/>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6"/>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6"/>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6"/>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6"/>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6"/>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26"/>
            <p:cNvGrpSpPr/>
            <p:nvPr/>
          </p:nvGrpSpPr>
          <p:grpSpPr>
            <a:xfrm>
              <a:off x="7906507" y="442511"/>
              <a:ext cx="161370" cy="866109"/>
              <a:chOff x="7906507" y="434185"/>
              <a:chExt cx="161370" cy="866109"/>
            </a:xfrm>
          </p:grpSpPr>
          <p:sp>
            <p:nvSpPr>
              <p:cNvPr id="1825" name="Google Shape;1825;p26"/>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6"/>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6"/>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6"/>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6"/>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6"/>
            <p:cNvGrpSpPr/>
            <p:nvPr/>
          </p:nvGrpSpPr>
          <p:grpSpPr>
            <a:xfrm>
              <a:off x="7715836" y="635988"/>
              <a:ext cx="198697" cy="672631"/>
              <a:chOff x="7715836" y="627664"/>
              <a:chExt cx="198697" cy="672631"/>
            </a:xfrm>
          </p:grpSpPr>
          <p:sp>
            <p:nvSpPr>
              <p:cNvPr id="1831" name="Google Shape;1831;p26"/>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6"/>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6"/>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6"/>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6"/>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6"/>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6"/>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6"/>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6"/>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6"/>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6"/>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6"/>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6"/>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6"/>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6"/>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6"/>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6"/>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6"/>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6"/>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6"/>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6"/>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6"/>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26"/>
            <p:cNvGrpSpPr/>
            <p:nvPr/>
          </p:nvGrpSpPr>
          <p:grpSpPr>
            <a:xfrm>
              <a:off x="7536502" y="544754"/>
              <a:ext cx="184003" cy="763865"/>
              <a:chOff x="7536502" y="544754"/>
              <a:chExt cx="184003" cy="763865"/>
            </a:xfrm>
          </p:grpSpPr>
          <p:sp>
            <p:nvSpPr>
              <p:cNvPr id="1856" name="Google Shape;1856;p26"/>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6"/>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6"/>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6"/>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84"/>
        <p:cNvGrpSpPr/>
        <p:nvPr/>
      </p:nvGrpSpPr>
      <p:grpSpPr>
        <a:xfrm>
          <a:off x="0" y="0"/>
          <a:ext cx="0" cy="0"/>
          <a:chOff x="0" y="0"/>
          <a:chExt cx="0" cy="0"/>
        </a:xfrm>
      </p:grpSpPr>
      <p:grpSp>
        <p:nvGrpSpPr>
          <p:cNvPr id="1885" name="Google Shape;1885;p28"/>
          <p:cNvGrpSpPr/>
          <p:nvPr/>
        </p:nvGrpSpPr>
        <p:grpSpPr>
          <a:xfrm>
            <a:off x="8105976" y="277103"/>
            <a:ext cx="759276" cy="524787"/>
            <a:chOff x="7933901" y="277103"/>
            <a:chExt cx="759276" cy="524787"/>
          </a:xfrm>
        </p:grpSpPr>
        <p:grpSp>
          <p:nvGrpSpPr>
            <p:cNvPr id="1886" name="Google Shape;1886;p28"/>
            <p:cNvGrpSpPr/>
            <p:nvPr/>
          </p:nvGrpSpPr>
          <p:grpSpPr>
            <a:xfrm>
              <a:off x="8364091" y="472822"/>
              <a:ext cx="329086" cy="329067"/>
              <a:chOff x="580825" y="880250"/>
              <a:chExt cx="439250" cy="439225"/>
            </a:xfrm>
          </p:grpSpPr>
          <p:sp>
            <p:nvSpPr>
              <p:cNvPr id="1887" name="Google Shape;1887;p2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2" name="Google Shape;1892;p28"/>
            <p:cNvGrpSpPr/>
            <p:nvPr/>
          </p:nvGrpSpPr>
          <p:grpSpPr>
            <a:xfrm flipH="1">
              <a:off x="7933901" y="277103"/>
              <a:ext cx="195730" cy="195719"/>
              <a:chOff x="580825" y="880250"/>
              <a:chExt cx="439250" cy="439225"/>
            </a:xfrm>
          </p:grpSpPr>
          <p:sp>
            <p:nvSpPr>
              <p:cNvPr id="1893" name="Google Shape;1893;p2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8" name="Google Shape;1898;p28"/>
          <p:cNvGrpSpPr/>
          <p:nvPr/>
        </p:nvGrpSpPr>
        <p:grpSpPr>
          <a:xfrm flipH="1">
            <a:off x="-23417" y="4291023"/>
            <a:ext cx="1473297" cy="866109"/>
            <a:chOff x="6941266" y="442511"/>
            <a:chExt cx="1473297" cy="866109"/>
          </a:xfrm>
        </p:grpSpPr>
        <p:grpSp>
          <p:nvGrpSpPr>
            <p:cNvPr id="1899" name="Google Shape;1899;p28"/>
            <p:cNvGrpSpPr/>
            <p:nvPr/>
          </p:nvGrpSpPr>
          <p:grpSpPr>
            <a:xfrm>
              <a:off x="6941266" y="764407"/>
              <a:ext cx="500725" cy="544203"/>
              <a:chOff x="6941266" y="764407"/>
              <a:chExt cx="500725" cy="544203"/>
            </a:xfrm>
          </p:grpSpPr>
          <p:sp>
            <p:nvSpPr>
              <p:cNvPr id="1900" name="Google Shape;1900;p28"/>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8"/>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8"/>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8"/>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8"/>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8"/>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6" name="Google Shape;1906;p28"/>
              <p:cNvGrpSpPr/>
              <p:nvPr/>
            </p:nvGrpSpPr>
            <p:grpSpPr>
              <a:xfrm>
                <a:off x="7127577" y="900214"/>
                <a:ext cx="121006" cy="240578"/>
                <a:chOff x="7127577" y="900214"/>
                <a:chExt cx="121006" cy="240578"/>
              </a:xfrm>
            </p:grpSpPr>
            <p:sp>
              <p:nvSpPr>
                <p:cNvPr id="1907" name="Google Shape;1907;p28"/>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8"/>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8"/>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0" name="Google Shape;1910;p28"/>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8"/>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8"/>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8"/>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8"/>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8"/>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8"/>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8"/>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8"/>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8"/>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8"/>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8"/>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8"/>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8"/>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8"/>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flipH="1">
              <a:off x="8315763" y="1280475"/>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8"/>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1" name="Google Shape;1941;p28"/>
            <p:cNvGrpSpPr/>
            <p:nvPr/>
          </p:nvGrpSpPr>
          <p:grpSpPr>
            <a:xfrm>
              <a:off x="8230477" y="544754"/>
              <a:ext cx="184003" cy="763865"/>
              <a:chOff x="8230477" y="544754"/>
              <a:chExt cx="184003" cy="763865"/>
            </a:xfrm>
          </p:grpSpPr>
          <p:sp>
            <p:nvSpPr>
              <p:cNvPr id="1942" name="Google Shape;1942;p28"/>
              <p:cNvSpPr/>
              <p:nvPr/>
            </p:nvSpPr>
            <p:spPr>
              <a:xfrm flipH="1">
                <a:off x="8230477"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8"/>
              <p:cNvSpPr/>
              <p:nvPr/>
            </p:nvSpPr>
            <p:spPr>
              <a:xfrm flipH="1">
                <a:off x="8230477"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8"/>
              <p:cNvSpPr/>
              <p:nvPr/>
            </p:nvSpPr>
            <p:spPr>
              <a:xfrm flipH="1">
                <a:off x="8230477"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flipH="1">
                <a:off x="8241136"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8"/>
            <p:cNvGrpSpPr/>
            <p:nvPr/>
          </p:nvGrpSpPr>
          <p:grpSpPr>
            <a:xfrm>
              <a:off x="8067834" y="442511"/>
              <a:ext cx="173345" cy="866109"/>
              <a:chOff x="8067834" y="434185"/>
              <a:chExt cx="173345" cy="866109"/>
            </a:xfrm>
          </p:grpSpPr>
          <p:sp>
            <p:nvSpPr>
              <p:cNvPr id="1947" name="Google Shape;1947;p28"/>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8"/>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8"/>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8"/>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8"/>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3" name="Google Shape;1953;p28"/>
            <p:cNvGrpSpPr/>
            <p:nvPr/>
          </p:nvGrpSpPr>
          <p:grpSpPr>
            <a:xfrm>
              <a:off x="7906507" y="442511"/>
              <a:ext cx="161370" cy="866109"/>
              <a:chOff x="7906507" y="434185"/>
              <a:chExt cx="161370" cy="866109"/>
            </a:xfrm>
          </p:grpSpPr>
          <p:sp>
            <p:nvSpPr>
              <p:cNvPr id="1954" name="Google Shape;1954;p28"/>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8"/>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9" name="Google Shape;1959;p28"/>
            <p:cNvGrpSpPr/>
            <p:nvPr/>
          </p:nvGrpSpPr>
          <p:grpSpPr>
            <a:xfrm>
              <a:off x="7715836" y="635988"/>
              <a:ext cx="198697" cy="672631"/>
              <a:chOff x="7715836" y="627664"/>
              <a:chExt cx="198697" cy="672631"/>
            </a:xfrm>
          </p:grpSpPr>
          <p:sp>
            <p:nvSpPr>
              <p:cNvPr id="1960" name="Google Shape;1960;p28"/>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8"/>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8"/>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8"/>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8"/>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8"/>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8"/>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8"/>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8"/>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8"/>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8"/>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8"/>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8"/>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8"/>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28"/>
            <p:cNvGrpSpPr/>
            <p:nvPr/>
          </p:nvGrpSpPr>
          <p:grpSpPr>
            <a:xfrm>
              <a:off x="7536502" y="544754"/>
              <a:ext cx="184003" cy="763865"/>
              <a:chOff x="7536502" y="544754"/>
              <a:chExt cx="184003" cy="763865"/>
            </a:xfrm>
          </p:grpSpPr>
          <p:sp>
            <p:nvSpPr>
              <p:cNvPr id="1985" name="Google Shape;1985;p28"/>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8"/>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8"/>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8"/>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989"/>
        <p:cNvGrpSpPr/>
        <p:nvPr/>
      </p:nvGrpSpPr>
      <p:grpSpPr>
        <a:xfrm>
          <a:off x="0" y="0"/>
          <a:ext cx="0" cy="0"/>
          <a:chOff x="0" y="0"/>
          <a:chExt cx="0" cy="0"/>
        </a:xfrm>
      </p:grpSpPr>
      <p:grpSp>
        <p:nvGrpSpPr>
          <p:cNvPr id="1990" name="Google Shape;1990;p29"/>
          <p:cNvGrpSpPr/>
          <p:nvPr/>
        </p:nvGrpSpPr>
        <p:grpSpPr>
          <a:xfrm>
            <a:off x="58299" y="4470409"/>
            <a:ext cx="939005" cy="672639"/>
            <a:chOff x="-7239057" y="-4952677"/>
            <a:chExt cx="3222393" cy="2308303"/>
          </a:xfrm>
        </p:grpSpPr>
        <p:sp>
          <p:nvSpPr>
            <p:cNvPr id="1991" name="Google Shape;1991;p29"/>
            <p:cNvSpPr/>
            <p:nvPr/>
          </p:nvSpPr>
          <p:spPr>
            <a:xfrm>
              <a:off x="-6182315" y="-3559266"/>
              <a:ext cx="229756" cy="914891"/>
            </a:xfrm>
            <a:custGeom>
              <a:avLst/>
              <a:gdLst/>
              <a:ahLst/>
              <a:cxnLst/>
              <a:rect l="l" t="t" r="r" b="b"/>
              <a:pathLst>
                <a:path w="1835" h="7307" extrusionOk="0">
                  <a:moveTo>
                    <a:pt x="1835" y="1"/>
                  </a:moveTo>
                  <a:cubicBezTo>
                    <a:pt x="1635" y="368"/>
                    <a:pt x="1501" y="635"/>
                    <a:pt x="1368" y="1102"/>
                  </a:cubicBezTo>
                  <a:cubicBezTo>
                    <a:pt x="1335" y="1168"/>
                    <a:pt x="1301" y="1302"/>
                    <a:pt x="1234" y="1602"/>
                  </a:cubicBezTo>
                  <a:cubicBezTo>
                    <a:pt x="1201" y="1735"/>
                    <a:pt x="1134" y="1902"/>
                    <a:pt x="1101" y="2069"/>
                  </a:cubicBezTo>
                  <a:cubicBezTo>
                    <a:pt x="1068" y="2169"/>
                    <a:pt x="1034" y="2236"/>
                    <a:pt x="1034" y="2303"/>
                  </a:cubicBezTo>
                  <a:cubicBezTo>
                    <a:pt x="1034" y="2369"/>
                    <a:pt x="1001" y="2403"/>
                    <a:pt x="1001" y="2436"/>
                  </a:cubicBezTo>
                  <a:cubicBezTo>
                    <a:pt x="1001" y="2436"/>
                    <a:pt x="1001" y="2469"/>
                    <a:pt x="968" y="2503"/>
                  </a:cubicBezTo>
                  <a:cubicBezTo>
                    <a:pt x="968" y="2536"/>
                    <a:pt x="968" y="2569"/>
                    <a:pt x="968" y="2569"/>
                  </a:cubicBezTo>
                  <a:cubicBezTo>
                    <a:pt x="968" y="3437"/>
                    <a:pt x="968" y="4070"/>
                    <a:pt x="968" y="4070"/>
                  </a:cubicBezTo>
                  <a:cubicBezTo>
                    <a:pt x="968" y="4070"/>
                    <a:pt x="968" y="5538"/>
                    <a:pt x="968" y="6339"/>
                  </a:cubicBezTo>
                  <a:cubicBezTo>
                    <a:pt x="968" y="6672"/>
                    <a:pt x="968" y="6872"/>
                    <a:pt x="968" y="6973"/>
                  </a:cubicBezTo>
                  <a:lnTo>
                    <a:pt x="934" y="7006"/>
                  </a:lnTo>
                  <a:lnTo>
                    <a:pt x="868" y="7006"/>
                  </a:lnTo>
                  <a:cubicBezTo>
                    <a:pt x="767" y="7006"/>
                    <a:pt x="667" y="7006"/>
                    <a:pt x="567" y="7039"/>
                  </a:cubicBezTo>
                  <a:cubicBezTo>
                    <a:pt x="367" y="7039"/>
                    <a:pt x="200" y="7106"/>
                    <a:pt x="0" y="7139"/>
                  </a:cubicBezTo>
                  <a:cubicBezTo>
                    <a:pt x="200" y="7206"/>
                    <a:pt x="367" y="7239"/>
                    <a:pt x="567" y="7273"/>
                  </a:cubicBezTo>
                  <a:cubicBezTo>
                    <a:pt x="667" y="7273"/>
                    <a:pt x="767" y="7273"/>
                    <a:pt x="868" y="7306"/>
                  </a:cubicBezTo>
                  <a:lnTo>
                    <a:pt x="1301" y="7306"/>
                  </a:lnTo>
                  <a:lnTo>
                    <a:pt x="1301" y="7273"/>
                  </a:lnTo>
                  <a:lnTo>
                    <a:pt x="1301" y="7206"/>
                  </a:lnTo>
                  <a:cubicBezTo>
                    <a:pt x="1301" y="7039"/>
                    <a:pt x="1301" y="6772"/>
                    <a:pt x="1301" y="6339"/>
                  </a:cubicBezTo>
                  <a:cubicBezTo>
                    <a:pt x="1301" y="5538"/>
                    <a:pt x="1301" y="4070"/>
                    <a:pt x="1301" y="4070"/>
                  </a:cubicBezTo>
                  <a:cubicBezTo>
                    <a:pt x="1301" y="4070"/>
                    <a:pt x="1301" y="3437"/>
                    <a:pt x="1301" y="2569"/>
                  </a:cubicBezTo>
                  <a:cubicBezTo>
                    <a:pt x="1301" y="2569"/>
                    <a:pt x="1335" y="2469"/>
                    <a:pt x="1335" y="2403"/>
                  </a:cubicBezTo>
                  <a:cubicBezTo>
                    <a:pt x="1368" y="2336"/>
                    <a:pt x="1401" y="2236"/>
                    <a:pt x="1401" y="2169"/>
                  </a:cubicBezTo>
                  <a:cubicBezTo>
                    <a:pt x="1468" y="2002"/>
                    <a:pt x="1501" y="1802"/>
                    <a:pt x="1535" y="1669"/>
                  </a:cubicBezTo>
                  <a:cubicBezTo>
                    <a:pt x="1601" y="1402"/>
                    <a:pt x="1668" y="1268"/>
                    <a:pt x="1668" y="1202"/>
                  </a:cubicBezTo>
                  <a:cubicBezTo>
                    <a:pt x="1802" y="701"/>
                    <a:pt x="1835" y="40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6098802" y="-3300216"/>
              <a:ext cx="117069" cy="112812"/>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5823223" y="-3609348"/>
              <a:ext cx="246659" cy="964974"/>
            </a:xfrm>
            <a:custGeom>
              <a:avLst/>
              <a:gdLst/>
              <a:ahLst/>
              <a:cxnLst/>
              <a:rect l="l" t="t" r="r" b="b"/>
              <a:pathLst>
                <a:path w="1970" h="7707" extrusionOk="0">
                  <a:moveTo>
                    <a:pt x="1969" y="1"/>
                  </a:moveTo>
                  <a:lnTo>
                    <a:pt x="1969" y="1"/>
                  </a:lnTo>
                  <a:cubicBezTo>
                    <a:pt x="1769" y="401"/>
                    <a:pt x="1635" y="634"/>
                    <a:pt x="1502" y="1135"/>
                  </a:cubicBezTo>
                  <a:cubicBezTo>
                    <a:pt x="1469" y="1201"/>
                    <a:pt x="1435" y="1335"/>
                    <a:pt x="1335" y="1602"/>
                  </a:cubicBezTo>
                  <a:cubicBezTo>
                    <a:pt x="1302" y="1802"/>
                    <a:pt x="1202" y="2069"/>
                    <a:pt x="1135" y="2336"/>
                  </a:cubicBezTo>
                  <a:cubicBezTo>
                    <a:pt x="1102" y="2436"/>
                    <a:pt x="1068" y="2569"/>
                    <a:pt x="1035" y="2669"/>
                  </a:cubicBezTo>
                  <a:cubicBezTo>
                    <a:pt x="1035" y="2736"/>
                    <a:pt x="1002" y="2769"/>
                    <a:pt x="1002" y="2803"/>
                  </a:cubicBezTo>
                  <a:cubicBezTo>
                    <a:pt x="1002" y="2836"/>
                    <a:pt x="968" y="2869"/>
                    <a:pt x="968" y="2903"/>
                  </a:cubicBezTo>
                  <a:lnTo>
                    <a:pt x="968" y="2969"/>
                  </a:lnTo>
                  <a:cubicBezTo>
                    <a:pt x="968" y="3837"/>
                    <a:pt x="968" y="4304"/>
                    <a:pt x="968" y="4304"/>
                  </a:cubicBezTo>
                  <a:cubicBezTo>
                    <a:pt x="968" y="4304"/>
                    <a:pt x="968" y="5871"/>
                    <a:pt x="968" y="6739"/>
                  </a:cubicBezTo>
                  <a:cubicBezTo>
                    <a:pt x="968" y="7072"/>
                    <a:pt x="968" y="7272"/>
                    <a:pt x="968" y="7373"/>
                  </a:cubicBezTo>
                  <a:cubicBezTo>
                    <a:pt x="902" y="7406"/>
                    <a:pt x="868" y="7406"/>
                    <a:pt x="802" y="7406"/>
                  </a:cubicBezTo>
                  <a:cubicBezTo>
                    <a:pt x="701" y="7406"/>
                    <a:pt x="635" y="7406"/>
                    <a:pt x="535" y="7439"/>
                  </a:cubicBezTo>
                  <a:cubicBezTo>
                    <a:pt x="368" y="7473"/>
                    <a:pt x="201" y="7506"/>
                    <a:pt x="1" y="7539"/>
                  </a:cubicBezTo>
                  <a:cubicBezTo>
                    <a:pt x="201" y="7606"/>
                    <a:pt x="368" y="7639"/>
                    <a:pt x="535" y="7673"/>
                  </a:cubicBezTo>
                  <a:cubicBezTo>
                    <a:pt x="635" y="7673"/>
                    <a:pt x="701" y="7673"/>
                    <a:pt x="802" y="7706"/>
                  </a:cubicBezTo>
                  <a:lnTo>
                    <a:pt x="1302" y="7706"/>
                  </a:lnTo>
                  <a:cubicBezTo>
                    <a:pt x="1302" y="7673"/>
                    <a:pt x="1302" y="7639"/>
                    <a:pt x="1302" y="7606"/>
                  </a:cubicBezTo>
                  <a:cubicBezTo>
                    <a:pt x="1302" y="7439"/>
                    <a:pt x="1302" y="7172"/>
                    <a:pt x="1302" y="6739"/>
                  </a:cubicBezTo>
                  <a:cubicBezTo>
                    <a:pt x="1302" y="5871"/>
                    <a:pt x="1302" y="4304"/>
                    <a:pt x="1302" y="4304"/>
                  </a:cubicBezTo>
                  <a:cubicBezTo>
                    <a:pt x="1302" y="4304"/>
                    <a:pt x="1302" y="3837"/>
                    <a:pt x="1302" y="2969"/>
                  </a:cubicBezTo>
                  <a:cubicBezTo>
                    <a:pt x="1302" y="2936"/>
                    <a:pt x="1302" y="2969"/>
                    <a:pt x="1302" y="2903"/>
                  </a:cubicBezTo>
                  <a:cubicBezTo>
                    <a:pt x="1335" y="2869"/>
                    <a:pt x="1335" y="2803"/>
                    <a:pt x="1335" y="2769"/>
                  </a:cubicBezTo>
                  <a:cubicBezTo>
                    <a:pt x="1369" y="2669"/>
                    <a:pt x="1402" y="2536"/>
                    <a:pt x="1435" y="2402"/>
                  </a:cubicBezTo>
                  <a:cubicBezTo>
                    <a:pt x="1535" y="2169"/>
                    <a:pt x="1602" y="1902"/>
                    <a:pt x="1669" y="1702"/>
                  </a:cubicBezTo>
                  <a:cubicBezTo>
                    <a:pt x="1736" y="1435"/>
                    <a:pt x="1769" y="1302"/>
                    <a:pt x="1802" y="1201"/>
                  </a:cubicBezTo>
                  <a:cubicBezTo>
                    <a:pt x="1936" y="734"/>
                    <a:pt x="1969" y="434"/>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5739585" y="-3300216"/>
              <a:ext cx="117069" cy="112812"/>
            </a:xfrm>
            <a:custGeom>
              <a:avLst/>
              <a:gdLst/>
              <a:ahLst/>
              <a:cxnLst/>
              <a:rect l="l" t="t" r="r" b="b"/>
              <a:pathLst>
                <a:path w="935" h="901" extrusionOk="0">
                  <a:moveTo>
                    <a:pt x="467" y="0"/>
                  </a:moveTo>
                  <a:cubicBezTo>
                    <a:pt x="200" y="0"/>
                    <a:pt x="0" y="200"/>
                    <a:pt x="0" y="467"/>
                  </a:cubicBezTo>
                  <a:cubicBezTo>
                    <a:pt x="0" y="701"/>
                    <a:pt x="200" y="901"/>
                    <a:pt x="467" y="901"/>
                  </a:cubicBezTo>
                  <a:cubicBezTo>
                    <a:pt x="701" y="901"/>
                    <a:pt x="934" y="701"/>
                    <a:pt x="934" y="467"/>
                  </a:cubicBezTo>
                  <a:cubicBezTo>
                    <a:pt x="934" y="200"/>
                    <a:pt x="701"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7201370" y="-4513331"/>
              <a:ext cx="2301314" cy="1137635"/>
            </a:xfrm>
            <a:custGeom>
              <a:avLst/>
              <a:gdLst/>
              <a:ahLst/>
              <a:cxnLst/>
              <a:rect l="l" t="t" r="r" b="b"/>
              <a:pathLst>
                <a:path w="18380" h="9086" extrusionOk="0">
                  <a:moveTo>
                    <a:pt x="15050" y="0"/>
                  </a:moveTo>
                  <a:cubicBezTo>
                    <a:pt x="12553" y="0"/>
                    <a:pt x="7292" y="1179"/>
                    <a:pt x="0" y="9055"/>
                  </a:cubicBezTo>
                  <a:cubicBezTo>
                    <a:pt x="0" y="9055"/>
                    <a:pt x="693" y="9086"/>
                    <a:pt x="1796" y="9086"/>
                  </a:cubicBezTo>
                  <a:cubicBezTo>
                    <a:pt x="5140" y="9086"/>
                    <a:pt x="12251" y="8803"/>
                    <a:pt x="15211" y="6520"/>
                  </a:cubicBezTo>
                  <a:cubicBezTo>
                    <a:pt x="18280" y="4118"/>
                    <a:pt x="18380" y="1083"/>
                    <a:pt x="16679" y="216"/>
                  </a:cubicBezTo>
                  <a:cubicBezTo>
                    <a:pt x="16679" y="216"/>
                    <a:pt x="16117" y="0"/>
                    <a:pt x="15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5367972" y="-4952677"/>
              <a:ext cx="772781" cy="917521"/>
            </a:xfrm>
            <a:custGeom>
              <a:avLst/>
              <a:gdLst/>
              <a:ahLst/>
              <a:cxnLst/>
              <a:rect l="l" t="t" r="r" b="b"/>
              <a:pathLst>
                <a:path w="6172" h="7328" extrusionOk="0">
                  <a:moveTo>
                    <a:pt x="3132" y="0"/>
                  </a:moveTo>
                  <a:cubicBezTo>
                    <a:pt x="733" y="0"/>
                    <a:pt x="1" y="3358"/>
                    <a:pt x="1" y="3358"/>
                  </a:cubicBezTo>
                  <a:lnTo>
                    <a:pt x="2703" y="7327"/>
                  </a:lnTo>
                  <a:cubicBezTo>
                    <a:pt x="5371" y="5960"/>
                    <a:pt x="6172" y="389"/>
                    <a:pt x="3470" y="22"/>
                  </a:cubicBezTo>
                  <a:cubicBezTo>
                    <a:pt x="3354" y="7"/>
                    <a:pt x="324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4735105" y="-4644716"/>
              <a:ext cx="718441" cy="234013"/>
            </a:xfrm>
            <a:custGeom>
              <a:avLst/>
              <a:gdLst/>
              <a:ahLst/>
              <a:cxnLst/>
              <a:rect l="l" t="t" r="r" b="b"/>
              <a:pathLst>
                <a:path w="5738" h="1869" extrusionOk="0">
                  <a:moveTo>
                    <a:pt x="0" y="0"/>
                  </a:moveTo>
                  <a:lnTo>
                    <a:pt x="0" y="1268"/>
                  </a:lnTo>
                  <a:lnTo>
                    <a:pt x="5738" y="186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4960818" y="-4763278"/>
              <a:ext cx="104548" cy="108680"/>
            </a:xfrm>
            <a:custGeom>
              <a:avLst/>
              <a:gdLst/>
              <a:ahLst/>
              <a:cxnLst/>
              <a:rect l="l" t="t" r="r" b="b"/>
              <a:pathLst>
                <a:path w="835" h="868" extrusionOk="0">
                  <a:moveTo>
                    <a:pt x="401" y="0"/>
                  </a:moveTo>
                  <a:cubicBezTo>
                    <a:pt x="168" y="0"/>
                    <a:pt x="1" y="200"/>
                    <a:pt x="1" y="434"/>
                  </a:cubicBezTo>
                  <a:cubicBezTo>
                    <a:pt x="1" y="667"/>
                    <a:pt x="168" y="868"/>
                    <a:pt x="401" y="868"/>
                  </a:cubicBezTo>
                  <a:cubicBezTo>
                    <a:pt x="635" y="868"/>
                    <a:pt x="835" y="667"/>
                    <a:pt x="835" y="434"/>
                  </a:cubicBezTo>
                  <a:cubicBezTo>
                    <a:pt x="835" y="200"/>
                    <a:pt x="635"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7239057" y="-4532363"/>
              <a:ext cx="2235705" cy="957963"/>
            </a:xfrm>
            <a:custGeom>
              <a:avLst/>
              <a:gdLst/>
              <a:ahLst/>
              <a:cxnLst/>
              <a:rect l="l" t="t" r="r" b="b"/>
              <a:pathLst>
                <a:path w="17856" h="7651" extrusionOk="0">
                  <a:moveTo>
                    <a:pt x="14945" y="1"/>
                  </a:moveTo>
                  <a:cubicBezTo>
                    <a:pt x="9875" y="67"/>
                    <a:pt x="1" y="7172"/>
                    <a:pt x="1" y="7172"/>
                  </a:cubicBezTo>
                  <a:cubicBezTo>
                    <a:pt x="2271" y="7504"/>
                    <a:pt x="4210" y="7650"/>
                    <a:pt x="5865" y="7650"/>
                  </a:cubicBezTo>
                  <a:cubicBezTo>
                    <a:pt x="17855" y="7650"/>
                    <a:pt x="14945" y="1"/>
                    <a:pt x="14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6357729" y="-4089636"/>
              <a:ext cx="668358" cy="121952"/>
            </a:xfrm>
            <a:custGeom>
              <a:avLst/>
              <a:gdLst/>
              <a:ahLst/>
              <a:cxnLst/>
              <a:rect l="l" t="t" r="r" b="b"/>
              <a:pathLst>
                <a:path w="5338" h="974" extrusionOk="0">
                  <a:moveTo>
                    <a:pt x="3753" y="493"/>
                  </a:moveTo>
                  <a:cubicBezTo>
                    <a:pt x="3753" y="493"/>
                    <a:pt x="3753" y="495"/>
                    <a:pt x="3755" y="501"/>
                  </a:cubicBezTo>
                  <a:lnTo>
                    <a:pt x="3736" y="501"/>
                  </a:lnTo>
                  <a:cubicBezTo>
                    <a:pt x="3753" y="501"/>
                    <a:pt x="3753" y="493"/>
                    <a:pt x="3753" y="493"/>
                  </a:cubicBezTo>
                  <a:close/>
                  <a:moveTo>
                    <a:pt x="2535" y="1"/>
                  </a:moveTo>
                  <a:cubicBezTo>
                    <a:pt x="2502" y="34"/>
                    <a:pt x="2435" y="67"/>
                    <a:pt x="2402" y="101"/>
                  </a:cubicBezTo>
                  <a:cubicBezTo>
                    <a:pt x="2335" y="167"/>
                    <a:pt x="2269" y="234"/>
                    <a:pt x="2168" y="301"/>
                  </a:cubicBezTo>
                  <a:cubicBezTo>
                    <a:pt x="2102" y="334"/>
                    <a:pt x="2035" y="401"/>
                    <a:pt x="1968" y="434"/>
                  </a:cubicBezTo>
                  <a:cubicBezTo>
                    <a:pt x="1849" y="524"/>
                    <a:pt x="1677" y="640"/>
                    <a:pt x="1522" y="640"/>
                  </a:cubicBezTo>
                  <a:cubicBezTo>
                    <a:pt x="1504" y="640"/>
                    <a:pt x="1486" y="638"/>
                    <a:pt x="1468" y="634"/>
                  </a:cubicBezTo>
                  <a:cubicBezTo>
                    <a:pt x="1401" y="634"/>
                    <a:pt x="1335" y="601"/>
                    <a:pt x="1301" y="534"/>
                  </a:cubicBezTo>
                  <a:cubicBezTo>
                    <a:pt x="1268" y="468"/>
                    <a:pt x="1268" y="434"/>
                    <a:pt x="1268" y="367"/>
                  </a:cubicBezTo>
                  <a:cubicBezTo>
                    <a:pt x="1234" y="334"/>
                    <a:pt x="1234" y="201"/>
                    <a:pt x="1268" y="67"/>
                  </a:cubicBezTo>
                  <a:cubicBezTo>
                    <a:pt x="1268" y="28"/>
                    <a:pt x="1263" y="14"/>
                    <a:pt x="1252" y="14"/>
                  </a:cubicBezTo>
                  <a:cubicBezTo>
                    <a:pt x="1237" y="14"/>
                    <a:pt x="1208" y="47"/>
                    <a:pt x="1168" y="67"/>
                  </a:cubicBezTo>
                  <a:cubicBezTo>
                    <a:pt x="1134" y="101"/>
                    <a:pt x="1101" y="101"/>
                    <a:pt x="1034" y="134"/>
                  </a:cubicBezTo>
                  <a:cubicBezTo>
                    <a:pt x="1001" y="201"/>
                    <a:pt x="934" y="234"/>
                    <a:pt x="868" y="267"/>
                  </a:cubicBezTo>
                  <a:cubicBezTo>
                    <a:pt x="767" y="301"/>
                    <a:pt x="701" y="367"/>
                    <a:pt x="601" y="401"/>
                  </a:cubicBezTo>
                  <a:cubicBezTo>
                    <a:pt x="467" y="468"/>
                    <a:pt x="401" y="468"/>
                    <a:pt x="367" y="468"/>
                  </a:cubicBezTo>
                  <a:cubicBezTo>
                    <a:pt x="350" y="470"/>
                    <a:pt x="334" y="471"/>
                    <a:pt x="319" y="471"/>
                  </a:cubicBezTo>
                  <a:cubicBezTo>
                    <a:pt x="129" y="471"/>
                    <a:pt x="98" y="281"/>
                    <a:pt x="67" y="34"/>
                  </a:cubicBezTo>
                  <a:cubicBezTo>
                    <a:pt x="0" y="167"/>
                    <a:pt x="0" y="267"/>
                    <a:pt x="0" y="401"/>
                  </a:cubicBezTo>
                  <a:cubicBezTo>
                    <a:pt x="34" y="468"/>
                    <a:pt x="67" y="534"/>
                    <a:pt x="100" y="601"/>
                  </a:cubicBezTo>
                  <a:cubicBezTo>
                    <a:pt x="167" y="668"/>
                    <a:pt x="267" y="668"/>
                    <a:pt x="367" y="668"/>
                  </a:cubicBezTo>
                  <a:cubicBezTo>
                    <a:pt x="434" y="668"/>
                    <a:pt x="534" y="668"/>
                    <a:pt x="701" y="601"/>
                  </a:cubicBezTo>
                  <a:cubicBezTo>
                    <a:pt x="801" y="534"/>
                    <a:pt x="868" y="501"/>
                    <a:pt x="968" y="434"/>
                  </a:cubicBezTo>
                  <a:lnTo>
                    <a:pt x="1068" y="367"/>
                  </a:lnTo>
                  <a:lnTo>
                    <a:pt x="1068" y="401"/>
                  </a:lnTo>
                  <a:cubicBezTo>
                    <a:pt x="1068" y="468"/>
                    <a:pt x="1101" y="534"/>
                    <a:pt x="1134" y="601"/>
                  </a:cubicBezTo>
                  <a:cubicBezTo>
                    <a:pt x="1168" y="734"/>
                    <a:pt x="1301" y="834"/>
                    <a:pt x="1468" y="834"/>
                  </a:cubicBezTo>
                  <a:cubicBezTo>
                    <a:pt x="1735" y="834"/>
                    <a:pt x="1935" y="701"/>
                    <a:pt x="2102" y="601"/>
                  </a:cubicBezTo>
                  <a:cubicBezTo>
                    <a:pt x="2168" y="534"/>
                    <a:pt x="2235" y="501"/>
                    <a:pt x="2302" y="434"/>
                  </a:cubicBezTo>
                  <a:cubicBezTo>
                    <a:pt x="2335" y="434"/>
                    <a:pt x="2369" y="401"/>
                    <a:pt x="2369" y="367"/>
                  </a:cubicBezTo>
                  <a:cubicBezTo>
                    <a:pt x="2369" y="367"/>
                    <a:pt x="2402" y="434"/>
                    <a:pt x="2402" y="434"/>
                  </a:cubicBezTo>
                  <a:cubicBezTo>
                    <a:pt x="2402" y="468"/>
                    <a:pt x="2402" y="501"/>
                    <a:pt x="2435" y="501"/>
                  </a:cubicBezTo>
                  <a:cubicBezTo>
                    <a:pt x="2435" y="534"/>
                    <a:pt x="2435" y="534"/>
                    <a:pt x="2435" y="534"/>
                  </a:cubicBezTo>
                  <a:cubicBezTo>
                    <a:pt x="2435" y="534"/>
                    <a:pt x="2435" y="601"/>
                    <a:pt x="2502" y="668"/>
                  </a:cubicBezTo>
                  <a:cubicBezTo>
                    <a:pt x="2569" y="768"/>
                    <a:pt x="2702" y="901"/>
                    <a:pt x="2936" y="901"/>
                  </a:cubicBezTo>
                  <a:cubicBezTo>
                    <a:pt x="3136" y="901"/>
                    <a:pt x="3336" y="801"/>
                    <a:pt x="3503" y="668"/>
                  </a:cubicBezTo>
                  <a:cubicBezTo>
                    <a:pt x="3569" y="634"/>
                    <a:pt x="3603" y="601"/>
                    <a:pt x="3636" y="568"/>
                  </a:cubicBezTo>
                  <a:cubicBezTo>
                    <a:pt x="3670" y="568"/>
                    <a:pt x="3703" y="534"/>
                    <a:pt x="3703" y="534"/>
                  </a:cubicBezTo>
                  <a:lnTo>
                    <a:pt x="3757" y="507"/>
                  </a:lnTo>
                  <a:lnTo>
                    <a:pt x="3757" y="507"/>
                  </a:lnTo>
                  <a:cubicBezTo>
                    <a:pt x="3760" y="513"/>
                    <a:pt x="3764" y="522"/>
                    <a:pt x="3770" y="534"/>
                  </a:cubicBezTo>
                  <a:cubicBezTo>
                    <a:pt x="3803" y="668"/>
                    <a:pt x="3870" y="834"/>
                    <a:pt x="4003" y="901"/>
                  </a:cubicBezTo>
                  <a:cubicBezTo>
                    <a:pt x="4083" y="961"/>
                    <a:pt x="4175" y="973"/>
                    <a:pt x="4250" y="973"/>
                  </a:cubicBezTo>
                  <a:cubicBezTo>
                    <a:pt x="4301" y="973"/>
                    <a:pt x="4343" y="968"/>
                    <a:pt x="4370" y="968"/>
                  </a:cubicBezTo>
                  <a:cubicBezTo>
                    <a:pt x="4637" y="901"/>
                    <a:pt x="4737" y="801"/>
                    <a:pt x="4804" y="768"/>
                  </a:cubicBezTo>
                  <a:cubicBezTo>
                    <a:pt x="5071" y="601"/>
                    <a:pt x="5171" y="468"/>
                    <a:pt x="5337" y="234"/>
                  </a:cubicBezTo>
                  <a:lnTo>
                    <a:pt x="5337" y="234"/>
                  </a:lnTo>
                  <a:cubicBezTo>
                    <a:pt x="5104" y="367"/>
                    <a:pt x="4937" y="434"/>
                    <a:pt x="4704" y="601"/>
                  </a:cubicBezTo>
                  <a:cubicBezTo>
                    <a:pt x="4637" y="634"/>
                    <a:pt x="4537" y="734"/>
                    <a:pt x="4337" y="768"/>
                  </a:cubicBezTo>
                  <a:cubicBezTo>
                    <a:pt x="4317" y="777"/>
                    <a:pt x="4295" y="782"/>
                    <a:pt x="4271" y="782"/>
                  </a:cubicBezTo>
                  <a:cubicBezTo>
                    <a:pt x="4214" y="782"/>
                    <a:pt x="4150" y="758"/>
                    <a:pt x="4103" y="734"/>
                  </a:cubicBezTo>
                  <a:cubicBezTo>
                    <a:pt x="4036" y="701"/>
                    <a:pt x="3970" y="601"/>
                    <a:pt x="3936" y="468"/>
                  </a:cubicBezTo>
                  <a:cubicBezTo>
                    <a:pt x="3936" y="401"/>
                    <a:pt x="3936" y="267"/>
                    <a:pt x="3936" y="101"/>
                  </a:cubicBezTo>
                  <a:cubicBezTo>
                    <a:pt x="3936" y="91"/>
                    <a:pt x="3934" y="87"/>
                    <a:pt x="3929" y="87"/>
                  </a:cubicBezTo>
                  <a:cubicBezTo>
                    <a:pt x="3920" y="87"/>
                    <a:pt x="3903" y="110"/>
                    <a:pt x="3903" y="134"/>
                  </a:cubicBezTo>
                  <a:lnTo>
                    <a:pt x="3836" y="167"/>
                  </a:lnTo>
                  <a:lnTo>
                    <a:pt x="3703" y="301"/>
                  </a:lnTo>
                  <a:lnTo>
                    <a:pt x="3603" y="367"/>
                  </a:lnTo>
                  <a:cubicBezTo>
                    <a:pt x="3569" y="401"/>
                    <a:pt x="3536" y="401"/>
                    <a:pt x="3536" y="434"/>
                  </a:cubicBezTo>
                  <a:cubicBezTo>
                    <a:pt x="3503" y="468"/>
                    <a:pt x="3436" y="501"/>
                    <a:pt x="3403" y="501"/>
                  </a:cubicBezTo>
                  <a:cubicBezTo>
                    <a:pt x="3236" y="634"/>
                    <a:pt x="3069" y="701"/>
                    <a:pt x="2936" y="701"/>
                  </a:cubicBezTo>
                  <a:cubicBezTo>
                    <a:pt x="2685" y="701"/>
                    <a:pt x="2611" y="465"/>
                    <a:pt x="2603" y="465"/>
                  </a:cubicBezTo>
                  <a:cubicBezTo>
                    <a:pt x="2602" y="465"/>
                    <a:pt x="2602" y="466"/>
                    <a:pt x="2602" y="468"/>
                  </a:cubicBezTo>
                  <a:cubicBezTo>
                    <a:pt x="2602" y="468"/>
                    <a:pt x="2602" y="468"/>
                    <a:pt x="2602" y="434"/>
                  </a:cubicBezTo>
                  <a:cubicBezTo>
                    <a:pt x="2602" y="434"/>
                    <a:pt x="2602" y="401"/>
                    <a:pt x="2569" y="401"/>
                  </a:cubicBezTo>
                  <a:cubicBezTo>
                    <a:pt x="2569" y="367"/>
                    <a:pt x="2569" y="367"/>
                    <a:pt x="2535" y="234"/>
                  </a:cubicBezTo>
                  <a:cubicBezTo>
                    <a:pt x="2535" y="234"/>
                    <a:pt x="2535" y="201"/>
                    <a:pt x="2535" y="134"/>
                  </a:cubicBezTo>
                  <a:cubicBezTo>
                    <a:pt x="2535" y="101"/>
                    <a:pt x="2535" y="67"/>
                    <a:pt x="2535" y="1"/>
                  </a:cubicBezTo>
                  <a:close/>
                </a:path>
              </a:pathLst>
            </a:custGeom>
            <a:solidFill>
              <a:srgbClr val="F9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5927720" y="-4309586"/>
              <a:ext cx="517983" cy="158763"/>
            </a:xfrm>
            <a:custGeom>
              <a:avLst/>
              <a:gdLst/>
              <a:ahLst/>
              <a:cxnLst/>
              <a:rect l="l" t="t" r="r" b="b"/>
              <a:pathLst>
                <a:path w="4137" h="1268" extrusionOk="0">
                  <a:moveTo>
                    <a:pt x="1201" y="490"/>
                  </a:moveTo>
                  <a:cubicBezTo>
                    <a:pt x="1201" y="490"/>
                    <a:pt x="1201" y="495"/>
                    <a:pt x="1201" y="504"/>
                  </a:cubicBezTo>
                  <a:lnTo>
                    <a:pt x="1201" y="504"/>
                  </a:lnTo>
                  <a:cubicBezTo>
                    <a:pt x="1201" y="503"/>
                    <a:pt x="1201" y="502"/>
                    <a:pt x="1201" y="501"/>
                  </a:cubicBezTo>
                  <a:cubicBezTo>
                    <a:pt x="1201" y="493"/>
                    <a:pt x="1201" y="490"/>
                    <a:pt x="1201" y="490"/>
                  </a:cubicBezTo>
                  <a:close/>
                  <a:moveTo>
                    <a:pt x="100" y="0"/>
                  </a:moveTo>
                  <a:cubicBezTo>
                    <a:pt x="33" y="134"/>
                    <a:pt x="0" y="234"/>
                    <a:pt x="0" y="367"/>
                  </a:cubicBezTo>
                  <a:cubicBezTo>
                    <a:pt x="0" y="467"/>
                    <a:pt x="0" y="634"/>
                    <a:pt x="167" y="768"/>
                  </a:cubicBezTo>
                  <a:cubicBezTo>
                    <a:pt x="194" y="794"/>
                    <a:pt x="286" y="843"/>
                    <a:pt x="427" y="843"/>
                  </a:cubicBezTo>
                  <a:cubicBezTo>
                    <a:pt x="460" y="843"/>
                    <a:pt x="496" y="841"/>
                    <a:pt x="534" y="834"/>
                  </a:cubicBezTo>
                  <a:cubicBezTo>
                    <a:pt x="701" y="801"/>
                    <a:pt x="867" y="701"/>
                    <a:pt x="1034" y="601"/>
                  </a:cubicBezTo>
                  <a:cubicBezTo>
                    <a:pt x="1131" y="552"/>
                    <a:pt x="1179" y="530"/>
                    <a:pt x="1202" y="520"/>
                  </a:cubicBezTo>
                  <a:lnTo>
                    <a:pt x="1202" y="520"/>
                  </a:lnTo>
                  <a:cubicBezTo>
                    <a:pt x="1204" y="586"/>
                    <a:pt x="1211" y="742"/>
                    <a:pt x="1234" y="834"/>
                  </a:cubicBezTo>
                  <a:cubicBezTo>
                    <a:pt x="1301" y="968"/>
                    <a:pt x="1434" y="1068"/>
                    <a:pt x="1534" y="1101"/>
                  </a:cubicBezTo>
                  <a:cubicBezTo>
                    <a:pt x="1574" y="1108"/>
                    <a:pt x="1611" y="1110"/>
                    <a:pt x="1643" y="1110"/>
                  </a:cubicBezTo>
                  <a:cubicBezTo>
                    <a:pt x="1771" y="1110"/>
                    <a:pt x="1835" y="1068"/>
                    <a:pt x="1835" y="1068"/>
                  </a:cubicBezTo>
                  <a:cubicBezTo>
                    <a:pt x="1835" y="1068"/>
                    <a:pt x="1968" y="1068"/>
                    <a:pt x="2168" y="968"/>
                  </a:cubicBezTo>
                  <a:cubicBezTo>
                    <a:pt x="2268" y="934"/>
                    <a:pt x="2368" y="868"/>
                    <a:pt x="2502" y="801"/>
                  </a:cubicBezTo>
                  <a:cubicBezTo>
                    <a:pt x="2535" y="801"/>
                    <a:pt x="2569" y="768"/>
                    <a:pt x="2602" y="768"/>
                  </a:cubicBezTo>
                  <a:lnTo>
                    <a:pt x="2635" y="734"/>
                  </a:lnTo>
                  <a:cubicBezTo>
                    <a:pt x="2635" y="801"/>
                    <a:pt x="2669" y="968"/>
                    <a:pt x="2769" y="1101"/>
                  </a:cubicBezTo>
                  <a:cubicBezTo>
                    <a:pt x="2869" y="1235"/>
                    <a:pt x="3036" y="1268"/>
                    <a:pt x="3136" y="1268"/>
                  </a:cubicBezTo>
                  <a:cubicBezTo>
                    <a:pt x="3269" y="1268"/>
                    <a:pt x="3369" y="1235"/>
                    <a:pt x="3436" y="1201"/>
                  </a:cubicBezTo>
                  <a:cubicBezTo>
                    <a:pt x="3503" y="1168"/>
                    <a:pt x="3569" y="1134"/>
                    <a:pt x="3603" y="1101"/>
                  </a:cubicBezTo>
                  <a:cubicBezTo>
                    <a:pt x="3869" y="968"/>
                    <a:pt x="3970" y="801"/>
                    <a:pt x="4136" y="601"/>
                  </a:cubicBezTo>
                  <a:lnTo>
                    <a:pt x="4136" y="601"/>
                  </a:lnTo>
                  <a:cubicBezTo>
                    <a:pt x="3903" y="701"/>
                    <a:pt x="3736" y="801"/>
                    <a:pt x="3503" y="934"/>
                  </a:cubicBezTo>
                  <a:cubicBezTo>
                    <a:pt x="3436" y="968"/>
                    <a:pt x="3302" y="1068"/>
                    <a:pt x="3136" y="1068"/>
                  </a:cubicBezTo>
                  <a:cubicBezTo>
                    <a:pt x="3069" y="1068"/>
                    <a:pt x="2969" y="1034"/>
                    <a:pt x="2935" y="968"/>
                  </a:cubicBezTo>
                  <a:cubicBezTo>
                    <a:pt x="2869" y="901"/>
                    <a:pt x="2835" y="801"/>
                    <a:pt x="2835" y="667"/>
                  </a:cubicBezTo>
                  <a:cubicBezTo>
                    <a:pt x="2835" y="601"/>
                    <a:pt x="2835" y="501"/>
                    <a:pt x="2835" y="401"/>
                  </a:cubicBezTo>
                  <a:cubicBezTo>
                    <a:pt x="2835" y="389"/>
                    <a:pt x="2832" y="386"/>
                    <a:pt x="2827" y="386"/>
                  </a:cubicBezTo>
                  <a:cubicBezTo>
                    <a:pt x="2817" y="386"/>
                    <a:pt x="2802" y="401"/>
                    <a:pt x="2802" y="401"/>
                  </a:cubicBezTo>
                  <a:lnTo>
                    <a:pt x="2735" y="434"/>
                  </a:lnTo>
                  <a:lnTo>
                    <a:pt x="2635" y="501"/>
                  </a:lnTo>
                  <a:cubicBezTo>
                    <a:pt x="2569" y="534"/>
                    <a:pt x="2468" y="601"/>
                    <a:pt x="2402" y="634"/>
                  </a:cubicBezTo>
                  <a:cubicBezTo>
                    <a:pt x="2268" y="701"/>
                    <a:pt x="2168" y="768"/>
                    <a:pt x="2068" y="801"/>
                  </a:cubicBezTo>
                  <a:cubicBezTo>
                    <a:pt x="1901" y="868"/>
                    <a:pt x="1801" y="901"/>
                    <a:pt x="1801" y="901"/>
                  </a:cubicBezTo>
                  <a:cubicBezTo>
                    <a:pt x="1801" y="901"/>
                    <a:pt x="1757" y="916"/>
                    <a:pt x="1688" y="916"/>
                  </a:cubicBezTo>
                  <a:cubicBezTo>
                    <a:pt x="1653" y="916"/>
                    <a:pt x="1612" y="912"/>
                    <a:pt x="1568" y="901"/>
                  </a:cubicBezTo>
                  <a:cubicBezTo>
                    <a:pt x="1534" y="901"/>
                    <a:pt x="1468" y="834"/>
                    <a:pt x="1434" y="768"/>
                  </a:cubicBezTo>
                  <a:cubicBezTo>
                    <a:pt x="1401" y="701"/>
                    <a:pt x="1401" y="667"/>
                    <a:pt x="1401" y="601"/>
                  </a:cubicBezTo>
                  <a:cubicBezTo>
                    <a:pt x="1401" y="567"/>
                    <a:pt x="1401" y="401"/>
                    <a:pt x="1468" y="167"/>
                  </a:cubicBezTo>
                  <a:cubicBezTo>
                    <a:pt x="1501" y="167"/>
                    <a:pt x="1501" y="134"/>
                    <a:pt x="1501" y="67"/>
                  </a:cubicBezTo>
                  <a:lnTo>
                    <a:pt x="1501" y="67"/>
                  </a:lnTo>
                  <a:cubicBezTo>
                    <a:pt x="1501" y="100"/>
                    <a:pt x="1468" y="100"/>
                    <a:pt x="1434" y="134"/>
                  </a:cubicBezTo>
                  <a:cubicBezTo>
                    <a:pt x="1368" y="167"/>
                    <a:pt x="1301" y="200"/>
                    <a:pt x="1234" y="267"/>
                  </a:cubicBezTo>
                  <a:cubicBezTo>
                    <a:pt x="1067" y="367"/>
                    <a:pt x="1034" y="401"/>
                    <a:pt x="967" y="434"/>
                  </a:cubicBezTo>
                  <a:cubicBezTo>
                    <a:pt x="801" y="534"/>
                    <a:pt x="600" y="634"/>
                    <a:pt x="500" y="634"/>
                  </a:cubicBezTo>
                  <a:cubicBezTo>
                    <a:pt x="452" y="644"/>
                    <a:pt x="414" y="648"/>
                    <a:pt x="385" y="648"/>
                  </a:cubicBezTo>
                  <a:cubicBezTo>
                    <a:pt x="314" y="648"/>
                    <a:pt x="290" y="624"/>
                    <a:pt x="267" y="601"/>
                  </a:cubicBezTo>
                  <a:cubicBezTo>
                    <a:pt x="200" y="567"/>
                    <a:pt x="167" y="434"/>
                    <a:pt x="133" y="334"/>
                  </a:cubicBezTo>
                  <a:cubicBezTo>
                    <a:pt x="133" y="234"/>
                    <a:pt x="100" y="134"/>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6537400" y="-3872405"/>
              <a:ext cx="518109" cy="158763"/>
            </a:xfrm>
            <a:custGeom>
              <a:avLst/>
              <a:gdLst/>
              <a:ahLst/>
              <a:cxnLst/>
              <a:rect l="l" t="t" r="r" b="b"/>
              <a:pathLst>
                <a:path w="4138" h="1268" extrusionOk="0">
                  <a:moveTo>
                    <a:pt x="1202" y="490"/>
                  </a:moveTo>
                  <a:cubicBezTo>
                    <a:pt x="1202" y="490"/>
                    <a:pt x="1202" y="495"/>
                    <a:pt x="1202" y="505"/>
                  </a:cubicBezTo>
                  <a:lnTo>
                    <a:pt x="1202" y="505"/>
                  </a:lnTo>
                  <a:cubicBezTo>
                    <a:pt x="1202" y="504"/>
                    <a:pt x="1202" y="502"/>
                    <a:pt x="1202" y="500"/>
                  </a:cubicBezTo>
                  <a:cubicBezTo>
                    <a:pt x="1202" y="493"/>
                    <a:pt x="1202" y="490"/>
                    <a:pt x="1202" y="490"/>
                  </a:cubicBezTo>
                  <a:close/>
                  <a:moveTo>
                    <a:pt x="101" y="0"/>
                  </a:moveTo>
                  <a:cubicBezTo>
                    <a:pt x="34" y="134"/>
                    <a:pt x="1" y="234"/>
                    <a:pt x="1" y="334"/>
                  </a:cubicBezTo>
                  <a:cubicBezTo>
                    <a:pt x="1" y="467"/>
                    <a:pt x="1" y="634"/>
                    <a:pt x="134" y="767"/>
                  </a:cubicBezTo>
                  <a:cubicBezTo>
                    <a:pt x="188" y="794"/>
                    <a:pt x="286" y="843"/>
                    <a:pt x="410" y="843"/>
                  </a:cubicBezTo>
                  <a:cubicBezTo>
                    <a:pt x="439" y="843"/>
                    <a:pt x="469" y="840"/>
                    <a:pt x="501" y="834"/>
                  </a:cubicBezTo>
                  <a:cubicBezTo>
                    <a:pt x="701" y="801"/>
                    <a:pt x="868" y="701"/>
                    <a:pt x="1035" y="601"/>
                  </a:cubicBezTo>
                  <a:cubicBezTo>
                    <a:pt x="1143" y="539"/>
                    <a:pt x="1187" y="520"/>
                    <a:pt x="1203" y="514"/>
                  </a:cubicBezTo>
                  <a:lnTo>
                    <a:pt x="1203" y="514"/>
                  </a:lnTo>
                  <a:cubicBezTo>
                    <a:pt x="1204" y="575"/>
                    <a:pt x="1211" y="739"/>
                    <a:pt x="1235" y="834"/>
                  </a:cubicBezTo>
                  <a:cubicBezTo>
                    <a:pt x="1302" y="967"/>
                    <a:pt x="1435" y="1068"/>
                    <a:pt x="1535" y="1068"/>
                  </a:cubicBezTo>
                  <a:cubicBezTo>
                    <a:pt x="1602" y="1079"/>
                    <a:pt x="1658" y="1082"/>
                    <a:pt x="1702" y="1082"/>
                  </a:cubicBezTo>
                  <a:cubicBezTo>
                    <a:pt x="1791" y="1082"/>
                    <a:pt x="1836" y="1068"/>
                    <a:pt x="1836" y="1068"/>
                  </a:cubicBezTo>
                  <a:cubicBezTo>
                    <a:pt x="1836" y="1068"/>
                    <a:pt x="1969" y="1068"/>
                    <a:pt x="2169" y="967"/>
                  </a:cubicBezTo>
                  <a:cubicBezTo>
                    <a:pt x="2269" y="934"/>
                    <a:pt x="2369" y="867"/>
                    <a:pt x="2503" y="801"/>
                  </a:cubicBezTo>
                  <a:cubicBezTo>
                    <a:pt x="2536" y="801"/>
                    <a:pt x="2569" y="767"/>
                    <a:pt x="2603" y="734"/>
                  </a:cubicBezTo>
                  <a:lnTo>
                    <a:pt x="2636" y="734"/>
                  </a:lnTo>
                  <a:cubicBezTo>
                    <a:pt x="2636" y="801"/>
                    <a:pt x="2669" y="967"/>
                    <a:pt x="2770" y="1101"/>
                  </a:cubicBezTo>
                  <a:cubicBezTo>
                    <a:pt x="2870" y="1201"/>
                    <a:pt x="3036" y="1268"/>
                    <a:pt x="3136" y="1268"/>
                  </a:cubicBezTo>
                  <a:cubicBezTo>
                    <a:pt x="3270" y="1234"/>
                    <a:pt x="3370" y="1201"/>
                    <a:pt x="3437" y="1168"/>
                  </a:cubicBezTo>
                  <a:cubicBezTo>
                    <a:pt x="3503" y="1168"/>
                    <a:pt x="3570" y="1134"/>
                    <a:pt x="3603" y="1101"/>
                  </a:cubicBezTo>
                  <a:cubicBezTo>
                    <a:pt x="3870" y="934"/>
                    <a:pt x="3970" y="801"/>
                    <a:pt x="4137" y="601"/>
                  </a:cubicBezTo>
                  <a:lnTo>
                    <a:pt x="4137" y="601"/>
                  </a:lnTo>
                  <a:cubicBezTo>
                    <a:pt x="3904" y="701"/>
                    <a:pt x="3737" y="801"/>
                    <a:pt x="3503" y="934"/>
                  </a:cubicBezTo>
                  <a:cubicBezTo>
                    <a:pt x="3437" y="967"/>
                    <a:pt x="3303" y="1034"/>
                    <a:pt x="3136" y="1068"/>
                  </a:cubicBezTo>
                  <a:cubicBezTo>
                    <a:pt x="3070" y="1068"/>
                    <a:pt x="2970" y="1034"/>
                    <a:pt x="2936" y="967"/>
                  </a:cubicBezTo>
                  <a:cubicBezTo>
                    <a:pt x="2870" y="901"/>
                    <a:pt x="2836" y="801"/>
                    <a:pt x="2836" y="667"/>
                  </a:cubicBezTo>
                  <a:cubicBezTo>
                    <a:pt x="2836" y="567"/>
                    <a:pt x="2836" y="467"/>
                    <a:pt x="2836" y="400"/>
                  </a:cubicBezTo>
                  <a:cubicBezTo>
                    <a:pt x="2836" y="378"/>
                    <a:pt x="2833" y="371"/>
                    <a:pt x="2828" y="371"/>
                  </a:cubicBezTo>
                  <a:cubicBezTo>
                    <a:pt x="2818" y="371"/>
                    <a:pt x="2803" y="400"/>
                    <a:pt x="2803" y="400"/>
                  </a:cubicBezTo>
                  <a:lnTo>
                    <a:pt x="2736" y="434"/>
                  </a:lnTo>
                  <a:lnTo>
                    <a:pt x="2636" y="500"/>
                  </a:lnTo>
                  <a:cubicBezTo>
                    <a:pt x="2569" y="534"/>
                    <a:pt x="2469" y="601"/>
                    <a:pt x="2403" y="634"/>
                  </a:cubicBezTo>
                  <a:cubicBezTo>
                    <a:pt x="2269" y="701"/>
                    <a:pt x="2169" y="767"/>
                    <a:pt x="2069" y="801"/>
                  </a:cubicBezTo>
                  <a:cubicBezTo>
                    <a:pt x="1902" y="867"/>
                    <a:pt x="1802" y="901"/>
                    <a:pt x="1802" y="901"/>
                  </a:cubicBezTo>
                  <a:lnTo>
                    <a:pt x="1569" y="901"/>
                  </a:lnTo>
                  <a:cubicBezTo>
                    <a:pt x="1502" y="867"/>
                    <a:pt x="1469" y="834"/>
                    <a:pt x="1435" y="767"/>
                  </a:cubicBezTo>
                  <a:cubicBezTo>
                    <a:pt x="1402" y="701"/>
                    <a:pt x="1402" y="667"/>
                    <a:pt x="1402" y="601"/>
                  </a:cubicBezTo>
                  <a:cubicBezTo>
                    <a:pt x="1402" y="567"/>
                    <a:pt x="1402" y="367"/>
                    <a:pt x="1469" y="167"/>
                  </a:cubicBezTo>
                  <a:cubicBezTo>
                    <a:pt x="1469" y="134"/>
                    <a:pt x="1502" y="100"/>
                    <a:pt x="1502" y="67"/>
                  </a:cubicBezTo>
                  <a:lnTo>
                    <a:pt x="1502" y="67"/>
                  </a:lnTo>
                  <a:cubicBezTo>
                    <a:pt x="1469" y="100"/>
                    <a:pt x="1469" y="100"/>
                    <a:pt x="1435" y="134"/>
                  </a:cubicBezTo>
                  <a:cubicBezTo>
                    <a:pt x="1369" y="167"/>
                    <a:pt x="1302" y="200"/>
                    <a:pt x="1235" y="267"/>
                  </a:cubicBezTo>
                  <a:cubicBezTo>
                    <a:pt x="1068" y="367"/>
                    <a:pt x="1035" y="400"/>
                    <a:pt x="935" y="434"/>
                  </a:cubicBezTo>
                  <a:cubicBezTo>
                    <a:pt x="801" y="534"/>
                    <a:pt x="601" y="601"/>
                    <a:pt x="501" y="634"/>
                  </a:cubicBezTo>
                  <a:cubicBezTo>
                    <a:pt x="334" y="634"/>
                    <a:pt x="301" y="634"/>
                    <a:pt x="268" y="601"/>
                  </a:cubicBezTo>
                  <a:cubicBezTo>
                    <a:pt x="201" y="534"/>
                    <a:pt x="168" y="434"/>
                    <a:pt x="134" y="334"/>
                  </a:cubicBezTo>
                  <a:cubicBezTo>
                    <a:pt x="134" y="234"/>
                    <a:pt x="101" y="134"/>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29"/>
          <p:cNvGrpSpPr/>
          <p:nvPr/>
        </p:nvGrpSpPr>
        <p:grpSpPr>
          <a:xfrm>
            <a:off x="284814" y="173485"/>
            <a:ext cx="8428136" cy="451887"/>
            <a:chOff x="284814" y="173485"/>
            <a:chExt cx="8428136" cy="451887"/>
          </a:xfrm>
        </p:grpSpPr>
        <p:grpSp>
          <p:nvGrpSpPr>
            <p:cNvPr id="2004" name="Google Shape;2004;p29"/>
            <p:cNvGrpSpPr/>
            <p:nvPr/>
          </p:nvGrpSpPr>
          <p:grpSpPr>
            <a:xfrm>
              <a:off x="8383864" y="282435"/>
              <a:ext cx="329086" cy="329067"/>
              <a:chOff x="580825" y="880250"/>
              <a:chExt cx="439250" cy="439225"/>
            </a:xfrm>
          </p:grpSpPr>
          <p:sp>
            <p:nvSpPr>
              <p:cNvPr id="2005" name="Google Shape;2005;p2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29"/>
            <p:cNvGrpSpPr/>
            <p:nvPr/>
          </p:nvGrpSpPr>
          <p:grpSpPr>
            <a:xfrm>
              <a:off x="284814" y="173485"/>
              <a:ext cx="524814" cy="451887"/>
              <a:chOff x="450814" y="4378060"/>
              <a:chExt cx="524814" cy="451887"/>
            </a:xfrm>
          </p:grpSpPr>
          <p:grpSp>
            <p:nvGrpSpPr>
              <p:cNvPr id="2011" name="Google Shape;2011;p29"/>
              <p:cNvGrpSpPr/>
              <p:nvPr/>
            </p:nvGrpSpPr>
            <p:grpSpPr>
              <a:xfrm rot="10800000" flipH="1">
                <a:off x="450814" y="4500879"/>
                <a:ext cx="329086" cy="329067"/>
                <a:chOff x="580825" y="880250"/>
                <a:chExt cx="439250" cy="439225"/>
              </a:xfrm>
            </p:grpSpPr>
            <p:sp>
              <p:nvSpPr>
                <p:cNvPr id="2012" name="Google Shape;2012;p2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29"/>
              <p:cNvGrpSpPr/>
              <p:nvPr/>
            </p:nvGrpSpPr>
            <p:grpSpPr>
              <a:xfrm rot="10800000" flipH="1">
                <a:off x="779897" y="4378060"/>
                <a:ext cx="195730" cy="195719"/>
                <a:chOff x="580825" y="880250"/>
                <a:chExt cx="439250" cy="439225"/>
              </a:xfrm>
            </p:grpSpPr>
            <p:sp>
              <p:nvSpPr>
                <p:cNvPr id="2018" name="Google Shape;2018;p2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044238"/>
            <a:ext cx="4747500" cy="2475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00100" y="3675963"/>
            <a:ext cx="4014900" cy="423300"/>
          </a:xfrm>
          <a:prstGeom prst="rect">
            <a:avLst/>
          </a:prstGeom>
          <a:solidFill>
            <a:schemeClr val="accent3"/>
          </a:solidFill>
        </p:spPr>
        <p:txBody>
          <a:bodyPr spcFirstLastPara="1" wrap="square" lIns="91425" tIns="91425" rIns="91425" bIns="91425" anchor="t" anchorCtr="0">
            <a:noAutofit/>
          </a:bodyPr>
          <a:lstStyle>
            <a:lvl1pPr lvl="0">
              <a:spcBef>
                <a:spcPts val="0"/>
              </a:spcBef>
              <a:spcAft>
                <a:spcPts val="0"/>
              </a:spcAft>
              <a:buSzPts val="1400"/>
              <a:buNone/>
              <a:defRPr sz="1600">
                <a:solidFill>
                  <a:schemeClr val="dk2"/>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5876936" y="1514749"/>
            <a:ext cx="4583147" cy="2055123"/>
            <a:chOff x="1206225" y="805475"/>
            <a:chExt cx="2357950" cy="1057325"/>
          </a:xfrm>
        </p:grpSpPr>
        <p:sp>
          <p:nvSpPr>
            <p:cNvPr id="12" name="Google Shape;12;p2"/>
            <p:cNvSpPr/>
            <p:nvPr/>
          </p:nvSpPr>
          <p:spPr>
            <a:xfrm>
              <a:off x="1230525" y="1371125"/>
              <a:ext cx="25" cy="12200"/>
            </a:xfrm>
            <a:custGeom>
              <a:avLst/>
              <a:gdLst/>
              <a:ahLst/>
              <a:cxnLst/>
              <a:rect l="l" t="t" r="r" b="b"/>
              <a:pathLst>
                <a:path w="1" h="488" extrusionOk="0">
                  <a:moveTo>
                    <a:pt x="1" y="1"/>
                  </a:moveTo>
                  <a:lnTo>
                    <a:pt x="1" y="487"/>
                  </a:lnTo>
                  <a:cubicBezTo>
                    <a:pt x="1" y="244"/>
                    <a:pt x="1" y="12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29775" y="1284500"/>
              <a:ext cx="775" cy="3750"/>
            </a:xfrm>
            <a:custGeom>
              <a:avLst/>
              <a:gdLst/>
              <a:ahLst/>
              <a:cxnLst/>
              <a:rect l="l" t="t" r="r" b="b"/>
              <a:pathLst>
                <a:path w="31" h="150" extrusionOk="0">
                  <a:moveTo>
                    <a:pt x="0" y="1"/>
                  </a:moveTo>
                  <a:cubicBezTo>
                    <a:pt x="0" y="91"/>
                    <a:pt x="11" y="149"/>
                    <a:pt x="20" y="149"/>
                  </a:cubicBezTo>
                  <a:cubicBezTo>
                    <a:pt x="26" y="149"/>
                    <a:pt x="31" y="123"/>
                    <a:pt x="31" y="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97500" y="806325"/>
              <a:ext cx="34900" cy="2525"/>
            </a:xfrm>
            <a:custGeom>
              <a:avLst/>
              <a:gdLst/>
              <a:ahLst/>
              <a:cxnLst/>
              <a:rect l="l" t="t" r="r" b="b"/>
              <a:pathLst>
                <a:path w="1396" h="101" extrusionOk="0">
                  <a:moveTo>
                    <a:pt x="155" y="1"/>
                  </a:moveTo>
                  <a:cubicBezTo>
                    <a:pt x="51" y="1"/>
                    <a:pt x="0" y="12"/>
                    <a:pt x="28" y="39"/>
                  </a:cubicBezTo>
                  <a:lnTo>
                    <a:pt x="241" y="100"/>
                  </a:lnTo>
                  <a:cubicBezTo>
                    <a:pt x="403" y="90"/>
                    <a:pt x="551" y="87"/>
                    <a:pt x="689" y="87"/>
                  </a:cubicBezTo>
                  <a:cubicBezTo>
                    <a:pt x="963" y="87"/>
                    <a:pt x="1193" y="100"/>
                    <a:pt x="1396" y="100"/>
                  </a:cubicBezTo>
                  <a:cubicBezTo>
                    <a:pt x="909" y="58"/>
                    <a:pt x="393"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0775" y="817925"/>
              <a:ext cx="16750" cy="1550"/>
            </a:xfrm>
            <a:custGeom>
              <a:avLst/>
              <a:gdLst/>
              <a:ahLst/>
              <a:cxnLst/>
              <a:rect l="l" t="t" r="r" b="b"/>
              <a:pathLst>
                <a:path w="670" h="62" extrusionOk="0">
                  <a:moveTo>
                    <a:pt x="669" y="1"/>
                  </a:moveTo>
                  <a:cubicBezTo>
                    <a:pt x="457" y="1"/>
                    <a:pt x="244" y="1"/>
                    <a:pt x="1" y="31"/>
                  </a:cubicBezTo>
                  <a:cubicBezTo>
                    <a:pt x="61" y="31"/>
                    <a:pt x="122" y="31"/>
                    <a:pt x="183" y="62"/>
                  </a:cubicBezTo>
                  <a:cubicBezTo>
                    <a:pt x="365" y="31"/>
                    <a:pt x="517" y="1"/>
                    <a:pt x="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25825" y="824775"/>
              <a:ext cx="22825" cy="775"/>
            </a:xfrm>
            <a:custGeom>
              <a:avLst/>
              <a:gdLst/>
              <a:ahLst/>
              <a:cxnLst/>
              <a:rect l="l" t="t" r="r" b="b"/>
              <a:pathLst>
                <a:path w="913" h="31" extrusionOk="0">
                  <a:moveTo>
                    <a:pt x="0" y="0"/>
                  </a:moveTo>
                  <a:lnTo>
                    <a:pt x="237" y="8"/>
                  </a:lnTo>
                  <a:lnTo>
                    <a:pt x="237" y="8"/>
                  </a:lnTo>
                  <a:cubicBezTo>
                    <a:pt x="149" y="4"/>
                    <a:pt x="71" y="0"/>
                    <a:pt x="0" y="0"/>
                  </a:cubicBezTo>
                  <a:close/>
                  <a:moveTo>
                    <a:pt x="237" y="8"/>
                  </a:moveTo>
                  <a:cubicBezTo>
                    <a:pt x="413" y="17"/>
                    <a:pt x="629" y="31"/>
                    <a:pt x="912" y="31"/>
                  </a:cubicBezTo>
                  <a:lnTo>
                    <a:pt x="237" y="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32800" y="1830100"/>
              <a:ext cx="6125" cy="6875"/>
            </a:xfrm>
            <a:custGeom>
              <a:avLst/>
              <a:gdLst/>
              <a:ahLst/>
              <a:cxnLst/>
              <a:rect l="l" t="t" r="r" b="b"/>
              <a:pathLst>
                <a:path w="245" h="275" extrusionOk="0">
                  <a:moveTo>
                    <a:pt x="62" y="1"/>
                  </a:moveTo>
                  <a:cubicBezTo>
                    <a:pt x="31" y="1"/>
                    <a:pt x="31" y="31"/>
                    <a:pt x="1" y="31"/>
                  </a:cubicBezTo>
                  <a:cubicBezTo>
                    <a:pt x="62" y="122"/>
                    <a:pt x="153" y="213"/>
                    <a:pt x="244" y="274"/>
                  </a:cubicBezTo>
                  <a:cubicBezTo>
                    <a:pt x="62" y="92"/>
                    <a:pt x="62"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37550" y="808050"/>
              <a:ext cx="36500" cy="1850"/>
            </a:xfrm>
            <a:custGeom>
              <a:avLst/>
              <a:gdLst/>
              <a:ahLst/>
              <a:cxnLst/>
              <a:rect l="l" t="t" r="r" b="b"/>
              <a:pathLst>
                <a:path w="1460" h="74" extrusionOk="0">
                  <a:moveTo>
                    <a:pt x="1" y="1"/>
                  </a:moveTo>
                  <a:cubicBezTo>
                    <a:pt x="513" y="45"/>
                    <a:pt x="959" y="73"/>
                    <a:pt x="1233" y="73"/>
                  </a:cubicBezTo>
                  <a:cubicBezTo>
                    <a:pt x="1334" y="73"/>
                    <a:pt x="1411" y="70"/>
                    <a:pt x="1460" y="61"/>
                  </a:cubicBezTo>
                  <a:cubicBezTo>
                    <a:pt x="882" y="31"/>
                    <a:pt x="39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3050" y="1337400"/>
              <a:ext cx="800" cy="10325"/>
            </a:xfrm>
            <a:custGeom>
              <a:avLst/>
              <a:gdLst/>
              <a:ahLst/>
              <a:cxnLst/>
              <a:rect l="l" t="t" r="r" b="b"/>
              <a:pathLst>
                <a:path w="32" h="413" extrusionOk="0">
                  <a:moveTo>
                    <a:pt x="2" y="1"/>
                  </a:moveTo>
                  <a:cubicBezTo>
                    <a:pt x="1" y="1"/>
                    <a:pt x="1" y="4"/>
                    <a:pt x="1" y="12"/>
                  </a:cubicBezTo>
                  <a:cubicBezTo>
                    <a:pt x="1" y="286"/>
                    <a:pt x="25" y="412"/>
                    <a:pt x="30" y="412"/>
                  </a:cubicBezTo>
                  <a:cubicBezTo>
                    <a:pt x="31" y="412"/>
                    <a:pt x="31" y="411"/>
                    <a:pt x="31" y="407"/>
                  </a:cubicBezTo>
                  <a:cubicBezTo>
                    <a:pt x="31" y="170"/>
                    <a:pt x="8" y="1"/>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95000" y="807475"/>
              <a:ext cx="42575" cy="1375"/>
            </a:xfrm>
            <a:custGeom>
              <a:avLst/>
              <a:gdLst/>
              <a:ahLst/>
              <a:cxnLst/>
              <a:rect l="l" t="t" r="r" b="b"/>
              <a:pathLst>
                <a:path w="1703" h="55" extrusionOk="0">
                  <a:moveTo>
                    <a:pt x="874" y="1"/>
                  </a:moveTo>
                  <a:cubicBezTo>
                    <a:pt x="586" y="1"/>
                    <a:pt x="289" y="8"/>
                    <a:pt x="1" y="24"/>
                  </a:cubicBezTo>
                  <a:cubicBezTo>
                    <a:pt x="92" y="24"/>
                    <a:pt x="213" y="54"/>
                    <a:pt x="305" y="54"/>
                  </a:cubicBezTo>
                  <a:cubicBezTo>
                    <a:pt x="730" y="24"/>
                    <a:pt x="1156" y="24"/>
                    <a:pt x="1703" y="24"/>
                  </a:cubicBezTo>
                  <a:cubicBezTo>
                    <a:pt x="1444" y="8"/>
                    <a:pt x="1163" y="1"/>
                    <a:pt x="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94700" y="1844550"/>
              <a:ext cx="3825" cy="25"/>
            </a:xfrm>
            <a:custGeom>
              <a:avLst/>
              <a:gdLst/>
              <a:ahLst/>
              <a:cxnLst/>
              <a:rect l="l" t="t" r="r" b="b"/>
              <a:pathLst>
                <a:path w="153" h="1" extrusionOk="0">
                  <a:moveTo>
                    <a:pt x="0" y="0"/>
                  </a:moveTo>
                  <a:cubicBezTo>
                    <a:pt x="61" y="0"/>
                    <a:pt x="92" y="0"/>
                    <a:pt x="152" y="0"/>
                  </a:cubicBezTo>
                  <a:cubicBezTo>
                    <a:pt x="152" y="0"/>
                    <a:pt x="92"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84050" y="818700"/>
              <a:ext cx="3825" cy="25"/>
            </a:xfrm>
            <a:custGeom>
              <a:avLst/>
              <a:gdLst/>
              <a:ahLst/>
              <a:cxnLst/>
              <a:rect l="l" t="t" r="r" b="b"/>
              <a:pathLst>
                <a:path w="153" h="1" extrusionOk="0">
                  <a:moveTo>
                    <a:pt x="62" y="0"/>
                  </a:moveTo>
                  <a:cubicBezTo>
                    <a:pt x="31" y="0"/>
                    <a:pt x="31" y="0"/>
                    <a:pt x="1" y="0"/>
                  </a:cubicBezTo>
                  <a:cubicBezTo>
                    <a:pt x="153" y="0"/>
                    <a:pt x="122" y="0"/>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94225" y="1848350"/>
              <a:ext cx="13700" cy="775"/>
            </a:xfrm>
            <a:custGeom>
              <a:avLst/>
              <a:gdLst/>
              <a:ahLst/>
              <a:cxnLst/>
              <a:rect l="l" t="t" r="r" b="b"/>
              <a:pathLst>
                <a:path w="548" h="31" extrusionOk="0">
                  <a:moveTo>
                    <a:pt x="0" y="0"/>
                  </a:moveTo>
                  <a:cubicBezTo>
                    <a:pt x="31" y="0"/>
                    <a:pt x="61" y="31"/>
                    <a:pt x="92" y="31"/>
                  </a:cubicBezTo>
                  <a:cubicBezTo>
                    <a:pt x="548" y="0"/>
                    <a:pt x="365"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5900" y="825525"/>
              <a:ext cx="1550" cy="800"/>
            </a:xfrm>
            <a:custGeom>
              <a:avLst/>
              <a:gdLst/>
              <a:ahLst/>
              <a:cxnLst/>
              <a:rect l="l" t="t" r="r" b="b"/>
              <a:pathLst>
                <a:path w="62" h="32" extrusionOk="0">
                  <a:moveTo>
                    <a:pt x="0" y="1"/>
                  </a:moveTo>
                  <a:lnTo>
                    <a:pt x="0" y="31"/>
                  </a:lnTo>
                  <a:cubicBezTo>
                    <a:pt x="31" y="31"/>
                    <a:pt x="31" y="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006375" y="820975"/>
              <a:ext cx="39550" cy="6100"/>
            </a:xfrm>
            <a:custGeom>
              <a:avLst/>
              <a:gdLst/>
              <a:ahLst/>
              <a:cxnLst/>
              <a:rect l="l" t="t" r="r" b="b"/>
              <a:pathLst>
                <a:path w="1582" h="244" extrusionOk="0">
                  <a:moveTo>
                    <a:pt x="1065" y="0"/>
                  </a:moveTo>
                  <a:lnTo>
                    <a:pt x="1" y="244"/>
                  </a:lnTo>
                  <a:cubicBezTo>
                    <a:pt x="420" y="189"/>
                    <a:pt x="719" y="178"/>
                    <a:pt x="1003" y="178"/>
                  </a:cubicBezTo>
                  <a:cubicBezTo>
                    <a:pt x="1192" y="178"/>
                    <a:pt x="1375" y="183"/>
                    <a:pt x="1581" y="183"/>
                  </a:cubicBezTo>
                  <a:lnTo>
                    <a:pt x="1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10025" y="805475"/>
              <a:ext cx="2354150" cy="1057325"/>
            </a:xfrm>
            <a:custGeom>
              <a:avLst/>
              <a:gdLst/>
              <a:ahLst/>
              <a:cxnLst/>
              <a:rect l="l" t="t" r="r" b="b"/>
              <a:pathLst>
                <a:path w="94166" h="42293" extrusionOk="0">
                  <a:moveTo>
                    <a:pt x="82163" y="142"/>
                  </a:moveTo>
                  <a:cubicBezTo>
                    <a:pt x="82198" y="142"/>
                    <a:pt x="82388" y="149"/>
                    <a:pt x="82646" y="164"/>
                  </a:cubicBezTo>
                  <a:lnTo>
                    <a:pt x="82616" y="164"/>
                  </a:lnTo>
                  <a:cubicBezTo>
                    <a:pt x="82251" y="149"/>
                    <a:pt x="82129" y="142"/>
                    <a:pt x="82163" y="142"/>
                  </a:cubicBezTo>
                  <a:close/>
                  <a:moveTo>
                    <a:pt x="10751" y="482"/>
                  </a:moveTo>
                  <a:cubicBezTo>
                    <a:pt x="10724" y="487"/>
                    <a:pt x="10696" y="492"/>
                    <a:pt x="10669" y="499"/>
                  </a:cubicBezTo>
                  <a:cubicBezTo>
                    <a:pt x="10698" y="493"/>
                    <a:pt x="10725" y="488"/>
                    <a:pt x="10751" y="482"/>
                  </a:cubicBezTo>
                  <a:close/>
                  <a:moveTo>
                    <a:pt x="73820" y="621"/>
                  </a:moveTo>
                  <a:cubicBezTo>
                    <a:pt x="73522" y="623"/>
                    <a:pt x="73320" y="634"/>
                    <a:pt x="73154" y="648"/>
                  </a:cubicBezTo>
                  <a:lnTo>
                    <a:pt x="73154" y="648"/>
                  </a:lnTo>
                  <a:cubicBezTo>
                    <a:pt x="73348" y="640"/>
                    <a:pt x="73578" y="631"/>
                    <a:pt x="73820" y="621"/>
                  </a:cubicBezTo>
                  <a:close/>
                  <a:moveTo>
                    <a:pt x="11429" y="651"/>
                  </a:moveTo>
                  <a:cubicBezTo>
                    <a:pt x="11733" y="651"/>
                    <a:pt x="12098" y="651"/>
                    <a:pt x="12462" y="681"/>
                  </a:cubicBezTo>
                  <a:cubicBezTo>
                    <a:pt x="12219" y="681"/>
                    <a:pt x="11854" y="681"/>
                    <a:pt x="11429" y="651"/>
                  </a:cubicBezTo>
                  <a:close/>
                  <a:moveTo>
                    <a:pt x="72907" y="672"/>
                  </a:moveTo>
                  <a:lnTo>
                    <a:pt x="72907" y="672"/>
                  </a:lnTo>
                  <a:cubicBezTo>
                    <a:pt x="72881" y="675"/>
                    <a:pt x="72855" y="678"/>
                    <a:pt x="72828" y="681"/>
                  </a:cubicBezTo>
                  <a:cubicBezTo>
                    <a:pt x="72866" y="678"/>
                    <a:pt x="72892" y="675"/>
                    <a:pt x="72907" y="672"/>
                  </a:cubicBezTo>
                  <a:close/>
                  <a:moveTo>
                    <a:pt x="23629" y="701"/>
                  </a:moveTo>
                  <a:cubicBezTo>
                    <a:pt x="23476" y="703"/>
                    <a:pt x="23336" y="707"/>
                    <a:pt x="23222" y="712"/>
                  </a:cubicBezTo>
                  <a:lnTo>
                    <a:pt x="23800" y="712"/>
                  </a:lnTo>
                  <a:cubicBezTo>
                    <a:pt x="23741" y="707"/>
                    <a:pt x="23684" y="704"/>
                    <a:pt x="23629" y="701"/>
                  </a:cubicBezTo>
                  <a:close/>
                  <a:moveTo>
                    <a:pt x="75270" y="581"/>
                  </a:moveTo>
                  <a:cubicBezTo>
                    <a:pt x="74861" y="581"/>
                    <a:pt x="74314" y="601"/>
                    <a:pt x="73820" y="621"/>
                  </a:cubicBezTo>
                  <a:lnTo>
                    <a:pt x="73820" y="621"/>
                  </a:lnTo>
                  <a:cubicBezTo>
                    <a:pt x="73863" y="621"/>
                    <a:pt x="73907" y="620"/>
                    <a:pt x="73953" y="620"/>
                  </a:cubicBezTo>
                  <a:cubicBezTo>
                    <a:pt x="75077" y="712"/>
                    <a:pt x="72615" y="651"/>
                    <a:pt x="73497" y="742"/>
                  </a:cubicBezTo>
                  <a:cubicBezTo>
                    <a:pt x="73558" y="681"/>
                    <a:pt x="75017" y="651"/>
                    <a:pt x="75868" y="620"/>
                  </a:cubicBezTo>
                  <a:cubicBezTo>
                    <a:pt x="75791" y="591"/>
                    <a:pt x="75567" y="581"/>
                    <a:pt x="75270" y="581"/>
                  </a:cubicBezTo>
                  <a:close/>
                  <a:moveTo>
                    <a:pt x="25198" y="772"/>
                  </a:moveTo>
                  <a:lnTo>
                    <a:pt x="25198" y="772"/>
                  </a:lnTo>
                  <a:cubicBezTo>
                    <a:pt x="25092" y="772"/>
                    <a:pt x="24991" y="772"/>
                    <a:pt x="24894" y="772"/>
                  </a:cubicBezTo>
                  <a:lnTo>
                    <a:pt x="25198" y="772"/>
                  </a:lnTo>
                  <a:cubicBezTo>
                    <a:pt x="25198" y="772"/>
                    <a:pt x="25198" y="772"/>
                    <a:pt x="25198" y="772"/>
                  </a:cubicBezTo>
                  <a:close/>
                  <a:moveTo>
                    <a:pt x="15411" y="772"/>
                  </a:moveTo>
                  <a:cubicBezTo>
                    <a:pt x="15498" y="774"/>
                    <a:pt x="15584" y="775"/>
                    <a:pt x="15671" y="776"/>
                  </a:cubicBezTo>
                  <a:lnTo>
                    <a:pt x="15671" y="776"/>
                  </a:lnTo>
                  <a:cubicBezTo>
                    <a:pt x="15601" y="774"/>
                    <a:pt x="15516" y="772"/>
                    <a:pt x="15411" y="772"/>
                  </a:cubicBezTo>
                  <a:close/>
                  <a:moveTo>
                    <a:pt x="38140" y="796"/>
                  </a:moveTo>
                  <a:lnTo>
                    <a:pt x="38056" y="803"/>
                  </a:lnTo>
                  <a:cubicBezTo>
                    <a:pt x="38091" y="803"/>
                    <a:pt x="38118" y="800"/>
                    <a:pt x="38140" y="796"/>
                  </a:cubicBezTo>
                  <a:close/>
                  <a:moveTo>
                    <a:pt x="15837" y="831"/>
                  </a:moveTo>
                  <a:lnTo>
                    <a:pt x="15775" y="833"/>
                  </a:lnTo>
                  <a:cubicBezTo>
                    <a:pt x="15797" y="833"/>
                    <a:pt x="15818" y="832"/>
                    <a:pt x="15837" y="831"/>
                  </a:cubicBezTo>
                  <a:close/>
                  <a:moveTo>
                    <a:pt x="789" y="2251"/>
                  </a:moveTo>
                  <a:cubicBezTo>
                    <a:pt x="790" y="2254"/>
                    <a:pt x="790" y="2258"/>
                    <a:pt x="790" y="2262"/>
                  </a:cubicBezTo>
                  <a:cubicBezTo>
                    <a:pt x="790" y="2259"/>
                    <a:pt x="790" y="2255"/>
                    <a:pt x="789" y="2251"/>
                  </a:cubicBezTo>
                  <a:close/>
                  <a:moveTo>
                    <a:pt x="790" y="14177"/>
                  </a:moveTo>
                  <a:cubicBezTo>
                    <a:pt x="790" y="14511"/>
                    <a:pt x="851" y="15149"/>
                    <a:pt x="790" y="15393"/>
                  </a:cubicBezTo>
                  <a:cubicBezTo>
                    <a:pt x="730" y="15028"/>
                    <a:pt x="760" y="14724"/>
                    <a:pt x="790" y="14177"/>
                  </a:cubicBezTo>
                  <a:close/>
                  <a:moveTo>
                    <a:pt x="21586" y="41494"/>
                  </a:moveTo>
                  <a:cubicBezTo>
                    <a:pt x="21467" y="41494"/>
                    <a:pt x="21358" y="41497"/>
                    <a:pt x="21277" y="41502"/>
                  </a:cubicBezTo>
                  <a:cubicBezTo>
                    <a:pt x="21447" y="41501"/>
                    <a:pt x="21604" y="41500"/>
                    <a:pt x="21750" y="41500"/>
                  </a:cubicBezTo>
                  <a:cubicBezTo>
                    <a:pt x="21817" y="41500"/>
                    <a:pt x="21883" y="41500"/>
                    <a:pt x="21946" y="41501"/>
                  </a:cubicBezTo>
                  <a:lnTo>
                    <a:pt x="21946" y="41501"/>
                  </a:lnTo>
                  <a:cubicBezTo>
                    <a:pt x="21828" y="41497"/>
                    <a:pt x="21702" y="41494"/>
                    <a:pt x="21586" y="41494"/>
                  </a:cubicBezTo>
                  <a:close/>
                  <a:moveTo>
                    <a:pt x="5170" y="42229"/>
                  </a:moveTo>
                  <a:cubicBezTo>
                    <a:pt x="5138" y="42230"/>
                    <a:pt x="5107" y="42231"/>
                    <a:pt x="5076" y="42232"/>
                  </a:cubicBezTo>
                  <a:cubicBezTo>
                    <a:pt x="5112" y="42232"/>
                    <a:pt x="5143" y="42231"/>
                    <a:pt x="5170" y="42229"/>
                  </a:cubicBezTo>
                  <a:close/>
                  <a:moveTo>
                    <a:pt x="36166" y="42189"/>
                  </a:moveTo>
                  <a:cubicBezTo>
                    <a:pt x="36338" y="42189"/>
                    <a:pt x="36209" y="42210"/>
                    <a:pt x="36080" y="42232"/>
                  </a:cubicBezTo>
                  <a:lnTo>
                    <a:pt x="35776" y="42202"/>
                  </a:lnTo>
                  <a:cubicBezTo>
                    <a:pt x="35972" y="42193"/>
                    <a:pt x="36095" y="42189"/>
                    <a:pt x="36166" y="42189"/>
                  </a:cubicBezTo>
                  <a:close/>
                  <a:moveTo>
                    <a:pt x="53434" y="42249"/>
                  </a:moveTo>
                  <a:cubicBezTo>
                    <a:pt x="53452" y="42253"/>
                    <a:pt x="53483" y="42258"/>
                    <a:pt x="53527" y="42262"/>
                  </a:cubicBezTo>
                  <a:cubicBezTo>
                    <a:pt x="53498" y="42258"/>
                    <a:pt x="53467" y="42253"/>
                    <a:pt x="53434" y="42249"/>
                  </a:cubicBezTo>
                  <a:close/>
                  <a:moveTo>
                    <a:pt x="63671" y="1"/>
                  </a:moveTo>
                  <a:cubicBezTo>
                    <a:pt x="62737" y="1"/>
                    <a:pt x="61718" y="18"/>
                    <a:pt x="60914" y="18"/>
                  </a:cubicBezTo>
                  <a:cubicBezTo>
                    <a:pt x="60680" y="18"/>
                    <a:pt x="60465" y="16"/>
                    <a:pt x="60275" y="12"/>
                  </a:cubicBezTo>
                  <a:lnTo>
                    <a:pt x="60244" y="104"/>
                  </a:lnTo>
                  <a:cubicBezTo>
                    <a:pt x="59181" y="104"/>
                    <a:pt x="58177" y="134"/>
                    <a:pt x="56870" y="164"/>
                  </a:cubicBezTo>
                  <a:lnTo>
                    <a:pt x="56962" y="225"/>
                  </a:lnTo>
                  <a:cubicBezTo>
                    <a:pt x="56737" y="237"/>
                    <a:pt x="56486" y="242"/>
                    <a:pt x="56215" y="242"/>
                  </a:cubicBezTo>
                  <a:cubicBezTo>
                    <a:pt x="55132" y="242"/>
                    <a:pt x="53721" y="164"/>
                    <a:pt x="52311" y="164"/>
                  </a:cubicBezTo>
                  <a:lnTo>
                    <a:pt x="53193" y="164"/>
                  </a:lnTo>
                  <a:cubicBezTo>
                    <a:pt x="52705" y="130"/>
                    <a:pt x="52206" y="117"/>
                    <a:pt x="51703" y="117"/>
                  </a:cubicBezTo>
                  <a:cubicBezTo>
                    <a:pt x="50434" y="117"/>
                    <a:pt x="49141" y="197"/>
                    <a:pt x="47940" y="197"/>
                  </a:cubicBezTo>
                  <a:cubicBezTo>
                    <a:pt x="47542" y="197"/>
                    <a:pt x="47153" y="188"/>
                    <a:pt x="46779" y="164"/>
                  </a:cubicBezTo>
                  <a:cubicBezTo>
                    <a:pt x="46551" y="180"/>
                    <a:pt x="46346" y="187"/>
                    <a:pt x="46156" y="187"/>
                  </a:cubicBezTo>
                  <a:cubicBezTo>
                    <a:pt x="45966" y="187"/>
                    <a:pt x="45791" y="180"/>
                    <a:pt x="45624" y="164"/>
                  </a:cubicBezTo>
                  <a:lnTo>
                    <a:pt x="45563" y="164"/>
                  </a:lnTo>
                  <a:cubicBezTo>
                    <a:pt x="45350" y="164"/>
                    <a:pt x="45138" y="134"/>
                    <a:pt x="44895" y="134"/>
                  </a:cubicBezTo>
                  <a:cubicBezTo>
                    <a:pt x="45077" y="164"/>
                    <a:pt x="45290" y="164"/>
                    <a:pt x="45442" y="164"/>
                  </a:cubicBezTo>
                  <a:cubicBezTo>
                    <a:pt x="45077" y="164"/>
                    <a:pt x="44530" y="195"/>
                    <a:pt x="43983" y="195"/>
                  </a:cubicBezTo>
                  <a:lnTo>
                    <a:pt x="43740" y="134"/>
                  </a:lnTo>
                  <a:lnTo>
                    <a:pt x="43618" y="134"/>
                  </a:lnTo>
                  <a:cubicBezTo>
                    <a:pt x="43518" y="128"/>
                    <a:pt x="43439" y="126"/>
                    <a:pt x="43379" y="126"/>
                  </a:cubicBezTo>
                  <a:cubicBezTo>
                    <a:pt x="43111" y="126"/>
                    <a:pt x="43218" y="176"/>
                    <a:pt x="43466" y="225"/>
                  </a:cubicBezTo>
                  <a:cubicBezTo>
                    <a:pt x="43192" y="225"/>
                    <a:pt x="42919" y="256"/>
                    <a:pt x="42736" y="256"/>
                  </a:cubicBezTo>
                  <a:cubicBezTo>
                    <a:pt x="42595" y="215"/>
                    <a:pt x="42389" y="205"/>
                    <a:pt x="42154" y="205"/>
                  </a:cubicBezTo>
                  <a:cubicBezTo>
                    <a:pt x="41920" y="205"/>
                    <a:pt x="41658" y="215"/>
                    <a:pt x="41404" y="215"/>
                  </a:cubicBezTo>
                  <a:cubicBezTo>
                    <a:pt x="41149" y="215"/>
                    <a:pt x="40903" y="205"/>
                    <a:pt x="40700" y="164"/>
                  </a:cubicBezTo>
                  <a:cubicBezTo>
                    <a:pt x="40335" y="225"/>
                    <a:pt x="37934" y="225"/>
                    <a:pt x="37630" y="347"/>
                  </a:cubicBezTo>
                  <a:cubicBezTo>
                    <a:pt x="37630" y="347"/>
                    <a:pt x="37448" y="316"/>
                    <a:pt x="37752" y="316"/>
                  </a:cubicBezTo>
                  <a:cubicBezTo>
                    <a:pt x="37346" y="316"/>
                    <a:pt x="36941" y="303"/>
                    <a:pt x="36554" y="303"/>
                  </a:cubicBezTo>
                  <a:cubicBezTo>
                    <a:pt x="36360" y="303"/>
                    <a:pt x="36171" y="306"/>
                    <a:pt x="35989" y="316"/>
                  </a:cubicBezTo>
                  <a:lnTo>
                    <a:pt x="35715" y="225"/>
                  </a:lnTo>
                  <a:lnTo>
                    <a:pt x="34378" y="377"/>
                  </a:lnTo>
                  <a:cubicBezTo>
                    <a:pt x="33587" y="316"/>
                    <a:pt x="33253" y="286"/>
                    <a:pt x="34043" y="195"/>
                  </a:cubicBezTo>
                  <a:lnTo>
                    <a:pt x="34043" y="195"/>
                  </a:lnTo>
                  <a:cubicBezTo>
                    <a:pt x="32098" y="316"/>
                    <a:pt x="32463" y="256"/>
                    <a:pt x="30821" y="347"/>
                  </a:cubicBezTo>
                  <a:lnTo>
                    <a:pt x="30882" y="286"/>
                  </a:lnTo>
                  <a:cubicBezTo>
                    <a:pt x="30449" y="286"/>
                    <a:pt x="29811" y="337"/>
                    <a:pt x="29365" y="337"/>
                  </a:cubicBezTo>
                  <a:cubicBezTo>
                    <a:pt x="29216" y="337"/>
                    <a:pt x="29089" y="332"/>
                    <a:pt x="28998" y="316"/>
                  </a:cubicBezTo>
                  <a:cubicBezTo>
                    <a:pt x="27660" y="225"/>
                    <a:pt x="22432" y="316"/>
                    <a:pt x="19028" y="195"/>
                  </a:cubicBezTo>
                  <a:lnTo>
                    <a:pt x="19028" y="195"/>
                  </a:lnTo>
                  <a:cubicBezTo>
                    <a:pt x="19225" y="249"/>
                    <a:pt x="19168" y="265"/>
                    <a:pt x="18987" y="265"/>
                  </a:cubicBezTo>
                  <a:cubicBezTo>
                    <a:pt x="18688" y="265"/>
                    <a:pt x="18051" y="220"/>
                    <a:pt x="17657" y="220"/>
                  </a:cubicBezTo>
                  <a:cubicBezTo>
                    <a:pt x="17480" y="220"/>
                    <a:pt x="17352" y="229"/>
                    <a:pt x="17326" y="256"/>
                  </a:cubicBezTo>
                  <a:cubicBezTo>
                    <a:pt x="17143" y="225"/>
                    <a:pt x="16657" y="195"/>
                    <a:pt x="17204" y="164"/>
                  </a:cubicBezTo>
                  <a:lnTo>
                    <a:pt x="17204" y="164"/>
                  </a:lnTo>
                  <a:cubicBezTo>
                    <a:pt x="16935" y="169"/>
                    <a:pt x="16687" y="171"/>
                    <a:pt x="16455" y="171"/>
                  </a:cubicBezTo>
                  <a:cubicBezTo>
                    <a:pt x="15722" y="171"/>
                    <a:pt x="15150" y="153"/>
                    <a:pt x="14604" y="153"/>
                  </a:cubicBezTo>
                  <a:cubicBezTo>
                    <a:pt x="14208" y="153"/>
                    <a:pt x="13825" y="162"/>
                    <a:pt x="13405" y="195"/>
                  </a:cubicBezTo>
                  <a:cubicBezTo>
                    <a:pt x="13192" y="164"/>
                    <a:pt x="13769" y="134"/>
                    <a:pt x="13587" y="134"/>
                  </a:cubicBezTo>
                  <a:cubicBezTo>
                    <a:pt x="13506" y="134"/>
                    <a:pt x="13290" y="148"/>
                    <a:pt x="13101" y="148"/>
                  </a:cubicBezTo>
                  <a:cubicBezTo>
                    <a:pt x="13006" y="148"/>
                    <a:pt x="12918" y="144"/>
                    <a:pt x="12857" y="134"/>
                  </a:cubicBezTo>
                  <a:cubicBezTo>
                    <a:pt x="12675" y="104"/>
                    <a:pt x="13131" y="104"/>
                    <a:pt x="13405" y="73"/>
                  </a:cubicBezTo>
                  <a:cubicBezTo>
                    <a:pt x="11611" y="73"/>
                    <a:pt x="11429" y="225"/>
                    <a:pt x="11307" y="347"/>
                  </a:cubicBezTo>
                  <a:cubicBezTo>
                    <a:pt x="10911" y="319"/>
                    <a:pt x="10601" y="304"/>
                    <a:pt x="10321" y="304"/>
                  </a:cubicBezTo>
                  <a:cubicBezTo>
                    <a:pt x="9979" y="304"/>
                    <a:pt x="9683" y="327"/>
                    <a:pt x="9332" y="377"/>
                  </a:cubicBezTo>
                  <a:cubicBezTo>
                    <a:pt x="8997" y="316"/>
                    <a:pt x="8481" y="286"/>
                    <a:pt x="9575" y="286"/>
                  </a:cubicBezTo>
                  <a:cubicBezTo>
                    <a:pt x="9271" y="271"/>
                    <a:pt x="8329" y="256"/>
                    <a:pt x="7455" y="256"/>
                  </a:cubicBezTo>
                  <a:cubicBezTo>
                    <a:pt x="6581" y="256"/>
                    <a:pt x="5775" y="271"/>
                    <a:pt x="5745" y="316"/>
                  </a:cubicBezTo>
                  <a:cubicBezTo>
                    <a:pt x="5674" y="306"/>
                    <a:pt x="5552" y="303"/>
                    <a:pt x="5416" y="303"/>
                  </a:cubicBezTo>
                  <a:cubicBezTo>
                    <a:pt x="5144" y="303"/>
                    <a:pt x="4813" y="316"/>
                    <a:pt x="4711" y="316"/>
                  </a:cubicBezTo>
                  <a:cubicBezTo>
                    <a:pt x="3779" y="316"/>
                    <a:pt x="3415" y="303"/>
                    <a:pt x="2870" y="303"/>
                  </a:cubicBezTo>
                  <a:cubicBezTo>
                    <a:pt x="2597" y="303"/>
                    <a:pt x="2280" y="306"/>
                    <a:pt x="1824" y="316"/>
                  </a:cubicBezTo>
                  <a:lnTo>
                    <a:pt x="2219" y="316"/>
                  </a:lnTo>
                  <a:cubicBezTo>
                    <a:pt x="2067" y="347"/>
                    <a:pt x="1945" y="377"/>
                    <a:pt x="1793" y="377"/>
                  </a:cubicBezTo>
                  <a:cubicBezTo>
                    <a:pt x="1641" y="377"/>
                    <a:pt x="1459" y="377"/>
                    <a:pt x="1277" y="438"/>
                  </a:cubicBezTo>
                  <a:cubicBezTo>
                    <a:pt x="1094" y="468"/>
                    <a:pt x="882" y="560"/>
                    <a:pt x="699" y="742"/>
                  </a:cubicBezTo>
                  <a:cubicBezTo>
                    <a:pt x="517" y="894"/>
                    <a:pt x="365" y="1137"/>
                    <a:pt x="334" y="1471"/>
                  </a:cubicBezTo>
                  <a:lnTo>
                    <a:pt x="304" y="1411"/>
                  </a:lnTo>
                  <a:cubicBezTo>
                    <a:pt x="274" y="1593"/>
                    <a:pt x="274" y="1745"/>
                    <a:pt x="274" y="1867"/>
                  </a:cubicBezTo>
                  <a:cubicBezTo>
                    <a:pt x="274" y="2019"/>
                    <a:pt x="274" y="2110"/>
                    <a:pt x="274" y="2231"/>
                  </a:cubicBezTo>
                  <a:cubicBezTo>
                    <a:pt x="274" y="2444"/>
                    <a:pt x="274" y="2596"/>
                    <a:pt x="274" y="2718"/>
                  </a:cubicBezTo>
                  <a:cubicBezTo>
                    <a:pt x="274" y="2991"/>
                    <a:pt x="274" y="3113"/>
                    <a:pt x="274" y="3265"/>
                  </a:cubicBezTo>
                  <a:cubicBezTo>
                    <a:pt x="274" y="3508"/>
                    <a:pt x="274" y="3782"/>
                    <a:pt x="243" y="5028"/>
                  </a:cubicBezTo>
                  <a:lnTo>
                    <a:pt x="304" y="4906"/>
                  </a:lnTo>
                  <a:lnTo>
                    <a:pt x="304" y="4906"/>
                  </a:lnTo>
                  <a:cubicBezTo>
                    <a:pt x="456" y="5119"/>
                    <a:pt x="213" y="7095"/>
                    <a:pt x="274" y="8554"/>
                  </a:cubicBezTo>
                  <a:lnTo>
                    <a:pt x="334" y="8037"/>
                  </a:lnTo>
                  <a:lnTo>
                    <a:pt x="334" y="8037"/>
                  </a:lnTo>
                  <a:cubicBezTo>
                    <a:pt x="365" y="8797"/>
                    <a:pt x="91" y="10225"/>
                    <a:pt x="91" y="11016"/>
                  </a:cubicBezTo>
                  <a:cubicBezTo>
                    <a:pt x="86" y="11045"/>
                    <a:pt x="82" y="11058"/>
                    <a:pt x="79" y="11058"/>
                  </a:cubicBezTo>
                  <a:cubicBezTo>
                    <a:pt x="61" y="11058"/>
                    <a:pt x="61" y="10703"/>
                    <a:pt x="61" y="10499"/>
                  </a:cubicBezTo>
                  <a:lnTo>
                    <a:pt x="61" y="10499"/>
                  </a:lnTo>
                  <a:cubicBezTo>
                    <a:pt x="13" y="11575"/>
                    <a:pt x="40" y="11605"/>
                    <a:pt x="81" y="11605"/>
                  </a:cubicBezTo>
                  <a:cubicBezTo>
                    <a:pt x="83" y="11605"/>
                    <a:pt x="86" y="11605"/>
                    <a:pt x="88" y="11605"/>
                  </a:cubicBezTo>
                  <a:cubicBezTo>
                    <a:pt x="125" y="11605"/>
                    <a:pt x="169" y="11627"/>
                    <a:pt x="182" y="12323"/>
                  </a:cubicBezTo>
                  <a:cubicBezTo>
                    <a:pt x="169" y="12382"/>
                    <a:pt x="155" y="12398"/>
                    <a:pt x="140" y="12398"/>
                  </a:cubicBezTo>
                  <a:cubicBezTo>
                    <a:pt x="121" y="12398"/>
                    <a:pt x="102" y="12372"/>
                    <a:pt x="86" y="12372"/>
                  </a:cubicBezTo>
                  <a:cubicBezTo>
                    <a:pt x="54" y="12372"/>
                    <a:pt x="31" y="12464"/>
                    <a:pt x="31" y="12991"/>
                  </a:cubicBezTo>
                  <a:cubicBezTo>
                    <a:pt x="0" y="13508"/>
                    <a:pt x="213" y="16001"/>
                    <a:pt x="91" y="17429"/>
                  </a:cubicBezTo>
                  <a:cubicBezTo>
                    <a:pt x="125" y="17262"/>
                    <a:pt x="149" y="17094"/>
                    <a:pt x="169" y="17094"/>
                  </a:cubicBezTo>
                  <a:cubicBezTo>
                    <a:pt x="186" y="17094"/>
                    <a:pt x="199" y="17206"/>
                    <a:pt x="213" y="17520"/>
                  </a:cubicBezTo>
                  <a:cubicBezTo>
                    <a:pt x="213" y="18615"/>
                    <a:pt x="61" y="20499"/>
                    <a:pt x="182" y="21502"/>
                  </a:cubicBezTo>
                  <a:cubicBezTo>
                    <a:pt x="182" y="21624"/>
                    <a:pt x="152" y="21684"/>
                    <a:pt x="152" y="21684"/>
                  </a:cubicBezTo>
                  <a:cubicBezTo>
                    <a:pt x="182" y="22536"/>
                    <a:pt x="213" y="24420"/>
                    <a:pt x="274" y="24937"/>
                  </a:cubicBezTo>
                  <a:cubicBezTo>
                    <a:pt x="31" y="25724"/>
                    <a:pt x="393" y="30135"/>
                    <a:pt x="155" y="30135"/>
                  </a:cubicBezTo>
                  <a:cubicBezTo>
                    <a:pt x="154" y="30135"/>
                    <a:pt x="153" y="30135"/>
                    <a:pt x="152" y="30134"/>
                  </a:cubicBezTo>
                  <a:lnTo>
                    <a:pt x="152" y="30134"/>
                  </a:lnTo>
                  <a:lnTo>
                    <a:pt x="182" y="32748"/>
                  </a:lnTo>
                  <a:lnTo>
                    <a:pt x="152" y="32657"/>
                  </a:lnTo>
                  <a:lnTo>
                    <a:pt x="152" y="32657"/>
                  </a:lnTo>
                  <a:cubicBezTo>
                    <a:pt x="152" y="34329"/>
                    <a:pt x="182" y="34907"/>
                    <a:pt x="243" y="35484"/>
                  </a:cubicBezTo>
                  <a:cubicBezTo>
                    <a:pt x="243" y="35643"/>
                    <a:pt x="238" y="35694"/>
                    <a:pt x="232" y="35694"/>
                  </a:cubicBezTo>
                  <a:cubicBezTo>
                    <a:pt x="224" y="35694"/>
                    <a:pt x="213" y="35581"/>
                    <a:pt x="213" y="35545"/>
                  </a:cubicBezTo>
                  <a:lnTo>
                    <a:pt x="213" y="35545"/>
                  </a:lnTo>
                  <a:cubicBezTo>
                    <a:pt x="152" y="37977"/>
                    <a:pt x="152" y="38220"/>
                    <a:pt x="274" y="40256"/>
                  </a:cubicBezTo>
                  <a:lnTo>
                    <a:pt x="213" y="40469"/>
                  </a:lnTo>
                  <a:cubicBezTo>
                    <a:pt x="213" y="40530"/>
                    <a:pt x="213" y="40621"/>
                    <a:pt x="213" y="40773"/>
                  </a:cubicBezTo>
                  <a:cubicBezTo>
                    <a:pt x="213" y="40925"/>
                    <a:pt x="243" y="41138"/>
                    <a:pt x="334" y="41350"/>
                  </a:cubicBezTo>
                  <a:cubicBezTo>
                    <a:pt x="426" y="41563"/>
                    <a:pt x="578" y="41806"/>
                    <a:pt x="851" y="41958"/>
                  </a:cubicBezTo>
                  <a:cubicBezTo>
                    <a:pt x="973" y="42050"/>
                    <a:pt x="1094" y="42110"/>
                    <a:pt x="1246" y="42141"/>
                  </a:cubicBezTo>
                  <a:cubicBezTo>
                    <a:pt x="1398" y="42202"/>
                    <a:pt x="1611" y="42202"/>
                    <a:pt x="1733" y="42202"/>
                  </a:cubicBezTo>
                  <a:cubicBezTo>
                    <a:pt x="2364" y="42219"/>
                    <a:pt x="3077" y="42237"/>
                    <a:pt x="3795" y="42237"/>
                  </a:cubicBezTo>
                  <a:cubicBezTo>
                    <a:pt x="4319" y="42237"/>
                    <a:pt x="4845" y="42227"/>
                    <a:pt x="5344" y="42202"/>
                  </a:cubicBezTo>
                  <a:lnTo>
                    <a:pt x="5344" y="42202"/>
                  </a:lnTo>
                  <a:cubicBezTo>
                    <a:pt x="5319" y="42204"/>
                    <a:pt x="5273" y="42222"/>
                    <a:pt x="5170" y="42229"/>
                  </a:cubicBezTo>
                  <a:lnTo>
                    <a:pt x="5170" y="42229"/>
                  </a:lnTo>
                  <a:cubicBezTo>
                    <a:pt x="5514" y="42218"/>
                    <a:pt x="5875" y="42214"/>
                    <a:pt x="6244" y="42214"/>
                  </a:cubicBezTo>
                  <a:cubicBezTo>
                    <a:pt x="7787" y="42214"/>
                    <a:pt x="9475" y="42288"/>
                    <a:pt x="10734" y="42288"/>
                  </a:cubicBezTo>
                  <a:cubicBezTo>
                    <a:pt x="11504" y="42288"/>
                    <a:pt x="12114" y="42261"/>
                    <a:pt x="12432" y="42171"/>
                  </a:cubicBezTo>
                  <a:lnTo>
                    <a:pt x="14195" y="42110"/>
                  </a:lnTo>
                  <a:cubicBezTo>
                    <a:pt x="11915" y="42080"/>
                    <a:pt x="14529" y="41989"/>
                    <a:pt x="13587" y="41928"/>
                  </a:cubicBezTo>
                  <a:cubicBezTo>
                    <a:pt x="14499" y="41928"/>
                    <a:pt x="15927" y="42019"/>
                    <a:pt x="14803" y="42050"/>
                  </a:cubicBezTo>
                  <a:lnTo>
                    <a:pt x="14651" y="42019"/>
                  </a:lnTo>
                  <a:lnTo>
                    <a:pt x="14651" y="42019"/>
                  </a:lnTo>
                  <a:cubicBezTo>
                    <a:pt x="14225" y="42171"/>
                    <a:pt x="17478" y="42080"/>
                    <a:pt x="17417" y="42171"/>
                  </a:cubicBezTo>
                  <a:cubicBezTo>
                    <a:pt x="21885" y="42171"/>
                    <a:pt x="26262" y="42232"/>
                    <a:pt x="30457" y="42262"/>
                  </a:cubicBezTo>
                  <a:lnTo>
                    <a:pt x="29970" y="42141"/>
                  </a:lnTo>
                  <a:lnTo>
                    <a:pt x="31429" y="42141"/>
                  </a:lnTo>
                  <a:cubicBezTo>
                    <a:pt x="31824" y="42171"/>
                    <a:pt x="31946" y="42232"/>
                    <a:pt x="30913" y="42232"/>
                  </a:cubicBezTo>
                  <a:cubicBezTo>
                    <a:pt x="31019" y="42244"/>
                    <a:pt x="31151" y="42249"/>
                    <a:pt x="31293" y="42249"/>
                  </a:cubicBezTo>
                  <a:cubicBezTo>
                    <a:pt x="31879" y="42249"/>
                    <a:pt x="32651" y="42165"/>
                    <a:pt x="32675" y="42141"/>
                  </a:cubicBezTo>
                  <a:lnTo>
                    <a:pt x="32675" y="42141"/>
                  </a:lnTo>
                  <a:cubicBezTo>
                    <a:pt x="34742" y="42202"/>
                    <a:pt x="31885" y="42293"/>
                    <a:pt x="32524" y="42293"/>
                  </a:cubicBezTo>
                  <a:lnTo>
                    <a:pt x="33375" y="42262"/>
                  </a:lnTo>
                  <a:lnTo>
                    <a:pt x="33192" y="42262"/>
                  </a:lnTo>
                  <a:cubicBezTo>
                    <a:pt x="33861" y="42232"/>
                    <a:pt x="33922" y="42171"/>
                    <a:pt x="35198" y="42171"/>
                  </a:cubicBezTo>
                  <a:cubicBezTo>
                    <a:pt x="35989" y="42202"/>
                    <a:pt x="35593" y="42232"/>
                    <a:pt x="35897" y="42262"/>
                  </a:cubicBezTo>
                  <a:lnTo>
                    <a:pt x="38238" y="42262"/>
                  </a:lnTo>
                  <a:lnTo>
                    <a:pt x="37478" y="42171"/>
                  </a:lnTo>
                  <a:cubicBezTo>
                    <a:pt x="38270" y="42142"/>
                    <a:pt x="39176" y="42169"/>
                    <a:pt x="38472" y="42089"/>
                  </a:cubicBezTo>
                  <a:lnTo>
                    <a:pt x="38472" y="42089"/>
                  </a:lnTo>
                  <a:cubicBezTo>
                    <a:pt x="39153" y="42157"/>
                    <a:pt x="40798" y="42171"/>
                    <a:pt x="42387" y="42171"/>
                  </a:cubicBezTo>
                  <a:cubicBezTo>
                    <a:pt x="43491" y="42171"/>
                    <a:pt x="44569" y="42164"/>
                    <a:pt x="45277" y="42164"/>
                  </a:cubicBezTo>
                  <a:cubicBezTo>
                    <a:pt x="45631" y="42164"/>
                    <a:pt x="45893" y="42166"/>
                    <a:pt x="46019" y="42171"/>
                  </a:cubicBezTo>
                  <a:cubicBezTo>
                    <a:pt x="47174" y="42110"/>
                    <a:pt x="48299" y="42110"/>
                    <a:pt x="49697" y="42110"/>
                  </a:cubicBezTo>
                  <a:cubicBezTo>
                    <a:pt x="49363" y="42110"/>
                    <a:pt x="49150" y="42019"/>
                    <a:pt x="50335" y="42019"/>
                  </a:cubicBezTo>
                  <a:cubicBezTo>
                    <a:pt x="49923" y="42225"/>
                    <a:pt x="52397" y="42117"/>
                    <a:pt x="53434" y="42249"/>
                  </a:cubicBezTo>
                  <a:lnTo>
                    <a:pt x="53434" y="42249"/>
                  </a:lnTo>
                  <a:cubicBezTo>
                    <a:pt x="53106" y="42177"/>
                    <a:pt x="56891" y="42224"/>
                    <a:pt x="55594" y="42080"/>
                  </a:cubicBezTo>
                  <a:lnTo>
                    <a:pt x="55594" y="42080"/>
                  </a:lnTo>
                  <a:cubicBezTo>
                    <a:pt x="56597" y="42110"/>
                    <a:pt x="55655" y="42171"/>
                    <a:pt x="56415" y="42232"/>
                  </a:cubicBezTo>
                  <a:cubicBezTo>
                    <a:pt x="57094" y="42206"/>
                    <a:pt x="57812" y="42197"/>
                    <a:pt x="58560" y="42197"/>
                  </a:cubicBezTo>
                  <a:cubicBezTo>
                    <a:pt x="60149" y="42197"/>
                    <a:pt x="61874" y="42237"/>
                    <a:pt x="63648" y="42237"/>
                  </a:cubicBezTo>
                  <a:cubicBezTo>
                    <a:pt x="63991" y="42237"/>
                    <a:pt x="64336" y="42235"/>
                    <a:pt x="64682" y="42232"/>
                  </a:cubicBezTo>
                  <a:cubicBezTo>
                    <a:pt x="64713" y="42202"/>
                    <a:pt x="64226" y="42171"/>
                    <a:pt x="64865" y="42141"/>
                  </a:cubicBezTo>
                  <a:lnTo>
                    <a:pt x="66415" y="42262"/>
                  </a:lnTo>
                  <a:cubicBezTo>
                    <a:pt x="66882" y="42262"/>
                    <a:pt x="66954" y="42172"/>
                    <a:pt x="67447" y="42172"/>
                  </a:cubicBezTo>
                  <a:cubicBezTo>
                    <a:pt x="67595" y="42172"/>
                    <a:pt x="67780" y="42180"/>
                    <a:pt x="68026" y="42202"/>
                  </a:cubicBezTo>
                  <a:cubicBezTo>
                    <a:pt x="67874" y="42171"/>
                    <a:pt x="67661" y="42141"/>
                    <a:pt x="68056" y="42141"/>
                  </a:cubicBezTo>
                  <a:cubicBezTo>
                    <a:pt x="69592" y="42173"/>
                    <a:pt x="71144" y="42182"/>
                    <a:pt x="72706" y="42182"/>
                  </a:cubicBezTo>
                  <a:cubicBezTo>
                    <a:pt x="74580" y="42182"/>
                    <a:pt x="76467" y="42169"/>
                    <a:pt x="78356" y="42169"/>
                  </a:cubicBezTo>
                  <a:cubicBezTo>
                    <a:pt x="80847" y="42169"/>
                    <a:pt x="83340" y="42191"/>
                    <a:pt x="85807" y="42293"/>
                  </a:cubicBezTo>
                  <a:cubicBezTo>
                    <a:pt x="85017" y="42232"/>
                    <a:pt x="85564" y="42232"/>
                    <a:pt x="86172" y="42232"/>
                  </a:cubicBezTo>
                  <a:cubicBezTo>
                    <a:pt x="85777" y="42202"/>
                    <a:pt x="86172" y="42141"/>
                    <a:pt x="86081" y="42110"/>
                  </a:cubicBezTo>
                  <a:lnTo>
                    <a:pt x="86081" y="42110"/>
                  </a:lnTo>
                  <a:lnTo>
                    <a:pt x="88573" y="42232"/>
                  </a:lnTo>
                  <a:cubicBezTo>
                    <a:pt x="88999" y="42110"/>
                    <a:pt x="91218" y="42202"/>
                    <a:pt x="91461" y="42110"/>
                  </a:cubicBezTo>
                  <a:lnTo>
                    <a:pt x="91461" y="42110"/>
                  </a:lnTo>
                  <a:lnTo>
                    <a:pt x="90670" y="42141"/>
                  </a:lnTo>
                  <a:cubicBezTo>
                    <a:pt x="91734" y="42019"/>
                    <a:pt x="89242" y="41867"/>
                    <a:pt x="89394" y="41746"/>
                  </a:cubicBezTo>
                  <a:lnTo>
                    <a:pt x="89394" y="41746"/>
                  </a:lnTo>
                  <a:cubicBezTo>
                    <a:pt x="89203" y="41765"/>
                    <a:pt x="88994" y="41773"/>
                    <a:pt x="88770" y="41773"/>
                  </a:cubicBezTo>
                  <a:cubicBezTo>
                    <a:pt x="87912" y="41773"/>
                    <a:pt x="86831" y="41659"/>
                    <a:pt x="85681" y="41659"/>
                  </a:cubicBezTo>
                  <a:cubicBezTo>
                    <a:pt x="85263" y="41659"/>
                    <a:pt x="84837" y="41674"/>
                    <a:pt x="84409" y="41715"/>
                  </a:cubicBezTo>
                  <a:cubicBezTo>
                    <a:pt x="83983" y="41685"/>
                    <a:pt x="84774" y="41685"/>
                    <a:pt x="84531" y="41654"/>
                  </a:cubicBezTo>
                  <a:lnTo>
                    <a:pt x="84531" y="41654"/>
                  </a:lnTo>
                  <a:cubicBezTo>
                    <a:pt x="84246" y="41690"/>
                    <a:pt x="83929" y="41705"/>
                    <a:pt x="83496" y="41705"/>
                  </a:cubicBezTo>
                  <a:cubicBezTo>
                    <a:pt x="83190" y="41705"/>
                    <a:pt x="82826" y="41697"/>
                    <a:pt x="82372" y="41685"/>
                  </a:cubicBezTo>
                  <a:lnTo>
                    <a:pt x="82494" y="41685"/>
                  </a:lnTo>
                  <a:cubicBezTo>
                    <a:pt x="79454" y="41685"/>
                    <a:pt x="78147" y="41624"/>
                    <a:pt x="74743" y="41594"/>
                  </a:cubicBezTo>
                  <a:lnTo>
                    <a:pt x="74743" y="41594"/>
                  </a:lnTo>
                  <a:lnTo>
                    <a:pt x="74986" y="41654"/>
                  </a:lnTo>
                  <a:cubicBezTo>
                    <a:pt x="74257" y="41654"/>
                    <a:pt x="74105" y="41624"/>
                    <a:pt x="73740" y="41624"/>
                  </a:cubicBezTo>
                  <a:cubicBezTo>
                    <a:pt x="72919" y="41715"/>
                    <a:pt x="75807" y="41624"/>
                    <a:pt x="75047" y="41746"/>
                  </a:cubicBezTo>
                  <a:cubicBezTo>
                    <a:pt x="74074" y="41594"/>
                    <a:pt x="69880" y="41746"/>
                    <a:pt x="69211" y="41563"/>
                  </a:cubicBezTo>
                  <a:cubicBezTo>
                    <a:pt x="68086" y="41563"/>
                    <a:pt x="69545" y="41654"/>
                    <a:pt x="68421" y="41654"/>
                  </a:cubicBezTo>
                  <a:lnTo>
                    <a:pt x="68117" y="41624"/>
                  </a:lnTo>
                  <a:lnTo>
                    <a:pt x="67813" y="41654"/>
                  </a:lnTo>
                  <a:cubicBezTo>
                    <a:pt x="67083" y="41654"/>
                    <a:pt x="66719" y="41594"/>
                    <a:pt x="66688" y="41563"/>
                  </a:cubicBezTo>
                  <a:lnTo>
                    <a:pt x="67387" y="41563"/>
                  </a:lnTo>
                  <a:cubicBezTo>
                    <a:pt x="67063" y="41543"/>
                    <a:pt x="66655" y="41536"/>
                    <a:pt x="66241" y="41536"/>
                  </a:cubicBezTo>
                  <a:cubicBezTo>
                    <a:pt x="65415" y="41536"/>
                    <a:pt x="64571" y="41563"/>
                    <a:pt x="64348" y="41563"/>
                  </a:cubicBezTo>
                  <a:lnTo>
                    <a:pt x="65442" y="41594"/>
                  </a:lnTo>
                  <a:cubicBezTo>
                    <a:pt x="64667" y="41601"/>
                    <a:pt x="63850" y="41603"/>
                    <a:pt x="63014" y="41603"/>
                  </a:cubicBezTo>
                  <a:cubicBezTo>
                    <a:pt x="62178" y="41603"/>
                    <a:pt x="61323" y="41601"/>
                    <a:pt x="60472" y="41601"/>
                  </a:cubicBezTo>
                  <a:cubicBezTo>
                    <a:pt x="58770" y="41601"/>
                    <a:pt x="57083" y="41609"/>
                    <a:pt x="55594" y="41654"/>
                  </a:cubicBezTo>
                  <a:lnTo>
                    <a:pt x="55837" y="41685"/>
                  </a:lnTo>
                  <a:cubicBezTo>
                    <a:pt x="55241" y="41701"/>
                    <a:pt x="54832" y="41706"/>
                    <a:pt x="54507" y="41706"/>
                  </a:cubicBezTo>
                  <a:cubicBezTo>
                    <a:pt x="53779" y="41706"/>
                    <a:pt x="53479" y="41678"/>
                    <a:pt x="52446" y="41678"/>
                  </a:cubicBezTo>
                  <a:cubicBezTo>
                    <a:pt x="52182" y="41678"/>
                    <a:pt x="51870" y="41680"/>
                    <a:pt x="51490" y="41685"/>
                  </a:cubicBezTo>
                  <a:lnTo>
                    <a:pt x="51582" y="41685"/>
                  </a:lnTo>
                  <a:cubicBezTo>
                    <a:pt x="51095" y="41715"/>
                    <a:pt x="50427" y="41715"/>
                    <a:pt x="49727" y="41715"/>
                  </a:cubicBezTo>
                  <a:cubicBezTo>
                    <a:pt x="50366" y="41685"/>
                    <a:pt x="48542" y="41654"/>
                    <a:pt x="49393" y="41594"/>
                  </a:cubicBezTo>
                  <a:lnTo>
                    <a:pt x="49393" y="41594"/>
                  </a:lnTo>
                  <a:cubicBezTo>
                    <a:pt x="46901" y="41654"/>
                    <a:pt x="48147" y="41654"/>
                    <a:pt x="46536" y="41776"/>
                  </a:cubicBezTo>
                  <a:lnTo>
                    <a:pt x="46141" y="41715"/>
                  </a:lnTo>
                  <a:cubicBezTo>
                    <a:pt x="45594" y="41776"/>
                    <a:pt x="45563" y="41806"/>
                    <a:pt x="44287" y="41806"/>
                  </a:cubicBezTo>
                  <a:cubicBezTo>
                    <a:pt x="45320" y="41776"/>
                    <a:pt x="43496" y="41715"/>
                    <a:pt x="44651" y="41654"/>
                  </a:cubicBezTo>
                  <a:cubicBezTo>
                    <a:pt x="44081" y="41628"/>
                    <a:pt x="43574" y="41619"/>
                    <a:pt x="43117" y="41619"/>
                  </a:cubicBezTo>
                  <a:cubicBezTo>
                    <a:pt x="42100" y="41619"/>
                    <a:pt x="41334" y="41664"/>
                    <a:pt x="40670" y="41664"/>
                  </a:cubicBezTo>
                  <a:cubicBezTo>
                    <a:pt x="40268" y="41664"/>
                    <a:pt x="39904" y="41647"/>
                    <a:pt x="39545" y="41594"/>
                  </a:cubicBezTo>
                  <a:lnTo>
                    <a:pt x="39545" y="41594"/>
                  </a:lnTo>
                  <a:cubicBezTo>
                    <a:pt x="38882" y="41696"/>
                    <a:pt x="39673" y="41712"/>
                    <a:pt x="40382" y="41712"/>
                  </a:cubicBezTo>
                  <a:cubicBezTo>
                    <a:pt x="40721" y="41712"/>
                    <a:pt x="41040" y="41708"/>
                    <a:pt x="41175" y="41708"/>
                  </a:cubicBezTo>
                  <a:cubicBezTo>
                    <a:pt x="41263" y="41708"/>
                    <a:pt x="41273" y="41710"/>
                    <a:pt x="41156" y="41715"/>
                  </a:cubicBezTo>
                  <a:cubicBezTo>
                    <a:pt x="41703" y="41776"/>
                    <a:pt x="40153" y="41837"/>
                    <a:pt x="39332" y="41837"/>
                  </a:cubicBezTo>
                  <a:cubicBezTo>
                    <a:pt x="38511" y="41837"/>
                    <a:pt x="37904" y="41624"/>
                    <a:pt x="35806" y="41624"/>
                  </a:cubicBezTo>
                  <a:lnTo>
                    <a:pt x="36232" y="41624"/>
                  </a:lnTo>
                  <a:cubicBezTo>
                    <a:pt x="36113" y="41619"/>
                    <a:pt x="35995" y="41618"/>
                    <a:pt x="35878" y="41618"/>
                  </a:cubicBezTo>
                  <a:cubicBezTo>
                    <a:pt x="35420" y="41618"/>
                    <a:pt x="34967" y="41645"/>
                    <a:pt x="34458" y="41645"/>
                  </a:cubicBezTo>
                  <a:cubicBezTo>
                    <a:pt x="34232" y="41645"/>
                    <a:pt x="33994" y="41640"/>
                    <a:pt x="33739" y="41624"/>
                  </a:cubicBezTo>
                  <a:cubicBezTo>
                    <a:pt x="33557" y="41654"/>
                    <a:pt x="33358" y="41661"/>
                    <a:pt x="33166" y="41661"/>
                  </a:cubicBezTo>
                  <a:cubicBezTo>
                    <a:pt x="33013" y="41661"/>
                    <a:pt x="32865" y="41657"/>
                    <a:pt x="32735" y="41657"/>
                  </a:cubicBezTo>
                  <a:cubicBezTo>
                    <a:pt x="32539" y="41657"/>
                    <a:pt x="32384" y="41667"/>
                    <a:pt x="32311" y="41715"/>
                  </a:cubicBezTo>
                  <a:lnTo>
                    <a:pt x="34256" y="41685"/>
                  </a:lnTo>
                  <a:lnTo>
                    <a:pt x="34256" y="41685"/>
                  </a:lnTo>
                  <a:cubicBezTo>
                    <a:pt x="33341" y="41710"/>
                    <a:pt x="32469" y="41821"/>
                    <a:pt x="31160" y="41821"/>
                  </a:cubicBezTo>
                  <a:cubicBezTo>
                    <a:pt x="30903" y="41821"/>
                    <a:pt x="30629" y="41816"/>
                    <a:pt x="30335" y="41806"/>
                  </a:cubicBezTo>
                  <a:cubicBezTo>
                    <a:pt x="30457" y="41776"/>
                    <a:pt x="31004" y="41746"/>
                    <a:pt x="31368" y="41715"/>
                  </a:cubicBezTo>
                  <a:cubicBezTo>
                    <a:pt x="31259" y="41709"/>
                    <a:pt x="31151" y="41706"/>
                    <a:pt x="31044" y="41706"/>
                  </a:cubicBezTo>
                  <a:cubicBezTo>
                    <a:pt x="30751" y="41706"/>
                    <a:pt x="30461" y="41724"/>
                    <a:pt x="30158" y="41724"/>
                  </a:cubicBezTo>
                  <a:cubicBezTo>
                    <a:pt x="30047" y="41724"/>
                    <a:pt x="29934" y="41722"/>
                    <a:pt x="29818" y="41715"/>
                  </a:cubicBezTo>
                  <a:cubicBezTo>
                    <a:pt x="29970" y="41594"/>
                    <a:pt x="32159" y="41685"/>
                    <a:pt x="33344" y="41594"/>
                  </a:cubicBezTo>
                  <a:cubicBezTo>
                    <a:pt x="33240" y="41583"/>
                    <a:pt x="33102" y="41579"/>
                    <a:pt x="32949" y="41579"/>
                  </a:cubicBezTo>
                  <a:cubicBezTo>
                    <a:pt x="32508" y="41579"/>
                    <a:pt x="31943" y="41612"/>
                    <a:pt x="31700" y="41612"/>
                  </a:cubicBezTo>
                  <a:cubicBezTo>
                    <a:pt x="31557" y="41612"/>
                    <a:pt x="31527" y="41600"/>
                    <a:pt x="31703" y="41563"/>
                  </a:cubicBezTo>
                  <a:lnTo>
                    <a:pt x="31703" y="41563"/>
                  </a:lnTo>
                  <a:cubicBezTo>
                    <a:pt x="31419" y="41614"/>
                    <a:pt x="31095" y="41627"/>
                    <a:pt x="30736" y="41627"/>
                  </a:cubicBezTo>
                  <a:cubicBezTo>
                    <a:pt x="30325" y="41627"/>
                    <a:pt x="29869" y="41610"/>
                    <a:pt x="29376" y="41610"/>
                  </a:cubicBezTo>
                  <a:cubicBezTo>
                    <a:pt x="29006" y="41610"/>
                    <a:pt x="28615" y="41620"/>
                    <a:pt x="28207" y="41654"/>
                  </a:cubicBezTo>
                  <a:lnTo>
                    <a:pt x="28299" y="41594"/>
                  </a:lnTo>
                  <a:cubicBezTo>
                    <a:pt x="28086" y="41594"/>
                    <a:pt x="27599" y="41624"/>
                    <a:pt x="27174" y="41624"/>
                  </a:cubicBezTo>
                  <a:lnTo>
                    <a:pt x="27934" y="41533"/>
                  </a:lnTo>
                  <a:lnTo>
                    <a:pt x="27934" y="41533"/>
                  </a:lnTo>
                  <a:cubicBezTo>
                    <a:pt x="27661" y="41554"/>
                    <a:pt x="27393" y="41562"/>
                    <a:pt x="27128" y="41562"/>
                  </a:cubicBezTo>
                  <a:cubicBezTo>
                    <a:pt x="26379" y="41562"/>
                    <a:pt x="25657" y="41498"/>
                    <a:pt x="24927" y="41498"/>
                  </a:cubicBezTo>
                  <a:cubicBezTo>
                    <a:pt x="24825" y="41498"/>
                    <a:pt x="24723" y="41500"/>
                    <a:pt x="24621" y="41502"/>
                  </a:cubicBezTo>
                  <a:cubicBezTo>
                    <a:pt x="26931" y="41502"/>
                    <a:pt x="25137" y="41594"/>
                    <a:pt x="26110" y="41654"/>
                  </a:cubicBezTo>
                  <a:cubicBezTo>
                    <a:pt x="25699" y="41668"/>
                    <a:pt x="25372" y="41673"/>
                    <a:pt x="25104" y="41673"/>
                  </a:cubicBezTo>
                  <a:cubicBezTo>
                    <a:pt x="23656" y="41673"/>
                    <a:pt x="23936" y="41511"/>
                    <a:pt x="21946" y="41501"/>
                  </a:cubicBezTo>
                  <a:lnTo>
                    <a:pt x="21946" y="41501"/>
                  </a:lnTo>
                  <a:cubicBezTo>
                    <a:pt x="22335" y="41514"/>
                    <a:pt x="22635" y="41544"/>
                    <a:pt x="22219" y="41563"/>
                  </a:cubicBezTo>
                  <a:cubicBezTo>
                    <a:pt x="21611" y="41563"/>
                    <a:pt x="20791" y="41533"/>
                    <a:pt x="20426" y="41502"/>
                  </a:cubicBezTo>
                  <a:cubicBezTo>
                    <a:pt x="18298" y="41502"/>
                    <a:pt x="20760" y="41563"/>
                    <a:pt x="19849" y="41624"/>
                  </a:cubicBezTo>
                  <a:cubicBezTo>
                    <a:pt x="19656" y="41600"/>
                    <a:pt x="19493" y="41591"/>
                    <a:pt x="19340" y="41591"/>
                  </a:cubicBezTo>
                  <a:cubicBezTo>
                    <a:pt x="18914" y="41591"/>
                    <a:pt x="18566" y="41662"/>
                    <a:pt x="17873" y="41685"/>
                  </a:cubicBezTo>
                  <a:lnTo>
                    <a:pt x="17873" y="41594"/>
                  </a:lnTo>
                  <a:cubicBezTo>
                    <a:pt x="17683" y="41591"/>
                    <a:pt x="17519" y="41590"/>
                    <a:pt x="17377" y="41590"/>
                  </a:cubicBezTo>
                  <a:cubicBezTo>
                    <a:pt x="15960" y="41590"/>
                    <a:pt x="16710" y="41697"/>
                    <a:pt x="15770" y="41697"/>
                  </a:cubicBezTo>
                  <a:cubicBezTo>
                    <a:pt x="15596" y="41697"/>
                    <a:pt x="15362" y="41694"/>
                    <a:pt x="15046" y="41685"/>
                  </a:cubicBezTo>
                  <a:lnTo>
                    <a:pt x="15988" y="41594"/>
                  </a:lnTo>
                  <a:lnTo>
                    <a:pt x="14833" y="41624"/>
                  </a:lnTo>
                  <a:lnTo>
                    <a:pt x="15076" y="41533"/>
                  </a:lnTo>
                  <a:lnTo>
                    <a:pt x="15076" y="41533"/>
                  </a:lnTo>
                  <a:cubicBezTo>
                    <a:pt x="14346" y="41568"/>
                    <a:pt x="13919" y="41583"/>
                    <a:pt x="13445" y="41583"/>
                  </a:cubicBezTo>
                  <a:cubicBezTo>
                    <a:pt x="13111" y="41583"/>
                    <a:pt x="12753" y="41576"/>
                    <a:pt x="12250" y="41563"/>
                  </a:cubicBezTo>
                  <a:lnTo>
                    <a:pt x="12250" y="41563"/>
                  </a:lnTo>
                  <a:cubicBezTo>
                    <a:pt x="12523" y="41624"/>
                    <a:pt x="12098" y="41685"/>
                    <a:pt x="11034" y="41685"/>
                  </a:cubicBezTo>
                  <a:cubicBezTo>
                    <a:pt x="10304" y="41654"/>
                    <a:pt x="11429" y="41624"/>
                    <a:pt x="9909" y="41624"/>
                  </a:cubicBezTo>
                  <a:cubicBezTo>
                    <a:pt x="10140" y="41603"/>
                    <a:pt x="10399" y="41568"/>
                    <a:pt x="10748" y="41568"/>
                  </a:cubicBezTo>
                  <a:cubicBezTo>
                    <a:pt x="10904" y="41568"/>
                    <a:pt x="11079" y="41575"/>
                    <a:pt x="11277" y="41594"/>
                  </a:cubicBezTo>
                  <a:cubicBezTo>
                    <a:pt x="11368" y="41563"/>
                    <a:pt x="11642" y="41563"/>
                    <a:pt x="11702" y="41533"/>
                  </a:cubicBezTo>
                  <a:cubicBezTo>
                    <a:pt x="11439" y="41513"/>
                    <a:pt x="11132" y="41506"/>
                    <a:pt x="10819" y="41506"/>
                  </a:cubicBezTo>
                  <a:cubicBezTo>
                    <a:pt x="10193" y="41506"/>
                    <a:pt x="9544" y="41533"/>
                    <a:pt x="9180" y="41533"/>
                  </a:cubicBezTo>
                  <a:lnTo>
                    <a:pt x="9757" y="41533"/>
                  </a:lnTo>
                  <a:lnTo>
                    <a:pt x="7569" y="41654"/>
                  </a:lnTo>
                  <a:cubicBezTo>
                    <a:pt x="7234" y="41624"/>
                    <a:pt x="7508" y="41594"/>
                    <a:pt x="7781" y="41563"/>
                  </a:cubicBezTo>
                  <a:cubicBezTo>
                    <a:pt x="7325" y="41563"/>
                    <a:pt x="7022" y="41624"/>
                    <a:pt x="6353" y="41624"/>
                  </a:cubicBezTo>
                  <a:cubicBezTo>
                    <a:pt x="6535" y="41563"/>
                    <a:pt x="6474" y="41502"/>
                    <a:pt x="7417" y="41472"/>
                  </a:cubicBezTo>
                  <a:lnTo>
                    <a:pt x="7417" y="41472"/>
                  </a:lnTo>
                  <a:lnTo>
                    <a:pt x="5319" y="41533"/>
                  </a:lnTo>
                  <a:cubicBezTo>
                    <a:pt x="5167" y="41502"/>
                    <a:pt x="4256" y="41472"/>
                    <a:pt x="4529" y="41442"/>
                  </a:cubicBezTo>
                  <a:cubicBezTo>
                    <a:pt x="4351" y="41433"/>
                    <a:pt x="4165" y="41429"/>
                    <a:pt x="3972" y="41429"/>
                  </a:cubicBezTo>
                  <a:cubicBezTo>
                    <a:pt x="3506" y="41429"/>
                    <a:pt x="2999" y="41451"/>
                    <a:pt x="2462" y="41472"/>
                  </a:cubicBezTo>
                  <a:cubicBezTo>
                    <a:pt x="2280" y="41472"/>
                    <a:pt x="2067" y="41502"/>
                    <a:pt x="1885" y="41502"/>
                  </a:cubicBezTo>
                  <a:lnTo>
                    <a:pt x="1398" y="41502"/>
                  </a:lnTo>
                  <a:cubicBezTo>
                    <a:pt x="1155" y="41442"/>
                    <a:pt x="942" y="41229"/>
                    <a:pt x="912" y="40986"/>
                  </a:cubicBezTo>
                  <a:cubicBezTo>
                    <a:pt x="882" y="40955"/>
                    <a:pt x="882" y="40925"/>
                    <a:pt x="851" y="40864"/>
                  </a:cubicBezTo>
                  <a:cubicBezTo>
                    <a:pt x="851" y="40834"/>
                    <a:pt x="851" y="40834"/>
                    <a:pt x="851" y="40773"/>
                  </a:cubicBezTo>
                  <a:cubicBezTo>
                    <a:pt x="851" y="40682"/>
                    <a:pt x="851" y="40621"/>
                    <a:pt x="851" y="40530"/>
                  </a:cubicBezTo>
                  <a:cubicBezTo>
                    <a:pt x="851" y="39101"/>
                    <a:pt x="912" y="37825"/>
                    <a:pt x="851" y="36092"/>
                  </a:cubicBezTo>
                  <a:lnTo>
                    <a:pt x="942" y="35119"/>
                  </a:lnTo>
                  <a:cubicBezTo>
                    <a:pt x="936" y="34821"/>
                    <a:pt x="926" y="34721"/>
                    <a:pt x="914" y="34721"/>
                  </a:cubicBezTo>
                  <a:cubicBezTo>
                    <a:pt x="890" y="34721"/>
                    <a:pt x="858" y="35133"/>
                    <a:pt x="825" y="35133"/>
                  </a:cubicBezTo>
                  <a:cubicBezTo>
                    <a:pt x="802" y="35133"/>
                    <a:pt x="780" y="34924"/>
                    <a:pt x="760" y="34207"/>
                  </a:cubicBezTo>
                  <a:cubicBezTo>
                    <a:pt x="743" y="33327"/>
                    <a:pt x="773" y="33239"/>
                    <a:pt x="809" y="33239"/>
                  </a:cubicBezTo>
                  <a:cubicBezTo>
                    <a:pt x="817" y="33239"/>
                    <a:pt x="827" y="33244"/>
                    <a:pt x="836" y="33244"/>
                  </a:cubicBezTo>
                  <a:cubicBezTo>
                    <a:pt x="855" y="33244"/>
                    <a:pt x="872" y="33218"/>
                    <a:pt x="882" y="33052"/>
                  </a:cubicBezTo>
                  <a:cubicBezTo>
                    <a:pt x="851" y="32262"/>
                    <a:pt x="730" y="30894"/>
                    <a:pt x="821" y="29435"/>
                  </a:cubicBezTo>
                  <a:lnTo>
                    <a:pt x="821" y="29435"/>
                  </a:lnTo>
                  <a:cubicBezTo>
                    <a:pt x="851" y="29922"/>
                    <a:pt x="821" y="30317"/>
                    <a:pt x="821" y="30742"/>
                  </a:cubicBezTo>
                  <a:lnTo>
                    <a:pt x="882" y="29648"/>
                  </a:lnTo>
                  <a:cubicBezTo>
                    <a:pt x="968" y="30594"/>
                    <a:pt x="962" y="31358"/>
                    <a:pt x="984" y="31358"/>
                  </a:cubicBezTo>
                  <a:cubicBezTo>
                    <a:pt x="993" y="31358"/>
                    <a:pt x="1007" y="31227"/>
                    <a:pt x="1034" y="30925"/>
                  </a:cubicBezTo>
                  <a:cubicBezTo>
                    <a:pt x="821" y="30742"/>
                    <a:pt x="1003" y="26609"/>
                    <a:pt x="821" y="26457"/>
                  </a:cubicBezTo>
                  <a:lnTo>
                    <a:pt x="851" y="25727"/>
                  </a:lnTo>
                  <a:cubicBezTo>
                    <a:pt x="851" y="25940"/>
                    <a:pt x="851" y="25970"/>
                    <a:pt x="851" y="26153"/>
                  </a:cubicBezTo>
                  <a:cubicBezTo>
                    <a:pt x="973" y="24754"/>
                    <a:pt x="699" y="25119"/>
                    <a:pt x="730" y="23265"/>
                  </a:cubicBezTo>
                  <a:cubicBezTo>
                    <a:pt x="752" y="22805"/>
                    <a:pt x="773" y="22455"/>
                    <a:pt x="795" y="22455"/>
                  </a:cubicBezTo>
                  <a:cubicBezTo>
                    <a:pt x="804" y="22455"/>
                    <a:pt x="812" y="22508"/>
                    <a:pt x="821" y="22627"/>
                  </a:cubicBezTo>
                  <a:lnTo>
                    <a:pt x="760" y="21198"/>
                  </a:lnTo>
                  <a:cubicBezTo>
                    <a:pt x="760" y="21026"/>
                    <a:pt x="766" y="20946"/>
                    <a:pt x="772" y="20946"/>
                  </a:cubicBezTo>
                  <a:cubicBezTo>
                    <a:pt x="781" y="20946"/>
                    <a:pt x="790" y="21080"/>
                    <a:pt x="790" y="21320"/>
                  </a:cubicBezTo>
                  <a:lnTo>
                    <a:pt x="790" y="19162"/>
                  </a:lnTo>
                  <a:cubicBezTo>
                    <a:pt x="760" y="18858"/>
                    <a:pt x="699" y="18128"/>
                    <a:pt x="669" y="17794"/>
                  </a:cubicBezTo>
                  <a:cubicBezTo>
                    <a:pt x="677" y="17654"/>
                    <a:pt x="682" y="17604"/>
                    <a:pt x="687" y="17604"/>
                  </a:cubicBezTo>
                  <a:cubicBezTo>
                    <a:pt x="700" y="17604"/>
                    <a:pt x="706" y="17958"/>
                    <a:pt x="724" y="17958"/>
                  </a:cubicBezTo>
                  <a:cubicBezTo>
                    <a:pt x="725" y="17958"/>
                    <a:pt x="727" y="17954"/>
                    <a:pt x="730" y="17946"/>
                  </a:cubicBezTo>
                  <a:lnTo>
                    <a:pt x="669" y="16730"/>
                  </a:lnTo>
                  <a:cubicBezTo>
                    <a:pt x="680" y="16642"/>
                    <a:pt x="691" y="16602"/>
                    <a:pt x="702" y="16602"/>
                  </a:cubicBezTo>
                  <a:cubicBezTo>
                    <a:pt x="750" y="16602"/>
                    <a:pt x="790" y="17396"/>
                    <a:pt x="790" y="18067"/>
                  </a:cubicBezTo>
                  <a:cubicBezTo>
                    <a:pt x="973" y="16943"/>
                    <a:pt x="730" y="17064"/>
                    <a:pt x="851" y="14663"/>
                  </a:cubicBezTo>
                  <a:lnTo>
                    <a:pt x="851" y="14663"/>
                  </a:lnTo>
                  <a:lnTo>
                    <a:pt x="882" y="15788"/>
                  </a:lnTo>
                  <a:cubicBezTo>
                    <a:pt x="1003" y="15058"/>
                    <a:pt x="942" y="14177"/>
                    <a:pt x="1034" y="12900"/>
                  </a:cubicBezTo>
                  <a:lnTo>
                    <a:pt x="1034" y="12900"/>
                  </a:lnTo>
                  <a:cubicBezTo>
                    <a:pt x="986" y="13137"/>
                    <a:pt x="902" y="14551"/>
                    <a:pt x="838" y="14551"/>
                  </a:cubicBezTo>
                  <a:cubicBezTo>
                    <a:pt x="820" y="14551"/>
                    <a:pt x="804" y="14436"/>
                    <a:pt x="790" y="14146"/>
                  </a:cubicBezTo>
                  <a:cubicBezTo>
                    <a:pt x="790" y="13782"/>
                    <a:pt x="821" y="13295"/>
                    <a:pt x="760" y="12596"/>
                  </a:cubicBezTo>
                  <a:cubicBezTo>
                    <a:pt x="851" y="12596"/>
                    <a:pt x="821" y="11897"/>
                    <a:pt x="821" y="11046"/>
                  </a:cubicBezTo>
                  <a:lnTo>
                    <a:pt x="821" y="11046"/>
                  </a:lnTo>
                  <a:lnTo>
                    <a:pt x="912" y="11107"/>
                  </a:lnTo>
                  <a:cubicBezTo>
                    <a:pt x="882" y="10165"/>
                    <a:pt x="851" y="10256"/>
                    <a:pt x="790" y="9709"/>
                  </a:cubicBezTo>
                  <a:cubicBezTo>
                    <a:pt x="790" y="8675"/>
                    <a:pt x="882" y="8462"/>
                    <a:pt x="942" y="8219"/>
                  </a:cubicBezTo>
                  <a:cubicBezTo>
                    <a:pt x="950" y="7796"/>
                    <a:pt x="946" y="7659"/>
                    <a:pt x="935" y="7659"/>
                  </a:cubicBezTo>
                  <a:cubicBezTo>
                    <a:pt x="916" y="7659"/>
                    <a:pt x="873" y="8120"/>
                    <a:pt x="838" y="8120"/>
                  </a:cubicBezTo>
                  <a:cubicBezTo>
                    <a:pt x="817" y="8120"/>
                    <a:pt x="799" y="7949"/>
                    <a:pt x="790" y="7399"/>
                  </a:cubicBezTo>
                  <a:cubicBezTo>
                    <a:pt x="851" y="6000"/>
                    <a:pt x="790" y="5028"/>
                    <a:pt x="730" y="3386"/>
                  </a:cubicBezTo>
                  <a:cubicBezTo>
                    <a:pt x="749" y="3083"/>
                    <a:pt x="762" y="2987"/>
                    <a:pt x="772" y="2987"/>
                  </a:cubicBezTo>
                  <a:cubicBezTo>
                    <a:pt x="789" y="2987"/>
                    <a:pt x="796" y="3278"/>
                    <a:pt x="809" y="3278"/>
                  </a:cubicBezTo>
                  <a:cubicBezTo>
                    <a:pt x="813" y="3278"/>
                    <a:pt x="816" y="3257"/>
                    <a:pt x="821" y="3204"/>
                  </a:cubicBezTo>
                  <a:lnTo>
                    <a:pt x="760" y="2353"/>
                  </a:lnTo>
                  <a:cubicBezTo>
                    <a:pt x="760" y="2247"/>
                    <a:pt x="768" y="2216"/>
                    <a:pt x="775" y="2216"/>
                  </a:cubicBezTo>
                  <a:cubicBezTo>
                    <a:pt x="781" y="2216"/>
                    <a:pt x="787" y="2235"/>
                    <a:pt x="789" y="2251"/>
                  </a:cubicBezTo>
                  <a:lnTo>
                    <a:pt x="789" y="2251"/>
                  </a:lnTo>
                  <a:cubicBezTo>
                    <a:pt x="760" y="1896"/>
                    <a:pt x="760" y="1866"/>
                    <a:pt x="730" y="1806"/>
                  </a:cubicBezTo>
                  <a:cubicBezTo>
                    <a:pt x="730" y="1775"/>
                    <a:pt x="699" y="1715"/>
                    <a:pt x="699" y="1623"/>
                  </a:cubicBezTo>
                  <a:cubicBezTo>
                    <a:pt x="699" y="1532"/>
                    <a:pt x="699" y="1411"/>
                    <a:pt x="790" y="1198"/>
                  </a:cubicBezTo>
                  <a:cubicBezTo>
                    <a:pt x="790" y="1137"/>
                    <a:pt x="882" y="985"/>
                    <a:pt x="1064" y="864"/>
                  </a:cubicBezTo>
                  <a:cubicBezTo>
                    <a:pt x="1155" y="803"/>
                    <a:pt x="1277" y="772"/>
                    <a:pt x="1398" y="742"/>
                  </a:cubicBezTo>
                  <a:lnTo>
                    <a:pt x="1854" y="742"/>
                  </a:lnTo>
                  <a:cubicBezTo>
                    <a:pt x="2358" y="763"/>
                    <a:pt x="2919" y="798"/>
                    <a:pt x="3448" y="798"/>
                  </a:cubicBezTo>
                  <a:cubicBezTo>
                    <a:pt x="3686" y="798"/>
                    <a:pt x="3917" y="791"/>
                    <a:pt x="4134" y="772"/>
                  </a:cubicBezTo>
                  <a:lnTo>
                    <a:pt x="4134" y="772"/>
                  </a:lnTo>
                  <a:cubicBezTo>
                    <a:pt x="4468" y="803"/>
                    <a:pt x="3952" y="833"/>
                    <a:pt x="4073" y="864"/>
                  </a:cubicBezTo>
                  <a:cubicBezTo>
                    <a:pt x="5988" y="772"/>
                    <a:pt x="5714" y="803"/>
                    <a:pt x="7295" y="681"/>
                  </a:cubicBezTo>
                  <a:lnTo>
                    <a:pt x="8632" y="772"/>
                  </a:lnTo>
                  <a:cubicBezTo>
                    <a:pt x="7660" y="681"/>
                    <a:pt x="8906" y="590"/>
                    <a:pt x="10031" y="529"/>
                  </a:cubicBezTo>
                  <a:cubicBezTo>
                    <a:pt x="9666" y="499"/>
                    <a:pt x="9362" y="468"/>
                    <a:pt x="9180" y="438"/>
                  </a:cubicBezTo>
                  <a:lnTo>
                    <a:pt x="10943" y="408"/>
                  </a:lnTo>
                  <a:cubicBezTo>
                    <a:pt x="11135" y="408"/>
                    <a:pt x="11004" y="433"/>
                    <a:pt x="10751" y="482"/>
                  </a:cubicBezTo>
                  <a:lnTo>
                    <a:pt x="10751" y="482"/>
                  </a:lnTo>
                  <a:cubicBezTo>
                    <a:pt x="10844" y="468"/>
                    <a:pt x="10933" y="468"/>
                    <a:pt x="11003" y="468"/>
                  </a:cubicBezTo>
                  <a:cubicBezTo>
                    <a:pt x="11642" y="499"/>
                    <a:pt x="11307" y="560"/>
                    <a:pt x="10851" y="620"/>
                  </a:cubicBezTo>
                  <a:cubicBezTo>
                    <a:pt x="10639" y="590"/>
                    <a:pt x="10426" y="560"/>
                    <a:pt x="10213" y="560"/>
                  </a:cubicBezTo>
                  <a:cubicBezTo>
                    <a:pt x="9788" y="620"/>
                    <a:pt x="9392" y="681"/>
                    <a:pt x="9484" y="742"/>
                  </a:cubicBezTo>
                  <a:cubicBezTo>
                    <a:pt x="9575" y="712"/>
                    <a:pt x="9818" y="712"/>
                    <a:pt x="10061" y="712"/>
                  </a:cubicBezTo>
                  <a:cubicBezTo>
                    <a:pt x="9940" y="712"/>
                    <a:pt x="9848" y="742"/>
                    <a:pt x="9909" y="742"/>
                  </a:cubicBezTo>
                  <a:cubicBezTo>
                    <a:pt x="9970" y="742"/>
                    <a:pt x="10152" y="742"/>
                    <a:pt x="10456" y="712"/>
                  </a:cubicBezTo>
                  <a:lnTo>
                    <a:pt x="10851" y="803"/>
                  </a:lnTo>
                  <a:lnTo>
                    <a:pt x="10943" y="772"/>
                  </a:lnTo>
                  <a:lnTo>
                    <a:pt x="13253" y="833"/>
                  </a:lnTo>
                  <a:cubicBezTo>
                    <a:pt x="14924" y="742"/>
                    <a:pt x="16353" y="560"/>
                    <a:pt x="18967" y="529"/>
                  </a:cubicBezTo>
                  <a:lnTo>
                    <a:pt x="18967" y="529"/>
                  </a:lnTo>
                  <a:cubicBezTo>
                    <a:pt x="18329" y="590"/>
                    <a:pt x="18845" y="651"/>
                    <a:pt x="18785" y="742"/>
                  </a:cubicBezTo>
                  <a:cubicBezTo>
                    <a:pt x="18619" y="720"/>
                    <a:pt x="18420" y="712"/>
                    <a:pt x="18194" y="712"/>
                  </a:cubicBezTo>
                  <a:cubicBezTo>
                    <a:pt x="17554" y="712"/>
                    <a:pt x="16698" y="776"/>
                    <a:pt x="15793" y="776"/>
                  </a:cubicBezTo>
                  <a:cubicBezTo>
                    <a:pt x="15752" y="776"/>
                    <a:pt x="15711" y="776"/>
                    <a:pt x="15671" y="776"/>
                  </a:cubicBezTo>
                  <a:lnTo>
                    <a:pt x="15671" y="776"/>
                  </a:lnTo>
                  <a:cubicBezTo>
                    <a:pt x="16009" y="787"/>
                    <a:pt x="15957" y="822"/>
                    <a:pt x="15837" y="831"/>
                  </a:cubicBezTo>
                  <a:lnTo>
                    <a:pt x="15837" y="831"/>
                  </a:lnTo>
                  <a:lnTo>
                    <a:pt x="18207" y="742"/>
                  </a:lnTo>
                  <a:lnTo>
                    <a:pt x="18207" y="742"/>
                  </a:lnTo>
                  <a:cubicBezTo>
                    <a:pt x="18146" y="833"/>
                    <a:pt x="18724" y="803"/>
                    <a:pt x="19362" y="833"/>
                  </a:cubicBezTo>
                  <a:cubicBezTo>
                    <a:pt x="18876" y="681"/>
                    <a:pt x="21156" y="742"/>
                    <a:pt x="22159" y="681"/>
                  </a:cubicBezTo>
                  <a:lnTo>
                    <a:pt x="22159" y="681"/>
                  </a:lnTo>
                  <a:cubicBezTo>
                    <a:pt x="22208" y="731"/>
                    <a:pt x="22055" y="780"/>
                    <a:pt x="21336" y="780"/>
                  </a:cubicBezTo>
                  <a:cubicBezTo>
                    <a:pt x="21174" y="780"/>
                    <a:pt x="20983" y="778"/>
                    <a:pt x="20760" y="772"/>
                  </a:cubicBezTo>
                  <a:lnTo>
                    <a:pt x="20760" y="772"/>
                  </a:lnTo>
                  <a:cubicBezTo>
                    <a:pt x="21011" y="795"/>
                    <a:pt x="21229" y="804"/>
                    <a:pt x="21426" y="804"/>
                  </a:cubicBezTo>
                  <a:cubicBezTo>
                    <a:pt x="22123" y="804"/>
                    <a:pt x="22558" y="693"/>
                    <a:pt x="23274" y="693"/>
                  </a:cubicBezTo>
                  <a:cubicBezTo>
                    <a:pt x="23385" y="693"/>
                    <a:pt x="23503" y="695"/>
                    <a:pt x="23629" y="701"/>
                  </a:cubicBezTo>
                  <a:lnTo>
                    <a:pt x="23629" y="701"/>
                  </a:lnTo>
                  <a:cubicBezTo>
                    <a:pt x="23727" y="700"/>
                    <a:pt x="23830" y="700"/>
                    <a:pt x="23935" y="700"/>
                  </a:cubicBezTo>
                  <a:cubicBezTo>
                    <a:pt x="24669" y="700"/>
                    <a:pt x="25487" y="728"/>
                    <a:pt x="25198" y="772"/>
                  </a:cubicBezTo>
                  <a:lnTo>
                    <a:pt x="25198" y="772"/>
                  </a:lnTo>
                  <a:cubicBezTo>
                    <a:pt x="27228" y="772"/>
                    <a:pt x="30865" y="765"/>
                    <a:pt x="31125" y="620"/>
                  </a:cubicBezTo>
                  <a:lnTo>
                    <a:pt x="31125" y="620"/>
                  </a:lnTo>
                  <a:cubicBezTo>
                    <a:pt x="31156" y="651"/>
                    <a:pt x="30882" y="772"/>
                    <a:pt x="30761" y="803"/>
                  </a:cubicBezTo>
                  <a:lnTo>
                    <a:pt x="34256" y="377"/>
                  </a:lnTo>
                  <a:lnTo>
                    <a:pt x="34256" y="377"/>
                  </a:lnTo>
                  <a:cubicBezTo>
                    <a:pt x="33922" y="499"/>
                    <a:pt x="35107" y="742"/>
                    <a:pt x="33496" y="803"/>
                  </a:cubicBezTo>
                  <a:cubicBezTo>
                    <a:pt x="33759" y="820"/>
                    <a:pt x="34063" y="838"/>
                    <a:pt x="34460" y="838"/>
                  </a:cubicBezTo>
                  <a:cubicBezTo>
                    <a:pt x="34751" y="838"/>
                    <a:pt x="35091" y="828"/>
                    <a:pt x="35502" y="803"/>
                  </a:cubicBezTo>
                  <a:cubicBezTo>
                    <a:pt x="35198" y="803"/>
                    <a:pt x="34712" y="651"/>
                    <a:pt x="35168" y="651"/>
                  </a:cubicBezTo>
                  <a:cubicBezTo>
                    <a:pt x="36353" y="772"/>
                    <a:pt x="35989" y="712"/>
                    <a:pt x="37448" y="803"/>
                  </a:cubicBezTo>
                  <a:cubicBezTo>
                    <a:pt x="36961" y="772"/>
                    <a:pt x="37508" y="620"/>
                    <a:pt x="38268" y="620"/>
                  </a:cubicBezTo>
                  <a:cubicBezTo>
                    <a:pt x="38162" y="647"/>
                    <a:pt x="38287" y="766"/>
                    <a:pt x="38140" y="796"/>
                  </a:cubicBezTo>
                  <a:lnTo>
                    <a:pt x="38140" y="796"/>
                  </a:lnTo>
                  <a:lnTo>
                    <a:pt x="39841" y="656"/>
                  </a:lnTo>
                  <a:lnTo>
                    <a:pt x="39841" y="656"/>
                  </a:lnTo>
                  <a:cubicBezTo>
                    <a:pt x="39495" y="691"/>
                    <a:pt x="39842" y="776"/>
                    <a:pt x="40244" y="833"/>
                  </a:cubicBezTo>
                  <a:cubicBezTo>
                    <a:pt x="40153" y="818"/>
                    <a:pt x="40556" y="818"/>
                    <a:pt x="41046" y="818"/>
                  </a:cubicBezTo>
                  <a:cubicBezTo>
                    <a:pt x="41536" y="818"/>
                    <a:pt x="42113" y="818"/>
                    <a:pt x="42372" y="803"/>
                  </a:cubicBezTo>
                  <a:lnTo>
                    <a:pt x="41581" y="772"/>
                  </a:lnTo>
                  <a:lnTo>
                    <a:pt x="41581" y="772"/>
                  </a:lnTo>
                  <a:cubicBezTo>
                    <a:pt x="41692" y="774"/>
                    <a:pt x="41797" y="775"/>
                    <a:pt x="41896" y="775"/>
                  </a:cubicBezTo>
                  <a:cubicBezTo>
                    <a:pt x="43582" y="775"/>
                    <a:pt x="43745" y="557"/>
                    <a:pt x="45431" y="557"/>
                  </a:cubicBezTo>
                  <a:cubicBezTo>
                    <a:pt x="45530" y="557"/>
                    <a:pt x="45635" y="558"/>
                    <a:pt x="45746" y="560"/>
                  </a:cubicBezTo>
                  <a:cubicBezTo>
                    <a:pt x="45502" y="590"/>
                    <a:pt x="45138" y="772"/>
                    <a:pt x="46202" y="772"/>
                  </a:cubicBezTo>
                  <a:cubicBezTo>
                    <a:pt x="46688" y="712"/>
                    <a:pt x="48360" y="377"/>
                    <a:pt x="50214" y="286"/>
                  </a:cubicBezTo>
                  <a:lnTo>
                    <a:pt x="50548" y="347"/>
                  </a:lnTo>
                  <a:lnTo>
                    <a:pt x="51977" y="286"/>
                  </a:lnTo>
                  <a:lnTo>
                    <a:pt x="51977" y="286"/>
                  </a:lnTo>
                  <a:cubicBezTo>
                    <a:pt x="51095" y="408"/>
                    <a:pt x="48603" y="712"/>
                    <a:pt x="47265" y="803"/>
                  </a:cubicBezTo>
                  <a:cubicBezTo>
                    <a:pt x="48056" y="833"/>
                    <a:pt x="47478" y="864"/>
                    <a:pt x="48664" y="864"/>
                  </a:cubicBezTo>
                  <a:cubicBezTo>
                    <a:pt x="49089" y="894"/>
                    <a:pt x="48025" y="924"/>
                    <a:pt x="47661" y="924"/>
                  </a:cubicBezTo>
                  <a:lnTo>
                    <a:pt x="50427" y="955"/>
                  </a:lnTo>
                  <a:cubicBezTo>
                    <a:pt x="50305" y="864"/>
                    <a:pt x="52524" y="864"/>
                    <a:pt x="52433" y="772"/>
                  </a:cubicBezTo>
                  <a:lnTo>
                    <a:pt x="52433" y="772"/>
                  </a:lnTo>
                  <a:lnTo>
                    <a:pt x="49424" y="894"/>
                  </a:lnTo>
                  <a:cubicBezTo>
                    <a:pt x="49311" y="781"/>
                    <a:pt x="50889" y="617"/>
                    <a:pt x="52666" y="617"/>
                  </a:cubicBezTo>
                  <a:cubicBezTo>
                    <a:pt x="52810" y="617"/>
                    <a:pt x="52955" y="618"/>
                    <a:pt x="53101" y="620"/>
                  </a:cubicBezTo>
                  <a:cubicBezTo>
                    <a:pt x="53618" y="651"/>
                    <a:pt x="52737" y="803"/>
                    <a:pt x="52767" y="833"/>
                  </a:cubicBezTo>
                  <a:cubicBezTo>
                    <a:pt x="53041" y="803"/>
                    <a:pt x="54621" y="772"/>
                    <a:pt x="54804" y="772"/>
                  </a:cubicBezTo>
                  <a:lnTo>
                    <a:pt x="53983" y="833"/>
                  </a:lnTo>
                  <a:cubicBezTo>
                    <a:pt x="54145" y="842"/>
                    <a:pt x="54298" y="846"/>
                    <a:pt x="54445" y="846"/>
                  </a:cubicBezTo>
                  <a:cubicBezTo>
                    <a:pt x="55084" y="846"/>
                    <a:pt x="55612" y="777"/>
                    <a:pt x="56313" y="777"/>
                  </a:cubicBezTo>
                  <a:cubicBezTo>
                    <a:pt x="56539" y="777"/>
                    <a:pt x="56782" y="784"/>
                    <a:pt x="57053" y="803"/>
                  </a:cubicBezTo>
                  <a:cubicBezTo>
                    <a:pt x="57418" y="803"/>
                    <a:pt x="58074" y="881"/>
                    <a:pt x="58353" y="881"/>
                  </a:cubicBezTo>
                  <a:cubicBezTo>
                    <a:pt x="58423" y="881"/>
                    <a:pt x="58469" y="876"/>
                    <a:pt x="58481" y="864"/>
                  </a:cubicBezTo>
                  <a:cubicBezTo>
                    <a:pt x="57752" y="742"/>
                    <a:pt x="57600" y="408"/>
                    <a:pt x="58086" y="316"/>
                  </a:cubicBezTo>
                  <a:cubicBezTo>
                    <a:pt x="58269" y="316"/>
                    <a:pt x="60457" y="408"/>
                    <a:pt x="60974" y="468"/>
                  </a:cubicBezTo>
                  <a:cubicBezTo>
                    <a:pt x="61703" y="560"/>
                    <a:pt x="59849" y="681"/>
                    <a:pt x="60488" y="772"/>
                  </a:cubicBezTo>
                  <a:cubicBezTo>
                    <a:pt x="60518" y="742"/>
                    <a:pt x="60943" y="712"/>
                    <a:pt x="61095" y="712"/>
                  </a:cubicBezTo>
                  <a:cubicBezTo>
                    <a:pt x="61512" y="712"/>
                    <a:pt x="61081" y="779"/>
                    <a:pt x="61600" y="779"/>
                  </a:cubicBezTo>
                  <a:cubicBezTo>
                    <a:pt x="61686" y="779"/>
                    <a:pt x="61799" y="777"/>
                    <a:pt x="61947" y="772"/>
                  </a:cubicBezTo>
                  <a:cubicBezTo>
                    <a:pt x="62023" y="727"/>
                    <a:pt x="62539" y="727"/>
                    <a:pt x="62839" y="727"/>
                  </a:cubicBezTo>
                  <a:cubicBezTo>
                    <a:pt x="63140" y="727"/>
                    <a:pt x="63223" y="727"/>
                    <a:pt x="62433" y="681"/>
                  </a:cubicBezTo>
                  <a:cubicBezTo>
                    <a:pt x="62633" y="675"/>
                    <a:pt x="62796" y="673"/>
                    <a:pt x="62938" y="673"/>
                  </a:cubicBezTo>
                  <a:cubicBezTo>
                    <a:pt x="63505" y="673"/>
                    <a:pt x="63734" y="712"/>
                    <a:pt x="64682" y="712"/>
                  </a:cubicBezTo>
                  <a:cubicBezTo>
                    <a:pt x="64287" y="651"/>
                    <a:pt x="65716" y="468"/>
                    <a:pt x="66749" y="438"/>
                  </a:cubicBezTo>
                  <a:lnTo>
                    <a:pt x="66749" y="438"/>
                  </a:lnTo>
                  <a:cubicBezTo>
                    <a:pt x="66688" y="468"/>
                    <a:pt x="66901" y="499"/>
                    <a:pt x="67023" y="529"/>
                  </a:cubicBezTo>
                  <a:cubicBezTo>
                    <a:pt x="69090" y="529"/>
                    <a:pt x="70184" y="590"/>
                    <a:pt x="72099" y="590"/>
                  </a:cubicBezTo>
                  <a:cubicBezTo>
                    <a:pt x="72264" y="617"/>
                    <a:pt x="73049" y="645"/>
                    <a:pt x="72907" y="672"/>
                  </a:cubicBezTo>
                  <a:lnTo>
                    <a:pt x="72907" y="672"/>
                  </a:lnTo>
                  <a:cubicBezTo>
                    <a:pt x="72986" y="664"/>
                    <a:pt x="73065" y="655"/>
                    <a:pt x="73154" y="648"/>
                  </a:cubicBezTo>
                  <a:lnTo>
                    <a:pt x="73154" y="648"/>
                  </a:lnTo>
                  <a:cubicBezTo>
                    <a:pt x="73126" y="649"/>
                    <a:pt x="73098" y="650"/>
                    <a:pt x="73071" y="651"/>
                  </a:cubicBezTo>
                  <a:cubicBezTo>
                    <a:pt x="73071" y="529"/>
                    <a:pt x="74530" y="377"/>
                    <a:pt x="76536" y="316"/>
                  </a:cubicBezTo>
                  <a:cubicBezTo>
                    <a:pt x="76718" y="313"/>
                    <a:pt x="76868" y="311"/>
                    <a:pt x="76990" y="311"/>
                  </a:cubicBezTo>
                  <a:cubicBezTo>
                    <a:pt x="77834" y="311"/>
                    <a:pt x="77415" y="382"/>
                    <a:pt x="77457" y="382"/>
                  </a:cubicBezTo>
                  <a:cubicBezTo>
                    <a:pt x="77463" y="382"/>
                    <a:pt x="77478" y="381"/>
                    <a:pt x="77509" y="377"/>
                  </a:cubicBezTo>
                  <a:cubicBezTo>
                    <a:pt x="77688" y="379"/>
                    <a:pt x="77855" y="380"/>
                    <a:pt x="78011" y="380"/>
                  </a:cubicBezTo>
                  <a:cubicBezTo>
                    <a:pt x="80057" y="380"/>
                    <a:pt x="80222" y="235"/>
                    <a:pt x="81561" y="235"/>
                  </a:cubicBezTo>
                  <a:cubicBezTo>
                    <a:pt x="81835" y="235"/>
                    <a:pt x="82157" y="241"/>
                    <a:pt x="82555" y="256"/>
                  </a:cubicBezTo>
                  <a:cubicBezTo>
                    <a:pt x="83558" y="347"/>
                    <a:pt x="82616" y="408"/>
                    <a:pt x="82828" y="468"/>
                  </a:cubicBezTo>
                  <a:cubicBezTo>
                    <a:pt x="82567" y="474"/>
                    <a:pt x="82330" y="477"/>
                    <a:pt x="82111" y="477"/>
                  </a:cubicBezTo>
                  <a:cubicBezTo>
                    <a:pt x="81234" y="477"/>
                    <a:pt x="80646" y="438"/>
                    <a:pt x="79941" y="438"/>
                  </a:cubicBezTo>
                  <a:lnTo>
                    <a:pt x="81035" y="468"/>
                  </a:lnTo>
                  <a:cubicBezTo>
                    <a:pt x="80734" y="490"/>
                    <a:pt x="80220" y="511"/>
                    <a:pt x="79773" y="511"/>
                  </a:cubicBezTo>
                  <a:cubicBezTo>
                    <a:pt x="79588" y="511"/>
                    <a:pt x="79415" y="508"/>
                    <a:pt x="79272" y="499"/>
                  </a:cubicBezTo>
                  <a:lnTo>
                    <a:pt x="79272" y="499"/>
                  </a:lnTo>
                  <a:cubicBezTo>
                    <a:pt x="79698" y="529"/>
                    <a:pt x="80967" y="529"/>
                    <a:pt x="82418" y="529"/>
                  </a:cubicBezTo>
                  <a:cubicBezTo>
                    <a:pt x="83869" y="529"/>
                    <a:pt x="85503" y="529"/>
                    <a:pt x="86658" y="560"/>
                  </a:cubicBezTo>
                  <a:cubicBezTo>
                    <a:pt x="87084" y="560"/>
                    <a:pt x="87783" y="529"/>
                    <a:pt x="87449" y="499"/>
                  </a:cubicBezTo>
                  <a:lnTo>
                    <a:pt x="86719" y="499"/>
                  </a:lnTo>
                  <a:cubicBezTo>
                    <a:pt x="86050" y="438"/>
                    <a:pt x="88087" y="408"/>
                    <a:pt x="87175" y="377"/>
                  </a:cubicBezTo>
                  <a:cubicBezTo>
                    <a:pt x="87969" y="328"/>
                    <a:pt x="88844" y="278"/>
                    <a:pt x="89900" y="278"/>
                  </a:cubicBezTo>
                  <a:cubicBezTo>
                    <a:pt x="90137" y="278"/>
                    <a:pt x="90384" y="280"/>
                    <a:pt x="90640" y="286"/>
                  </a:cubicBezTo>
                  <a:lnTo>
                    <a:pt x="90868" y="371"/>
                  </a:lnTo>
                  <a:lnTo>
                    <a:pt x="90868" y="371"/>
                  </a:lnTo>
                  <a:cubicBezTo>
                    <a:pt x="90784" y="352"/>
                    <a:pt x="90395" y="334"/>
                    <a:pt x="90039" y="334"/>
                  </a:cubicBezTo>
                  <a:cubicBezTo>
                    <a:pt x="89877" y="334"/>
                    <a:pt x="89722" y="338"/>
                    <a:pt x="89607" y="347"/>
                  </a:cubicBezTo>
                  <a:cubicBezTo>
                    <a:pt x="89652" y="344"/>
                    <a:pt x="89704" y="343"/>
                    <a:pt x="89761" y="343"/>
                  </a:cubicBezTo>
                  <a:cubicBezTo>
                    <a:pt x="90239" y="343"/>
                    <a:pt x="91082" y="419"/>
                    <a:pt x="91724" y="419"/>
                  </a:cubicBezTo>
                  <a:cubicBezTo>
                    <a:pt x="91970" y="419"/>
                    <a:pt x="92187" y="408"/>
                    <a:pt x="92342" y="377"/>
                  </a:cubicBezTo>
                  <a:lnTo>
                    <a:pt x="91400" y="286"/>
                  </a:lnTo>
                  <a:cubicBezTo>
                    <a:pt x="91643" y="286"/>
                    <a:pt x="91886" y="286"/>
                    <a:pt x="92160" y="256"/>
                  </a:cubicBezTo>
                  <a:cubicBezTo>
                    <a:pt x="92312" y="256"/>
                    <a:pt x="92433" y="256"/>
                    <a:pt x="92585" y="225"/>
                  </a:cubicBezTo>
                  <a:cubicBezTo>
                    <a:pt x="92707" y="225"/>
                    <a:pt x="92920" y="225"/>
                    <a:pt x="93102" y="286"/>
                  </a:cubicBezTo>
                  <a:cubicBezTo>
                    <a:pt x="93467" y="377"/>
                    <a:pt x="93771" y="620"/>
                    <a:pt x="93953" y="985"/>
                  </a:cubicBezTo>
                  <a:cubicBezTo>
                    <a:pt x="94044" y="1137"/>
                    <a:pt x="94105" y="1350"/>
                    <a:pt x="94136" y="1532"/>
                  </a:cubicBezTo>
                  <a:cubicBezTo>
                    <a:pt x="94136" y="1654"/>
                    <a:pt x="94136" y="1715"/>
                    <a:pt x="94136" y="1806"/>
                  </a:cubicBezTo>
                  <a:lnTo>
                    <a:pt x="94136" y="2019"/>
                  </a:lnTo>
                  <a:cubicBezTo>
                    <a:pt x="94166" y="1745"/>
                    <a:pt x="94166" y="1684"/>
                    <a:pt x="94166" y="1532"/>
                  </a:cubicBezTo>
                  <a:cubicBezTo>
                    <a:pt x="94166" y="1471"/>
                    <a:pt x="94166" y="1380"/>
                    <a:pt x="94105" y="1228"/>
                  </a:cubicBezTo>
                  <a:cubicBezTo>
                    <a:pt x="94075" y="1107"/>
                    <a:pt x="94044" y="894"/>
                    <a:pt x="93862" y="651"/>
                  </a:cubicBezTo>
                  <a:lnTo>
                    <a:pt x="93862" y="651"/>
                  </a:lnTo>
                  <a:cubicBezTo>
                    <a:pt x="93910" y="746"/>
                    <a:pt x="93929" y="785"/>
                    <a:pt x="93921" y="785"/>
                  </a:cubicBezTo>
                  <a:cubicBezTo>
                    <a:pt x="93908" y="785"/>
                    <a:pt x="93828" y="689"/>
                    <a:pt x="93680" y="560"/>
                  </a:cubicBezTo>
                  <a:cubicBezTo>
                    <a:pt x="93558" y="438"/>
                    <a:pt x="93406" y="316"/>
                    <a:pt x="93193" y="256"/>
                  </a:cubicBezTo>
                  <a:cubicBezTo>
                    <a:pt x="93072" y="195"/>
                    <a:pt x="92981" y="164"/>
                    <a:pt x="92859" y="164"/>
                  </a:cubicBezTo>
                  <a:lnTo>
                    <a:pt x="92677" y="164"/>
                  </a:lnTo>
                  <a:lnTo>
                    <a:pt x="92525" y="134"/>
                  </a:lnTo>
                  <a:cubicBezTo>
                    <a:pt x="91795" y="134"/>
                    <a:pt x="91126" y="134"/>
                    <a:pt x="91734" y="225"/>
                  </a:cubicBezTo>
                  <a:cubicBezTo>
                    <a:pt x="90853" y="104"/>
                    <a:pt x="90184" y="164"/>
                    <a:pt x="89029" y="73"/>
                  </a:cubicBezTo>
                  <a:lnTo>
                    <a:pt x="89029" y="73"/>
                  </a:lnTo>
                  <a:cubicBezTo>
                    <a:pt x="89060" y="104"/>
                    <a:pt x="89455" y="104"/>
                    <a:pt x="88421" y="104"/>
                  </a:cubicBezTo>
                  <a:cubicBezTo>
                    <a:pt x="88360" y="104"/>
                    <a:pt x="88269" y="134"/>
                    <a:pt x="88178" y="134"/>
                  </a:cubicBezTo>
                  <a:cubicBezTo>
                    <a:pt x="88452" y="134"/>
                    <a:pt x="88634" y="164"/>
                    <a:pt x="88725" y="195"/>
                  </a:cubicBezTo>
                  <a:cubicBezTo>
                    <a:pt x="88208" y="256"/>
                    <a:pt x="86567" y="256"/>
                    <a:pt x="86020" y="286"/>
                  </a:cubicBezTo>
                  <a:cubicBezTo>
                    <a:pt x="85412" y="256"/>
                    <a:pt x="86263" y="256"/>
                    <a:pt x="85929" y="225"/>
                  </a:cubicBezTo>
                  <a:lnTo>
                    <a:pt x="85929" y="225"/>
                  </a:lnTo>
                  <a:lnTo>
                    <a:pt x="85108" y="286"/>
                  </a:lnTo>
                  <a:cubicBezTo>
                    <a:pt x="85017" y="195"/>
                    <a:pt x="83497" y="164"/>
                    <a:pt x="84926" y="104"/>
                  </a:cubicBezTo>
                  <a:lnTo>
                    <a:pt x="83649" y="104"/>
                  </a:lnTo>
                  <a:cubicBezTo>
                    <a:pt x="83254" y="88"/>
                    <a:pt x="82798" y="81"/>
                    <a:pt x="82361" y="81"/>
                  </a:cubicBezTo>
                  <a:cubicBezTo>
                    <a:pt x="81924" y="81"/>
                    <a:pt x="81506" y="88"/>
                    <a:pt x="81187" y="104"/>
                  </a:cubicBezTo>
                  <a:cubicBezTo>
                    <a:pt x="81096" y="99"/>
                    <a:pt x="80997" y="97"/>
                    <a:pt x="80896" y="97"/>
                  </a:cubicBezTo>
                  <a:cubicBezTo>
                    <a:pt x="80503" y="97"/>
                    <a:pt x="80088" y="125"/>
                    <a:pt x="80015" y="125"/>
                  </a:cubicBezTo>
                  <a:cubicBezTo>
                    <a:pt x="79983" y="125"/>
                    <a:pt x="80018" y="120"/>
                    <a:pt x="80154" y="104"/>
                  </a:cubicBezTo>
                  <a:lnTo>
                    <a:pt x="80154" y="104"/>
                  </a:lnTo>
                  <a:lnTo>
                    <a:pt x="78147" y="164"/>
                  </a:lnTo>
                  <a:lnTo>
                    <a:pt x="78117" y="134"/>
                  </a:lnTo>
                  <a:cubicBezTo>
                    <a:pt x="76780" y="134"/>
                    <a:pt x="75388" y="188"/>
                    <a:pt x="73934" y="188"/>
                  </a:cubicBezTo>
                  <a:cubicBezTo>
                    <a:pt x="73206" y="188"/>
                    <a:pt x="72463" y="175"/>
                    <a:pt x="71704" y="134"/>
                  </a:cubicBezTo>
                  <a:cubicBezTo>
                    <a:pt x="71258" y="134"/>
                    <a:pt x="70798" y="148"/>
                    <a:pt x="70209" y="148"/>
                  </a:cubicBezTo>
                  <a:cubicBezTo>
                    <a:pt x="69914" y="148"/>
                    <a:pt x="69586" y="144"/>
                    <a:pt x="69211" y="134"/>
                  </a:cubicBezTo>
                  <a:lnTo>
                    <a:pt x="68998" y="73"/>
                  </a:lnTo>
                  <a:cubicBezTo>
                    <a:pt x="68799" y="80"/>
                    <a:pt x="68555" y="82"/>
                    <a:pt x="68294" y="82"/>
                  </a:cubicBezTo>
                  <a:cubicBezTo>
                    <a:pt x="67828" y="82"/>
                    <a:pt x="67305" y="75"/>
                    <a:pt x="66872" y="75"/>
                  </a:cubicBezTo>
                  <a:cubicBezTo>
                    <a:pt x="66476" y="75"/>
                    <a:pt x="66154" y="81"/>
                    <a:pt x="66020" y="104"/>
                  </a:cubicBezTo>
                  <a:cubicBezTo>
                    <a:pt x="65590" y="21"/>
                    <a:pt x="64680" y="1"/>
                    <a:pt x="63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443300" y="824000"/>
              <a:ext cx="6875" cy="800"/>
            </a:xfrm>
            <a:custGeom>
              <a:avLst/>
              <a:gdLst/>
              <a:ahLst/>
              <a:cxnLst/>
              <a:rect l="l" t="t" r="r" b="b"/>
              <a:pathLst>
                <a:path w="275" h="32" extrusionOk="0">
                  <a:moveTo>
                    <a:pt x="153" y="1"/>
                  </a:moveTo>
                  <a:cubicBezTo>
                    <a:pt x="1" y="1"/>
                    <a:pt x="1" y="1"/>
                    <a:pt x="274" y="31"/>
                  </a:cubicBezTo>
                  <a:cubicBezTo>
                    <a:pt x="183" y="1"/>
                    <a:pt x="153"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32075" y="1829350"/>
              <a:ext cx="750" cy="1550"/>
            </a:xfrm>
            <a:custGeom>
              <a:avLst/>
              <a:gdLst/>
              <a:ahLst/>
              <a:cxnLst/>
              <a:rect l="l" t="t" r="r" b="b"/>
              <a:pathLst>
                <a:path w="30" h="62" extrusionOk="0">
                  <a:moveTo>
                    <a:pt x="0" y="1"/>
                  </a:moveTo>
                  <a:cubicBezTo>
                    <a:pt x="30" y="31"/>
                    <a:pt x="30" y="31"/>
                    <a:pt x="30" y="61"/>
                  </a:cubicBezTo>
                  <a:cubicBezTo>
                    <a:pt x="30" y="61"/>
                    <a:pt x="30" y="61"/>
                    <a:pt x="30" y="3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22200" y="824775"/>
              <a:ext cx="15225" cy="775"/>
            </a:xfrm>
            <a:custGeom>
              <a:avLst/>
              <a:gdLst/>
              <a:ahLst/>
              <a:cxnLst/>
              <a:rect l="l" t="t" r="r" b="b"/>
              <a:pathLst>
                <a:path w="609" h="31" extrusionOk="0">
                  <a:moveTo>
                    <a:pt x="1" y="0"/>
                  </a:moveTo>
                  <a:cubicBezTo>
                    <a:pt x="1" y="31"/>
                    <a:pt x="122" y="31"/>
                    <a:pt x="608" y="31"/>
                  </a:cubicBezTo>
                  <a:cubicBezTo>
                    <a:pt x="305" y="31"/>
                    <a:pt x="122"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95300" y="816400"/>
              <a:ext cx="36500" cy="1550"/>
            </a:xfrm>
            <a:custGeom>
              <a:avLst/>
              <a:gdLst/>
              <a:ahLst/>
              <a:cxnLst/>
              <a:rect l="l" t="t" r="r" b="b"/>
              <a:pathLst>
                <a:path w="1460" h="62" extrusionOk="0">
                  <a:moveTo>
                    <a:pt x="1277" y="1"/>
                  </a:moveTo>
                  <a:lnTo>
                    <a:pt x="122" y="31"/>
                  </a:lnTo>
                  <a:cubicBezTo>
                    <a:pt x="1" y="62"/>
                    <a:pt x="305" y="62"/>
                    <a:pt x="761" y="62"/>
                  </a:cubicBezTo>
                  <a:cubicBezTo>
                    <a:pt x="1034" y="31"/>
                    <a:pt x="1460" y="31"/>
                    <a:pt x="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88475" y="822500"/>
              <a:ext cx="69175" cy="1525"/>
            </a:xfrm>
            <a:custGeom>
              <a:avLst/>
              <a:gdLst/>
              <a:ahLst/>
              <a:cxnLst/>
              <a:rect l="l" t="t" r="r" b="b"/>
              <a:pathLst>
                <a:path w="2767" h="61" extrusionOk="0">
                  <a:moveTo>
                    <a:pt x="1672" y="0"/>
                  </a:moveTo>
                  <a:cubicBezTo>
                    <a:pt x="1581" y="31"/>
                    <a:pt x="0" y="61"/>
                    <a:pt x="1459" y="61"/>
                  </a:cubicBezTo>
                  <a:cubicBezTo>
                    <a:pt x="1581" y="31"/>
                    <a:pt x="2766" y="0"/>
                    <a:pt x="1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91800" y="815650"/>
              <a:ext cx="7625" cy="3825"/>
            </a:xfrm>
            <a:custGeom>
              <a:avLst/>
              <a:gdLst/>
              <a:ahLst/>
              <a:cxnLst/>
              <a:rect l="l" t="t" r="r" b="b"/>
              <a:pathLst>
                <a:path w="305" h="153" extrusionOk="0">
                  <a:moveTo>
                    <a:pt x="274" y="1"/>
                  </a:moveTo>
                  <a:lnTo>
                    <a:pt x="1" y="153"/>
                  </a:lnTo>
                  <a:lnTo>
                    <a:pt x="305" y="153"/>
                  </a:lnTo>
                  <a:lnTo>
                    <a:pt x="2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95900" y="825525"/>
              <a:ext cx="57025" cy="3200"/>
            </a:xfrm>
            <a:custGeom>
              <a:avLst/>
              <a:gdLst/>
              <a:ahLst/>
              <a:cxnLst/>
              <a:rect l="l" t="t" r="r" b="b"/>
              <a:pathLst>
                <a:path w="2281" h="128" extrusionOk="0">
                  <a:moveTo>
                    <a:pt x="1277" y="1"/>
                  </a:moveTo>
                  <a:cubicBezTo>
                    <a:pt x="457" y="31"/>
                    <a:pt x="1" y="31"/>
                    <a:pt x="396" y="122"/>
                  </a:cubicBezTo>
                  <a:cubicBezTo>
                    <a:pt x="550" y="126"/>
                    <a:pt x="674" y="127"/>
                    <a:pt x="773" y="127"/>
                  </a:cubicBezTo>
                  <a:cubicBezTo>
                    <a:pt x="1460" y="127"/>
                    <a:pt x="1022" y="57"/>
                    <a:pt x="1635" y="57"/>
                  </a:cubicBezTo>
                  <a:cubicBezTo>
                    <a:pt x="1724" y="57"/>
                    <a:pt x="1836" y="58"/>
                    <a:pt x="1976" y="62"/>
                  </a:cubicBezTo>
                  <a:cubicBezTo>
                    <a:pt x="2280" y="31"/>
                    <a:pt x="943" y="31"/>
                    <a:pt x="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27825" y="824775"/>
              <a:ext cx="10650" cy="775"/>
            </a:xfrm>
            <a:custGeom>
              <a:avLst/>
              <a:gdLst/>
              <a:ahLst/>
              <a:cxnLst/>
              <a:rect l="l" t="t" r="r" b="b"/>
              <a:pathLst>
                <a:path w="426" h="31" extrusionOk="0">
                  <a:moveTo>
                    <a:pt x="426" y="0"/>
                  </a:moveTo>
                  <a:lnTo>
                    <a:pt x="426" y="0"/>
                  </a:lnTo>
                  <a:cubicBezTo>
                    <a:pt x="183" y="31"/>
                    <a:pt x="61" y="31"/>
                    <a:pt x="0" y="31"/>
                  </a:cubicBezTo>
                  <a:cubicBezTo>
                    <a:pt x="152" y="31"/>
                    <a:pt x="274" y="3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33575" y="1096800"/>
              <a:ext cx="775" cy="19025"/>
            </a:xfrm>
            <a:custGeom>
              <a:avLst/>
              <a:gdLst/>
              <a:ahLst/>
              <a:cxnLst/>
              <a:rect l="l" t="t" r="r" b="b"/>
              <a:pathLst>
                <a:path w="31" h="761" extrusionOk="0">
                  <a:moveTo>
                    <a:pt x="31" y="1"/>
                  </a:moveTo>
                  <a:cubicBezTo>
                    <a:pt x="0" y="123"/>
                    <a:pt x="0" y="335"/>
                    <a:pt x="0" y="761"/>
                  </a:cubicBezTo>
                  <a:lnTo>
                    <a:pt x="31" y="6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30525" y="1393925"/>
              <a:ext cx="2300" cy="9900"/>
            </a:xfrm>
            <a:custGeom>
              <a:avLst/>
              <a:gdLst/>
              <a:ahLst/>
              <a:cxnLst/>
              <a:rect l="l" t="t" r="r" b="b"/>
              <a:pathLst>
                <a:path w="92" h="396" extrusionOk="0">
                  <a:moveTo>
                    <a:pt x="92" y="1"/>
                  </a:moveTo>
                  <a:lnTo>
                    <a:pt x="1" y="396"/>
                  </a:lnTo>
                  <a:lnTo>
                    <a:pt x="92" y="213"/>
                  </a:lnTo>
                  <a:lnTo>
                    <a:pt x="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3600" y="1618850"/>
              <a:ext cx="2275" cy="33125"/>
            </a:xfrm>
            <a:custGeom>
              <a:avLst/>
              <a:gdLst/>
              <a:ahLst/>
              <a:cxnLst/>
              <a:rect l="l" t="t" r="r" b="b"/>
              <a:pathLst>
                <a:path w="91" h="1325" extrusionOk="0">
                  <a:moveTo>
                    <a:pt x="60" y="1"/>
                  </a:moveTo>
                  <a:cubicBezTo>
                    <a:pt x="60" y="103"/>
                    <a:pt x="62" y="211"/>
                    <a:pt x="65" y="322"/>
                  </a:cubicBezTo>
                  <a:lnTo>
                    <a:pt x="65" y="322"/>
                  </a:lnTo>
                  <a:cubicBezTo>
                    <a:pt x="65" y="221"/>
                    <a:pt x="64" y="114"/>
                    <a:pt x="60" y="1"/>
                  </a:cubicBezTo>
                  <a:close/>
                  <a:moveTo>
                    <a:pt x="65" y="322"/>
                  </a:moveTo>
                  <a:cubicBezTo>
                    <a:pt x="64" y="938"/>
                    <a:pt x="1" y="1325"/>
                    <a:pt x="63" y="1325"/>
                  </a:cubicBezTo>
                  <a:cubicBezTo>
                    <a:pt x="70" y="1325"/>
                    <a:pt x="79" y="1319"/>
                    <a:pt x="91" y="1308"/>
                  </a:cubicBezTo>
                  <a:cubicBezTo>
                    <a:pt x="91" y="992"/>
                    <a:pt x="74" y="643"/>
                    <a:pt x="65"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83450" y="1122650"/>
              <a:ext cx="38775" cy="10650"/>
            </a:xfrm>
            <a:custGeom>
              <a:avLst/>
              <a:gdLst/>
              <a:ahLst/>
              <a:cxnLst/>
              <a:rect l="l" t="t" r="r" b="b"/>
              <a:pathLst>
                <a:path w="1551" h="426" extrusionOk="0">
                  <a:moveTo>
                    <a:pt x="1065" y="0"/>
                  </a:moveTo>
                  <a:cubicBezTo>
                    <a:pt x="1034" y="31"/>
                    <a:pt x="1034" y="61"/>
                    <a:pt x="700" y="92"/>
                  </a:cubicBezTo>
                  <a:cubicBezTo>
                    <a:pt x="821" y="122"/>
                    <a:pt x="1460" y="183"/>
                    <a:pt x="1156" y="244"/>
                  </a:cubicBezTo>
                  <a:cubicBezTo>
                    <a:pt x="1075" y="249"/>
                    <a:pt x="1011" y="252"/>
                    <a:pt x="960" y="252"/>
                  </a:cubicBezTo>
                  <a:cubicBezTo>
                    <a:pt x="743" y="252"/>
                    <a:pt x="750" y="207"/>
                    <a:pt x="578" y="183"/>
                  </a:cubicBezTo>
                  <a:lnTo>
                    <a:pt x="578" y="183"/>
                  </a:lnTo>
                  <a:cubicBezTo>
                    <a:pt x="761" y="244"/>
                    <a:pt x="1" y="274"/>
                    <a:pt x="92" y="396"/>
                  </a:cubicBezTo>
                  <a:lnTo>
                    <a:pt x="487" y="365"/>
                  </a:lnTo>
                  <a:cubicBezTo>
                    <a:pt x="517" y="365"/>
                    <a:pt x="365" y="396"/>
                    <a:pt x="487" y="426"/>
                  </a:cubicBezTo>
                  <a:cubicBezTo>
                    <a:pt x="487" y="383"/>
                    <a:pt x="685" y="340"/>
                    <a:pt x="919" y="340"/>
                  </a:cubicBezTo>
                  <a:cubicBezTo>
                    <a:pt x="1016" y="340"/>
                    <a:pt x="1119" y="347"/>
                    <a:pt x="1217" y="365"/>
                  </a:cubicBezTo>
                  <a:cubicBezTo>
                    <a:pt x="1551" y="335"/>
                    <a:pt x="1338" y="122"/>
                    <a:pt x="1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84975" y="1120375"/>
              <a:ext cx="5350" cy="1550"/>
            </a:xfrm>
            <a:custGeom>
              <a:avLst/>
              <a:gdLst/>
              <a:ahLst/>
              <a:cxnLst/>
              <a:rect l="l" t="t" r="r" b="b"/>
              <a:pathLst>
                <a:path w="214" h="62" extrusionOk="0">
                  <a:moveTo>
                    <a:pt x="213" y="0"/>
                  </a:moveTo>
                  <a:lnTo>
                    <a:pt x="1" y="61"/>
                  </a:lnTo>
                  <a:lnTo>
                    <a:pt x="183" y="61"/>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168250" y="1140875"/>
              <a:ext cx="3825" cy="25"/>
            </a:xfrm>
            <a:custGeom>
              <a:avLst/>
              <a:gdLst/>
              <a:ahLst/>
              <a:cxnLst/>
              <a:rect l="l" t="t" r="r" b="b"/>
              <a:pathLst>
                <a:path w="153" h="1" extrusionOk="0">
                  <a:moveTo>
                    <a:pt x="152" y="1"/>
                  </a:moveTo>
                  <a:lnTo>
                    <a:pt x="0" y="1"/>
                  </a:lnTo>
                  <a:cubicBezTo>
                    <a:pt x="61" y="1"/>
                    <a:pt x="122"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00150" y="1140125"/>
              <a:ext cx="2300" cy="775"/>
            </a:xfrm>
            <a:custGeom>
              <a:avLst/>
              <a:gdLst/>
              <a:ahLst/>
              <a:cxnLst/>
              <a:rect l="l" t="t" r="r" b="b"/>
              <a:pathLst>
                <a:path w="92" h="31" extrusionOk="0">
                  <a:moveTo>
                    <a:pt x="92" y="1"/>
                  </a:moveTo>
                  <a:cubicBezTo>
                    <a:pt x="31" y="31"/>
                    <a:pt x="1" y="31"/>
                    <a:pt x="61" y="31"/>
                  </a:cubicBezTo>
                  <a:lnTo>
                    <a:pt x="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34950" y="1119875"/>
              <a:ext cx="11600" cy="2800"/>
            </a:xfrm>
            <a:custGeom>
              <a:avLst/>
              <a:gdLst/>
              <a:ahLst/>
              <a:cxnLst/>
              <a:rect l="l" t="t" r="r" b="b"/>
              <a:pathLst>
                <a:path w="464" h="112" extrusionOk="0">
                  <a:moveTo>
                    <a:pt x="27" y="0"/>
                  </a:moveTo>
                  <a:cubicBezTo>
                    <a:pt x="8" y="0"/>
                    <a:pt x="0" y="6"/>
                    <a:pt x="7" y="20"/>
                  </a:cubicBezTo>
                  <a:lnTo>
                    <a:pt x="68" y="81"/>
                  </a:lnTo>
                  <a:cubicBezTo>
                    <a:pt x="196" y="81"/>
                    <a:pt x="324" y="81"/>
                    <a:pt x="416" y="99"/>
                  </a:cubicBezTo>
                  <a:lnTo>
                    <a:pt x="416" y="99"/>
                  </a:lnTo>
                  <a:cubicBezTo>
                    <a:pt x="246" y="54"/>
                    <a:pt x="85" y="0"/>
                    <a:pt x="27" y="0"/>
                  </a:cubicBezTo>
                  <a:close/>
                  <a:moveTo>
                    <a:pt x="416" y="99"/>
                  </a:moveTo>
                  <a:cubicBezTo>
                    <a:pt x="431" y="103"/>
                    <a:pt x="447" y="107"/>
                    <a:pt x="463" y="111"/>
                  </a:cubicBezTo>
                  <a:cubicBezTo>
                    <a:pt x="449" y="107"/>
                    <a:pt x="433" y="103"/>
                    <a:pt x="416" y="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43325" y="1131000"/>
              <a:ext cx="6100" cy="1550"/>
            </a:xfrm>
            <a:custGeom>
              <a:avLst/>
              <a:gdLst/>
              <a:ahLst/>
              <a:cxnLst/>
              <a:rect l="l" t="t" r="r" b="b"/>
              <a:pathLst>
                <a:path w="244" h="62" extrusionOk="0">
                  <a:moveTo>
                    <a:pt x="243" y="1"/>
                  </a:moveTo>
                  <a:lnTo>
                    <a:pt x="243" y="1"/>
                  </a:lnTo>
                  <a:cubicBezTo>
                    <a:pt x="152" y="31"/>
                    <a:pt x="92" y="31"/>
                    <a:pt x="0" y="31"/>
                  </a:cubicBezTo>
                  <a:cubicBezTo>
                    <a:pt x="31" y="62"/>
                    <a:pt x="61" y="62"/>
                    <a:pt x="61" y="62"/>
                  </a:cubicBezTo>
                  <a:cubicBezTo>
                    <a:pt x="122" y="31"/>
                    <a:pt x="183" y="3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31175" y="1137850"/>
              <a:ext cx="8375" cy="775"/>
            </a:xfrm>
            <a:custGeom>
              <a:avLst/>
              <a:gdLst/>
              <a:ahLst/>
              <a:cxnLst/>
              <a:rect l="l" t="t" r="r" b="b"/>
              <a:pathLst>
                <a:path w="335" h="31" extrusionOk="0">
                  <a:moveTo>
                    <a:pt x="0" y="0"/>
                  </a:moveTo>
                  <a:lnTo>
                    <a:pt x="0" y="0"/>
                  </a:lnTo>
                  <a:cubicBezTo>
                    <a:pt x="91" y="31"/>
                    <a:pt x="182" y="31"/>
                    <a:pt x="334"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06375" y="1142400"/>
              <a:ext cx="6875" cy="1550"/>
            </a:xfrm>
            <a:custGeom>
              <a:avLst/>
              <a:gdLst/>
              <a:ahLst/>
              <a:cxnLst/>
              <a:rect l="l" t="t" r="r" b="b"/>
              <a:pathLst>
                <a:path w="275" h="62" extrusionOk="0">
                  <a:moveTo>
                    <a:pt x="183" y="1"/>
                  </a:moveTo>
                  <a:lnTo>
                    <a:pt x="1" y="61"/>
                  </a:lnTo>
                  <a:cubicBezTo>
                    <a:pt x="274" y="61"/>
                    <a:pt x="153" y="3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991975" y="1121900"/>
              <a:ext cx="12925" cy="1425"/>
            </a:xfrm>
            <a:custGeom>
              <a:avLst/>
              <a:gdLst/>
              <a:ahLst/>
              <a:cxnLst/>
              <a:rect l="l" t="t" r="r" b="b"/>
              <a:pathLst>
                <a:path w="517" h="57" extrusionOk="0">
                  <a:moveTo>
                    <a:pt x="0" y="0"/>
                  </a:moveTo>
                  <a:cubicBezTo>
                    <a:pt x="168" y="21"/>
                    <a:pt x="321" y="56"/>
                    <a:pt x="420" y="56"/>
                  </a:cubicBezTo>
                  <a:cubicBezTo>
                    <a:pt x="464" y="56"/>
                    <a:pt x="498" y="49"/>
                    <a:pt x="517" y="30"/>
                  </a:cubicBezTo>
                  <a:cubicBezTo>
                    <a:pt x="304" y="0"/>
                    <a:pt x="152"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180400" y="1123400"/>
              <a:ext cx="3825" cy="800"/>
            </a:xfrm>
            <a:custGeom>
              <a:avLst/>
              <a:gdLst/>
              <a:ahLst/>
              <a:cxnLst/>
              <a:rect l="l" t="t" r="r" b="b"/>
              <a:pathLst>
                <a:path w="153" h="32" extrusionOk="0">
                  <a:moveTo>
                    <a:pt x="122" y="1"/>
                  </a:moveTo>
                  <a:cubicBezTo>
                    <a:pt x="31" y="1"/>
                    <a:pt x="0" y="31"/>
                    <a:pt x="0" y="31"/>
                  </a:cubicBezTo>
                  <a:cubicBezTo>
                    <a:pt x="92" y="31"/>
                    <a:pt x="15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525" y="1121000"/>
              <a:ext cx="14475" cy="925"/>
            </a:xfrm>
            <a:custGeom>
              <a:avLst/>
              <a:gdLst/>
              <a:ahLst/>
              <a:cxnLst/>
              <a:rect l="l" t="t" r="r" b="b"/>
              <a:pathLst>
                <a:path w="579" h="37" extrusionOk="0">
                  <a:moveTo>
                    <a:pt x="243" y="1"/>
                  </a:moveTo>
                  <a:cubicBezTo>
                    <a:pt x="160" y="1"/>
                    <a:pt x="78" y="10"/>
                    <a:pt x="1" y="36"/>
                  </a:cubicBezTo>
                  <a:lnTo>
                    <a:pt x="578" y="36"/>
                  </a:lnTo>
                  <a:cubicBezTo>
                    <a:pt x="473" y="18"/>
                    <a:pt x="357"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425075" y="1140875"/>
              <a:ext cx="1525" cy="25"/>
            </a:xfrm>
            <a:custGeom>
              <a:avLst/>
              <a:gdLst/>
              <a:ahLst/>
              <a:cxnLst/>
              <a:rect l="l" t="t" r="r" b="b"/>
              <a:pathLst>
                <a:path w="61" h="1" extrusionOk="0">
                  <a:moveTo>
                    <a:pt x="61" y="1"/>
                  </a:moveTo>
                  <a:cubicBezTo>
                    <a:pt x="30" y="1"/>
                    <a:pt x="0" y="1"/>
                    <a:pt x="0" y="1"/>
                  </a:cubicBezTo>
                  <a:cubicBezTo>
                    <a:pt x="0" y="1"/>
                    <a:pt x="0" y="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55600" y="1124175"/>
              <a:ext cx="7625" cy="25"/>
            </a:xfrm>
            <a:custGeom>
              <a:avLst/>
              <a:gdLst/>
              <a:ahLst/>
              <a:cxnLst/>
              <a:rect l="l" t="t" r="r" b="b"/>
              <a:pathLst>
                <a:path w="305" h="1" extrusionOk="0">
                  <a:moveTo>
                    <a:pt x="1" y="0"/>
                  </a:moveTo>
                  <a:cubicBezTo>
                    <a:pt x="92" y="0"/>
                    <a:pt x="183" y="0"/>
                    <a:pt x="305" y="0"/>
                  </a:cubicBezTo>
                  <a:cubicBezTo>
                    <a:pt x="244" y="0"/>
                    <a:pt x="153"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116575" y="1121125"/>
              <a:ext cx="3825" cy="25"/>
            </a:xfrm>
            <a:custGeom>
              <a:avLst/>
              <a:gdLst/>
              <a:ahLst/>
              <a:cxnLst/>
              <a:rect l="l" t="t" r="r" b="b"/>
              <a:pathLst>
                <a:path w="153" h="1" extrusionOk="0">
                  <a:moveTo>
                    <a:pt x="1" y="1"/>
                  </a:moveTo>
                  <a:cubicBezTo>
                    <a:pt x="153" y="1"/>
                    <a:pt x="3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4075" y="1127975"/>
              <a:ext cx="1525" cy="775"/>
            </a:xfrm>
            <a:custGeom>
              <a:avLst/>
              <a:gdLst/>
              <a:ahLst/>
              <a:cxnLst/>
              <a:rect l="l" t="t" r="r" b="b"/>
              <a:pathLst>
                <a:path w="61" h="31" extrusionOk="0">
                  <a:moveTo>
                    <a:pt x="61" y="0"/>
                  </a:moveTo>
                  <a:cubicBezTo>
                    <a:pt x="30" y="0"/>
                    <a:pt x="0" y="0"/>
                    <a:pt x="0" y="31"/>
                  </a:cubicBezTo>
                  <a:cubicBezTo>
                    <a:pt x="0" y="0"/>
                    <a:pt x="3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38775" y="1131775"/>
              <a:ext cx="775" cy="775"/>
            </a:xfrm>
            <a:custGeom>
              <a:avLst/>
              <a:gdLst/>
              <a:ahLst/>
              <a:cxnLst/>
              <a:rect l="l" t="t" r="r" b="b"/>
              <a:pathLst>
                <a:path w="31" h="31" extrusionOk="0">
                  <a:moveTo>
                    <a:pt x="0" y="0"/>
                  </a:moveTo>
                  <a:cubicBezTo>
                    <a:pt x="0" y="0"/>
                    <a:pt x="0" y="0"/>
                    <a:pt x="0" y="0"/>
                  </a:cubicBezTo>
                  <a:cubicBezTo>
                    <a:pt x="31" y="31"/>
                    <a:pt x="31" y="3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117350" y="1121900"/>
              <a:ext cx="5350" cy="25"/>
            </a:xfrm>
            <a:custGeom>
              <a:avLst/>
              <a:gdLst/>
              <a:ahLst/>
              <a:cxnLst/>
              <a:rect l="l" t="t" r="r" b="b"/>
              <a:pathLst>
                <a:path w="214" h="1" extrusionOk="0">
                  <a:moveTo>
                    <a:pt x="213" y="0"/>
                  </a:moveTo>
                  <a:cubicBezTo>
                    <a:pt x="152" y="0"/>
                    <a:pt x="92" y="0"/>
                    <a:pt x="0" y="0"/>
                  </a:cubicBezTo>
                  <a:cubicBezTo>
                    <a:pt x="61" y="0"/>
                    <a:pt x="92"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1900" y="1121125"/>
              <a:ext cx="3825" cy="800"/>
            </a:xfrm>
            <a:custGeom>
              <a:avLst/>
              <a:gdLst/>
              <a:ahLst/>
              <a:cxnLst/>
              <a:rect l="l" t="t" r="r" b="b"/>
              <a:pathLst>
                <a:path w="153" h="32" extrusionOk="0">
                  <a:moveTo>
                    <a:pt x="1" y="1"/>
                  </a:moveTo>
                  <a:cubicBezTo>
                    <a:pt x="61" y="1"/>
                    <a:pt x="92" y="1"/>
                    <a:pt x="122" y="31"/>
                  </a:cubicBezTo>
                  <a:cubicBezTo>
                    <a:pt x="153" y="1"/>
                    <a:pt x="12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11275" y="1121125"/>
              <a:ext cx="6100" cy="800"/>
            </a:xfrm>
            <a:custGeom>
              <a:avLst/>
              <a:gdLst/>
              <a:ahLst/>
              <a:cxnLst/>
              <a:rect l="l" t="t" r="r" b="b"/>
              <a:pathLst>
                <a:path w="244" h="32" extrusionOk="0">
                  <a:moveTo>
                    <a:pt x="0" y="1"/>
                  </a:moveTo>
                  <a:cubicBezTo>
                    <a:pt x="91" y="1"/>
                    <a:pt x="183" y="31"/>
                    <a:pt x="243" y="31"/>
                  </a:cubicBezTo>
                  <a:cubicBezTo>
                    <a:pt x="213" y="3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35100" y="1136325"/>
              <a:ext cx="4575" cy="775"/>
            </a:xfrm>
            <a:custGeom>
              <a:avLst/>
              <a:gdLst/>
              <a:ahLst/>
              <a:cxnLst/>
              <a:rect l="l" t="t" r="r" b="b"/>
              <a:pathLst>
                <a:path w="183" h="31" extrusionOk="0">
                  <a:moveTo>
                    <a:pt x="153" y="1"/>
                  </a:moveTo>
                  <a:cubicBezTo>
                    <a:pt x="1" y="31"/>
                    <a:pt x="61" y="31"/>
                    <a:pt x="183" y="31"/>
                  </a:cubicBezTo>
                  <a:cubicBezTo>
                    <a:pt x="153" y="1"/>
                    <a:pt x="153"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6975" y="1139375"/>
              <a:ext cx="775" cy="25"/>
            </a:xfrm>
            <a:custGeom>
              <a:avLst/>
              <a:gdLst/>
              <a:ahLst/>
              <a:cxnLst/>
              <a:rect l="l" t="t" r="r" b="b"/>
              <a:pathLst>
                <a:path w="31" h="1" extrusionOk="0">
                  <a:moveTo>
                    <a:pt x="0" y="0"/>
                  </a:moveTo>
                  <a:cubicBezTo>
                    <a:pt x="0" y="0"/>
                    <a:pt x="31" y="0"/>
                    <a:pt x="31"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33300" y="1134800"/>
              <a:ext cx="13700" cy="6100"/>
            </a:xfrm>
            <a:custGeom>
              <a:avLst/>
              <a:gdLst/>
              <a:ahLst/>
              <a:cxnLst/>
              <a:rect l="l" t="t" r="r" b="b"/>
              <a:pathLst>
                <a:path w="548" h="244" extrusionOk="0">
                  <a:moveTo>
                    <a:pt x="365" y="1"/>
                  </a:moveTo>
                  <a:lnTo>
                    <a:pt x="0" y="244"/>
                  </a:lnTo>
                  <a:cubicBezTo>
                    <a:pt x="154" y="186"/>
                    <a:pt x="260" y="165"/>
                    <a:pt x="363" y="165"/>
                  </a:cubicBezTo>
                  <a:cubicBezTo>
                    <a:pt x="422" y="165"/>
                    <a:pt x="481" y="172"/>
                    <a:pt x="547" y="183"/>
                  </a:cubicBez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14575" y="1119175"/>
              <a:ext cx="1966625" cy="27050"/>
            </a:xfrm>
            <a:custGeom>
              <a:avLst/>
              <a:gdLst/>
              <a:ahLst/>
              <a:cxnLst/>
              <a:rect l="l" t="t" r="r" b="b"/>
              <a:pathLst>
                <a:path w="78665" h="1082" extrusionOk="0">
                  <a:moveTo>
                    <a:pt x="64077" y="153"/>
                  </a:moveTo>
                  <a:lnTo>
                    <a:pt x="64077" y="153"/>
                  </a:lnTo>
                  <a:cubicBezTo>
                    <a:pt x="64107" y="158"/>
                    <a:pt x="64136" y="164"/>
                    <a:pt x="64166" y="170"/>
                  </a:cubicBezTo>
                  <a:cubicBezTo>
                    <a:pt x="64137" y="163"/>
                    <a:pt x="64107" y="157"/>
                    <a:pt x="64077" y="153"/>
                  </a:cubicBezTo>
                  <a:close/>
                  <a:moveTo>
                    <a:pt x="13283" y="170"/>
                  </a:moveTo>
                  <a:cubicBezTo>
                    <a:pt x="13295" y="175"/>
                    <a:pt x="13306" y="180"/>
                    <a:pt x="13319" y="184"/>
                  </a:cubicBezTo>
                  <a:lnTo>
                    <a:pt x="13319" y="184"/>
                  </a:lnTo>
                  <a:cubicBezTo>
                    <a:pt x="13312" y="180"/>
                    <a:pt x="13301" y="175"/>
                    <a:pt x="13283" y="170"/>
                  </a:cubicBezTo>
                  <a:close/>
                  <a:moveTo>
                    <a:pt x="30153" y="200"/>
                  </a:moveTo>
                  <a:cubicBezTo>
                    <a:pt x="30141" y="200"/>
                    <a:pt x="30131" y="201"/>
                    <a:pt x="30122" y="203"/>
                  </a:cubicBezTo>
                  <a:lnTo>
                    <a:pt x="30122" y="203"/>
                  </a:lnTo>
                  <a:cubicBezTo>
                    <a:pt x="30132" y="202"/>
                    <a:pt x="30143" y="201"/>
                    <a:pt x="30153" y="200"/>
                  </a:cubicBezTo>
                  <a:close/>
                  <a:moveTo>
                    <a:pt x="19363" y="200"/>
                  </a:moveTo>
                  <a:lnTo>
                    <a:pt x="19454" y="231"/>
                  </a:lnTo>
                  <a:cubicBezTo>
                    <a:pt x="19391" y="239"/>
                    <a:pt x="19353" y="243"/>
                    <a:pt x="19330" y="243"/>
                  </a:cubicBezTo>
                  <a:cubicBezTo>
                    <a:pt x="19277" y="243"/>
                    <a:pt x="19320" y="222"/>
                    <a:pt x="19363" y="200"/>
                  </a:cubicBezTo>
                  <a:close/>
                  <a:moveTo>
                    <a:pt x="49819" y="633"/>
                  </a:moveTo>
                  <a:cubicBezTo>
                    <a:pt x="49880" y="633"/>
                    <a:pt x="49941" y="641"/>
                    <a:pt x="50001" y="656"/>
                  </a:cubicBezTo>
                  <a:cubicBezTo>
                    <a:pt x="49971" y="666"/>
                    <a:pt x="49937" y="670"/>
                    <a:pt x="49900" y="670"/>
                  </a:cubicBezTo>
                  <a:cubicBezTo>
                    <a:pt x="49826" y="670"/>
                    <a:pt x="49738" y="656"/>
                    <a:pt x="49637" y="656"/>
                  </a:cubicBezTo>
                  <a:cubicBezTo>
                    <a:pt x="49697" y="641"/>
                    <a:pt x="49758" y="633"/>
                    <a:pt x="49819" y="633"/>
                  </a:cubicBezTo>
                  <a:close/>
                  <a:moveTo>
                    <a:pt x="58684" y="806"/>
                  </a:moveTo>
                  <a:lnTo>
                    <a:pt x="58684" y="806"/>
                  </a:lnTo>
                  <a:cubicBezTo>
                    <a:pt x="58688" y="807"/>
                    <a:pt x="58691" y="807"/>
                    <a:pt x="58695" y="808"/>
                  </a:cubicBezTo>
                  <a:cubicBezTo>
                    <a:pt x="58691" y="807"/>
                    <a:pt x="58688" y="807"/>
                    <a:pt x="58684" y="806"/>
                  </a:cubicBezTo>
                  <a:close/>
                  <a:moveTo>
                    <a:pt x="45391" y="837"/>
                  </a:moveTo>
                  <a:cubicBezTo>
                    <a:pt x="45388" y="838"/>
                    <a:pt x="45385" y="838"/>
                    <a:pt x="45381" y="839"/>
                  </a:cubicBezTo>
                  <a:cubicBezTo>
                    <a:pt x="45385" y="839"/>
                    <a:pt x="45388" y="838"/>
                    <a:pt x="45391" y="837"/>
                  </a:cubicBezTo>
                  <a:close/>
                  <a:moveTo>
                    <a:pt x="40841" y="874"/>
                  </a:moveTo>
                  <a:lnTo>
                    <a:pt x="40841" y="874"/>
                  </a:lnTo>
                  <a:cubicBezTo>
                    <a:pt x="40854" y="876"/>
                    <a:pt x="40869" y="877"/>
                    <a:pt x="40885" y="877"/>
                  </a:cubicBezTo>
                  <a:lnTo>
                    <a:pt x="40885" y="877"/>
                  </a:lnTo>
                  <a:cubicBezTo>
                    <a:pt x="40870" y="876"/>
                    <a:pt x="40855" y="875"/>
                    <a:pt x="40841" y="874"/>
                  </a:cubicBezTo>
                  <a:close/>
                  <a:moveTo>
                    <a:pt x="37053" y="899"/>
                  </a:moveTo>
                  <a:cubicBezTo>
                    <a:pt x="37080" y="908"/>
                    <a:pt x="37099" y="912"/>
                    <a:pt x="37114" y="913"/>
                  </a:cubicBezTo>
                  <a:lnTo>
                    <a:pt x="37114" y="913"/>
                  </a:lnTo>
                  <a:cubicBezTo>
                    <a:pt x="37095" y="909"/>
                    <a:pt x="37074" y="904"/>
                    <a:pt x="37053" y="899"/>
                  </a:cubicBezTo>
                  <a:close/>
                  <a:moveTo>
                    <a:pt x="24499" y="930"/>
                  </a:moveTo>
                  <a:lnTo>
                    <a:pt x="24499" y="930"/>
                  </a:lnTo>
                  <a:cubicBezTo>
                    <a:pt x="24441" y="931"/>
                    <a:pt x="24387" y="932"/>
                    <a:pt x="24338" y="932"/>
                  </a:cubicBezTo>
                  <a:cubicBezTo>
                    <a:pt x="24313" y="932"/>
                    <a:pt x="24290" y="932"/>
                    <a:pt x="24268" y="932"/>
                  </a:cubicBezTo>
                  <a:lnTo>
                    <a:pt x="24268" y="932"/>
                  </a:lnTo>
                  <a:cubicBezTo>
                    <a:pt x="24308" y="936"/>
                    <a:pt x="24351" y="938"/>
                    <a:pt x="24392" y="938"/>
                  </a:cubicBezTo>
                  <a:cubicBezTo>
                    <a:pt x="24432" y="938"/>
                    <a:pt x="24470" y="935"/>
                    <a:pt x="24499" y="930"/>
                  </a:cubicBezTo>
                  <a:close/>
                  <a:moveTo>
                    <a:pt x="67928" y="0"/>
                  </a:moveTo>
                  <a:cubicBezTo>
                    <a:pt x="67572" y="0"/>
                    <a:pt x="67164" y="23"/>
                    <a:pt x="66848" y="23"/>
                  </a:cubicBezTo>
                  <a:cubicBezTo>
                    <a:pt x="66768" y="23"/>
                    <a:pt x="66694" y="21"/>
                    <a:pt x="66628" y="18"/>
                  </a:cubicBezTo>
                  <a:lnTo>
                    <a:pt x="66628" y="109"/>
                  </a:lnTo>
                  <a:cubicBezTo>
                    <a:pt x="66521" y="100"/>
                    <a:pt x="66414" y="96"/>
                    <a:pt x="66305" y="96"/>
                  </a:cubicBezTo>
                  <a:cubicBezTo>
                    <a:pt x="66042" y="96"/>
                    <a:pt x="65765" y="118"/>
                    <a:pt x="65442" y="139"/>
                  </a:cubicBezTo>
                  <a:lnTo>
                    <a:pt x="65473" y="200"/>
                  </a:lnTo>
                  <a:cubicBezTo>
                    <a:pt x="65374" y="215"/>
                    <a:pt x="65262" y="221"/>
                    <a:pt x="65140" y="221"/>
                  </a:cubicBezTo>
                  <a:cubicBezTo>
                    <a:pt x="64774" y="221"/>
                    <a:pt x="64318" y="170"/>
                    <a:pt x="63862" y="170"/>
                  </a:cubicBezTo>
                  <a:cubicBezTo>
                    <a:pt x="63877" y="155"/>
                    <a:pt x="63923" y="147"/>
                    <a:pt x="63980" y="147"/>
                  </a:cubicBezTo>
                  <a:cubicBezTo>
                    <a:pt x="64010" y="147"/>
                    <a:pt x="64043" y="149"/>
                    <a:pt x="64077" y="153"/>
                  </a:cubicBezTo>
                  <a:lnTo>
                    <a:pt x="64077" y="153"/>
                  </a:lnTo>
                  <a:cubicBezTo>
                    <a:pt x="63938" y="131"/>
                    <a:pt x="63796" y="122"/>
                    <a:pt x="63653" y="122"/>
                  </a:cubicBezTo>
                  <a:cubicBezTo>
                    <a:pt x="63214" y="122"/>
                    <a:pt x="62763" y="202"/>
                    <a:pt x="62348" y="202"/>
                  </a:cubicBezTo>
                  <a:cubicBezTo>
                    <a:pt x="62210" y="202"/>
                    <a:pt x="62075" y="193"/>
                    <a:pt x="61947" y="170"/>
                  </a:cubicBezTo>
                  <a:cubicBezTo>
                    <a:pt x="61886" y="180"/>
                    <a:pt x="61832" y="183"/>
                    <a:pt x="61784" y="183"/>
                  </a:cubicBezTo>
                  <a:cubicBezTo>
                    <a:pt x="61687" y="183"/>
                    <a:pt x="61613" y="170"/>
                    <a:pt x="61552" y="170"/>
                  </a:cubicBezTo>
                  <a:lnTo>
                    <a:pt x="61521" y="170"/>
                  </a:lnTo>
                  <a:cubicBezTo>
                    <a:pt x="61430" y="139"/>
                    <a:pt x="61369" y="139"/>
                    <a:pt x="61278" y="139"/>
                  </a:cubicBezTo>
                  <a:cubicBezTo>
                    <a:pt x="61339" y="139"/>
                    <a:pt x="61430" y="170"/>
                    <a:pt x="61461" y="170"/>
                  </a:cubicBezTo>
                  <a:cubicBezTo>
                    <a:pt x="61339" y="170"/>
                    <a:pt x="61157" y="170"/>
                    <a:pt x="60974" y="200"/>
                  </a:cubicBezTo>
                  <a:lnTo>
                    <a:pt x="60883" y="109"/>
                  </a:lnTo>
                  <a:lnTo>
                    <a:pt x="60822" y="109"/>
                  </a:lnTo>
                  <a:cubicBezTo>
                    <a:pt x="60789" y="103"/>
                    <a:pt x="60763" y="101"/>
                    <a:pt x="60743" y="101"/>
                  </a:cubicBezTo>
                  <a:cubicBezTo>
                    <a:pt x="60654" y="101"/>
                    <a:pt x="60693" y="151"/>
                    <a:pt x="60792" y="200"/>
                  </a:cubicBezTo>
                  <a:cubicBezTo>
                    <a:pt x="60701" y="231"/>
                    <a:pt x="60610" y="231"/>
                    <a:pt x="60518" y="261"/>
                  </a:cubicBezTo>
                  <a:cubicBezTo>
                    <a:pt x="60468" y="220"/>
                    <a:pt x="60397" y="210"/>
                    <a:pt x="60317" y="210"/>
                  </a:cubicBezTo>
                  <a:cubicBezTo>
                    <a:pt x="60237" y="210"/>
                    <a:pt x="60148" y="220"/>
                    <a:pt x="60061" y="220"/>
                  </a:cubicBezTo>
                  <a:cubicBezTo>
                    <a:pt x="59975" y="220"/>
                    <a:pt x="59890" y="210"/>
                    <a:pt x="59819" y="170"/>
                  </a:cubicBezTo>
                  <a:cubicBezTo>
                    <a:pt x="59698" y="231"/>
                    <a:pt x="58847" y="200"/>
                    <a:pt x="58755" y="352"/>
                  </a:cubicBezTo>
                  <a:cubicBezTo>
                    <a:pt x="58755" y="322"/>
                    <a:pt x="58695" y="322"/>
                    <a:pt x="58786" y="322"/>
                  </a:cubicBezTo>
                  <a:cubicBezTo>
                    <a:pt x="58679" y="307"/>
                    <a:pt x="58573" y="299"/>
                    <a:pt x="58470" y="299"/>
                  </a:cubicBezTo>
                  <a:cubicBezTo>
                    <a:pt x="58368" y="299"/>
                    <a:pt x="58269" y="307"/>
                    <a:pt x="58178" y="322"/>
                  </a:cubicBezTo>
                  <a:lnTo>
                    <a:pt x="58087" y="231"/>
                  </a:lnTo>
                  <a:lnTo>
                    <a:pt x="57631" y="352"/>
                  </a:lnTo>
                  <a:cubicBezTo>
                    <a:pt x="57357" y="291"/>
                    <a:pt x="57236" y="261"/>
                    <a:pt x="57509" y="200"/>
                  </a:cubicBezTo>
                  <a:lnTo>
                    <a:pt x="57509" y="200"/>
                  </a:lnTo>
                  <a:cubicBezTo>
                    <a:pt x="56840" y="291"/>
                    <a:pt x="56962" y="231"/>
                    <a:pt x="56385" y="352"/>
                  </a:cubicBezTo>
                  <a:lnTo>
                    <a:pt x="56415" y="291"/>
                  </a:lnTo>
                  <a:cubicBezTo>
                    <a:pt x="56245" y="291"/>
                    <a:pt x="55997" y="330"/>
                    <a:pt x="55842" y="330"/>
                  </a:cubicBezTo>
                  <a:cubicBezTo>
                    <a:pt x="55803" y="330"/>
                    <a:pt x="55771" y="328"/>
                    <a:pt x="55746" y="322"/>
                  </a:cubicBezTo>
                  <a:cubicBezTo>
                    <a:pt x="55290" y="200"/>
                    <a:pt x="53467" y="291"/>
                    <a:pt x="52281" y="200"/>
                  </a:cubicBezTo>
                  <a:lnTo>
                    <a:pt x="52281" y="200"/>
                  </a:lnTo>
                  <a:cubicBezTo>
                    <a:pt x="52347" y="250"/>
                    <a:pt x="52337" y="266"/>
                    <a:pt x="52287" y="266"/>
                  </a:cubicBezTo>
                  <a:cubicBezTo>
                    <a:pt x="52196" y="266"/>
                    <a:pt x="51972" y="213"/>
                    <a:pt x="51829" y="213"/>
                  </a:cubicBezTo>
                  <a:cubicBezTo>
                    <a:pt x="51760" y="213"/>
                    <a:pt x="51711" y="225"/>
                    <a:pt x="51704" y="261"/>
                  </a:cubicBezTo>
                  <a:cubicBezTo>
                    <a:pt x="51612" y="200"/>
                    <a:pt x="51460" y="200"/>
                    <a:pt x="51643" y="139"/>
                  </a:cubicBezTo>
                  <a:lnTo>
                    <a:pt x="51643" y="139"/>
                  </a:lnTo>
                  <a:cubicBezTo>
                    <a:pt x="51505" y="153"/>
                    <a:pt x="51383" y="158"/>
                    <a:pt x="51272" y="158"/>
                  </a:cubicBezTo>
                  <a:cubicBezTo>
                    <a:pt x="51074" y="158"/>
                    <a:pt x="50910" y="144"/>
                    <a:pt x="50756" y="144"/>
                  </a:cubicBezTo>
                  <a:cubicBezTo>
                    <a:pt x="50615" y="144"/>
                    <a:pt x="50482" y="155"/>
                    <a:pt x="50336" y="200"/>
                  </a:cubicBezTo>
                  <a:cubicBezTo>
                    <a:pt x="50245" y="170"/>
                    <a:pt x="50457" y="139"/>
                    <a:pt x="50397" y="109"/>
                  </a:cubicBezTo>
                  <a:cubicBezTo>
                    <a:pt x="50336" y="109"/>
                    <a:pt x="50214" y="139"/>
                    <a:pt x="50123" y="139"/>
                  </a:cubicBezTo>
                  <a:cubicBezTo>
                    <a:pt x="50062" y="109"/>
                    <a:pt x="50214" y="79"/>
                    <a:pt x="50336" y="79"/>
                  </a:cubicBezTo>
                  <a:cubicBezTo>
                    <a:pt x="49697" y="79"/>
                    <a:pt x="49637" y="200"/>
                    <a:pt x="49606" y="322"/>
                  </a:cubicBezTo>
                  <a:cubicBezTo>
                    <a:pt x="49479" y="299"/>
                    <a:pt x="49377" y="289"/>
                    <a:pt x="49289" y="289"/>
                  </a:cubicBezTo>
                  <a:cubicBezTo>
                    <a:pt x="49147" y="289"/>
                    <a:pt x="49039" y="315"/>
                    <a:pt x="48907" y="352"/>
                  </a:cubicBezTo>
                  <a:cubicBezTo>
                    <a:pt x="48786" y="322"/>
                    <a:pt x="48603" y="291"/>
                    <a:pt x="48998" y="261"/>
                  </a:cubicBezTo>
                  <a:cubicBezTo>
                    <a:pt x="48877" y="261"/>
                    <a:pt x="48467" y="241"/>
                    <a:pt x="48133" y="241"/>
                  </a:cubicBezTo>
                  <a:cubicBezTo>
                    <a:pt x="47882" y="241"/>
                    <a:pt x="47674" y="252"/>
                    <a:pt x="47661" y="291"/>
                  </a:cubicBezTo>
                  <a:cubicBezTo>
                    <a:pt x="47600" y="291"/>
                    <a:pt x="47357" y="291"/>
                    <a:pt x="47296" y="322"/>
                  </a:cubicBezTo>
                  <a:cubicBezTo>
                    <a:pt x="46810" y="291"/>
                    <a:pt x="46779" y="291"/>
                    <a:pt x="46293" y="291"/>
                  </a:cubicBezTo>
                  <a:lnTo>
                    <a:pt x="46445" y="322"/>
                  </a:lnTo>
                  <a:cubicBezTo>
                    <a:pt x="46360" y="370"/>
                    <a:pt x="46280" y="385"/>
                    <a:pt x="46189" y="385"/>
                  </a:cubicBezTo>
                  <a:cubicBezTo>
                    <a:pt x="46052" y="385"/>
                    <a:pt x="45892" y="352"/>
                    <a:pt x="45655" y="352"/>
                  </a:cubicBezTo>
                  <a:cubicBezTo>
                    <a:pt x="45381" y="324"/>
                    <a:pt x="45242" y="316"/>
                    <a:pt x="45154" y="316"/>
                  </a:cubicBezTo>
                  <a:cubicBezTo>
                    <a:pt x="45047" y="316"/>
                    <a:pt x="45016" y="328"/>
                    <a:pt x="44909" y="328"/>
                  </a:cubicBezTo>
                  <a:cubicBezTo>
                    <a:pt x="44822" y="328"/>
                    <a:pt x="44683" y="320"/>
                    <a:pt x="44409" y="291"/>
                  </a:cubicBezTo>
                  <a:lnTo>
                    <a:pt x="44409" y="291"/>
                  </a:lnTo>
                  <a:lnTo>
                    <a:pt x="44469" y="352"/>
                  </a:lnTo>
                  <a:cubicBezTo>
                    <a:pt x="44446" y="399"/>
                    <a:pt x="44384" y="416"/>
                    <a:pt x="44297" y="416"/>
                  </a:cubicBezTo>
                  <a:cubicBezTo>
                    <a:pt x="44079" y="416"/>
                    <a:pt x="43703" y="313"/>
                    <a:pt x="43357" y="313"/>
                  </a:cubicBezTo>
                  <a:cubicBezTo>
                    <a:pt x="43301" y="313"/>
                    <a:pt x="43246" y="315"/>
                    <a:pt x="43193" y="322"/>
                  </a:cubicBezTo>
                  <a:lnTo>
                    <a:pt x="43375" y="383"/>
                  </a:lnTo>
                  <a:cubicBezTo>
                    <a:pt x="43359" y="384"/>
                    <a:pt x="43342" y="385"/>
                    <a:pt x="43325" y="385"/>
                  </a:cubicBezTo>
                  <a:cubicBezTo>
                    <a:pt x="43045" y="385"/>
                    <a:pt x="42599" y="168"/>
                    <a:pt x="42342" y="139"/>
                  </a:cubicBezTo>
                  <a:cubicBezTo>
                    <a:pt x="42281" y="139"/>
                    <a:pt x="42433" y="109"/>
                    <a:pt x="42524" y="109"/>
                  </a:cubicBezTo>
                  <a:cubicBezTo>
                    <a:pt x="42381" y="91"/>
                    <a:pt x="42290" y="84"/>
                    <a:pt x="42233" y="84"/>
                  </a:cubicBezTo>
                  <a:cubicBezTo>
                    <a:pt x="42000" y="84"/>
                    <a:pt x="42325" y="206"/>
                    <a:pt x="41886" y="231"/>
                  </a:cubicBezTo>
                  <a:cubicBezTo>
                    <a:pt x="41795" y="170"/>
                    <a:pt x="42007" y="109"/>
                    <a:pt x="41643" y="79"/>
                  </a:cubicBezTo>
                  <a:cubicBezTo>
                    <a:pt x="41630" y="77"/>
                    <a:pt x="41615" y="76"/>
                    <a:pt x="41596" y="76"/>
                  </a:cubicBezTo>
                  <a:cubicBezTo>
                    <a:pt x="41407" y="76"/>
                    <a:pt x="40918" y="177"/>
                    <a:pt x="40482" y="177"/>
                  </a:cubicBezTo>
                  <a:cubicBezTo>
                    <a:pt x="40343" y="177"/>
                    <a:pt x="40209" y="167"/>
                    <a:pt x="40092" y="139"/>
                  </a:cubicBezTo>
                  <a:lnTo>
                    <a:pt x="40092" y="139"/>
                  </a:lnTo>
                  <a:cubicBezTo>
                    <a:pt x="40214" y="200"/>
                    <a:pt x="40336" y="231"/>
                    <a:pt x="40062" y="261"/>
                  </a:cubicBezTo>
                  <a:cubicBezTo>
                    <a:pt x="40033" y="263"/>
                    <a:pt x="40002" y="264"/>
                    <a:pt x="39970" y="264"/>
                  </a:cubicBezTo>
                  <a:cubicBezTo>
                    <a:pt x="39698" y="264"/>
                    <a:pt x="39314" y="188"/>
                    <a:pt x="39005" y="188"/>
                  </a:cubicBezTo>
                  <a:cubicBezTo>
                    <a:pt x="38887" y="188"/>
                    <a:pt x="38780" y="200"/>
                    <a:pt x="38694" y="231"/>
                  </a:cubicBezTo>
                  <a:cubicBezTo>
                    <a:pt x="38633" y="231"/>
                    <a:pt x="38633" y="231"/>
                    <a:pt x="38633" y="200"/>
                  </a:cubicBezTo>
                  <a:cubicBezTo>
                    <a:pt x="38329" y="231"/>
                    <a:pt x="37661" y="261"/>
                    <a:pt x="37478" y="322"/>
                  </a:cubicBezTo>
                  <a:cubicBezTo>
                    <a:pt x="37412" y="256"/>
                    <a:pt x="37249" y="234"/>
                    <a:pt x="37047" y="234"/>
                  </a:cubicBezTo>
                  <a:cubicBezTo>
                    <a:pt x="36689" y="234"/>
                    <a:pt x="36209" y="300"/>
                    <a:pt x="35925" y="300"/>
                  </a:cubicBezTo>
                  <a:cubicBezTo>
                    <a:pt x="35779" y="300"/>
                    <a:pt x="35685" y="283"/>
                    <a:pt x="35685" y="231"/>
                  </a:cubicBezTo>
                  <a:lnTo>
                    <a:pt x="34773" y="231"/>
                  </a:lnTo>
                  <a:lnTo>
                    <a:pt x="34804" y="200"/>
                  </a:lnTo>
                  <a:cubicBezTo>
                    <a:pt x="34226" y="200"/>
                    <a:pt x="34013" y="261"/>
                    <a:pt x="33831" y="291"/>
                  </a:cubicBezTo>
                  <a:cubicBezTo>
                    <a:pt x="33679" y="291"/>
                    <a:pt x="33801" y="261"/>
                    <a:pt x="33801" y="261"/>
                  </a:cubicBezTo>
                  <a:cubicBezTo>
                    <a:pt x="33499" y="239"/>
                    <a:pt x="33293" y="229"/>
                    <a:pt x="33121" y="229"/>
                  </a:cubicBezTo>
                  <a:cubicBezTo>
                    <a:pt x="32809" y="229"/>
                    <a:pt x="32611" y="263"/>
                    <a:pt x="32159" y="322"/>
                  </a:cubicBezTo>
                  <a:lnTo>
                    <a:pt x="32098" y="261"/>
                  </a:lnTo>
                  <a:cubicBezTo>
                    <a:pt x="32081" y="264"/>
                    <a:pt x="32057" y="265"/>
                    <a:pt x="32026" y="265"/>
                  </a:cubicBezTo>
                  <a:cubicBezTo>
                    <a:pt x="31803" y="265"/>
                    <a:pt x="31243" y="201"/>
                    <a:pt x="30665" y="201"/>
                  </a:cubicBezTo>
                  <a:cubicBezTo>
                    <a:pt x="30462" y="201"/>
                    <a:pt x="30256" y="209"/>
                    <a:pt x="30062" y="231"/>
                  </a:cubicBezTo>
                  <a:cubicBezTo>
                    <a:pt x="30062" y="231"/>
                    <a:pt x="30082" y="211"/>
                    <a:pt x="30122" y="203"/>
                  </a:cubicBezTo>
                  <a:lnTo>
                    <a:pt x="30122" y="203"/>
                  </a:lnTo>
                  <a:cubicBezTo>
                    <a:pt x="30000" y="214"/>
                    <a:pt x="29873" y="218"/>
                    <a:pt x="29743" y="218"/>
                  </a:cubicBezTo>
                  <a:cubicBezTo>
                    <a:pt x="29203" y="218"/>
                    <a:pt x="28617" y="144"/>
                    <a:pt x="28176" y="144"/>
                  </a:cubicBezTo>
                  <a:cubicBezTo>
                    <a:pt x="27905" y="144"/>
                    <a:pt x="27689" y="172"/>
                    <a:pt x="27569" y="261"/>
                  </a:cubicBezTo>
                  <a:lnTo>
                    <a:pt x="26961" y="322"/>
                  </a:lnTo>
                  <a:cubicBezTo>
                    <a:pt x="27752" y="352"/>
                    <a:pt x="26840" y="443"/>
                    <a:pt x="27174" y="504"/>
                  </a:cubicBezTo>
                  <a:cubicBezTo>
                    <a:pt x="26870" y="504"/>
                    <a:pt x="26384" y="413"/>
                    <a:pt x="26749" y="383"/>
                  </a:cubicBezTo>
                  <a:lnTo>
                    <a:pt x="26749" y="383"/>
                  </a:lnTo>
                  <a:lnTo>
                    <a:pt x="26809" y="413"/>
                  </a:lnTo>
                  <a:cubicBezTo>
                    <a:pt x="26961" y="261"/>
                    <a:pt x="25837" y="352"/>
                    <a:pt x="25867" y="261"/>
                  </a:cubicBezTo>
                  <a:cubicBezTo>
                    <a:pt x="24287" y="261"/>
                    <a:pt x="22767" y="200"/>
                    <a:pt x="21308" y="170"/>
                  </a:cubicBezTo>
                  <a:lnTo>
                    <a:pt x="21308" y="170"/>
                  </a:lnTo>
                  <a:lnTo>
                    <a:pt x="21490" y="291"/>
                  </a:lnTo>
                  <a:lnTo>
                    <a:pt x="20974" y="291"/>
                  </a:lnTo>
                  <a:cubicBezTo>
                    <a:pt x="20852" y="261"/>
                    <a:pt x="20791" y="200"/>
                    <a:pt x="21156" y="200"/>
                  </a:cubicBezTo>
                  <a:cubicBezTo>
                    <a:pt x="21120" y="188"/>
                    <a:pt x="21075" y="183"/>
                    <a:pt x="21026" y="183"/>
                  </a:cubicBezTo>
                  <a:cubicBezTo>
                    <a:pt x="20824" y="183"/>
                    <a:pt x="20548" y="267"/>
                    <a:pt x="20548" y="291"/>
                  </a:cubicBezTo>
                  <a:cubicBezTo>
                    <a:pt x="19818" y="231"/>
                    <a:pt x="20822" y="139"/>
                    <a:pt x="20609" y="139"/>
                  </a:cubicBezTo>
                  <a:lnTo>
                    <a:pt x="20305" y="170"/>
                  </a:lnTo>
                  <a:lnTo>
                    <a:pt x="20366" y="170"/>
                  </a:lnTo>
                  <a:cubicBezTo>
                    <a:pt x="20122" y="200"/>
                    <a:pt x="20092" y="261"/>
                    <a:pt x="19667" y="261"/>
                  </a:cubicBezTo>
                  <a:cubicBezTo>
                    <a:pt x="19393" y="231"/>
                    <a:pt x="19515" y="200"/>
                    <a:pt x="19423" y="170"/>
                  </a:cubicBezTo>
                  <a:lnTo>
                    <a:pt x="18603" y="170"/>
                  </a:lnTo>
                  <a:lnTo>
                    <a:pt x="18876" y="261"/>
                  </a:lnTo>
                  <a:cubicBezTo>
                    <a:pt x="18581" y="290"/>
                    <a:pt x="18287" y="263"/>
                    <a:pt x="18547" y="344"/>
                  </a:cubicBezTo>
                  <a:lnTo>
                    <a:pt x="18547" y="344"/>
                  </a:lnTo>
                  <a:cubicBezTo>
                    <a:pt x="18302" y="275"/>
                    <a:pt x="17723" y="261"/>
                    <a:pt x="17166" y="261"/>
                  </a:cubicBezTo>
                  <a:cubicBezTo>
                    <a:pt x="16781" y="261"/>
                    <a:pt x="16407" y="268"/>
                    <a:pt x="16159" y="268"/>
                  </a:cubicBezTo>
                  <a:cubicBezTo>
                    <a:pt x="16035" y="268"/>
                    <a:pt x="15943" y="266"/>
                    <a:pt x="15897" y="261"/>
                  </a:cubicBezTo>
                  <a:cubicBezTo>
                    <a:pt x="15666" y="297"/>
                    <a:pt x="15434" y="311"/>
                    <a:pt x="15185" y="311"/>
                  </a:cubicBezTo>
                  <a:cubicBezTo>
                    <a:pt x="15008" y="311"/>
                    <a:pt x="14822" y="304"/>
                    <a:pt x="14621" y="291"/>
                  </a:cubicBezTo>
                  <a:lnTo>
                    <a:pt x="14621" y="291"/>
                  </a:lnTo>
                  <a:cubicBezTo>
                    <a:pt x="14742" y="322"/>
                    <a:pt x="14803" y="413"/>
                    <a:pt x="14408" y="413"/>
                  </a:cubicBezTo>
                  <a:cubicBezTo>
                    <a:pt x="14555" y="207"/>
                    <a:pt x="13679" y="314"/>
                    <a:pt x="13319" y="184"/>
                  </a:cubicBezTo>
                  <a:lnTo>
                    <a:pt x="13319" y="184"/>
                  </a:lnTo>
                  <a:cubicBezTo>
                    <a:pt x="13422" y="255"/>
                    <a:pt x="12124" y="209"/>
                    <a:pt x="12554" y="352"/>
                  </a:cubicBezTo>
                  <a:cubicBezTo>
                    <a:pt x="12220" y="322"/>
                    <a:pt x="12554" y="261"/>
                    <a:pt x="12280" y="200"/>
                  </a:cubicBezTo>
                  <a:lnTo>
                    <a:pt x="12280" y="200"/>
                  </a:lnTo>
                  <a:cubicBezTo>
                    <a:pt x="12040" y="226"/>
                    <a:pt x="11787" y="235"/>
                    <a:pt x="11525" y="235"/>
                  </a:cubicBezTo>
                  <a:cubicBezTo>
                    <a:pt x="10969" y="235"/>
                    <a:pt x="10374" y="195"/>
                    <a:pt x="9773" y="195"/>
                  </a:cubicBezTo>
                  <a:cubicBezTo>
                    <a:pt x="9656" y="195"/>
                    <a:pt x="9540" y="197"/>
                    <a:pt x="9423" y="200"/>
                  </a:cubicBezTo>
                  <a:cubicBezTo>
                    <a:pt x="9393" y="231"/>
                    <a:pt x="9575" y="261"/>
                    <a:pt x="9332" y="291"/>
                  </a:cubicBezTo>
                  <a:lnTo>
                    <a:pt x="8785" y="170"/>
                  </a:lnTo>
                  <a:cubicBezTo>
                    <a:pt x="8645" y="170"/>
                    <a:pt x="8612" y="260"/>
                    <a:pt x="8439" y="260"/>
                  </a:cubicBezTo>
                  <a:cubicBezTo>
                    <a:pt x="8387" y="260"/>
                    <a:pt x="8322" y="252"/>
                    <a:pt x="8238" y="231"/>
                  </a:cubicBezTo>
                  <a:lnTo>
                    <a:pt x="8238" y="231"/>
                  </a:lnTo>
                  <a:cubicBezTo>
                    <a:pt x="8299" y="261"/>
                    <a:pt x="8359" y="291"/>
                    <a:pt x="8238" y="291"/>
                  </a:cubicBezTo>
                  <a:cubicBezTo>
                    <a:pt x="7699" y="259"/>
                    <a:pt x="7156" y="250"/>
                    <a:pt x="6611" y="250"/>
                  </a:cubicBezTo>
                  <a:cubicBezTo>
                    <a:pt x="5958" y="250"/>
                    <a:pt x="5302" y="263"/>
                    <a:pt x="4646" y="263"/>
                  </a:cubicBezTo>
                  <a:cubicBezTo>
                    <a:pt x="3782" y="263"/>
                    <a:pt x="2919" y="241"/>
                    <a:pt x="2067" y="139"/>
                  </a:cubicBezTo>
                  <a:lnTo>
                    <a:pt x="2067" y="139"/>
                  </a:lnTo>
                  <a:cubicBezTo>
                    <a:pt x="2341" y="200"/>
                    <a:pt x="2159" y="200"/>
                    <a:pt x="1946" y="200"/>
                  </a:cubicBezTo>
                  <a:cubicBezTo>
                    <a:pt x="2067" y="231"/>
                    <a:pt x="1915" y="291"/>
                    <a:pt x="1946" y="322"/>
                  </a:cubicBezTo>
                  <a:lnTo>
                    <a:pt x="1095" y="200"/>
                  </a:lnTo>
                  <a:cubicBezTo>
                    <a:pt x="943" y="322"/>
                    <a:pt x="183" y="231"/>
                    <a:pt x="92" y="322"/>
                  </a:cubicBezTo>
                  <a:lnTo>
                    <a:pt x="365" y="291"/>
                  </a:lnTo>
                  <a:lnTo>
                    <a:pt x="365" y="291"/>
                  </a:lnTo>
                  <a:cubicBezTo>
                    <a:pt x="0" y="413"/>
                    <a:pt x="852" y="535"/>
                    <a:pt x="821" y="687"/>
                  </a:cubicBezTo>
                  <a:cubicBezTo>
                    <a:pt x="885" y="667"/>
                    <a:pt x="957" y="659"/>
                    <a:pt x="1034" y="659"/>
                  </a:cubicBezTo>
                  <a:cubicBezTo>
                    <a:pt x="1313" y="659"/>
                    <a:pt x="1670" y="759"/>
                    <a:pt x="2050" y="759"/>
                  </a:cubicBezTo>
                  <a:cubicBezTo>
                    <a:pt x="2215" y="759"/>
                    <a:pt x="2384" y="740"/>
                    <a:pt x="2554" y="687"/>
                  </a:cubicBezTo>
                  <a:lnTo>
                    <a:pt x="2554" y="687"/>
                  </a:lnTo>
                  <a:cubicBezTo>
                    <a:pt x="2706" y="717"/>
                    <a:pt x="2432" y="747"/>
                    <a:pt x="2493" y="778"/>
                  </a:cubicBezTo>
                  <a:cubicBezTo>
                    <a:pt x="2600" y="742"/>
                    <a:pt x="2707" y="727"/>
                    <a:pt x="2856" y="727"/>
                  </a:cubicBezTo>
                  <a:cubicBezTo>
                    <a:pt x="2962" y="727"/>
                    <a:pt x="3089" y="735"/>
                    <a:pt x="3253" y="747"/>
                  </a:cubicBezTo>
                  <a:lnTo>
                    <a:pt x="3192" y="747"/>
                  </a:lnTo>
                  <a:cubicBezTo>
                    <a:pt x="4256" y="747"/>
                    <a:pt x="4712" y="808"/>
                    <a:pt x="5897" y="839"/>
                  </a:cubicBezTo>
                  <a:lnTo>
                    <a:pt x="5806" y="778"/>
                  </a:lnTo>
                  <a:cubicBezTo>
                    <a:pt x="6080" y="778"/>
                    <a:pt x="6140" y="808"/>
                    <a:pt x="6262" y="808"/>
                  </a:cubicBezTo>
                  <a:cubicBezTo>
                    <a:pt x="6536" y="717"/>
                    <a:pt x="5532" y="808"/>
                    <a:pt x="5806" y="687"/>
                  </a:cubicBezTo>
                  <a:lnTo>
                    <a:pt x="5806" y="687"/>
                  </a:lnTo>
                  <a:cubicBezTo>
                    <a:pt x="6140" y="839"/>
                    <a:pt x="7599" y="687"/>
                    <a:pt x="7843" y="869"/>
                  </a:cubicBezTo>
                  <a:cubicBezTo>
                    <a:pt x="8238" y="869"/>
                    <a:pt x="7721" y="778"/>
                    <a:pt x="8116" y="778"/>
                  </a:cubicBezTo>
                  <a:lnTo>
                    <a:pt x="8207" y="808"/>
                  </a:lnTo>
                  <a:lnTo>
                    <a:pt x="8299" y="778"/>
                  </a:lnTo>
                  <a:cubicBezTo>
                    <a:pt x="8572" y="778"/>
                    <a:pt x="8694" y="839"/>
                    <a:pt x="8724" y="869"/>
                  </a:cubicBezTo>
                  <a:lnTo>
                    <a:pt x="8450" y="869"/>
                  </a:lnTo>
                  <a:cubicBezTo>
                    <a:pt x="8562" y="889"/>
                    <a:pt x="8707" y="896"/>
                    <a:pt x="8855" y="896"/>
                  </a:cubicBezTo>
                  <a:cubicBezTo>
                    <a:pt x="9150" y="896"/>
                    <a:pt x="9454" y="869"/>
                    <a:pt x="9514" y="869"/>
                  </a:cubicBezTo>
                  <a:lnTo>
                    <a:pt x="9150" y="839"/>
                  </a:lnTo>
                  <a:cubicBezTo>
                    <a:pt x="9416" y="831"/>
                    <a:pt x="9697" y="829"/>
                    <a:pt x="9985" y="829"/>
                  </a:cubicBezTo>
                  <a:cubicBezTo>
                    <a:pt x="10273" y="829"/>
                    <a:pt x="10569" y="831"/>
                    <a:pt x="10863" y="831"/>
                  </a:cubicBezTo>
                  <a:cubicBezTo>
                    <a:pt x="11452" y="831"/>
                    <a:pt x="12037" y="823"/>
                    <a:pt x="12554" y="778"/>
                  </a:cubicBezTo>
                  <a:lnTo>
                    <a:pt x="12493" y="747"/>
                  </a:lnTo>
                  <a:cubicBezTo>
                    <a:pt x="12700" y="731"/>
                    <a:pt x="12842" y="726"/>
                    <a:pt x="12955" y="726"/>
                  </a:cubicBezTo>
                  <a:cubicBezTo>
                    <a:pt x="13208" y="726"/>
                    <a:pt x="13311" y="754"/>
                    <a:pt x="13660" y="754"/>
                  </a:cubicBezTo>
                  <a:cubicBezTo>
                    <a:pt x="13749" y="754"/>
                    <a:pt x="13854" y="752"/>
                    <a:pt x="13983" y="747"/>
                  </a:cubicBezTo>
                  <a:lnTo>
                    <a:pt x="13952" y="747"/>
                  </a:lnTo>
                  <a:cubicBezTo>
                    <a:pt x="14134" y="717"/>
                    <a:pt x="14378" y="717"/>
                    <a:pt x="14590" y="717"/>
                  </a:cubicBezTo>
                  <a:cubicBezTo>
                    <a:pt x="14378" y="747"/>
                    <a:pt x="15016" y="778"/>
                    <a:pt x="14742" y="839"/>
                  </a:cubicBezTo>
                  <a:cubicBezTo>
                    <a:pt x="15593" y="778"/>
                    <a:pt x="15168" y="778"/>
                    <a:pt x="15715" y="656"/>
                  </a:cubicBezTo>
                  <a:lnTo>
                    <a:pt x="15867" y="717"/>
                  </a:lnTo>
                  <a:cubicBezTo>
                    <a:pt x="16049" y="656"/>
                    <a:pt x="16049" y="626"/>
                    <a:pt x="16505" y="626"/>
                  </a:cubicBezTo>
                  <a:cubicBezTo>
                    <a:pt x="16141" y="656"/>
                    <a:pt x="16779" y="717"/>
                    <a:pt x="16384" y="778"/>
                  </a:cubicBezTo>
                  <a:cubicBezTo>
                    <a:pt x="16583" y="804"/>
                    <a:pt x="16759" y="813"/>
                    <a:pt x="16916" y="813"/>
                  </a:cubicBezTo>
                  <a:cubicBezTo>
                    <a:pt x="17268" y="813"/>
                    <a:pt x="17530" y="768"/>
                    <a:pt x="17757" y="768"/>
                  </a:cubicBezTo>
                  <a:cubicBezTo>
                    <a:pt x="17895" y="768"/>
                    <a:pt x="18021" y="785"/>
                    <a:pt x="18147" y="839"/>
                  </a:cubicBezTo>
                  <a:cubicBezTo>
                    <a:pt x="18385" y="737"/>
                    <a:pt x="18110" y="720"/>
                    <a:pt x="17863" y="720"/>
                  </a:cubicBezTo>
                  <a:cubicBezTo>
                    <a:pt x="17746" y="720"/>
                    <a:pt x="17635" y="724"/>
                    <a:pt x="17589" y="724"/>
                  </a:cubicBezTo>
                  <a:cubicBezTo>
                    <a:pt x="17559" y="724"/>
                    <a:pt x="17557" y="722"/>
                    <a:pt x="17600" y="717"/>
                  </a:cubicBezTo>
                  <a:cubicBezTo>
                    <a:pt x="17387" y="656"/>
                    <a:pt x="17934" y="595"/>
                    <a:pt x="18208" y="595"/>
                  </a:cubicBezTo>
                  <a:cubicBezTo>
                    <a:pt x="18511" y="595"/>
                    <a:pt x="18724" y="808"/>
                    <a:pt x="19454" y="808"/>
                  </a:cubicBezTo>
                  <a:lnTo>
                    <a:pt x="19302" y="808"/>
                  </a:lnTo>
                  <a:cubicBezTo>
                    <a:pt x="19343" y="813"/>
                    <a:pt x="19384" y="815"/>
                    <a:pt x="19425" y="815"/>
                  </a:cubicBezTo>
                  <a:cubicBezTo>
                    <a:pt x="19587" y="815"/>
                    <a:pt x="19752" y="787"/>
                    <a:pt x="19932" y="787"/>
                  </a:cubicBezTo>
                  <a:cubicBezTo>
                    <a:pt x="20012" y="787"/>
                    <a:pt x="20096" y="792"/>
                    <a:pt x="20183" y="808"/>
                  </a:cubicBezTo>
                  <a:cubicBezTo>
                    <a:pt x="20244" y="778"/>
                    <a:pt x="20312" y="771"/>
                    <a:pt x="20377" y="771"/>
                  </a:cubicBezTo>
                  <a:cubicBezTo>
                    <a:pt x="20429" y="771"/>
                    <a:pt x="20480" y="775"/>
                    <a:pt x="20525" y="775"/>
                  </a:cubicBezTo>
                  <a:cubicBezTo>
                    <a:pt x="20592" y="775"/>
                    <a:pt x="20645" y="766"/>
                    <a:pt x="20670" y="717"/>
                  </a:cubicBezTo>
                  <a:lnTo>
                    <a:pt x="20670" y="717"/>
                  </a:lnTo>
                  <a:lnTo>
                    <a:pt x="20001" y="747"/>
                  </a:lnTo>
                  <a:cubicBezTo>
                    <a:pt x="20306" y="722"/>
                    <a:pt x="20611" y="612"/>
                    <a:pt x="21076" y="612"/>
                  </a:cubicBezTo>
                  <a:cubicBezTo>
                    <a:pt x="21167" y="612"/>
                    <a:pt x="21264" y="616"/>
                    <a:pt x="21369" y="626"/>
                  </a:cubicBezTo>
                  <a:cubicBezTo>
                    <a:pt x="21308" y="656"/>
                    <a:pt x="21125" y="687"/>
                    <a:pt x="21004" y="717"/>
                  </a:cubicBezTo>
                  <a:cubicBezTo>
                    <a:pt x="21042" y="723"/>
                    <a:pt x="21080" y="726"/>
                    <a:pt x="21116" y="726"/>
                  </a:cubicBezTo>
                  <a:cubicBezTo>
                    <a:pt x="21215" y="726"/>
                    <a:pt x="21309" y="708"/>
                    <a:pt x="21409" y="708"/>
                  </a:cubicBezTo>
                  <a:cubicBezTo>
                    <a:pt x="21445" y="708"/>
                    <a:pt x="21482" y="710"/>
                    <a:pt x="21521" y="717"/>
                  </a:cubicBezTo>
                  <a:cubicBezTo>
                    <a:pt x="21490" y="839"/>
                    <a:pt x="20730" y="747"/>
                    <a:pt x="20305" y="839"/>
                  </a:cubicBezTo>
                  <a:cubicBezTo>
                    <a:pt x="20343" y="849"/>
                    <a:pt x="20393" y="853"/>
                    <a:pt x="20448" y="853"/>
                  </a:cubicBezTo>
                  <a:cubicBezTo>
                    <a:pt x="20606" y="853"/>
                    <a:pt x="20806" y="820"/>
                    <a:pt x="20889" y="820"/>
                  </a:cubicBezTo>
                  <a:cubicBezTo>
                    <a:pt x="20939" y="820"/>
                    <a:pt x="20947" y="832"/>
                    <a:pt x="20882" y="869"/>
                  </a:cubicBezTo>
                  <a:cubicBezTo>
                    <a:pt x="20984" y="818"/>
                    <a:pt x="21098" y="805"/>
                    <a:pt x="21225" y="805"/>
                  </a:cubicBezTo>
                  <a:cubicBezTo>
                    <a:pt x="21369" y="805"/>
                    <a:pt x="21527" y="822"/>
                    <a:pt x="21698" y="822"/>
                  </a:cubicBezTo>
                  <a:cubicBezTo>
                    <a:pt x="21825" y="822"/>
                    <a:pt x="21959" y="812"/>
                    <a:pt x="22098" y="778"/>
                  </a:cubicBezTo>
                  <a:lnTo>
                    <a:pt x="22098" y="778"/>
                  </a:lnTo>
                  <a:lnTo>
                    <a:pt x="22068" y="839"/>
                  </a:lnTo>
                  <a:cubicBezTo>
                    <a:pt x="22129" y="839"/>
                    <a:pt x="22311" y="808"/>
                    <a:pt x="22463" y="808"/>
                  </a:cubicBezTo>
                  <a:lnTo>
                    <a:pt x="22189" y="899"/>
                  </a:lnTo>
                  <a:cubicBezTo>
                    <a:pt x="22283" y="878"/>
                    <a:pt x="22374" y="870"/>
                    <a:pt x="22465" y="870"/>
                  </a:cubicBezTo>
                  <a:cubicBezTo>
                    <a:pt x="22723" y="870"/>
                    <a:pt x="22973" y="934"/>
                    <a:pt x="23234" y="934"/>
                  </a:cubicBezTo>
                  <a:cubicBezTo>
                    <a:pt x="23271" y="934"/>
                    <a:pt x="23307" y="933"/>
                    <a:pt x="23344" y="930"/>
                  </a:cubicBezTo>
                  <a:cubicBezTo>
                    <a:pt x="22554" y="930"/>
                    <a:pt x="23162" y="839"/>
                    <a:pt x="22828" y="778"/>
                  </a:cubicBezTo>
                  <a:cubicBezTo>
                    <a:pt x="22972" y="765"/>
                    <a:pt x="23087" y="759"/>
                    <a:pt x="23181" y="759"/>
                  </a:cubicBezTo>
                  <a:cubicBezTo>
                    <a:pt x="23688" y="759"/>
                    <a:pt x="23589" y="921"/>
                    <a:pt x="24268" y="932"/>
                  </a:cubicBezTo>
                  <a:lnTo>
                    <a:pt x="24268" y="932"/>
                  </a:lnTo>
                  <a:cubicBezTo>
                    <a:pt x="24135" y="918"/>
                    <a:pt x="24033" y="888"/>
                    <a:pt x="24165" y="869"/>
                  </a:cubicBezTo>
                  <a:cubicBezTo>
                    <a:pt x="24378" y="869"/>
                    <a:pt x="24682" y="899"/>
                    <a:pt x="24803" y="930"/>
                  </a:cubicBezTo>
                  <a:cubicBezTo>
                    <a:pt x="25533" y="930"/>
                    <a:pt x="24682" y="869"/>
                    <a:pt x="25016" y="808"/>
                  </a:cubicBezTo>
                  <a:lnTo>
                    <a:pt x="25016" y="808"/>
                  </a:lnTo>
                  <a:cubicBezTo>
                    <a:pt x="25080" y="832"/>
                    <a:pt x="25134" y="841"/>
                    <a:pt x="25184" y="841"/>
                  </a:cubicBezTo>
                  <a:cubicBezTo>
                    <a:pt x="25324" y="841"/>
                    <a:pt x="25439" y="770"/>
                    <a:pt x="25685" y="747"/>
                  </a:cubicBezTo>
                  <a:lnTo>
                    <a:pt x="25685" y="839"/>
                  </a:lnTo>
                  <a:cubicBezTo>
                    <a:pt x="25751" y="841"/>
                    <a:pt x="25809" y="842"/>
                    <a:pt x="25859" y="842"/>
                  </a:cubicBezTo>
                  <a:cubicBezTo>
                    <a:pt x="26357" y="842"/>
                    <a:pt x="26105" y="735"/>
                    <a:pt x="26416" y="735"/>
                  </a:cubicBezTo>
                  <a:cubicBezTo>
                    <a:pt x="26475" y="735"/>
                    <a:pt x="26552" y="739"/>
                    <a:pt x="26658" y="747"/>
                  </a:cubicBezTo>
                  <a:lnTo>
                    <a:pt x="26354" y="839"/>
                  </a:lnTo>
                  <a:lnTo>
                    <a:pt x="26354" y="839"/>
                  </a:lnTo>
                  <a:lnTo>
                    <a:pt x="26749" y="808"/>
                  </a:lnTo>
                  <a:lnTo>
                    <a:pt x="26658" y="899"/>
                  </a:lnTo>
                  <a:cubicBezTo>
                    <a:pt x="26907" y="864"/>
                    <a:pt x="27062" y="849"/>
                    <a:pt x="27234" y="849"/>
                  </a:cubicBezTo>
                  <a:cubicBezTo>
                    <a:pt x="27355" y="849"/>
                    <a:pt x="27484" y="856"/>
                    <a:pt x="27661" y="869"/>
                  </a:cubicBezTo>
                  <a:cubicBezTo>
                    <a:pt x="27539" y="808"/>
                    <a:pt x="27691" y="747"/>
                    <a:pt x="28086" y="747"/>
                  </a:cubicBezTo>
                  <a:cubicBezTo>
                    <a:pt x="28329" y="778"/>
                    <a:pt x="27934" y="808"/>
                    <a:pt x="28451" y="808"/>
                  </a:cubicBezTo>
                  <a:cubicBezTo>
                    <a:pt x="28367" y="829"/>
                    <a:pt x="28283" y="865"/>
                    <a:pt x="28169" y="865"/>
                  </a:cubicBezTo>
                  <a:cubicBezTo>
                    <a:pt x="28118" y="865"/>
                    <a:pt x="28061" y="857"/>
                    <a:pt x="27995" y="839"/>
                  </a:cubicBezTo>
                  <a:cubicBezTo>
                    <a:pt x="27965" y="869"/>
                    <a:pt x="27873" y="869"/>
                    <a:pt x="27843" y="899"/>
                  </a:cubicBezTo>
                  <a:cubicBezTo>
                    <a:pt x="27934" y="920"/>
                    <a:pt x="28039" y="926"/>
                    <a:pt x="28146" y="926"/>
                  </a:cubicBezTo>
                  <a:cubicBezTo>
                    <a:pt x="28360" y="926"/>
                    <a:pt x="28583" y="899"/>
                    <a:pt x="28724" y="899"/>
                  </a:cubicBezTo>
                  <a:lnTo>
                    <a:pt x="28512" y="899"/>
                  </a:lnTo>
                  <a:lnTo>
                    <a:pt x="29272" y="778"/>
                  </a:lnTo>
                  <a:lnTo>
                    <a:pt x="29272" y="778"/>
                  </a:lnTo>
                  <a:cubicBezTo>
                    <a:pt x="29393" y="808"/>
                    <a:pt x="29302" y="839"/>
                    <a:pt x="29211" y="869"/>
                  </a:cubicBezTo>
                  <a:cubicBezTo>
                    <a:pt x="29363" y="869"/>
                    <a:pt x="29454" y="808"/>
                    <a:pt x="29697" y="808"/>
                  </a:cubicBezTo>
                  <a:cubicBezTo>
                    <a:pt x="29636" y="869"/>
                    <a:pt x="29667" y="930"/>
                    <a:pt x="29332" y="960"/>
                  </a:cubicBezTo>
                  <a:lnTo>
                    <a:pt x="30062" y="899"/>
                  </a:lnTo>
                  <a:cubicBezTo>
                    <a:pt x="30092" y="930"/>
                    <a:pt x="30427" y="960"/>
                    <a:pt x="30335" y="990"/>
                  </a:cubicBezTo>
                  <a:cubicBezTo>
                    <a:pt x="30372" y="993"/>
                    <a:pt x="30410" y="995"/>
                    <a:pt x="30450" y="995"/>
                  </a:cubicBezTo>
                  <a:cubicBezTo>
                    <a:pt x="30769" y="995"/>
                    <a:pt x="31188" y="915"/>
                    <a:pt x="31586" y="915"/>
                  </a:cubicBezTo>
                  <a:cubicBezTo>
                    <a:pt x="31677" y="915"/>
                    <a:pt x="31768" y="919"/>
                    <a:pt x="31855" y="930"/>
                  </a:cubicBezTo>
                  <a:cubicBezTo>
                    <a:pt x="31886" y="899"/>
                    <a:pt x="31946" y="899"/>
                    <a:pt x="32068" y="899"/>
                  </a:cubicBezTo>
                  <a:cubicBezTo>
                    <a:pt x="32392" y="899"/>
                    <a:pt x="32703" y="940"/>
                    <a:pt x="33054" y="940"/>
                  </a:cubicBezTo>
                  <a:cubicBezTo>
                    <a:pt x="33230" y="940"/>
                    <a:pt x="33415" y="930"/>
                    <a:pt x="33618" y="899"/>
                  </a:cubicBezTo>
                  <a:lnTo>
                    <a:pt x="33952" y="990"/>
                  </a:lnTo>
                  <a:cubicBezTo>
                    <a:pt x="34408" y="990"/>
                    <a:pt x="33497" y="869"/>
                    <a:pt x="34256" y="839"/>
                  </a:cubicBezTo>
                  <a:cubicBezTo>
                    <a:pt x="34320" y="835"/>
                    <a:pt x="34372" y="834"/>
                    <a:pt x="34414" y="834"/>
                  </a:cubicBezTo>
                  <a:cubicBezTo>
                    <a:pt x="34761" y="834"/>
                    <a:pt x="34493" y="933"/>
                    <a:pt x="34682" y="960"/>
                  </a:cubicBezTo>
                  <a:cubicBezTo>
                    <a:pt x="34885" y="915"/>
                    <a:pt x="35189" y="836"/>
                    <a:pt x="35544" y="836"/>
                  </a:cubicBezTo>
                  <a:cubicBezTo>
                    <a:pt x="35667" y="836"/>
                    <a:pt x="35796" y="845"/>
                    <a:pt x="35928" y="869"/>
                  </a:cubicBezTo>
                  <a:cubicBezTo>
                    <a:pt x="35867" y="879"/>
                    <a:pt x="35813" y="882"/>
                    <a:pt x="35763" y="882"/>
                  </a:cubicBezTo>
                  <a:cubicBezTo>
                    <a:pt x="35661" y="882"/>
                    <a:pt x="35574" y="869"/>
                    <a:pt x="35472" y="869"/>
                  </a:cubicBezTo>
                  <a:lnTo>
                    <a:pt x="35867" y="930"/>
                  </a:lnTo>
                  <a:cubicBezTo>
                    <a:pt x="35381" y="1051"/>
                    <a:pt x="35047" y="1021"/>
                    <a:pt x="35411" y="1082"/>
                  </a:cubicBezTo>
                  <a:cubicBezTo>
                    <a:pt x="35442" y="975"/>
                    <a:pt x="35822" y="975"/>
                    <a:pt x="36198" y="975"/>
                  </a:cubicBezTo>
                  <a:cubicBezTo>
                    <a:pt x="36574" y="975"/>
                    <a:pt x="36946" y="975"/>
                    <a:pt x="36962" y="869"/>
                  </a:cubicBezTo>
                  <a:lnTo>
                    <a:pt x="37235" y="899"/>
                  </a:lnTo>
                  <a:cubicBezTo>
                    <a:pt x="37174" y="899"/>
                    <a:pt x="37154" y="913"/>
                    <a:pt x="37120" y="913"/>
                  </a:cubicBezTo>
                  <a:cubicBezTo>
                    <a:pt x="37118" y="913"/>
                    <a:pt x="37116" y="913"/>
                    <a:pt x="37114" y="913"/>
                  </a:cubicBezTo>
                  <a:lnTo>
                    <a:pt x="37114" y="913"/>
                  </a:lnTo>
                  <a:cubicBezTo>
                    <a:pt x="37189" y="927"/>
                    <a:pt x="37249" y="934"/>
                    <a:pt x="37300" y="934"/>
                  </a:cubicBezTo>
                  <a:cubicBezTo>
                    <a:pt x="37533" y="934"/>
                    <a:pt x="37572" y="805"/>
                    <a:pt x="37980" y="805"/>
                  </a:cubicBezTo>
                  <a:cubicBezTo>
                    <a:pt x="38013" y="805"/>
                    <a:pt x="38048" y="806"/>
                    <a:pt x="38086" y="808"/>
                  </a:cubicBezTo>
                  <a:cubicBezTo>
                    <a:pt x="38299" y="808"/>
                    <a:pt x="38451" y="839"/>
                    <a:pt x="38299" y="869"/>
                  </a:cubicBezTo>
                  <a:lnTo>
                    <a:pt x="38785" y="808"/>
                  </a:lnTo>
                  <a:cubicBezTo>
                    <a:pt x="38937" y="808"/>
                    <a:pt x="38907" y="839"/>
                    <a:pt x="38755" y="839"/>
                  </a:cubicBezTo>
                  <a:lnTo>
                    <a:pt x="39515" y="839"/>
                  </a:lnTo>
                  <a:cubicBezTo>
                    <a:pt x="39606" y="808"/>
                    <a:pt x="39849" y="747"/>
                    <a:pt x="39971" y="747"/>
                  </a:cubicBezTo>
                  <a:cubicBezTo>
                    <a:pt x="40077" y="763"/>
                    <a:pt x="40054" y="763"/>
                    <a:pt x="40013" y="763"/>
                  </a:cubicBezTo>
                  <a:cubicBezTo>
                    <a:pt x="39971" y="763"/>
                    <a:pt x="39910" y="763"/>
                    <a:pt x="39940" y="778"/>
                  </a:cubicBezTo>
                  <a:lnTo>
                    <a:pt x="40336" y="747"/>
                  </a:lnTo>
                  <a:lnTo>
                    <a:pt x="40336" y="747"/>
                  </a:lnTo>
                  <a:cubicBezTo>
                    <a:pt x="40518" y="778"/>
                    <a:pt x="40184" y="839"/>
                    <a:pt x="39880" y="839"/>
                  </a:cubicBezTo>
                  <a:cubicBezTo>
                    <a:pt x="39998" y="902"/>
                    <a:pt x="40079" y="922"/>
                    <a:pt x="40155" y="922"/>
                  </a:cubicBezTo>
                  <a:cubicBezTo>
                    <a:pt x="40283" y="922"/>
                    <a:pt x="40401" y="867"/>
                    <a:pt x="40669" y="867"/>
                  </a:cubicBezTo>
                  <a:cubicBezTo>
                    <a:pt x="40720" y="867"/>
                    <a:pt x="40777" y="869"/>
                    <a:pt x="40841" y="874"/>
                  </a:cubicBezTo>
                  <a:lnTo>
                    <a:pt x="40841" y="874"/>
                  </a:lnTo>
                  <a:cubicBezTo>
                    <a:pt x="40834" y="872"/>
                    <a:pt x="40828" y="871"/>
                    <a:pt x="40822" y="869"/>
                  </a:cubicBezTo>
                  <a:cubicBezTo>
                    <a:pt x="40883" y="823"/>
                    <a:pt x="40936" y="808"/>
                    <a:pt x="41000" y="808"/>
                  </a:cubicBezTo>
                  <a:cubicBezTo>
                    <a:pt x="41065" y="808"/>
                    <a:pt x="41141" y="823"/>
                    <a:pt x="41247" y="839"/>
                  </a:cubicBezTo>
                  <a:cubicBezTo>
                    <a:pt x="41308" y="839"/>
                    <a:pt x="41384" y="846"/>
                    <a:pt x="41475" y="846"/>
                  </a:cubicBezTo>
                  <a:cubicBezTo>
                    <a:pt x="41567" y="846"/>
                    <a:pt x="41673" y="839"/>
                    <a:pt x="41795" y="808"/>
                  </a:cubicBezTo>
                  <a:cubicBezTo>
                    <a:pt x="41795" y="863"/>
                    <a:pt x="41882" y="874"/>
                    <a:pt x="42018" y="874"/>
                  </a:cubicBezTo>
                  <a:cubicBezTo>
                    <a:pt x="42108" y="874"/>
                    <a:pt x="42220" y="869"/>
                    <a:pt x="42342" y="869"/>
                  </a:cubicBezTo>
                  <a:lnTo>
                    <a:pt x="42311" y="960"/>
                  </a:lnTo>
                  <a:cubicBezTo>
                    <a:pt x="42615" y="930"/>
                    <a:pt x="42615" y="899"/>
                    <a:pt x="42798" y="839"/>
                  </a:cubicBezTo>
                  <a:cubicBezTo>
                    <a:pt x="43162" y="869"/>
                    <a:pt x="43223" y="930"/>
                    <a:pt x="43314" y="990"/>
                  </a:cubicBezTo>
                  <a:cubicBezTo>
                    <a:pt x="43367" y="993"/>
                    <a:pt x="43407" y="995"/>
                    <a:pt x="43436" y="995"/>
                  </a:cubicBezTo>
                  <a:cubicBezTo>
                    <a:pt x="43729" y="995"/>
                    <a:pt x="42980" y="869"/>
                    <a:pt x="43588" y="869"/>
                  </a:cubicBezTo>
                  <a:cubicBezTo>
                    <a:pt x="43681" y="875"/>
                    <a:pt x="43768" y="877"/>
                    <a:pt x="43853" y="877"/>
                  </a:cubicBezTo>
                  <a:cubicBezTo>
                    <a:pt x="44211" y="877"/>
                    <a:pt x="44519" y="833"/>
                    <a:pt x="44986" y="808"/>
                  </a:cubicBezTo>
                  <a:lnTo>
                    <a:pt x="44986" y="808"/>
                  </a:lnTo>
                  <a:cubicBezTo>
                    <a:pt x="45320" y="839"/>
                    <a:pt x="44925" y="869"/>
                    <a:pt x="45047" y="869"/>
                  </a:cubicBezTo>
                  <a:lnTo>
                    <a:pt x="45351" y="808"/>
                  </a:lnTo>
                  <a:cubicBezTo>
                    <a:pt x="45404" y="808"/>
                    <a:pt x="45411" y="831"/>
                    <a:pt x="45391" y="837"/>
                  </a:cubicBezTo>
                  <a:lnTo>
                    <a:pt x="45391" y="837"/>
                  </a:lnTo>
                  <a:cubicBezTo>
                    <a:pt x="45619" y="806"/>
                    <a:pt x="45417" y="747"/>
                    <a:pt x="45807" y="717"/>
                  </a:cubicBezTo>
                  <a:cubicBezTo>
                    <a:pt x="45822" y="702"/>
                    <a:pt x="45853" y="696"/>
                    <a:pt x="45898" y="696"/>
                  </a:cubicBezTo>
                  <a:cubicBezTo>
                    <a:pt x="46067" y="696"/>
                    <a:pt x="46424" y="782"/>
                    <a:pt x="46774" y="782"/>
                  </a:cubicBezTo>
                  <a:cubicBezTo>
                    <a:pt x="46891" y="782"/>
                    <a:pt x="47006" y="773"/>
                    <a:pt x="47114" y="747"/>
                  </a:cubicBezTo>
                  <a:lnTo>
                    <a:pt x="47114" y="747"/>
                  </a:lnTo>
                  <a:cubicBezTo>
                    <a:pt x="47205" y="778"/>
                    <a:pt x="47053" y="808"/>
                    <a:pt x="47083" y="839"/>
                  </a:cubicBezTo>
                  <a:lnTo>
                    <a:pt x="47083" y="839"/>
                  </a:lnTo>
                  <a:cubicBezTo>
                    <a:pt x="47752" y="778"/>
                    <a:pt x="47661" y="778"/>
                    <a:pt x="48208" y="687"/>
                  </a:cubicBezTo>
                  <a:lnTo>
                    <a:pt x="48664" y="747"/>
                  </a:lnTo>
                  <a:cubicBezTo>
                    <a:pt x="48330" y="687"/>
                    <a:pt x="48755" y="595"/>
                    <a:pt x="49150" y="504"/>
                  </a:cubicBezTo>
                  <a:cubicBezTo>
                    <a:pt x="49029" y="474"/>
                    <a:pt x="48938" y="443"/>
                    <a:pt x="48846" y="443"/>
                  </a:cubicBezTo>
                  <a:lnTo>
                    <a:pt x="49454" y="383"/>
                  </a:lnTo>
                  <a:lnTo>
                    <a:pt x="49454" y="383"/>
                  </a:lnTo>
                  <a:cubicBezTo>
                    <a:pt x="49545" y="413"/>
                    <a:pt x="49485" y="443"/>
                    <a:pt x="49393" y="474"/>
                  </a:cubicBezTo>
                  <a:cubicBezTo>
                    <a:pt x="49424" y="474"/>
                    <a:pt x="49454" y="474"/>
                    <a:pt x="49485" y="443"/>
                  </a:cubicBezTo>
                  <a:lnTo>
                    <a:pt x="49485" y="443"/>
                  </a:lnTo>
                  <a:cubicBezTo>
                    <a:pt x="49697" y="504"/>
                    <a:pt x="49606" y="535"/>
                    <a:pt x="49454" y="595"/>
                  </a:cubicBezTo>
                  <a:cubicBezTo>
                    <a:pt x="49363" y="595"/>
                    <a:pt x="49302" y="565"/>
                    <a:pt x="49211" y="535"/>
                  </a:cubicBezTo>
                  <a:cubicBezTo>
                    <a:pt x="49059" y="595"/>
                    <a:pt x="48938" y="656"/>
                    <a:pt x="48968" y="717"/>
                  </a:cubicBezTo>
                  <a:cubicBezTo>
                    <a:pt x="48998" y="717"/>
                    <a:pt x="49090" y="687"/>
                    <a:pt x="49150" y="687"/>
                  </a:cubicBezTo>
                  <a:cubicBezTo>
                    <a:pt x="49120" y="717"/>
                    <a:pt x="49090" y="717"/>
                    <a:pt x="49120" y="747"/>
                  </a:cubicBezTo>
                  <a:cubicBezTo>
                    <a:pt x="49120" y="747"/>
                    <a:pt x="49211" y="717"/>
                    <a:pt x="49302" y="687"/>
                  </a:cubicBezTo>
                  <a:lnTo>
                    <a:pt x="49424" y="808"/>
                  </a:lnTo>
                  <a:lnTo>
                    <a:pt x="49485" y="778"/>
                  </a:lnTo>
                  <a:lnTo>
                    <a:pt x="50275" y="839"/>
                  </a:lnTo>
                  <a:cubicBezTo>
                    <a:pt x="50852" y="717"/>
                    <a:pt x="51339" y="565"/>
                    <a:pt x="52251" y="504"/>
                  </a:cubicBezTo>
                  <a:lnTo>
                    <a:pt x="52251" y="504"/>
                  </a:lnTo>
                  <a:cubicBezTo>
                    <a:pt x="52038" y="595"/>
                    <a:pt x="52220" y="656"/>
                    <a:pt x="52190" y="747"/>
                  </a:cubicBezTo>
                  <a:cubicBezTo>
                    <a:pt x="52124" y="722"/>
                    <a:pt x="52041" y="713"/>
                    <a:pt x="51948" y="713"/>
                  </a:cubicBezTo>
                  <a:cubicBezTo>
                    <a:pt x="51698" y="713"/>
                    <a:pt x="51366" y="778"/>
                    <a:pt x="51035" y="778"/>
                  </a:cubicBezTo>
                  <a:cubicBezTo>
                    <a:pt x="51278" y="778"/>
                    <a:pt x="51217" y="808"/>
                    <a:pt x="51156" y="839"/>
                  </a:cubicBezTo>
                  <a:lnTo>
                    <a:pt x="51156" y="839"/>
                  </a:lnTo>
                  <a:lnTo>
                    <a:pt x="52008" y="747"/>
                  </a:lnTo>
                  <a:lnTo>
                    <a:pt x="52008" y="747"/>
                  </a:lnTo>
                  <a:cubicBezTo>
                    <a:pt x="51977" y="808"/>
                    <a:pt x="52190" y="808"/>
                    <a:pt x="52403" y="839"/>
                  </a:cubicBezTo>
                  <a:lnTo>
                    <a:pt x="52403" y="839"/>
                  </a:lnTo>
                  <a:cubicBezTo>
                    <a:pt x="52220" y="687"/>
                    <a:pt x="53011" y="717"/>
                    <a:pt x="53375" y="687"/>
                  </a:cubicBezTo>
                  <a:lnTo>
                    <a:pt x="53375" y="687"/>
                  </a:lnTo>
                  <a:cubicBezTo>
                    <a:pt x="53375" y="747"/>
                    <a:pt x="53315" y="778"/>
                    <a:pt x="52889" y="778"/>
                  </a:cubicBezTo>
                  <a:cubicBezTo>
                    <a:pt x="52967" y="799"/>
                    <a:pt x="53036" y="807"/>
                    <a:pt x="53099" y="807"/>
                  </a:cubicBezTo>
                  <a:cubicBezTo>
                    <a:pt x="53356" y="807"/>
                    <a:pt x="53517" y="669"/>
                    <a:pt x="53784" y="669"/>
                  </a:cubicBezTo>
                  <a:cubicBezTo>
                    <a:pt x="53836" y="669"/>
                    <a:pt x="53892" y="674"/>
                    <a:pt x="53953" y="687"/>
                  </a:cubicBezTo>
                  <a:cubicBezTo>
                    <a:pt x="53831" y="687"/>
                    <a:pt x="53770" y="687"/>
                    <a:pt x="53740" y="717"/>
                  </a:cubicBezTo>
                  <a:cubicBezTo>
                    <a:pt x="53815" y="698"/>
                    <a:pt x="53923" y="691"/>
                    <a:pt x="54032" y="691"/>
                  </a:cubicBezTo>
                  <a:cubicBezTo>
                    <a:pt x="54274" y="691"/>
                    <a:pt x="54523" y="726"/>
                    <a:pt x="54439" y="747"/>
                  </a:cubicBezTo>
                  <a:lnTo>
                    <a:pt x="54318" y="747"/>
                  </a:lnTo>
                  <a:cubicBezTo>
                    <a:pt x="54483" y="754"/>
                    <a:pt x="54685" y="758"/>
                    <a:pt x="54899" y="758"/>
                  </a:cubicBezTo>
                  <a:cubicBezTo>
                    <a:pt x="55593" y="758"/>
                    <a:pt x="56413" y="719"/>
                    <a:pt x="56506" y="626"/>
                  </a:cubicBezTo>
                  <a:lnTo>
                    <a:pt x="56506" y="626"/>
                  </a:lnTo>
                  <a:cubicBezTo>
                    <a:pt x="56506" y="626"/>
                    <a:pt x="56415" y="778"/>
                    <a:pt x="56354" y="808"/>
                  </a:cubicBezTo>
                  <a:lnTo>
                    <a:pt x="57570" y="383"/>
                  </a:lnTo>
                  <a:lnTo>
                    <a:pt x="57570" y="383"/>
                  </a:lnTo>
                  <a:cubicBezTo>
                    <a:pt x="57479" y="474"/>
                    <a:pt x="57874" y="747"/>
                    <a:pt x="57327" y="808"/>
                  </a:cubicBezTo>
                  <a:cubicBezTo>
                    <a:pt x="57403" y="823"/>
                    <a:pt x="57494" y="831"/>
                    <a:pt x="57608" y="831"/>
                  </a:cubicBezTo>
                  <a:cubicBezTo>
                    <a:pt x="57722" y="831"/>
                    <a:pt x="57859" y="823"/>
                    <a:pt x="58026" y="808"/>
                  </a:cubicBezTo>
                  <a:cubicBezTo>
                    <a:pt x="57904" y="778"/>
                    <a:pt x="57752" y="656"/>
                    <a:pt x="57904" y="626"/>
                  </a:cubicBezTo>
                  <a:lnTo>
                    <a:pt x="57904" y="626"/>
                  </a:lnTo>
                  <a:cubicBezTo>
                    <a:pt x="58297" y="747"/>
                    <a:pt x="58179" y="687"/>
                    <a:pt x="58684" y="806"/>
                  </a:cubicBezTo>
                  <a:lnTo>
                    <a:pt x="58684" y="806"/>
                  </a:lnTo>
                  <a:cubicBezTo>
                    <a:pt x="58562" y="772"/>
                    <a:pt x="58704" y="622"/>
                    <a:pt x="58914" y="622"/>
                  </a:cubicBezTo>
                  <a:cubicBezTo>
                    <a:pt x="58931" y="622"/>
                    <a:pt x="58950" y="623"/>
                    <a:pt x="58968" y="626"/>
                  </a:cubicBezTo>
                  <a:cubicBezTo>
                    <a:pt x="58938" y="626"/>
                    <a:pt x="58999" y="778"/>
                    <a:pt x="58907" y="808"/>
                  </a:cubicBezTo>
                  <a:lnTo>
                    <a:pt x="59514" y="635"/>
                  </a:lnTo>
                  <a:lnTo>
                    <a:pt x="59514" y="635"/>
                  </a:lnTo>
                  <a:cubicBezTo>
                    <a:pt x="59413" y="675"/>
                    <a:pt x="59527" y="780"/>
                    <a:pt x="59667" y="808"/>
                  </a:cubicBezTo>
                  <a:cubicBezTo>
                    <a:pt x="59654" y="802"/>
                    <a:pt x="59671" y="799"/>
                    <a:pt x="59708" y="799"/>
                  </a:cubicBezTo>
                  <a:cubicBezTo>
                    <a:pt x="59808" y="799"/>
                    <a:pt x="60054" y="817"/>
                    <a:pt x="60234" y="817"/>
                  </a:cubicBezTo>
                  <a:cubicBezTo>
                    <a:pt x="60301" y="817"/>
                    <a:pt x="60358" y="815"/>
                    <a:pt x="60397" y="808"/>
                  </a:cubicBezTo>
                  <a:lnTo>
                    <a:pt x="60123" y="778"/>
                  </a:lnTo>
                  <a:lnTo>
                    <a:pt x="60123" y="778"/>
                  </a:lnTo>
                  <a:cubicBezTo>
                    <a:pt x="60162" y="779"/>
                    <a:pt x="60198" y="780"/>
                    <a:pt x="60233" y="780"/>
                  </a:cubicBezTo>
                  <a:cubicBezTo>
                    <a:pt x="60855" y="780"/>
                    <a:pt x="60891" y="535"/>
                    <a:pt x="61582" y="535"/>
                  </a:cubicBezTo>
                  <a:cubicBezTo>
                    <a:pt x="61491" y="565"/>
                    <a:pt x="61369" y="747"/>
                    <a:pt x="61734" y="778"/>
                  </a:cubicBezTo>
                  <a:cubicBezTo>
                    <a:pt x="61917" y="687"/>
                    <a:pt x="62494" y="352"/>
                    <a:pt x="63132" y="291"/>
                  </a:cubicBezTo>
                  <a:lnTo>
                    <a:pt x="63254" y="352"/>
                  </a:lnTo>
                  <a:lnTo>
                    <a:pt x="63740" y="291"/>
                  </a:lnTo>
                  <a:lnTo>
                    <a:pt x="63740" y="291"/>
                  </a:lnTo>
                  <a:cubicBezTo>
                    <a:pt x="63436" y="413"/>
                    <a:pt x="62585" y="687"/>
                    <a:pt x="62099" y="808"/>
                  </a:cubicBezTo>
                  <a:cubicBezTo>
                    <a:pt x="62292" y="830"/>
                    <a:pt x="62258" y="851"/>
                    <a:pt x="62361" y="851"/>
                  </a:cubicBezTo>
                  <a:cubicBezTo>
                    <a:pt x="62403" y="851"/>
                    <a:pt x="62469" y="847"/>
                    <a:pt x="62585" y="839"/>
                  </a:cubicBezTo>
                  <a:lnTo>
                    <a:pt x="62585" y="839"/>
                  </a:lnTo>
                  <a:cubicBezTo>
                    <a:pt x="62737" y="899"/>
                    <a:pt x="62372" y="930"/>
                    <a:pt x="62251" y="930"/>
                  </a:cubicBezTo>
                  <a:lnTo>
                    <a:pt x="63193" y="960"/>
                  </a:lnTo>
                  <a:cubicBezTo>
                    <a:pt x="63163" y="869"/>
                    <a:pt x="63953" y="869"/>
                    <a:pt x="63892" y="778"/>
                  </a:cubicBezTo>
                  <a:lnTo>
                    <a:pt x="63892" y="778"/>
                  </a:lnTo>
                  <a:lnTo>
                    <a:pt x="62859" y="869"/>
                  </a:lnTo>
                  <a:cubicBezTo>
                    <a:pt x="62828" y="778"/>
                    <a:pt x="63467" y="595"/>
                    <a:pt x="64135" y="595"/>
                  </a:cubicBezTo>
                  <a:cubicBezTo>
                    <a:pt x="64318" y="656"/>
                    <a:pt x="64014" y="778"/>
                    <a:pt x="64014" y="808"/>
                  </a:cubicBezTo>
                  <a:cubicBezTo>
                    <a:pt x="64078" y="787"/>
                    <a:pt x="64386" y="765"/>
                    <a:pt x="64582" y="765"/>
                  </a:cubicBezTo>
                  <a:cubicBezTo>
                    <a:pt x="64663" y="765"/>
                    <a:pt x="64726" y="769"/>
                    <a:pt x="64743" y="778"/>
                  </a:cubicBezTo>
                  <a:lnTo>
                    <a:pt x="64439" y="839"/>
                  </a:lnTo>
                  <a:cubicBezTo>
                    <a:pt x="64471" y="841"/>
                    <a:pt x="64501" y="842"/>
                    <a:pt x="64530" y="842"/>
                  </a:cubicBezTo>
                  <a:cubicBezTo>
                    <a:pt x="64779" y="842"/>
                    <a:pt x="64971" y="766"/>
                    <a:pt x="65207" y="766"/>
                  </a:cubicBezTo>
                  <a:cubicBezTo>
                    <a:pt x="65298" y="766"/>
                    <a:pt x="65395" y="777"/>
                    <a:pt x="65503" y="808"/>
                  </a:cubicBezTo>
                  <a:cubicBezTo>
                    <a:pt x="65649" y="808"/>
                    <a:pt x="65873" y="886"/>
                    <a:pt x="65972" y="886"/>
                  </a:cubicBezTo>
                  <a:cubicBezTo>
                    <a:pt x="65997" y="886"/>
                    <a:pt x="66014" y="881"/>
                    <a:pt x="66020" y="869"/>
                  </a:cubicBezTo>
                  <a:cubicBezTo>
                    <a:pt x="65746" y="747"/>
                    <a:pt x="65716" y="383"/>
                    <a:pt x="65868" y="291"/>
                  </a:cubicBezTo>
                  <a:lnTo>
                    <a:pt x="65868" y="291"/>
                  </a:lnTo>
                  <a:cubicBezTo>
                    <a:pt x="65929" y="322"/>
                    <a:pt x="66689" y="413"/>
                    <a:pt x="66871" y="474"/>
                  </a:cubicBezTo>
                  <a:cubicBezTo>
                    <a:pt x="67145" y="565"/>
                    <a:pt x="66506" y="687"/>
                    <a:pt x="66719" y="778"/>
                  </a:cubicBezTo>
                  <a:cubicBezTo>
                    <a:pt x="66719" y="747"/>
                    <a:pt x="66871" y="717"/>
                    <a:pt x="66932" y="687"/>
                  </a:cubicBezTo>
                  <a:lnTo>
                    <a:pt x="66932" y="687"/>
                  </a:lnTo>
                  <a:cubicBezTo>
                    <a:pt x="67084" y="717"/>
                    <a:pt x="66841" y="778"/>
                    <a:pt x="67205" y="778"/>
                  </a:cubicBezTo>
                  <a:cubicBezTo>
                    <a:pt x="67230" y="729"/>
                    <a:pt x="67351" y="719"/>
                    <a:pt x="67453" y="719"/>
                  </a:cubicBezTo>
                  <a:cubicBezTo>
                    <a:pt x="67521" y="719"/>
                    <a:pt x="67581" y="724"/>
                    <a:pt x="67597" y="724"/>
                  </a:cubicBezTo>
                  <a:cubicBezTo>
                    <a:pt x="67617" y="724"/>
                    <a:pt x="67570" y="717"/>
                    <a:pt x="67388" y="687"/>
                  </a:cubicBezTo>
                  <a:cubicBezTo>
                    <a:pt x="67499" y="676"/>
                    <a:pt x="67577" y="673"/>
                    <a:pt x="67647" y="673"/>
                  </a:cubicBezTo>
                  <a:cubicBezTo>
                    <a:pt x="67786" y="673"/>
                    <a:pt x="67894" y="687"/>
                    <a:pt x="68178" y="687"/>
                  </a:cubicBezTo>
                  <a:cubicBezTo>
                    <a:pt x="68026" y="626"/>
                    <a:pt x="68543" y="474"/>
                    <a:pt x="68877" y="443"/>
                  </a:cubicBezTo>
                  <a:cubicBezTo>
                    <a:pt x="68877" y="474"/>
                    <a:pt x="68938" y="504"/>
                    <a:pt x="68968" y="504"/>
                  </a:cubicBezTo>
                  <a:cubicBezTo>
                    <a:pt x="69698" y="535"/>
                    <a:pt x="70093" y="565"/>
                    <a:pt x="70762" y="565"/>
                  </a:cubicBezTo>
                  <a:cubicBezTo>
                    <a:pt x="70822" y="595"/>
                    <a:pt x="71126" y="626"/>
                    <a:pt x="71005" y="687"/>
                  </a:cubicBezTo>
                  <a:cubicBezTo>
                    <a:pt x="71096" y="656"/>
                    <a:pt x="71187" y="626"/>
                    <a:pt x="71400" y="626"/>
                  </a:cubicBezTo>
                  <a:cubicBezTo>
                    <a:pt x="71795" y="717"/>
                    <a:pt x="70914" y="626"/>
                    <a:pt x="71218" y="747"/>
                  </a:cubicBezTo>
                  <a:cubicBezTo>
                    <a:pt x="71248" y="687"/>
                    <a:pt x="71765" y="656"/>
                    <a:pt x="72069" y="626"/>
                  </a:cubicBezTo>
                  <a:cubicBezTo>
                    <a:pt x="72033" y="590"/>
                    <a:pt x="71918" y="578"/>
                    <a:pt x="71774" y="578"/>
                  </a:cubicBezTo>
                  <a:cubicBezTo>
                    <a:pt x="71552" y="578"/>
                    <a:pt x="71262" y="607"/>
                    <a:pt x="71096" y="626"/>
                  </a:cubicBezTo>
                  <a:cubicBezTo>
                    <a:pt x="71096" y="504"/>
                    <a:pt x="71613" y="383"/>
                    <a:pt x="72312" y="322"/>
                  </a:cubicBezTo>
                  <a:cubicBezTo>
                    <a:pt x="72374" y="318"/>
                    <a:pt x="72424" y="317"/>
                    <a:pt x="72465" y="317"/>
                  </a:cubicBezTo>
                  <a:cubicBezTo>
                    <a:pt x="72748" y="317"/>
                    <a:pt x="72593" y="387"/>
                    <a:pt x="72621" y="387"/>
                  </a:cubicBezTo>
                  <a:cubicBezTo>
                    <a:pt x="72625" y="387"/>
                    <a:pt x="72633" y="386"/>
                    <a:pt x="72646" y="383"/>
                  </a:cubicBezTo>
                  <a:cubicBezTo>
                    <a:pt x="72708" y="384"/>
                    <a:pt x="72765" y="385"/>
                    <a:pt x="72819" y="385"/>
                  </a:cubicBezTo>
                  <a:cubicBezTo>
                    <a:pt x="73522" y="385"/>
                    <a:pt x="73581" y="240"/>
                    <a:pt x="74039" y="240"/>
                  </a:cubicBezTo>
                  <a:cubicBezTo>
                    <a:pt x="74133" y="240"/>
                    <a:pt x="74243" y="246"/>
                    <a:pt x="74379" y="261"/>
                  </a:cubicBezTo>
                  <a:cubicBezTo>
                    <a:pt x="74744" y="322"/>
                    <a:pt x="74409" y="413"/>
                    <a:pt x="74470" y="474"/>
                  </a:cubicBezTo>
                  <a:cubicBezTo>
                    <a:pt x="74409" y="478"/>
                    <a:pt x="74352" y="480"/>
                    <a:pt x="74298" y="480"/>
                  </a:cubicBezTo>
                  <a:cubicBezTo>
                    <a:pt x="73973" y="480"/>
                    <a:pt x="73753" y="413"/>
                    <a:pt x="73467" y="413"/>
                  </a:cubicBezTo>
                  <a:lnTo>
                    <a:pt x="73862" y="474"/>
                  </a:lnTo>
                  <a:cubicBezTo>
                    <a:pt x="73761" y="474"/>
                    <a:pt x="73592" y="487"/>
                    <a:pt x="73446" y="487"/>
                  </a:cubicBezTo>
                  <a:cubicBezTo>
                    <a:pt x="73372" y="487"/>
                    <a:pt x="73305" y="484"/>
                    <a:pt x="73254" y="474"/>
                  </a:cubicBezTo>
                  <a:lnTo>
                    <a:pt x="73254" y="474"/>
                  </a:lnTo>
                  <a:cubicBezTo>
                    <a:pt x="73528" y="565"/>
                    <a:pt x="75017" y="504"/>
                    <a:pt x="75807" y="565"/>
                  </a:cubicBezTo>
                  <a:cubicBezTo>
                    <a:pt x="75959" y="535"/>
                    <a:pt x="76203" y="504"/>
                    <a:pt x="76081" y="474"/>
                  </a:cubicBezTo>
                  <a:lnTo>
                    <a:pt x="75838" y="474"/>
                  </a:lnTo>
                  <a:cubicBezTo>
                    <a:pt x="75595" y="413"/>
                    <a:pt x="76324" y="383"/>
                    <a:pt x="75990" y="352"/>
                  </a:cubicBezTo>
                  <a:cubicBezTo>
                    <a:pt x="76260" y="328"/>
                    <a:pt x="76571" y="283"/>
                    <a:pt x="76937" y="283"/>
                  </a:cubicBezTo>
                  <a:cubicBezTo>
                    <a:pt x="77023" y="283"/>
                    <a:pt x="77113" y="286"/>
                    <a:pt x="77206" y="291"/>
                  </a:cubicBezTo>
                  <a:lnTo>
                    <a:pt x="77297" y="383"/>
                  </a:lnTo>
                  <a:cubicBezTo>
                    <a:pt x="77275" y="361"/>
                    <a:pt x="77117" y="340"/>
                    <a:pt x="76983" y="340"/>
                  </a:cubicBezTo>
                  <a:cubicBezTo>
                    <a:pt x="76928" y="340"/>
                    <a:pt x="76876" y="343"/>
                    <a:pt x="76841" y="352"/>
                  </a:cubicBezTo>
                  <a:cubicBezTo>
                    <a:pt x="76858" y="349"/>
                    <a:pt x="76879" y="348"/>
                    <a:pt x="76902" y="348"/>
                  </a:cubicBezTo>
                  <a:cubicBezTo>
                    <a:pt x="77051" y="348"/>
                    <a:pt x="77313" y="400"/>
                    <a:pt x="77526" y="400"/>
                  </a:cubicBezTo>
                  <a:cubicBezTo>
                    <a:pt x="77629" y="400"/>
                    <a:pt x="77720" y="388"/>
                    <a:pt x="77783" y="352"/>
                  </a:cubicBezTo>
                  <a:lnTo>
                    <a:pt x="77449" y="291"/>
                  </a:lnTo>
                  <a:cubicBezTo>
                    <a:pt x="77764" y="239"/>
                    <a:pt x="78124" y="164"/>
                    <a:pt x="78490" y="164"/>
                  </a:cubicBezTo>
                  <a:cubicBezTo>
                    <a:pt x="78548" y="164"/>
                    <a:pt x="78606" y="166"/>
                    <a:pt x="78665" y="170"/>
                  </a:cubicBezTo>
                  <a:cubicBezTo>
                    <a:pt x="78558" y="124"/>
                    <a:pt x="78528" y="124"/>
                    <a:pt x="78486" y="124"/>
                  </a:cubicBezTo>
                  <a:cubicBezTo>
                    <a:pt x="78444" y="124"/>
                    <a:pt x="78391" y="124"/>
                    <a:pt x="78239" y="79"/>
                  </a:cubicBezTo>
                  <a:lnTo>
                    <a:pt x="78239" y="79"/>
                  </a:lnTo>
                  <a:cubicBezTo>
                    <a:pt x="78376" y="139"/>
                    <a:pt x="78102" y="139"/>
                    <a:pt x="77848" y="139"/>
                  </a:cubicBezTo>
                  <a:cubicBezTo>
                    <a:pt x="77634" y="139"/>
                    <a:pt x="77433" y="139"/>
                    <a:pt x="77501" y="176"/>
                  </a:cubicBezTo>
                  <a:lnTo>
                    <a:pt x="77501" y="176"/>
                  </a:lnTo>
                  <a:cubicBezTo>
                    <a:pt x="77232" y="91"/>
                    <a:pt x="77021" y="160"/>
                    <a:pt x="76628" y="48"/>
                  </a:cubicBezTo>
                  <a:lnTo>
                    <a:pt x="76628" y="48"/>
                  </a:lnTo>
                  <a:cubicBezTo>
                    <a:pt x="76658" y="79"/>
                    <a:pt x="76780" y="109"/>
                    <a:pt x="76415" y="109"/>
                  </a:cubicBezTo>
                  <a:lnTo>
                    <a:pt x="76324" y="109"/>
                  </a:lnTo>
                  <a:cubicBezTo>
                    <a:pt x="76324" y="109"/>
                    <a:pt x="76324" y="109"/>
                    <a:pt x="76354" y="139"/>
                  </a:cubicBezTo>
                  <a:cubicBezTo>
                    <a:pt x="76446" y="139"/>
                    <a:pt x="76506" y="170"/>
                    <a:pt x="76537" y="170"/>
                  </a:cubicBezTo>
                  <a:cubicBezTo>
                    <a:pt x="76354" y="231"/>
                    <a:pt x="75777" y="231"/>
                    <a:pt x="75595" y="291"/>
                  </a:cubicBezTo>
                  <a:cubicBezTo>
                    <a:pt x="75382" y="261"/>
                    <a:pt x="75686" y="231"/>
                    <a:pt x="75564" y="200"/>
                  </a:cubicBezTo>
                  <a:lnTo>
                    <a:pt x="75564" y="200"/>
                  </a:lnTo>
                  <a:lnTo>
                    <a:pt x="75260" y="261"/>
                  </a:lnTo>
                  <a:cubicBezTo>
                    <a:pt x="75260" y="200"/>
                    <a:pt x="74713" y="139"/>
                    <a:pt x="75199" y="109"/>
                  </a:cubicBezTo>
                  <a:lnTo>
                    <a:pt x="74774" y="109"/>
                  </a:lnTo>
                  <a:cubicBezTo>
                    <a:pt x="74580" y="88"/>
                    <a:pt x="74341" y="66"/>
                    <a:pt x="74132" y="66"/>
                  </a:cubicBezTo>
                  <a:cubicBezTo>
                    <a:pt x="74045" y="66"/>
                    <a:pt x="73964" y="70"/>
                    <a:pt x="73892" y="79"/>
                  </a:cubicBezTo>
                  <a:cubicBezTo>
                    <a:pt x="73733" y="79"/>
                    <a:pt x="73522" y="130"/>
                    <a:pt x="73503" y="130"/>
                  </a:cubicBezTo>
                  <a:cubicBezTo>
                    <a:pt x="73497" y="130"/>
                    <a:pt x="73512" y="124"/>
                    <a:pt x="73558" y="109"/>
                  </a:cubicBezTo>
                  <a:lnTo>
                    <a:pt x="73558" y="109"/>
                  </a:lnTo>
                  <a:lnTo>
                    <a:pt x="72859" y="139"/>
                  </a:lnTo>
                  <a:lnTo>
                    <a:pt x="72829" y="139"/>
                  </a:lnTo>
                  <a:cubicBezTo>
                    <a:pt x="72750" y="136"/>
                    <a:pt x="72669" y="134"/>
                    <a:pt x="72588" y="134"/>
                  </a:cubicBezTo>
                  <a:cubicBezTo>
                    <a:pt x="72220" y="134"/>
                    <a:pt x="71829" y="164"/>
                    <a:pt x="71423" y="164"/>
                  </a:cubicBezTo>
                  <a:cubicBezTo>
                    <a:pt x="71157" y="164"/>
                    <a:pt x="70885" y="151"/>
                    <a:pt x="70610" y="109"/>
                  </a:cubicBezTo>
                  <a:cubicBezTo>
                    <a:pt x="70438" y="131"/>
                    <a:pt x="70266" y="152"/>
                    <a:pt x="70040" y="152"/>
                  </a:cubicBezTo>
                  <a:cubicBezTo>
                    <a:pt x="69947" y="152"/>
                    <a:pt x="69844" y="148"/>
                    <a:pt x="69728" y="139"/>
                  </a:cubicBezTo>
                  <a:lnTo>
                    <a:pt x="69667" y="79"/>
                  </a:lnTo>
                  <a:cubicBezTo>
                    <a:pt x="69622" y="83"/>
                    <a:pt x="69569" y="85"/>
                    <a:pt x="69512" y="85"/>
                  </a:cubicBezTo>
                  <a:cubicBezTo>
                    <a:pt x="69290" y="85"/>
                    <a:pt x="69004" y="57"/>
                    <a:pt x="68815" y="57"/>
                  </a:cubicBezTo>
                  <a:cubicBezTo>
                    <a:pt x="68731" y="57"/>
                    <a:pt x="68666" y="63"/>
                    <a:pt x="68634" y="79"/>
                  </a:cubicBezTo>
                  <a:cubicBezTo>
                    <a:pt x="68498" y="17"/>
                    <a:pt x="68232" y="0"/>
                    <a:pt x="67928" y="0"/>
                  </a:cubicBezTo>
                  <a:close/>
                  <a:moveTo>
                    <a:pt x="41247" y="839"/>
                  </a:moveTo>
                  <a:cubicBezTo>
                    <a:pt x="41150" y="839"/>
                    <a:pt x="40995" y="877"/>
                    <a:pt x="40890" y="877"/>
                  </a:cubicBezTo>
                  <a:cubicBezTo>
                    <a:pt x="40888" y="877"/>
                    <a:pt x="40887" y="877"/>
                    <a:pt x="40885" y="877"/>
                  </a:cubicBezTo>
                  <a:lnTo>
                    <a:pt x="40885" y="877"/>
                  </a:lnTo>
                  <a:cubicBezTo>
                    <a:pt x="40940" y="882"/>
                    <a:pt x="41000" y="890"/>
                    <a:pt x="41065" y="899"/>
                  </a:cubicBezTo>
                  <a:lnTo>
                    <a:pt x="40670" y="930"/>
                  </a:lnTo>
                  <a:cubicBezTo>
                    <a:pt x="40943" y="1051"/>
                    <a:pt x="41247" y="990"/>
                    <a:pt x="41673" y="1082"/>
                  </a:cubicBezTo>
                  <a:cubicBezTo>
                    <a:pt x="41582" y="1021"/>
                    <a:pt x="40792" y="899"/>
                    <a:pt x="41247" y="8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37250" y="1137075"/>
              <a:ext cx="2300" cy="800"/>
            </a:xfrm>
            <a:custGeom>
              <a:avLst/>
              <a:gdLst/>
              <a:ahLst/>
              <a:cxnLst/>
              <a:rect l="l" t="t" r="r" b="b"/>
              <a:pathLst>
                <a:path w="92" h="32" extrusionOk="0">
                  <a:moveTo>
                    <a:pt x="61" y="1"/>
                  </a:moveTo>
                  <a:cubicBezTo>
                    <a:pt x="0" y="31"/>
                    <a:pt x="0" y="31"/>
                    <a:pt x="91" y="31"/>
                  </a:cubicBezTo>
                  <a:cubicBezTo>
                    <a:pt x="61" y="31"/>
                    <a:pt x="61" y="3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0950" y="1142400"/>
              <a:ext cx="775" cy="25"/>
            </a:xfrm>
            <a:custGeom>
              <a:avLst/>
              <a:gdLst/>
              <a:ahLst/>
              <a:cxnLst/>
              <a:rect l="l" t="t" r="r" b="b"/>
              <a:pathLst>
                <a:path w="31" h="1" extrusionOk="0">
                  <a:moveTo>
                    <a:pt x="31" y="1"/>
                  </a:moveTo>
                  <a:cubicBezTo>
                    <a:pt x="31" y="1"/>
                    <a:pt x="31" y="1"/>
                    <a:pt x="0" y="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82550" y="1138600"/>
              <a:ext cx="4575" cy="800"/>
            </a:xfrm>
            <a:custGeom>
              <a:avLst/>
              <a:gdLst/>
              <a:ahLst/>
              <a:cxnLst/>
              <a:rect l="l" t="t" r="r" b="b"/>
              <a:pathLst>
                <a:path w="183" h="32" extrusionOk="0">
                  <a:moveTo>
                    <a:pt x="0" y="1"/>
                  </a:moveTo>
                  <a:cubicBezTo>
                    <a:pt x="0" y="1"/>
                    <a:pt x="30" y="31"/>
                    <a:pt x="182" y="31"/>
                  </a:cubicBezTo>
                  <a:cubicBezTo>
                    <a:pt x="91" y="1"/>
                    <a:pt x="3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48500" y="1120375"/>
              <a:ext cx="7625" cy="1550"/>
            </a:xfrm>
            <a:custGeom>
              <a:avLst/>
              <a:gdLst/>
              <a:ahLst/>
              <a:cxnLst/>
              <a:rect l="l" t="t" r="r" b="b"/>
              <a:pathLst>
                <a:path w="305" h="62" extrusionOk="0">
                  <a:moveTo>
                    <a:pt x="305" y="0"/>
                  </a:moveTo>
                  <a:cubicBezTo>
                    <a:pt x="285" y="0"/>
                    <a:pt x="272" y="2"/>
                    <a:pt x="264" y="4"/>
                  </a:cubicBezTo>
                  <a:lnTo>
                    <a:pt x="264" y="4"/>
                  </a:lnTo>
                  <a:lnTo>
                    <a:pt x="305" y="0"/>
                  </a:lnTo>
                  <a:close/>
                  <a:moveTo>
                    <a:pt x="264" y="4"/>
                  </a:moveTo>
                  <a:lnTo>
                    <a:pt x="1" y="31"/>
                  </a:lnTo>
                  <a:cubicBezTo>
                    <a:pt x="153" y="31"/>
                    <a:pt x="213" y="31"/>
                    <a:pt x="274" y="61"/>
                  </a:cubicBezTo>
                  <a:cubicBezTo>
                    <a:pt x="274" y="37"/>
                    <a:pt x="237" y="13"/>
                    <a:pt x="26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64450" y="1125675"/>
              <a:ext cx="11425" cy="2050"/>
            </a:xfrm>
            <a:custGeom>
              <a:avLst/>
              <a:gdLst/>
              <a:ahLst/>
              <a:cxnLst/>
              <a:rect l="l" t="t" r="r" b="b"/>
              <a:pathLst>
                <a:path w="457" h="82" extrusionOk="0">
                  <a:moveTo>
                    <a:pt x="324" y="1"/>
                  </a:moveTo>
                  <a:cubicBezTo>
                    <a:pt x="244" y="1"/>
                    <a:pt x="122" y="16"/>
                    <a:pt x="1" y="31"/>
                  </a:cubicBezTo>
                  <a:cubicBezTo>
                    <a:pt x="1" y="67"/>
                    <a:pt x="74" y="82"/>
                    <a:pt x="183" y="82"/>
                  </a:cubicBezTo>
                  <a:cubicBezTo>
                    <a:pt x="261" y="82"/>
                    <a:pt x="356" y="74"/>
                    <a:pt x="457" y="62"/>
                  </a:cubicBezTo>
                  <a:lnTo>
                    <a:pt x="396" y="62"/>
                  </a:lnTo>
                  <a:cubicBezTo>
                    <a:pt x="442" y="16"/>
                    <a:pt x="404"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77375" y="1126875"/>
              <a:ext cx="5600" cy="350"/>
            </a:xfrm>
            <a:custGeom>
              <a:avLst/>
              <a:gdLst/>
              <a:ahLst/>
              <a:cxnLst/>
              <a:rect l="l" t="t" r="r" b="b"/>
              <a:pathLst>
                <a:path w="224" h="14" extrusionOk="0">
                  <a:moveTo>
                    <a:pt x="199" y="0"/>
                  </a:moveTo>
                  <a:cubicBezTo>
                    <a:pt x="163" y="0"/>
                    <a:pt x="82" y="14"/>
                    <a:pt x="1" y="14"/>
                  </a:cubicBezTo>
                  <a:lnTo>
                    <a:pt x="213" y="14"/>
                  </a:lnTo>
                  <a:cubicBezTo>
                    <a:pt x="223" y="4"/>
                    <a:pt x="217"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094475" y="1120775"/>
              <a:ext cx="13525" cy="2025"/>
            </a:xfrm>
            <a:custGeom>
              <a:avLst/>
              <a:gdLst/>
              <a:ahLst/>
              <a:cxnLst/>
              <a:rect l="l" t="t" r="r" b="b"/>
              <a:pathLst>
                <a:path w="541" h="81" extrusionOk="0">
                  <a:moveTo>
                    <a:pt x="510" y="0"/>
                  </a:moveTo>
                  <a:cubicBezTo>
                    <a:pt x="408" y="0"/>
                    <a:pt x="1" y="79"/>
                    <a:pt x="265" y="79"/>
                  </a:cubicBezTo>
                  <a:cubicBezTo>
                    <a:pt x="298" y="79"/>
                    <a:pt x="342" y="78"/>
                    <a:pt x="399" y="75"/>
                  </a:cubicBezTo>
                  <a:cubicBezTo>
                    <a:pt x="409" y="79"/>
                    <a:pt x="418" y="80"/>
                    <a:pt x="425" y="80"/>
                  </a:cubicBezTo>
                  <a:cubicBezTo>
                    <a:pt x="477" y="80"/>
                    <a:pt x="470" y="10"/>
                    <a:pt x="503" y="10"/>
                  </a:cubicBezTo>
                  <a:cubicBezTo>
                    <a:pt x="508" y="10"/>
                    <a:pt x="513" y="11"/>
                    <a:pt x="520" y="15"/>
                  </a:cubicBezTo>
                  <a:cubicBezTo>
                    <a:pt x="541" y="4"/>
                    <a:pt x="533"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63700" y="1129475"/>
              <a:ext cx="5350" cy="2325"/>
            </a:xfrm>
            <a:custGeom>
              <a:avLst/>
              <a:gdLst/>
              <a:ahLst/>
              <a:cxnLst/>
              <a:rect l="l" t="t" r="r" b="b"/>
              <a:pathLst>
                <a:path w="214" h="93" extrusionOk="0">
                  <a:moveTo>
                    <a:pt x="122" y="1"/>
                  </a:moveTo>
                  <a:lnTo>
                    <a:pt x="0" y="62"/>
                  </a:lnTo>
                  <a:lnTo>
                    <a:pt x="213" y="92"/>
                  </a:lnTo>
                  <a:lnTo>
                    <a:pt x="1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22675" y="1129900"/>
              <a:ext cx="12175" cy="1125"/>
            </a:xfrm>
            <a:custGeom>
              <a:avLst/>
              <a:gdLst/>
              <a:ahLst/>
              <a:cxnLst/>
              <a:rect l="l" t="t" r="r" b="b"/>
              <a:pathLst>
                <a:path w="487" h="45" extrusionOk="0">
                  <a:moveTo>
                    <a:pt x="72" y="1"/>
                  </a:moveTo>
                  <a:cubicBezTo>
                    <a:pt x="27" y="1"/>
                    <a:pt x="0" y="4"/>
                    <a:pt x="0" y="14"/>
                  </a:cubicBezTo>
                  <a:lnTo>
                    <a:pt x="395" y="45"/>
                  </a:lnTo>
                  <a:cubicBezTo>
                    <a:pt x="365" y="14"/>
                    <a:pt x="426" y="14"/>
                    <a:pt x="486" y="14"/>
                  </a:cubicBezTo>
                  <a:cubicBezTo>
                    <a:pt x="324" y="14"/>
                    <a:pt x="162"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4825" y="1130250"/>
              <a:ext cx="7625" cy="25"/>
            </a:xfrm>
            <a:custGeom>
              <a:avLst/>
              <a:gdLst/>
              <a:ahLst/>
              <a:cxnLst/>
              <a:rect l="l" t="t" r="r" b="b"/>
              <a:pathLst>
                <a:path w="305" h="1" extrusionOk="0">
                  <a:moveTo>
                    <a:pt x="0" y="0"/>
                  </a:moveTo>
                  <a:cubicBezTo>
                    <a:pt x="122" y="0"/>
                    <a:pt x="244" y="0"/>
                    <a:pt x="304" y="0"/>
                  </a:cubicBezTo>
                  <a:cubicBezTo>
                    <a:pt x="244" y="0"/>
                    <a:pt x="92"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46975" y="1131775"/>
              <a:ext cx="9150" cy="775"/>
            </a:xfrm>
            <a:custGeom>
              <a:avLst/>
              <a:gdLst/>
              <a:ahLst/>
              <a:cxnLst/>
              <a:rect l="l" t="t" r="r" b="b"/>
              <a:pathLst>
                <a:path w="366" h="31" extrusionOk="0">
                  <a:moveTo>
                    <a:pt x="1" y="0"/>
                  </a:moveTo>
                  <a:lnTo>
                    <a:pt x="366" y="31"/>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012700" y="1130250"/>
              <a:ext cx="11975" cy="1100"/>
            </a:xfrm>
            <a:custGeom>
              <a:avLst/>
              <a:gdLst/>
              <a:ahLst/>
              <a:cxnLst/>
              <a:rect l="l" t="t" r="r" b="b"/>
              <a:pathLst>
                <a:path w="479" h="44" extrusionOk="0">
                  <a:moveTo>
                    <a:pt x="22" y="0"/>
                  </a:moveTo>
                  <a:cubicBezTo>
                    <a:pt x="1" y="22"/>
                    <a:pt x="40" y="43"/>
                    <a:pt x="119" y="43"/>
                  </a:cubicBezTo>
                  <a:cubicBezTo>
                    <a:pt x="151" y="43"/>
                    <a:pt x="190" y="40"/>
                    <a:pt x="235" y="31"/>
                  </a:cubicBezTo>
                  <a:cubicBezTo>
                    <a:pt x="326" y="31"/>
                    <a:pt x="478"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8950" y="1134050"/>
              <a:ext cx="4600" cy="2300"/>
            </a:xfrm>
            <a:custGeom>
              <a:avLst/>
              <a:gdLst/>
              <a:ahLst/>
              <a:cxnLst/>
              <a:rect l="l" t="t" r="r" b="b"/>
              <a:pathLst>
                <a:path w="184" h="92" extrusionOk="0">
                  <a:moveTo>
                    <a:pt x="31" y="0"/>
                  </a:moveTo>
                  <a:lnTo>
                    <a:pt x="1" y="92"/>
                  </a:lnTo>
                  <a:lnTo>
                    <a:pt x="183" y="31"/>
                  </a:lnTo>
                  <a:cubicBezTo>
                    <a:pt x="92" y="31"/>
                    <a:pt x="92" y="0"/>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09450" y="1135575"/>
              <a:ext cx="24325" cy="2300"/>
            </a:xfrm>
            <a:custGeom>
              <a:avLst/>
              <a:gdLst/>
              <a:ahLst/>
              <a:cxnLst/>
              <a:rect l="l" t="t" r="r" b="b"/>
              <a:pathLst>
                <a:path w="973" h="92" extrusionOk="0">
                  <a:moveTo>
                    <a:pt x="608" y="0"/>
                  </a:moveTo>
                  <a:cubicBezTo>
                    <a:pt x="547" y="31"/>
                    <a:pt x="0" y="91"/>
                    <a:pt x="517" y="91"/>
                  </a:cubicBezTo>
                  <a:cubicBezTo>
                    <a:pt x="578" y="61"/>
                    <a:pt x="973" y="31"/>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71900" y="1128725"/>
              <a:ext cx="2300" cy="3825"/>
            </a:xfrm>
            <a:custGeom>
              <a:avLst/>
              <a:gdLst/>
              <a:ahLst/>
              <a:cxnLst/>
              <a:rect l="l" t="t" r="r" b="b"/>
              <a:pathLst>
                <a:path w="92" h="153" extrusionOk="0">
                  <a:moveTo>
                    <a:pt x="92" y="1"/>
                  </a:moveTo>
                  <a:lnTo>
                    <a:pt x="1" y="153"/>
                  </a:lnTo>
                  <a:lnTo>
                    <a:pt x="92" y="153"/>
                  </a:lnTo>
                  <a:lnTo>
                    <a:pt x="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34350" y="1139375"/>
              <a:ext cx="19800" cy="2650"/>
            </a:xfrm>
            <a:custGeom>
              <a:avLst/>
              <a:gdLst/>
              <a:ahLst/>
              <a:cxnLst/>
              <a:rect l="l" t="t" r="r" b="b"/>
              <a:pathLst>
                <a:path w="792" h="106" extrusionOk="0">
                  <a:moveTo>
                    <a:pt x="426" y="0"/>
                  </a:moveTo>
                  <a:lnTo>
                    <a:pt x="426" y="0"/>
                  </a:lnTo>
                  <a:cubicBezTo>
                    <a:pt x="153" y="31"/>
                    <a:pt x="1" y="0"/>
                    <a:pt x="122" y="91"/>
                  </a:cubicBezTo>
                  <a:cubicBezTo>
                    <a:pt x="206" y="102"/>
                    <a:pt x="265" y="106"/>
                    <a:pt x="307" y="106"/>
                  </a:cubicBezTo>
                  <a:cubicBezTo>
                    <a:pt x="465" y="106"/>
                    <a:pt x="379" y="46"/>
                    <a:pt x="511" y="46"/>
                  </a:cubicBezTo>
                  <a:cubicBezTo>
                    <a:pt x="546" y="46"/>
                    <a:pt x="596" y="50"/>
                    <a:pt x="670" y="61"/>
                  </a:cubicBezTo>
                  <a:cubicBezTo>
                    <a:pt x="791" y="31"/>
                    <a:pt x="305" y="3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45000" y="1138600"/>
              <a:ext cx="3825" cy="800"/>
            </a:xfrm>
            <a:custGeom>
              <a:avLst/>
              <a:gdLst/>
              <a:ahLst/>
              <a:cxnLst/>
              <a:rect l="l" t="t" r="r" b="b"/>
              <a:pathLst>
                <a:path w="153" h="32" extrusionOk="0">
                  <a:moveTo>
                    <a:pt x="152" y="1"/>
                  </a:moveTo>
                  <a:cubicBezTo>
                    <a:pt x="61" y="1"/>
                    <a:pt x="31" y="1"/>
                    <a:pt x="0" y="31"/>
                  </a:cubicBezTo>
                  <a:cubicBezTo>
                    <a:pt x="61" y="1"/>
                    <a:pt x="92"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19900" y="1121900"/>
              <a:ext cx="7625" cy="775"/>
            </a:xfrm>
            <a:custGeom>
              <a:avLst/>
              <a:gdLst/>
              <a:ahLst/>
              <a:cxnLst/>
              <a:rect l="l" t="t" r="r" b="b"/>
              <a:pathLst>
                <a:path w="305" h="31" extrusionOk="0">
                  <a:moveTo>
                    <a:pt x="0" y="0"/>
                  </a:moveTo>
                  <a:lnTo>
                    <a:pt x="213" y="30"/>
                  </a:lnTo>
                  <a:lnTo>
                    <a:pt x="304" y="3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06225" y="1122650"/>
              <a:ext cx="6850" cy="3050"/>
            </a:xfrm>
            <a:custGeom>
              <a:avLst/>
              <a:gdLst/>
              <a:ahLst/>
              <a:cxnLst/>
              <a:rect l="l" t="t" r="r" b="b"/>
              <a:pathLst>
                <a:path w="274" h="122" extrusionOk="0">
                  <a:moveTo>
                    <a:pt x="183" y="0"/>
                  </a:moveTo>
                  <a:lnTo>
                    <a:pt x="0" y="92"/>
                  </a:lnTo>
                  <a:cubicBezTo>
                    <a:pt x="91" y="92"/>
                    <a:pt x="213" y="92"/>
                    <a:pt x="274" y="122"/>
                  </a:cubicBez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260950" y="1143925"/>
              <a:ext cx="6850" cy="775"/>
            </a:xfrm>
            <a:custGeom>
              <a:avLst/>
              <a:gdLst/>
              <a:ahLst/>
              <a:cxnLst/>
              <a:rect l="l" t="t" r="r" b="b"/>
              <a:pathLst>
                <a:path w="274" h="31" extrusionOk="0">
                  <a:moveTo>
                    <a:pt x="0" y="0"/>
                  </a:moveTo>
                  <a:lnTo>
                    <a:pt x="244" y="31"/>
                  </a:lnTo>
                  <a:lnTo>
                    <a:pt x="274" y="31"/>
                  </a:lnTo>
                  <a:cubicBezTo>
                    <a:pt x="213" y="0"/>
                    <a:pt x="152"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160650" y="1140875"/>
              <a:ext cx="3825" cy="2325"/>
            </a:xfrm>
            <a:custGeom>
              <a:avLst/>
              <a:gdLst/>
              <a:ahLst/>
              <a:cxnLst/>
              <a:rect l="l" t="t" r="r" b="b"/>
              <a:pathLst>
                <a:path w="153" h="93" extrusionOk="0">
                  <a:moveTo>
                    <a:pt x="0" y="1"/>
                  </a:moveTo>
                  <a:lnTo>
                    <a:pt x="61" y="92"/>
                  </a:lnTo>
                  <a:lnTo>
                    <a:pt x="152" y="9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74250" y="1144825"/>
              <a:ext cx="11950" cy="1400"/>
            </a:xfrm>
            <a:custGeom>
              <a:avLst/>
              <a:gdLst/>
              <a:ahLst/>
              <a:cxnLst/>
              <a:rect l="l" t="t" r="r" b="b"/>
              <a:pathLst>
                <a:path w="478" h="56" extrusionOk="0">
                  <a:moveTo>
                    <a:pt x="43" y="0"/>
                  </a:moveTo>
                  <a:cubicBezTo>
                    <a:pt x="9" y="0"/>
                    <a:pt x="0" y="13"/>
                    <a:pt x="21" y="56"/>
                  </a:cubicBezTo>
                  <a:cubicBezTo>
                    <a:pt x="112" y="56"/>
                    <a:pt x="235" y="39"/>
                    <a:pt x="355" y="30"/>
                  </a:cubicBezTo>
                  <a:lnTo>
                    <a:pt x="355" y="30"/>
                  </a:lnTo>
                  <a:cubicBezTo>
                    <a:pt x="359" y="30"/>
                    <a:pt x="362" y="30"/>
                    <a:pt x="365" y="30"/>
                  </a:cubicBezTo>
                  <a:cubicBezTo>
                    <a:pt x="400" y="30"/>
                    <a:pt x="438" y="29"/>
                    <a:pt x="477" y="25"/>
                  </a:cubicBezTo>
                  <a:cubicBezTo>
                    <a:pt x="438" y="25"/>
                    <a:pt x="397" y="27"/>
                    <a:pt x="355" y="30"/>
                  </a:cubicBezTo>
                  <a:lnTo>
                    <a:pt x="355" y="30"/>
                  </a:lnTo>
                  <a:cubicBezTo>
                    <a:pt x="202" y="29"/>
                    <a:pt x="94"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33275" y="1131000"/>
              <a:ext cx="2300" cy="800"/>
            </a:xfrm>
            <a:custGeom>
              <a:avLst/>
              <a:gdLst/>
              <a:ahLst/>
              <a:cxnLst/>
              <a:rect l="l" t="t" r="r" b="b"/>
              <a:pathLst>
                <a:path w="92" h="32" extrusionOk="0">
                  <a:moveTo>
                    <a:pt x="1" y="1"/>
                  </a:moveTo>
                  <a:cubicBezTo>
                    <a:pt x="1" y="31"/>
                    <a:pt x="61" y="31"/>
                    <a:pt x="92" y="31"/>
                  </a:cubicBezTo>
                  <a:cubicBezTo>
                    <a:pt x="77" y="16"/>
                    <a:pt x="54" y="16"/>
                    <a:pt x="35" y="16"/>
                  </a:cubicBezTo>
                  <a:cubicBezTo>
                    <a:pt x="16" y="16"/>
                    <a:pt x="1" y="1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28725" y="1122650"/>
              <a:ext cx="2300" cy="1550"/>
            </a:xfrm>
            <a:custGeom>
              <a:avLst/>
              <a:gdLst/>
              <a:ahLst/>
              <a:cxnLst/>
              <a:rect l="l" t="t" r="r" b="b"/>
              <a:pathLst>
                <a:path w="92" h="62" extrusionOk="0">
                  <a:moveTo>
                    <a:pt x="0" y="0"/>
                  </a:moveTo>
                  <a:lnTo>
                    <a:pt x="91" y="61"/>
                  </a:lnTo>
                  <a:lnTo>
                    <a:pt x="61" y="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27200" y="1116575"/>
              <a:ext cx="3825" cy="4575"/>
            </a:xfrm>
            <a:custGeom>
              <a:avLst/>
              <a:gdLst/>
              <a:ahLst/>
              <a:cxnLst/>
              <a:rect l="l" t="t" r="r" b="b"/>
              <a:pathLst>
                <a:path w="153" h="183" extrusionOk="0">
                  <a:moveTo>
                    <a:pt x="122" y="0"/>
                  </a:moveTo>
                  <a:cubicBezTo>
                    <a:pt x="0" y="31"/>
                    <a:pt x="122" y="91"/>
                    <a:pt x="92" y="152"/>
                  </a:cubicBezTo>
                  <a:lnTo>
                    <a:pt x="61" y="152"/>
                  </a:lnTo>
                  <a:lnTo>
                    <a:pt x="152" y="183"/>
                  </a:lnTo>
                  <a:cubicBezTo>
                    <a:pt x="152" y="122"/>
                    <a:pt x="92" y="3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634975" y="1112575"/>
              <a:ext cx="600" cy="975"/>
            </a:xfrm>
            <a:custGeom>
              <a:avLst/>
              <a:gdLst/>
              <a:ahLst/>
              <a:cxnLst/>
              <a:rect l="l" t="t" r="r" b="b"/>
              <a:pathLst>
                <a:path w="24" h="39" extrusionOk="0">
                  <a:moveTo>
                    <a:pt x="1" y="1"/>
                  </a:moveTo>
                  <a:cubicBezTo>
                    <a:pt x="1" y="1"/>
                    <a:pt x="9" y="8"/>
                    <a:pt x="24" y="39"/>
                  </a:cubicBezTo>
                  <a:cubicBezTo>
                    <a:pt x="24" y="39"/>
                    <a:pt x="24" y="39"/>
                    <a:pt x="24" y="8"/>
                  </a:cubicBezTo>
                  <a:cubicBezTo>
                    <a:pt x="9" y="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635550" y="1113300"/>
              <a:ext cx="875" cy="475"/>
            </a:xfrm>
            <a:custGeom>
              <a:avLst/>
              <a:gdLst/>
              <a:ahLst/>
              <a:cxnLst/>
              <a:rect l="l" t="t" r="r" b="b"/>
              <a:pathLst>
                <a:path w="35" h="19" extrusionOk="0">
                  <a:moveTo>
                    <a:pt x="25" y="1"/>
                  </a:moveTo>
                  <a:cubicBezTo>
                    <a:pt x="21" y="1"/>
                    <a:pt x="14" y="3"/>
                    <a:pt x="1" y="10"/>
                  </a:cubicBezTo>
                  <a:cubicBezTo>
                    <a:pt x="1" y="16"/>
                    <a:pt x="3" y="18"/>
                    <a:pt x="7" y="18"/>
                  </a:cubicBezTo>
                  <a:cubicBezTo>
                    <a:pt x="17" y="18"/>
                    <a:pt x="35" y="1"/>
                    <a:pt x="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635550" y="1109550"/>
              <a:ext cx="1550" cy="1725"/>
            </a:xfrm>
            <a:custGeom>
              <a:avLst/>
              <a:gdLst/>
              <a:ahLst/>
              <a:cxnLst/>
              <a:rect l="l" t="t" r="r" b="b"/>
              <a:pathLst>
                <a:path w="62" h="69" extrusionOk="0">
                  <a:moveTo>
                    <a:pt x="61" y="26"/>
                  </a:moveTo>
                  <a:cubicBezTo>
                    <a:pt x="61" y="29"/>
                    <a:pt x="61" y="33"/>
                    <a:pt x="61" y="38"/>
                  </a:cubicBezTo>
                  <a:cubicBezTo>
                    <a:pt x="61" y="30"/>
                    <a:pt x="61" y="26"/>
                    <a:pt x="61" y="26"/>
                  </a:cubicBezTo>
                  <a:close/>
                  <a:moveTo>
                    <a:pt x="42" y="0"/>
                  </a:moveTo>
                  <a:cubicBezTo>
                    <a:pt x="31" y="0"/>
                    <a:pt x="16" y="8"/>
                    <a:pt x="1" y="8"/>
                  </a:cubicBezTo>
                  <a:lnTo>
                    <a:pt x="31" y="68"/>
                  </a:lnTo>
                  <a:cubicBezTo>
                    <a:pt x="53" y="47"/>
                    <a:pt x="59" y="25"/>
                    <a:pt x="61" y="25"/>
                  </a:cubicBezTo>
                  <a:cubicBezTo>
                    <a:pt x="61" y="25"/>
                    <a:pt x="61" y="26"/>
                    <a:pt x="61" y="26"/>
                  </a:cubicBezTo>
                  <a:lnTo>
                    <a:pt x="61" y="26"/>
                  </a:lnTo>
                  <a:cubicBezTo>
                    <a:pt x="59" y="6"/>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633275" y="1108975"/>
              <a:ext cx="775" cy="775"/>
            </a:xfrm>
            <a:custGeom>
              <a:avLst/>
              <a:gdLst/>
              <a:ahLst/>
              <a:cxnLst/>
              <a:rect l="l" t="t" r="r" b="b"/>
              <a:pathLst>
                <a:path w="31" h="31" extrusionOk="0">
                  <a:moveTo>
                    <a:pt x="1" y="0"/>
                  </a:moveTo>
                  <a:lnTo>
                    <a:pt x="1" y="31"/>
                  </a:lnTo>
                  <a:cubicBezTo>
                    <a:pt x="31" y="31"/>
                    <a:pt x="3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32525" y="1109725"/>
              <a:ext cx="2300" cy="800"/>
            </a:xfrm>
            <a:custGeom>
              <a:avLst/>
              <a:gdLst/>
              <a:ahLst/>
              <a:cxnLst/>
              <a:rect l="l" t="t" r="r" b="b"/>
              <a:pathLst>
                <a:path w="92" h="32" extrusionOk="0">
                  <a:moveTo>
                    <a:pt x="31" y="1"/>
                  </a:moveTo>
                  <a:cubicBezTo>
                    <a:pt x="30" y="1"/>
                    <a:pt x="0" y="1"/>
                    <a:pt x="61" y="31"/>
                  </a:cubicBezTo>
                  <a:cubicBezTo>
                    <a:pt x="51" y="21"/>
                    <a:pt x="47" y="18"/>
                    <a:pt x="49" y="18"/>
                  </a:cubicBezTo>
                  <a:lnTo>
                    <a:pt x="49" y="18"/>
                  </a:lnTo>
                  <a:cubicBezTo>
                    <a:pt x="51" y="18"/>
                    <a:pt x="71" y="31"/>
                    <a:pt x="91" y="31"/>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32525" y="1111250"/>
              <a:ext cx="1925" cy="1725"/>
            </a:xfrm>
            <a:custGeom>
              <a:avLst/>
              <a:gdLst/>
              <a:ahLst/>
              <a:cxnLst/>
              <a:rect l="l" t="t" r="r" b="b"/>
              <a:pathLst>
                <a:path w="77" h="69" extrusionOk="0">
                  <a:moveTo>
                    <a:pt x="61" y="0"/>
                  </a:moveTo>
                  <a:lnTo>
                    <a:pt x="61" y="0"/>
                  </a:lnTo>
                  <a:cubicBezTo>
                    <a:pt x="43" y="18"/>
                    <a:pt x="36" y="36"/>
                    <a:pt x="27" y="36"/>
                  </a:cubicBezTo>
                  <a:cubicBezTo>
                    <a:pt x="20" y="36"/>
                    <a:pt x="13" y="26"/>
                    <a:pt x="0" y="0"/>
                  </a:cubicBezTo>
                  <a:lnTo>
                    <a:pt x="0" y="0"/>
                  </a:lnTo>
                  <a:cubicBezTo>
                    <a:pt x="0" y="46"/>
                    <a:pt x="23" y="69"/>
                    <a:pt x="42" y="69"/>
                  </a:cubicBezTo>
                  <a:cubicBezTo>
                    <a:pt x="61" y="69"/>
                    <a:pt x="76" y="4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626425" y="1116350"/>
              <a:ext cx="1275" cy="1000"/>
            </a:xfrm>
            <a:custGeom>
              <a:avLst/>
              <a:gdLst/>
              <a:ahLst/>
              <a:cxnLst/>
              <a:rect l="l" t="t" r="r" b="b"/>
              <a:pathLst>
                <a:path w="51" h="40" extrusionOk="0">
                  <a:moveTo>
                    <a:pt x="43" y="1"/>
                  </a:moveTo>
                  <a:cubicBezTo>
                    <a:pt x="41" y="1"/>
                    <a:pt x="37" y="3"/>
                    <a:pt x="31" y="9"/>
                  </a:cubicBezTo>
                  <a:lnTo>
                    <a:pt x="1" y="40"/>
                  </a:lnTo>
                  <a:lnTo>
                    <a:pt x="31" y="40"/>
                  </a:lnTo>
                  <a:cubicBezTo>
                    <a:pt x="31" y="40"/>
                    <a:pt x="51"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634025" y="1103650"/>
              <a:ext cx="2325" cy="1550"/>
            </a:xfrm>
            <a:custGeom>
              <a:avLst/>
              <a:gdLst/>
              <a:ahLst/>
              <a:cxnLst/>
              <a:rect l="l" t="t" r="r" b="b"/>
              <a:pathLst>
                <a:path w="93" h="62" extrusionOk="0">
                  <a:moveTo>
                    <a:pt x="92" y="1"/>
                  </a:moveTo>
                  <a:cubicBezTo>
                    <a:pt x="81" y="1"/>
                    <a:pt x="74" y="5"/>
                    <a:pt x="68" y="12"/>
                  </a:cubicBezTo>
                  <a:lnTo>
                    <a:pt x="68" y="12"/>
                  </a:lnTo>
                  <a:cubicBezTo>
                    <a:pt x="82" y="6"/>
                    <a:pt x="92" y="1"/>
                    <a:pt x="92" y="1"/>
                  </a:cubicBezTo>
                  <a:close/>
                  <a:moveTo>
                    <a:pt x="68" y="12"/>
                  </a:moveTo>
                  <a:cubicBezTo>
                    <a:pt x="47" y="20"/>
                    <a:pt x="19" y="31"/>
                    <a:pt x="1" y="31"/>
                  </a:cubicBezTo>
                  <a:lnTo>
                    <a:pt x="31" y="61"/>
                  </a:lnTo>
                  <a:cubicBezTo>
                    <a:pt x="50" y="42"/>
                    <a:pt x="57" y="23"/>
                    <a:pt x="68" y="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633275" y="1102900"/>
              <a:ext cx="775" cy="1525"/>
            </a:xfrm>
            <a:custGeom>
              <a:avLst/>
              <a:gdLst/>
              <a:ahLst/>
              <a:cxnLst/>
              <a:rect l="l" t="t" r="r" b="b"/>
              <a:pathLst>
                <a:path w="31" h="61" extrusionOk="0">
                  <a:moveTo>
                    <a:pt x="1" y="0"/>
                  </a:moveTo>
                  <a:cubicBezTo>
                    <a:pt x="1" y="61"/>
                    <a:pt x="31" y="61"/>
                    <a:pt x="31" y="6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630225" y="1108200"/>
              <a:ext cx="2325" cy="2325"/>
            </a:xfrm>
            <a:custGeom>
              <a:avLst/>
              <a:gdLst/>
              <a:ahLst/>
              <a:cxnLst/>
              <a:rect l="l" t="t" r="r" b="b"/>
              <a:pathLst>
                <a:path w="93" h="93" extrusionOk="0">
                  <a:moveTo>
                    <a:pt x="1" y="1"/>
                  </a:moveTo>
                  <a:lnTo>
                    <a:pt x="1" y="31"/>
                  </a:lnTo>
                  <a:lnTo>
                    <a:pt x="92" y="92"/>
                  </a:lnTo>
                  <a:lnTo>
                    <a:pt x="92" y="9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36775" y="1099550"/>
              <a:ext cx="325" cy="325"/>
            </a:xfrm>
            <a:custGeom>
              <a:avLst/>
              <a:gdLst/>
              <a:ahLst/>
              <a:cxnLst/>
              <a:rect l="l" t="t" r="r" b="b"/>
              <a:pathLst>
                <a:path w="13" h="13" extrusionOk="0">
                  <a:moveTo>
                    <a:pt x="0" y="1"/>
                  </a:moveTo>
                  <a:lnTo>
                    <a:pt x="12" y="13"/>
                  </a:lnTo>
                  <a:lnTo>
                    <a:pt x="12" y="1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6325" y="1094525"/>
              <a:ext cx="3050" cy="2525"/>
            </a:xfrm>
            <a:custGeom>
              <a:avLst/>
              <a:gdLst/>
              <a:ahLst/>
              <a:cxnLst/>
              <a:rect l="l" t="t" r="r" b="b"/>
              <a:pathLst>
                <a:path w="122" h="101" extrusionOk="0">
                  <a:moveTo>
                    <a:pt x="31" y="1"/>
                  </a:moveTo>
                  <a:lnTo>
                    <a:pt x="31" y="1"/>
                  </a:lnTo>
                  <a:cubicBezTo>
                    <a:pt x="61" y="31"/>
                    <a:pt x="30" y="62"/>
                    <a:pt x="0" y="92"/>
                  </a:cubicBezTo>
                  <a:cubicBezTo>
                    <a:pt x="13" y="98"/>
                    <a:pt x="24" y="101"/>
                    <a:pt x="35" y="101"/>
                  </a:cubicBezTo>
                  <a:cubicBezTo>
                    <a:pt x="63" y="101"/>
                    <a:pt x="84" y="83"/>
                    <a:pt x="102" y="83"/>
                  </a:cubicBezTo>
                  <a:cubicBezTo>
                    <a:pt x="109" y="83"/>
                    <a:pt x="115" y="86"/>
                    <a:pt x="122" y="92"/>
                  </a:cubicBezTo>
                  <a:cubicBezTo>
                    <a:pt x="91" y="62"/>
                    <a:pt x="61" y="3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35550" y="1093775"/>
              <a:ext cx="1550" cy="775"/>
            </a:xfrm>
            <a:custGeom>
              <a:avLst/>
              <a:gdLst/>
              <a:ahLst/>
              <a:cxnLst/>
              <a:rect l="l" t="t" r="r" b="b"/>
              <a:pathLst>
                <a:path w="62" h="31" extrusionOk="0">
                  <a:moveTo>
                    <a:pt x="1" y="0"/>
                  </a:moveTo>
                  <a:cubicBezTo>
                    <a:pt x="31" y="0"/>
                    <a:pt x="31" y="31"/>
                    <a:pt x="61" y="31"/>
                  </a:cubicBezTo>
                  <a:cubicBezTo>
                    <a:pt x="61" y="31"/>
                    <a:pt x="3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33275" y="1100600"/>
              <a:ext cx="2300" cy="800"/>
            </a:xfrm>
            <a:custGeom>
              <a:avLst/>
              <a:gdLst/>
              <a:ahLst/>
              <a:cxnLst/>
              <a:rect l="l" t="t" r="r" b="b"/>
              <a:pathLst>
                <a:path w="92" h="32" extrusionOk="0">
                  <a:moveTo>
                    <a:pt x="31" y="1"/>
                  </a:moveTo>
                  <a:cubicBezTo>
                    <a:pt x="31" y="31"/>
                    <a:pt x="31" y="31"/>
                    <a:pt x="1" y="31"/>
                  </a:cubicBezTo>
                  <a:cubicBezTo>
                    <a:pt x="31" y="31"/>
                    <a:pt x="61"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633275" y="1099850"/>
              <a:ext cx="775" cy="775"/>
            </a:xfrm>
            <a:custGeom>
              <a:avLst/>
              <a:gdLst/>
              <a:ahLst/>
              <a:cxnLst/>
              <a:rect l="l" t="t" r="r" b="b"/>
              <a:pathLst>
                <a:path w="31" h="31" extrusionOk="0">
                  <a:moveTo>
                    <a:pt x="31" y="1"/>
                  </a:moveTo>
                  <a:cubicBezTo>
                    <a:pt x="31" y="1"/>
                    <a:pt x="31" y="31"/>
                    <a:pt x="1" y="31"/>
                  </a:cubicBezTo>
                  <a:lnTo>
                    <a:pt x="31" y="31"/>
                  </a:lnTo>
                  <a:cubicBezTo>
                    <a:pt x="31" y="3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633275" y="1101375"/>
              <a:ext cx="775" cy="25"/>
            </a:xfrm>
            <a:custGeom>
              <a:avLst/>
              <a:gdLst/>
              <a:ahLst/>
              <a:cxnLst/>
              <a:rect l="l" t="t" r="r" b="b"/>
              <a:pathLst>
                <a:path w="31" h="1" extrusionOk="0">
                  <a:moveTo>
                    <a:pt x="1" y="0"/>
                  </a:moveTo>
                  <a:cubicBezTo>
                    <a:pt x="1" y="0"/>
                    <a:pt x="31" y="0"/>
                    <a:pt x="31" y="0"/>
                  </a:cubicBez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628725" y="1104850"/>
              <a:ext cx="3050" cy="1100"/>
            </a:xfrm>
            <a:custGeom>
              <a:avLst/>
              <a:gdLst/>
              <a:ahLst/>
              <a:cxnLst/>
              <a:rect l="l" t="t" r="r" b="b"/>
              <a:pathLst>
                <a:path w="122" h="44" extrusionOk="0">
                  <a:moveTo>
                    <a:pt x="33" y="1"/>
                  </a:moveTo>
                  <a:cubicBezTo>
                    <a:pt x="21" y="1"/>
                    <a:pt x="9" y="4"/>
                    <a:pt x="0" y="13"/>
                  </a:cubicBezTo>
                  <a:cubicBezTo>
                    <a:pt x="15" y="29"/>
                    <a:pt x="31" y="29"/>
                    <a:pt x="50" y="29"/>
                  </a:cubicBezTo>
                  <a:cubicBezTo>
                    <a:pt x="69" y="29"/>
                    <a:pt x="91" y="29"/>
                    <a:pt x="122" y="44"/>
                  </a:cubicBezTo>
                  <a:cubicBezTo>
                    <a:pt x="100" y="22"/>
                    <a:pt x="64" y="1"/>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31000" y="1102125"/>
              <a:ext cx="1550" cy="800"/>
            </a:xfrm>
            <a:custGeom>
              <a:avLst/>
              <a:gdLst/>
              <a:ahLst/>
              <a:cxnLst/>
              <a:rect l="l" t="t" r="r" b="b"/>
              <a:pathLst>
                <a:path w="62" h="32" extrusionOk="0">
                  <a:moveTo>
                    <a:pt x="31" y="1"/>
                  </a:moveTo>
                  <a:lnTo>
                    <a:pt x="0" y="31"/>
                  </a:lnTo>
                  <a:lnTo>
                    <a:pt x="61"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31000" y="1101375"/>
              <a:ext cx="775" cy="775"/>
            </a:xfrm>
            <a:custGeom>
              <a:avLst/>
              <a:gdLst/>
              <a:ahLst/>
              <a:cxnLst/>
              <a:rect l="l" t="t" r="r" b="b"/>
              <a:pathLst>
                <a:path w="31" h="31" extrusionOk="0">
                  <a:moveTo>
                    <a:pt x="0" y="0"/>
                  </a:moveTo>
                  <a:lnTo>
                    <a:pt x="31" y="31"/>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33275" y="1093775"/>
              <a:ext cx="775" cy="2650"/>
            </a:xfrm>
            <a:custGeom>
              <a:avLst/>
              <a:gdLst/>
              <a:ahLst/>
              <a:cxnLst/>
              <a:rect l="l" t="t" r="r" b="b"/>
              <a:pathLst>
                <a:path w="31" h="106" extrusionOk="0">
                  <a:moveTo>
                    <a:pt x="1" y="0"/>
                  </a:moveTo>
                  <a:cubicBezTo>
                    <a:pt x="1" y="31"/>
                    <a:pt x="1" y="61"/>
                    <a:pt x="1" y="92"/>
                  </a:cubicBezTo>
                  <a:cubicBezTo>
                    <a:pt x="1" y="92"/>
                    <a:pt x="14" y="105"/>
                    <a:pt x="23" y="105"/>
                  </a:cubicBezTo>
                  <a:cubicBezTo>
                    <a:pt x="28" y="105"/>
                    <a:pt x="31" y="102"/>
                    <a:pt x="31" y="92"/>
                  </a:cubicBezTo>
                  <a:cubicBezTo>
                    <a:pt x="1" y="61"/>
                    <a:pt x="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3275" y="1098325"/>
              <a:ext cx="775" cy="25"/>
            </a:xfrm>
            <a:custGeom>
              <a:avLst/>
              <a:gdLst/>
              <a:ahLst/>
              <a:cxnLst/>
              <a:rect l="l" t="t" r="r" b="b"/>
              <a:pathLst>
                <a:path w="31" h="1" extrusionOk="0">
                  <a:moveTo>
                    <a:pt x="31" y="1"/>
                  </a:moveTo>
                  <a:cubicBezTo>
                    <a:pt x="31" y="1"/>
                    <a:pt x="31" y="1"/>
                    <a:pt x="31" y="1"/>
                  </a:cubicBezTo>
                  <a:cubicBezTo>
                    <a:pt x="1" y="1"/>
                    <a:pt x="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633275" y="1087700"/>
              <a:ext cx="25" cy="775"/>
            </a:xfrm>
            <a:custGeom>
              <a:avLst/>
              <a:gdLst/>
              <a:ahLst/>
              <a:cxnLst/>
              <a:rect l="l" t="t" r="r" b="b"/>
              <a:pathLst>
                <a:path w="1" h="31" extrusionOk="0">
                  <a:moveTo>
                    <a:pt x="1" y="0"/>
                  </a:moveTo>
                  <a:cubicBezTo>
                    <a:pt x="1" y="0"/>
                    <a:pt x="1" y="31"/>
                    <a:pt x="1" y="31"/>
                  </a:cubicBezTo>
                  <a:cubicBezTo>
                    <a:pt x="1" y="31"/>
                    <a:pt x="1" y="31"/>
                    <a:pt x="1"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632525" y="1096050"/>
              <a:ext cx="775" cy="1550"/>
            </a:xfrm>
            <a:custGeom>
              <a:avLst/>
              <a:gdLst/>
              <a:ahLst/>
              <a:cxnLst/>
              <a:rect l="l" t="t" r="r" b="b"/>
              <a:pathLst>
                <a:path w="31" h="62" extrusionOk="0">
                  <a:moveTo>
                    <a:pt x="0" y="1"/>
                  </a:moveTo>
                  <a:cubicBezTo>
                    <a:pt x="0" y="31"/>
                    <a:pt x="0" y="31"/>
                    <a:pt x="31" y="61"/>
                  </a:cubicBezTo>
                  <a:cubicBezTo>
                    <a:pt x="31" y="31"/>
                    <a:pt x="31" y="3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634025" y="1092250"/>
              <a:ext cx="1550" cy="775"/>
            </a:xfrm>
            <a:custGeom>
              <a:avLst/>
              <a:gdLst/>
              <a:ahLst/>
              <a:cxnLst/>
              <a:rect l="l" t="t" r="r" b="b"/>
              <a:pathLst>
                <a:path w="62" h="31" extrusionOk="0">
                  <a:moveTo>
                    <a:pt x="31" y="1"/>
                  </a:moveTo>
                  <a:cubicBezTo>
                    <a:pt x="31" y="1"/>
                    <a:pt x="1" y="31"/>
                    <a:pt x="1" y="31"/>
                  </a:cubicBezTo>
                  <a:cubicBezTo>
                    <a:pt x="31" y="31"/>
                    <a:pt x="62"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634025" y="1097575"/>
              <a:ext cx="800" cy="775"/>
            </a:xfrm>
            <a:custGeom>
              <a:avLst/>
              <a:gdLst/>
              <a:ahLst/>
              <a:cxnLst/>
              <a:rect l="l" t="t" r="r" b="b"/>
              <a:pathLst>
                <a:path w="32" h="31" extrusionOk="0">
                  <a:moveTo>
                    <a:pt x="1" y="31"/>
                  </a:moveTo>
                  <a:cubicBezTo>
                    <a:pt x="1" y="31"/>
                    <a:pt x="1" y="31"/>
                    <a:pt x="1" y="31"/>
                  </a:cubicBezTo>
                  <a:cubicBezTo>
                    <a:pt x="31" y="0"/>
                    <a:pt x="31" y="0"/>
                    <a:pt x="1"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633275" y="1097575"/>
              <a:ext cx="775" cy="775"/>
            </a:xfrm>
            <a:custGeom>
              <a:avLst/>
              <a:gdLst/>
              <a:ahLst/>
              <a:cxnLst/>
              <a:rect l="l" t="t" r="r" b="b"/>
              <a:pathLst>
                <a:path w="31" h="31" extrusionOk="0">
                  <a:moveTo>
                    <a:pt x="1" y="0"/>
                  </a:moveTo>
                  <a:cubicBezTo>
                    <a:pt x="1" y="0"/>
                    <a:pt x="1" y="0"/>
                    <a:pt x="31" y="31"/>
                  </a:cubicBezTo>
                  <a:cubicBezTo>
                    <a:pt x="3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622625" y="1084650"/>
              <a:ext cx="10675" cy="4700"/>
            </a:xfrm>
            <a:custGeom>
              <a:avLst/>
              <a:gdLst/>
              <a:ahLst/>
              <a:cxnLst/>
              <a:rect l="l" t="t" r="r" b="b"/>
              <a:pathLst>
                <a:path w="427" h="188" extrusionOk="0">
                  <a:moveTo>
                    <a:pt x="31" y="1"/>
                  </a:moveTo>
                  <a:lnTo>
                    <a:pt x="62" y="61"/>
                  </a:lnTo>
                  <a:lnTo>
                    <a:pt x="1" y="61"/>
                  </a:lnTo>
                  <a:cubicBezTo>
                    <a:pt x="62" y="61"/>
                    <a:pt x="123" y="122"/>
                    <a:pt x="62" y="153"/>
                  </a:cubicBezTo>
                  <a:cubicBezTo>
                    <a:pt x="87" y="178"/>
                    <a:pt x="135" y="188"/>
                    <a:pt x="190" y="188"/>
                  </a:cubicBezTo>
                  <a:cubicBezTo>
                    <a:pt x="266" y="188"/>
                    <a:pt x="356" y="170"/>
                    <a:pt x="427" y="153"/>
                  </a:cubicBezTo>
                  <a:cubicBezTo>
                    <a:pt x="396" y="153"/>
                    <a:pt x="366" y="153"/>
                    <a:pt x="335" y="92"/>
                  </a:cubicBezTo>
                  <a:cubicBezTo>
                    <a:pt x="311" y="116"/>
                    <a:pt x="266" y="161"/>
                    <a:pt x="234" y="161"/>
                  </a:cubicBezTo>
                  <a:cubicBezTo>
                    <a:pt x="226" y="161"/>
                    <a:pt x="220" y="158"/>
                    <a:pt x="214" y="153"/>
                  </a:cubicBezTo>
                  <a:cubicBezTo>
                    <a:pt x="183" y="92"/>
                    <a:pt x="214" y="92"/>
                    <a:pt x="244" y="61"/>
                  </a:cubicBezTo>
                  <a:lnTo>
                    <a:pt x="244" y="61"/>
                  </a:lnTo>
                  <a:cubicBezTo>
                    <a:pt x="235" y="66"/>
                    <a:pt x="227" y="68"/>
                    <a:pt x="220" y="68"/>
                  </a:cubicBezTo>
                  <a:cubicBezTo>
                    <a:pt x="173" y="68"/>
                    <a:pt x="136"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33275" y="1088450"/>
              <a:ext cx="2300" cy="2300"/>
            </a:xfrm>
            <a:custGeom>
              <a:avLst/>
              <a:gdLst/>
              <a:ahLst/>
              <a:cxnLst/>
              <a:rect l="l" t="t" r="r" b="b"/>
              <a:pathLst>
                <a:path w="92" h="92" extrusionOk="0">
                  <a:moveTo>
                    <a:pt x="1" y="1"/>
                  </a:moveTo>
                  <a:lnTo>
                    <a:pt x="1" y="92"/>
                  </a:lnTo>
                  <a:cubicBezTo>
                    <a:pt x="1" y="61"/>
                    <a:pt x="31" y="61"/>
                    <a:pt x="92" y="31"/>
                  </a:cubicBezTo>
                  <a:cubicBezTo>
                    <a:pt x="61" y="1"/>
                    <a:pt x="3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28725" y="1090725"/>
              <a:ext cx="5325" cy="3075"/>
            </a:xfrm>
            <a:custGeom>
              <a:avLst/>
              <a:gdLst/>
              <a:ahLst/>
              <a:cxnLst/>
              <a:rect l="l" t="t" r="r" b="b"/>
              <a:pathLst>
                <a:path w="213" h="123" extrusionOk="0">
                  <a:moveTo>
                    <a:pt x="183" y="1"/>
                  </a:moveTo>
                  <a:cubicBezTo>
                    <a:pt x="183" y="31"/>
                    <a:pt x="183" y="31"/>
                    <a:pt x="183" y="92"/>
                  </a:cubicBezTo>
                  <a:cubicBezTo>
                    <a:pt x="183" y="82"/>
                    <a:pt x="183" y="78"/>
                    <a:pt x="184" y="78"/>
                  </a:cubicBezTo>
                  <a:cubicBezTo>
                    <a:pt x="186" y="78"/>
                    <a:pt x="193" y="92"/>
                    <a:pt x="213" y="92"/>
                  </a:cubicBezTo>
                  <a:lnTo>
                    <a:pt x="183" y="1"/>
                  </a:lnTo>
                  <a:close/>
                  <a:moveTo>
                    <a:pt x="67" y="49"/>
                  </a:moveTo>
                  <a:cubicBezTo>
                    <a:pt x="48" y="49"/>
                    <a:pt x="27" y="53"/>
                    <a:pt x="0" y="62"/>
                  </a:cubicBezTo>
                  <a:cubicBezTo>
                    <a:pt x="31" y="122"/>
                    <a:pt x="61" y="92"/>
                    <a:pt x="91" y="122"/>
                  </a:cubicBezTo>
                  <a:cubicBezTo>
                    <a:pt x="91" y="95"/>
                    <a:pt x="94" y="87"/>
                    <a:pt x="99" y="87"/>
                  </a:cubicBezTo>
                  <a:cubicBezTo>
                    <a:pt x="108" y="87"/>
                    <a:pt x="124" y="110"/>
                    <a:pt x="147" y="110"/>
                  </a:cubicBezTo>
                  <a:cubicBezTo>
                    <a:pt x="157" y="110"/>
                    <a:pt x="169" y="105"/>
                    <a:pt x="183" y="92"/>
                  </a:cubicBezTo>
                  <a:cubicBezTo>
                    <a:pt x="140" y="70"/>
                    <a:pt x="112" y="49"/>
                    <a:pt x="67" y="49"/>
                  </a:cubicBezTo>
                  <a:close/>
                  <a:moveTo>
                    <a:pt x="183" y="92"/>
                  </a:moveTo>
                  <a:cubicBezTo>
                    <a:pt x="183" y="92"/>
                    <a:pt x="183" y="122"/>
                    <a:pt x="183" y="122"/>
                  </a:cubicBezTo>
                  <a:cubicBezTo>
                    <a:pt x="183" y="122"/>
                    <a:pt x="213" y="92"/>
                    <a:pt x="213"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624925" y="1103850"/>
              <a:ext cx="775" cy="575"/>
            </a:xfrm>
            <a:custGeom>
              <a:avLst/>
              <a:gdLst/>
              <a:ahLst/>
              <a:cxnLst/>
              <a:rect l="l" t="t" r="r" b="b"/>
              <a:pathLst>
                <a:path w="31" h="23" extrusionOk="0">
                  <a:moveTo>
                    <a:pt x="4" y="0"/>
                  </a:moveTo>
                  <a:cubicBezTo>
                    <a:pt x="0" y="0"/>
                    <a:pt x="0" y="8"/>
                    <a:pt x="0" y="23"/>
                  </a:cubicBezTo>
                  <a:lnTo>
                    <a:pt x="31" y="23"/>
                  </a:lnTo>
                  <a:cubicBezTo>
                    <a:pt x="15" y="8"/>
                    <a:pt x="8" y="0"/>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625675" y="1102125"/>
              <a:ext cx="4575" cy="2650"/>
            </a:xfrm>
            <a:custGeom>
              <a:avLst/>
              <a:gdLst/>
              <a:ahLst/>
              <a:cxnLst/>
              <a:rect l="l" t="t" r="r" b="b"/>
              <a:pathLst>
                <a:path w="183" h="106" extrusionOk="0">
                  <a:moveTo>
                    <a:pt x="183" y="1"/>
                  </a:moveTo>
                  <a:cubicBezTo>
                    <a:pt x="122" y="1"/>
                    <a:pt x="61" y="31"/>
                    <a:pt x="1" y="31"/>
                  </a:cubicBezTo>
                  <a:cubicBezTo>
                    <a:pt x="31" y="62"/>
                    <a:pt x="31" y="62"/>
                    <a:pt x="31" y="92"/>
                  </a:cubicBezTo>
                  <a:lnTo>
                    <a:pt x="1" y="92"/>
                  </a:lnTo>
                  <a:cubicBezTo>
                    <a:pt x="1" y="92"/>
                    <a:pt x="14" y="105"/>
                    <a:pt x="32" y="105"/>
                  </a:cubicBezTo>
                  <a:cubicBezTo>
                    <a:pt x="41" y="105"/>
                    <a:pt x="51" y="102"/>
                    <a:pt x="61" y="92"/>
                  </a:cubicBezTo>
                  <a:cubicBezTo>
                    <a:pt x="92" y="31"/>
                    <a:pt x="153"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627200" y="1096050"/>
              <a:ext cx="2300" cy="2300"/>
            </a:xfrm>
            <a:custGeom>
              <a:avLst/>
              <a:gdLst/>
              <a:ahLst/>
              <a:cxnLst/>
              <a:rect l="l" t="t" r="r" b="b"/>
              <a:pathLst>
                <a:path w="92" h="92" extrusionOk="0">
                  <a:moveTo>
                    <a:pt x="31" y="1"/>
                  </a:moveTo>
                  <a:lnTo>
                    <a:pt x="0" y="31"/>
                  </a:lnTo>
                  <a:lnTo>
                    <a:pt x="31" y="31"/>
                  </a:lnTo>
                  <a:cubicBezTo>
                    <a:pt x="0" y="92"/>
                    <a:pt x="61" y="61"/>
                    <a:pt x="92" y="9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633275" y="1086925"/>
              <a:ext cx="3075" cy="800"/>
            </a:xfrm>
            <a:custGeom>
              <a:avLst/>
              <a:gdLst/>
              <a:ahLst/>
              <a:cxnLst/>
              <a:rect l="l" t="t" r="r" b="b"/>
              <a:pathLst>
                <a:path w="123" h="32" extrusionOk="0">
                  <a:moveTo>
                    <a:pt x="1" y="1"/>
                  </a:moveTo>
                  <a:lnTo>
                    <a:pt x="31" y="31"/>
                  </a:lnTo>
                  <a:lnTo>
                    <a:pt x="122" y="3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634025" y="1084650"/>
              <a:ext cx="1550" cy="800"/>
            </a:xfrm>
            <a:custGeom>
              <a:avLst/>
              <a:gdLst/>
              <a:ahLst/>
              <a:cxnLst/>
              <a:rect l="l" t="t" r="r" b="b"/>
              <a:pathLst>
                <a:path w="62" h="32" extrusionOk="0">
                  <a:moveTo>
                    <a:pt x="31" y="1"/>
                  </a:moveTo>
                  <a:lnTo>
                    <a:pt x="1" y="31"/>
                  </a:lnTo>
                  <a:lnTo>
                    <a:pt x="62"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615050" y="947875"/>
              <a:ext cx="25" cy="775"/>
            </a:xfrm>
            <a:custGeom>
              <a:avLst/>
              <a:gdLst/>
              <a:ahLst/>
              <a:cxnLst/>
              <a:rect l="l" t="t" r="r" b="b"/>
              <a:pathLst>
                <a:path w="1" h="31" extrusionOk="0">
                  <a:moveTo>
                    <a:pt x="0" y="31"/>
                  </a:moveTo>
                  <a:lnTo>
                    <a:pt x="0" y="0"/>
                  </a:lnTo>
                  <a:cubicBezTo>
                    <a:pt x="0" y="0"/>
                    <a:pt x="0" y="0"/>
                    <a:pt x="0"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15050" y="952425"/>
              <a:ext cx="775" cy="25"/>
            </a:xfrm>
            <a:custGeom>
              <a:avLst/>
              <a:gdLst/>
              <a:ahLst/>
              <a:cxnLst/>
              <a:rect l="l" t="t" r="r" b="b"/>
              <a:pathLst>
                <a:path w="31" h="1" extrusionOk="0">
                  <a:moveTo>
                    <a:pt x="0" y="1"/>
                  </a:moveTo>
                  <a:lnTo>
                    <a:pt x="30" y="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634025" y="1023850"/>
              <a:ext cx="3075" cy="1550"/>
            </a:xfrm>
            <a:custGeom>
              <a:avLst/>
              <a:gdLst/>
              <a:ahLst/>
              <a:cxnLst/>
              <a:rect l="l" t="t" r="r" b="b"/>
              <a:pathLst>
                <a:path w="123" h="62" extrusionOk="0">
                  <a:moveTo>
                    <a:pt x="62" y="1"/>
                  </a:moveTo>
                  <a:lnTo>
                    <a:pt x="1" y="31"/>
                  </a:lnTo>
                  <a:cubicBezTo>
                    <a:pt x="1" y="31"/>
                    <a:pt x="1" y="62"/>
                    <a:pt x="1" y="62"/>
                  </a:cubicBezTo>
                  <a:cubicBezTo>
                    <a:pt x="62" y="31"/>
                    <a:pt x="122"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623400" y="985100"/>
              <a:ext cx="1550" cy="800"/>
            </a:xfrm>
            <a:custGeom>
              <a:avLst/>
              <a:gdLst/>
              <a:ahLst/>
              <a:cxnLst/>
              <a:rect l="l" t="t" r="r" b="b"/>
              <a:pathLst>
                <a:path w="62" h="32" extrusionOk="0">
                  <a:moveTo>
                    <a:pt x="0" y="1"/>
                  </a:moveTo>
                  <a:cubicBezTo>
                    <a:pt x="31" y="1"/>
                    <a:pt x="61" y="31"/>
                    <a:pt x="61" y="31"/>
                  </a:cubicBezTo>
                  <a:cubicBezTo>
                    <a:pt x="6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617325" y="983600"/>
              <a:ext cx="775" cy="775"/>
            </a:xfrm>
            <a:custGeom>
              <a:avLst/>
              <a:gdLst/>
              <a:ahLst/>
              <a:cxnLst/>
              <a:rect l="l" t="t" r="r" b="b"/>
              <a:pathLst>
                <a:path w="31" h="31" extrusionOk="0">
                  <a:moveTo>
                    <a:pt x="31" y="0"/>
                  </a:moveTo>
                  <a:cubicBezTo>
                    <a:pt x="31" y="0"/>
                    <a:pt x="0" y="0"/>
                    <a:pt x="0" y="30"/>
                  </a:cubicBez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612000" y="925825"/>
              <a:ext cx="1550" cy="975"/>
            </a:xfrm>
            <a:custGeom>
              <a:avLst/>
              <a:gdLst/>
              <a:ahLst/>
              <a:cxnLst/>
              <a:rect l="l" t="t" r="r" b="b"/>
              <a:pathLst>
                <a:path w="62" h="39" extrusionOk="0">
                  <a:moveTo>
                    <a:pt x="0" y="1"/>
                  </a:moveTo>
                  <a:cubicBezTo>
                    <a:pt x="0" y="31"/>
                    <a:pt x="8" y="39"/>
                    <a:pt x="19" y="39"/>
                  </a:cubicBezTo>
                  <a:cubicBezTo>
                    <a:pt x="31" y="39"/>
                    <a:pt x="46" y="31"/>
                    <a:pt x="61" y="3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631750" y="1058825"/>
              <a:ext cx="2300" cy="1525"/>
            </a:xfrm>
            <a:custGeom>
              <a:avLst/>
              <a:gdLst/>
              <a:ahLst/>
              <a:cxnLst/>
              <a:rect l="l" t="t" r="r" b="b"/>
              <a:pathLst>
                <a:path w="92" h="61" extrusionOk="0">
                  <a:moveTo>
                    <a:pt x="92" y="0"/>
                  </a:moveTo>
                  <a:lnTo>
                    <a:pt x="92" y="0"/>
                  </a:lnTo>
                  <a:cubicBezTo>
                    <a:pt x="62" y="31"/>
                    <a:pt x="1" y="61"/>
                    <a:pt x="62" y="61"/>
                  </a:cubicBezTo>
                  <a:cubicBezTo>
                    <a:pt x="92" y="31"/>
                    <a:pt x="92" y="31"/>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31750" y="949400"/>
              <a:ext cx="800" cy="775"/>
            </a:xfrm>
            <a:custGeom>
              <a:avLst/>
              <a:gdLst/>
              <a:ahLst/>
              <a:cxnLst/>
              <a:rect l="l" t="t" r="r" b="b"/>
              <a:pathLst>
                <a:path w="32" h="31" extrusionOk="0">
                  <a:moveTo>
                    <a:pt x="1" y="0"/>
                  </a:moveTo>
                  <a:cubicBezTo>
                    <a:pt x="1" y="31"/>
                    <a:pt x="31" y="31"/>
                    <a:pt x="31" y="31"/>
                  </a:cubicBezTo>
                  <a:cubicBezTo>
                    <a:pt x="31" y="0"/>
                    <a:pt x="3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34025" y="1056525"/>
              <a:ext cx="1550" cy="2325"/>
            </a:xfrm>
            <a:custGeom>
              <a:avLst/>
              <a:gdLst/>
              <a:ahLst/>
              <a:cxnLst/>
              <a:rect l="l" t="t" r="r" b="b"/>
              <a:pathLst>
                <a:path w="62" h="93" extrusionOk="0">
                  <a:moveTo>
                    <a:pt x="1" y="1"/>
                  </a:moveTo>
                  <a:cubicBezTo>
                    <a:pt x="1" y="31"/>
                    <a:pt x="1" y="31"/>
                    <a:pt x="1" y="31"/>
                  </a:cubicBezTo>
                  <a:cubicBezTo>
                    <a:pt x="1" y="31"/>
                    <a:pt x="31" y="62"/>
                    <a:pt x="1" y="92"/>
                  </a:cubicBezTo>
                  <a:cubicBezTo>
                    <a:pt x="31" y="62"/>
                    <a:pt x="62" y="3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615050" y="8475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631750" y="824775"/>
              <a:ext cx="25" cy="775"/>
            </a:xfrm>
            <a:custGeom>
              <a:avLst/>
              <a:gdLst/>
              <a:ahLst/>
              <a:cxnLst/>
              <a:rect l="l" t="t" r="r" b="b"/>
              <a:pathLst>
                <a:path w="1" h="31" extrusionOk="0">
                  <a:moveTo>
                    <a:pt x="1" y="0"/>
                  </a:moveTo>
                  <a:cubicBezTo>
                    <a:pt x="1" y="31"/>
                    <a:pt x="1" y="31"/>
                    <a:pt x="1" y="31"/>
                  </a:cubicBezTo>
                  <a:cubicBezTo>
                    <a:pt x="1" y="31"/>
                    <a:pt x="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634800" y="1075525"/>
              <a:ext cx="25" cy="800"/>
            </a:xfrm>
            <a:custGeom>
              <a:avLst/>
              <a:gdLst/>
              <a:ahLst/>
              <a:cxnLst/>
              <a:rect l="l" t="t" r="r" b="b"/>
              <a:pathLst>
                <a:path w="1" h="32" extrusionOk="0">
                  <a:moveTo>
                    <a:pt x="0" y="1"/>
                  </a:moveTo>
                  <a:cubicBezTo>
                    <a:pt x="0" y="3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627200" y="1077825"/>
              <a:ext cx="775" cy="25"/>
            </a:xfrm>
            <a:custGeom>
              <a:avLst/>
              <a:gdLst/>
              <a:ahLst/>
              <a:cxnLst/>
              <a:rect l="l" t="t" r="r" b="b"/>
              <a:pathLst>
                <a:path w="31" h="1" extrusionOk="0">
                  <a:moveTo>
                    <a:pt x="31" y="0"/>
                  </a:moveTo>
                  <a:cubicBezTo>
                    <a:pt x="31" y="0"/>
                    <a:pt x="31" y="0"/>
                    <a:pt x="0" y="0"/>
                  </a:cubicBezTo>
                  <a:cubicBezTo>
                    <a:pt x="31" y="0"/>
                    <a:pt x="31" y="0"/>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24150" y="10519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634025" y="1075525"/>
              <a:ext cx="800" cy="800"/>
            </a:xfrm>
            <a:custGeom>
              <a:avLst/>
              <a:gdLst/>
              <a:ahLst/>
              <a:cxnLst/>
              <a:rect l="l" t="t" r="r" b="b"/>
              <a:pathLst>
                <a:path w="32" h="32" extrusionOk="0">
                  <a:moveTo>
                    <a:pt x="31" y="1"/>
                  </a:moveTo>
                  <a:cubicBezTo>
                    <a:pt x="1" y="1"/>
                    <a:pt x="1" y="31"/>
                    <a:pt x="1" y="31"/>
                  </a:cubicBezTo>
                  <a:cubicBezTo>
                    <a:pt x="1" y="31"/>
                    <a:pt x="1" y="3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634800" y="1076300"/>
              <a:ext cx="25" cy="775"/>
            </a:xfrm>
            <a:custGeom>
              <a:avLst/>
              <a:gdLst/>
              <a:ahLst/>
              <a:cxnLst/>
              <a:rect l="l" t="t" r="r" b="b"/>
              <a:pathLst>
                <a:path w="1" h="31" extrusionOk="0">
                  <a:moveTo>
                    <a:pt x="0" y="0"/>
                  </a:moveTo>
                  <a:cubicBezTo>
                    <a:pt x="0" y="0"/>
                    <a:pt x="0" y="0"/>
                    <a:pt x="0" y="31"/>
                  </a:cubicBezTo>
                  <a:cubicBezTo>
                    <a:pt x="0" y="31"/>
                    <a:pt x="0" y="3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634800" y="1074775"/>
              <a:ext cx="25" cy="775"/>
            </a:xfrm>
            <a:custGeom>
              <a:avLst/>
              <a:gdLst/>
              <a:ahLst/>
              <a:cxnLst/>
              <a:rect l="l" t="t" r="r" b="b"/>
              <a:pathLst>
                <a:path w="1" h="31" extrusionOk="0">
                  <a:moveTo>
                    <a:pt x="0" y="0"/>
                  </a:moveTo>
                  <a:cubicBezTo>
                    <a:pt x="0" y="31"/>
                    <a:pt x="0" y="31"/>
                    <a:pt x="0" y="31"/>
                  </a:cubicBezTo>
                  <a:cubicBezTo>
                    <a:pt x="0" y="31"/>
                    <a:pt x="0" y="31"/>
                    <a:pt x="0" y="31"/>
                  </a:cubicBezTo>
                  <a:cubicBezTo>
                    <a:pt x="0" y="31"/>
                    <a:pt x="0" y="3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18825" y="889350"/>
              <a:ext cx="800" cy="800"/>
            </a:xfrm>
            <a:custGeom>
              <a:avLst/>
              <a:gdLst/>
              <a:ahLst/>
              <a:cxnLst/>
              <a:rect l="l" t="t" r="r" b="b"/>
              <a:pathLst>
                <a:path w="32" h="32" extrusionOk="0">
                  <a:moveTo>
                    <a:pt x="31" y="31"/>
                  </a:moveTo>
                  <a:cubicBezTo>
                    <a:pt x="31" y="31"/>
                    <a:pt x="31" y="31"/>
                    <a:pt x="31" y="31"/>
                  </a:cubicBezTo>
                  <a:cubicBezTo>
                    <a:pt x="1" y="1"/>
                    <a:pt x="1" y="1"/>
                    <a:pt x="31"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616550" y="1012475"/>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15800" y="1010175"/>
              <a:ext cx="6100" cy="2325"/>
            </a:xfrm>
            <a:custGeom>
              <a:avLst/>
              <a:gdLst/>
              <a:ahLst/>
              <a:cxnLst/>
              <a:rect l="l" t="t" r="r" b="b"/>
              <a:pathLst>
                <a:path w="244" h="93" extrusionOk="0">
                  <a:moveTo>
                    <a:pt x="0" y="1"/>
                  </a:moveTo>
                  <a:lnTo>
                    <a:pt x="0" y="1"/>
                  </a:lnTo>
                  <a:cubicBezTo>
                    <a:pt x="61" y="31"/>
                    <a:pt x="61" y="62"/>
                    <a:pt x="31" y="92"/>
                  </a:cubicBezTo>
                  <a:lnTo>
                    <a:pt x="244" y="6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09725" y="819450"/>
              <a:ext cx="28900" cy="265225"/>
            </a:xfrm>
            <a:custGeom>
              <a:avLst/>
              <a:gdLst/>
              <a:ahLst/>
              <a:cxnLst/>
              <a:rect l="l" t="t" r="r" b="b"/>
              <a:pathLst>
                <a:path w="1156" h="10609" extrusionOk="0">
                  <a:moveTo>
                    <a:pt x="352" y="776"/>
                  </a:moveTo>
                  <a:cubicBezTo>
                    <a:pt x="361" y="776"/>
                    <a:pt x="375" y="781"/>
                    <a:pt x="395" y="791"/>
                  </a:cubicBezTo>
                  <a:cubicBezTo>
                    <a:pt x="362" y="797"/>
                    <a:pt x="344" y="813"/>
                    <a:pt x="333" y="833"/>
                  </a:cubicBezTo>
                  <a:lnTo>
                    <a:pt x="333" y="833"/>
                  </a:lnTo>
                  <a:cubicBezTo>
                    <a:pt x="338" y="809"/>
                    <a:pt x="327" y="776"/>
                    <a:pt x="352" y="776"/>
                  </a:cubicBezTo>
                  <a:close/>
                  <a:moveTo>
                    <a:pt x="882" y="1095"/>
                  </a:moveTo>
                  <a:cubicBezTo>
                    <a:pt x="865" y="1103"/>
                    <a:pt x="854" y="1110"/>
                    <a:pt x="846" y="1116"/>
                  </a:cubicBezTo>
                  <a:lnTo>
                    <a:pt x="846" y="1116"/>
                  </a:lnTo>
                  <a:cubicBezTo>
                    <a:pt x="858" y="1114"/>
                    <a:pt x="870" y="1107"/>
                    <a:pt x="882" y="1095"/>
                  </a:cubicBezTo>
                  <a:close/>
                  <a:moveTo>
                    <a:pt x="219" y="1266"/>
                  </a:moveTo>
                  <a:lnTo>
                    <a:pt x="213" y="1277"/>
                  </a:lnTo>
                  <a:cubicBezTo>
                    <a:pt x="219" y="1277"/>
                    <a:pt x="220" y="1273"/>
                    <a:pt x="219" y="1266"/>
                  </a:cubicBezTo>
                  <a:close/>
                  <a:moveTo>
                    <a:pt x="912" y="1794"/>
                  </a:moveTo>
                  <a:lnTo>
                    <a:pt x="912" y="1794"/>
                  </a:lnTo>
                  <a:cubicBezTo>
                    <a:pt x="907" y="1795"/>
                    <a:pt x="903" y="1796"/>
                    <a:pt x="899" y="1797"/>
                  </a:cubicBezTo>
                  <a:lnTo>
                    <a:pt x="899" y="1797"/>
                  </a:lnTo>
                  <a:cubicBezTo>
                    <a:pt x="903" y="1797"/>
                    <a:pt x="907" y="1796"/>
                    <a:pt x="912" y="1794"/>
                  </a:cubicBezTo>
                  <a:close/>
                  <a:moveTo>
                    <a:pt x="855" y="2592"/>
                  </a:moveTo>
                  <a:cubicBezTo>
                    <a:pt x="859" y="2592"/>
                    <a:pt x="867" y="2599"/>
                    <a:pt x="882" y="2615"/>
                  </a:cubicBezTo>
                  <a:lnTo>
                    <a:pt x="851" y="2615"/>
                  </a:lnTo>
                  <a:cubicBezTo>
                    <a:pt x="851" y="2599"/>
                    <a:pt x="851" y="2592"/>
                    <a:pt x="855" y="2592"/>
                  </a:cubicBezTo>
                  <a:close/>
                  <a:moveTo>
                    <a:pt x="366" y="6613"/>
                  </a:moveTo>
                  <a:cubicBezTo>
                    <a:pt x="365" y="6613"/>
                    <a:pt x="365" y="6617"/>
                    <a:pt x="365" y="6627"/>
                  </a:cubicBezTo>
                  <a:lnTo>
                    <a:pt x="395" y="6627"/>
                  </a:lnTo>
                  <a:cubicBezTo>
                    <a:pt x="375" y="6627"/>
                    <a:pt x="368" y="6613"/>
                    <a:pt x="366" y="6613"/>
                  </a:cubicBezTo>
                  <a:close/>
                  <a:moveTo>
                    <a:pt x="456" y="6688"/>
                  </a:moveTo>
                  <a:cubicBezTo>
                    <a:pt x="456" y="6688"/>
                    <a:pt x="456" y="6718"/>
                    <a:pt x="426" y="6718"/>
                  </a:cubicBezTo>
                  <a:cubicBezTo>
                    <a:pt x="395" y="6718"/>
                    <a:pt x="426" y="6718"/>
                    <a:pt x="456" y="6688"/>
                  </a:cubicBezTo>
                  <a:close/>
                  <a:moveTo>
                    <a:pt x="791" y="1"/>
                  </a:moveTo>
                  <a:lnTo>
                    <a:pt x="791" y="61"/>
                  </a:lnTo>
                  <a:cubicBezTo>
                    <a:pt x="766" y="49"/>
                    <a:pt x="742" y="44"/>
                    <a:pt x="717" y="44"/>
                  </a:cubicBezTo>
                  <a:cubicBezTo>
                    <a:pt x="619" y="44"/>
                    <a:pt x="517" y="122"/>
                    <a:pt x="395" y="122"/>
                  </a:cubicBezTo>
                  <a:cubicBezTo>
                    <a:pt x="517" y="153"/>
                    <a:pt x="213" y="244"/>
                    <a:pt x="395" y="335"/>
                  </a:cubicBezTo>
                  <a:cubicBezTo>
                    <a:pt x="385" y="345"/>
                    <a:pt x="375" y="348"/>
                    <a:pt x="365" y="348"/>
                  </a:cubicBezTo>
                  <a:cubicBezTo>
                    <a:pt x="345" y="348"/>
                    <a:pt x="324" y="335"/>
                    <a:pt x="304" y="335"/>
                  </a:cubicBezTo>
                  <a:cubicBezTo>
                    <a:pt x="365" y="365"/>
                    <a:pt x="395" y="396"/>
                    <a:pt x="365" y="426"/>
                  </a:cubicBezTo>
                  <a:lnTo>
                    <a:pt x="335" y="426"/>
                  </a:lnTo>
                  <a:cubicBezTo>
                    <a:pt x="365" y="578"/>
                    <a:pt x="304" y="639"/>
                    <a:pt x="243" y="791"/>
                  </a:cubicBezTo>
                  <a:lnTo>
                    <a:pt x="335" y="791"/>
                  </a:lnTo>
                  <a:cubicBezTo>
                    <a:pt x="304" y="821"/>
                    <a:pt x="304" y="821"/>
                    <a:pt x="274" y="852"/>
                  </a:cubicBezTo>
                  <a:cubicBezTo>
                    <a:pt x="285" y="854"/>
                    <a:pt x="294" y="856"/>
                    <a:pt x="302" y="856"/>
                  </a:cubicBezTo>
                  <a:cubicBezTo>
                    <a:pt x="315" y="856"/>
                    <a:pt x="323" y="852"/>
                    <a:pt x="328" y="846"/>
                  </a:cubicBezTo>
                  <a:lnTo>
                    <a:pt x="328" y="846"/>
                  </a:lnTo>
                  <a:cubicBezTo>
                    <a:pt x="302" y="920"/>
                    <a:pt x="356" y="1042"/>
                    <a:pt x="243" y="1064"/>
                  </a:cubicBezTo>
                  <a:cubicBezTo>
                    <a:pt x="243" y="1071"/>
                    <a:pt x="247" y="1074"/>
                    <a:pt x="251" y="1074"/>
                  </a:cubicBezTo>
                  <a:cubicBezTo>
                    <a:pt x="260" y="1074"/>
                    <a:pt x="274" y="1066"/>
                    <a:pt x="285" y="1066"/>
                  </a:cubicBezTo>
                  <a:cubicBezTo>
                    <a:pt x="296" y="1066"/>
                    <a:pt x="304" y="1072"/>
                    <a:pt x="304" y="1095"/>
                  </a:cubicBezTo>
                  <a:lnTo>
                    <a:pt x="274" y="1095"/>
                  </a:lnTo>
                  <a:lnTo>
                    <a:pt x="335" y="1125"/>
                  </a:lnTo>
                  <a:cubicBezTo>
                    <a:pt x="304" y="1156"/>
                    <a:pt x="274" y="1186"/>
                    <a:pt x="213" y="1186"/>
                  </a:cubicBezTo>
                  <a:cubicBezTo>
                    <a:pt x="243" y="1156"/>
                    <a:pt x="213" y="1156"/>
                    <a:pt x="213" y="1125"/>
                  </a:cubicBezTo>
                  <a:lnTo>
                    <a:pt x="213" y="1125"/>
                  </a:lnTo>
                  <a:cubicBezTo>
                    <a:pt x="165" y="1173"/>
                    <a:pt x="212" y="1240"/>
                    <a:pt x="219" y="1266"/>
                  </a:cubicBezTo>
                  <a:lnTo>
                    <a:pt x="219" y="1266"/>
                  </a:lnTo>
                  <a:lnTo>
                    <a:pt x="243" y="1216"/>
                  </a:lnTo>
                  <a:lnTo>
                    <a:pt x="243" y="1216"/>
                  </a:lnTo>
                  <a:cubicBezTo>
                    <a:pt x="274" y="1368"/>
                    <a:pt x="213" y="1551"/>
                    <a:pt x="304" y="1703"/>
                  </a:cubicBezTo>
                  <a:lnTo>
                    <a:pt x="335" y="1672"/>
                  </a:lnTo>
                  <a:lnTo>
                    <a:pt x="335" y="1672"/>
                  </a:lnTo>
                  <a:cubicBezTo>
                    <a:pt x="395" y="1794"/>
                    <a:pt x="304" y="1764"/>
                    <a:pt x="335" y="1885"/>
                  </a:cubicBezTo>
                  <a:cubicBezTo>
                    <a:pt x="365" y="1915"/>
                    <a:pt x="395" y="1946"/>
                    <a:pt x="365" y="1976"/>
                  </a:cubicBezTo>
                  <a:cubicBezTo>
                    <a:pt x="359" y="1970"/>
                    <a:pt x="352" y="1968"/>
                    <a:pt x="345" y="1968"/>
                  </a:cubicBezTo>
                  <a:cubicBezTo>
                    <a:pt x="327" y="1968"/>
                    <a:pt x="307" y="1985"/>
                    <a:pt x="278" y="1985"/>
                  </a:cubicBezTo>
                  <a:cubicBezTo>
                    <a:pt x="268" y="1985"/>
                    <a:pt x="256" y="1983"/>
                    <a:pt x="243" y="1976"/>
                  </a:cubicBezTo>
                  <a:lnTo>
                    <a:pt x="243" y="1976"/>
                  </a:lnTo>
                  <a:cubicBezTo>
                    <a:pt x="335" y="2098"/>
                    <a:pt x="304" y="2037"/>
                    <a:pt x="426" y="2128"/>
                  </a:cubicBezTo>
                  <a:lnTo>
                    <a:pt x="365" y="2128"/>
                  </a:lnTo>
                  <a:cubicBezTo>
                    <a:pt x="426" y="2159"/>
                    <a:pt x="456" y="2159"/>
                    <a:pt x="487" y="2219"/>
                  </a:cubicBezTo>
                  <a:cubicBezTo>
                    <a:pt x="470" y="2203"/>
                    <a:pt x="455" y="2197"/>
                    <a:pt x="442" y="2197"/>
                  </a:cubicBezTo>
                  <a:cubicBezTo>
                    <a:pt x="420" y="2197"/>
                    <a:pt x="401" y="2211"/>
                    <a:pt x="379" y="2211"/>
                  </a:cubicBezTo>
                  <a:cubicBezTo>
                    <a:pt x="366" y="2211"/>
                    <a:pt x="351" y="2206"/>
                    <a:pt x="335" y="2189"/>
                  </a:cubicBezTo>
                  <a:lnTo>
                    <a:pt x="335" y="2189"/>
                  </a:lnTo>
                  <a:cubicBezTo>
                    <a:pt x="213" y="2341"/>
                    <a:pt x="456" y="2371"/>
                    <a:pt x="274" y="2432"/>
                  </a:cubicBezTo>
                  <a:cubicBezTo>
                    <a:pt x="300" y="2443"/>
                    <a:pt x="319" y="2447"/>
                    <a:pt x="334" y="2447"/>
                  </a:cubicBezTo>
                  <a:cubicBezTo>
                    <a:pt x="400" y="2447"/>
                    <a:pt x="377" y="2367"/>
                    <a:pt x="389" y="2367"/>
                  </a:cubicBezTo>
                  <a:cubicBezTo>
                    <a:pt x="391" y="2367"/>
                    <a:pt x="393" y="2369"/>
                    <a:pt x="395" y="2371"/>
                  </a:cubicBezTo>
                  <a:cubicBezTo>
                    <a:pt x="401" y="2366"/>
                    <a:pt x="409" y="2363"/>
                    <a:pt x="417" y="2363"/>
                  </a:cubicBezTo>
                  <a:cubicBezTo>
                    <a:pt x="455" y="2363"/>
                    <a:pt x="511" y="2413"/>
                    <a:pt x="487" y="2463"/>
                  </a:cubicBezTo>
                  <a:cubicBezTo>
                    <a:pt x="487" y="2493"/>
                    <a:pt x="274" y="2523"/>
                    <a:pt x="304" y="2615"/>
                  </a:cubicBezTo>
                  <a:cubicBezTo>
                    <a:pt x="304" y="2615"/>
                    <a:pt x="274" y="2615"/>
                    <a:pt x="274" y="2584"/>
                  </a:cubicBezTo>
                  <a:lnTo>
                    <a:pt x="274" y="2584"/>
                  </a:lnTo>
                  <a:cubicBezTo>
                    <a:pt x="243" y="2645"/>
                    <a:pt x="335" y="2675"/>
                    <a:pt x="274" y="2706"/>
                  </a:cubicBezTo>
                  <a:cubicBezTo>
                    <a:pt x="365" y="2736"/>
                    <a:pt x="274" y="2767"/>
                    <a:pt x="395" y="2767"/>
                  </a:cubicBezTo>
                  <a:lnTo>
                    <a:pt x="365" y="2706"/>
                  </a:lnTo>
                  <a:lnTo>
                    <a:pt x="365" y="2706"/>
                  </a:lnTo>
                  <a:cubicBezTo>
                    <a:pt x="395" y="2736"/>
                    <a:pt x="517" y="2797"/>
                    <a:pt x="456" y="2888"/>
                  </a:cubicBezTo>
                  <a:cubicBezTo>
                    <a:pt x="426" y="2858"/>
                    <a:pt x="395" y="2858"/>
                    <a:pt x="395" y="2827"/>
                  </a:cubicBezTo>
                  <a:lnTo>
                    <a:pt x="395" y="2827"/>
                  </a:lnTo>
                  <a:cubicBezTo>
                    <a:pt x="365" y="2858"/>
                    <a:pt x="426" y="2888"/>
                    <a:pt x="365" y="2888"/>
                  </a:cubicBezTo>
                  <a:cubicBezTo>
                    <a:pt x="243" y="2888"/>
                    <a:pt x="335" y="2797"/>
                    <a:pt x="243" y="2736"/>
                  </a:cubicBezTo>
                  <a:lnTo>
                    <a:pt x="243" y="2736"/>
                  </a:lnTo>
                  <a:cubicBezTo>
                    <a:pt x="219" y="2761"/>
                    <a:pt x="294" y="2805"/>
                    <a:pt x="259" y="2805"/>
                  </a:cubicBezTo>
                  <a:cubicBezTo>
                    <a:pt x="251" y="2805"/>
                    <a:pt x="236" y="2803"/>
                    <a:pt x="213" y="2797"/>
                  </a:cubicBezTo>
                  <a:lnTo>
                    <a:pt x="213" y="2797"/>
                  </a:lnTo>
                  <a:cubicBezTo>
                    <a:pt x="365" y="2858"/>
                    <a:pt x="183" y="2919"/>
                    <a:pt x="304" y="2979"/>
                  </a:cubicBezTo>
                  <a:lnTo>
                    <a:pt x="243" y="2979"/>
                  </a:lnTo>
                  <a:cubicBezTo>
                    <a:pt x="243" y="2979"/>
                    <a:pt x="304" y="3010"/>
                    <a:pt x="304" y="3010"/>
                  </a:cubicBezTo>
                  <a:lnTo>
                    <a:pt x="183" y="2979"/>
                  </a:lnTo>
                  <a:lnTo>
                    <a:pt x="183" y="2979"/>
                  </a:lnTo>
                  <a:cubicBezTo>
                    <a:pt x="274" y="3040"/>
                    <a:pt x="122" y="3101"/>
                    <a:pt x="183" y="3131"/>
                  </a:cubicBezTo>
                  <a:cubicBezTo>
                    <a:pt x="183" y="3096"/>
                    <a:pt x="192" y="3088"/>
                    <a:pt x="207" y="3088"/>
                  </a:cubicBezTo>
                  <a:cubicBezTo>
                    <a:pt x="218" y="3088"/>
                    <a:pt x="234" y="3093"/>
                    <a:pt x="252" y="3093"/>
                  </a:cubicBezTo>
                  <a:cubicBezTo>
                    <a:pt x="268" y="3093"/>
                    <a:pt x="286" y="3089"/>
                    <a:pt x="304" y="3071"/>
                  </a:cubicBezTo>
                  <a:lnTo>
                    <a:pt x="304" y="3071"/>
                  </a:lnTo>
                  <a:cubicBezTo>
                    <a:pt x="395" y="3192"/>
                    <a:pt x="122" y="3162"/>
                    <a:pt x="152" y="3314"/>
                  </a:cubicBezTo>
                  <a:cubicBezTo>
                    <a:pt x="152" y="3289"/>
                    <a:pt x="192" y="3245"/>
                    <a:pt x="223" y="3245"/>
                  </a:cubicBezTo>
                  <a:cubicBezTo>
                    <a:pt x="231" y="3245"/>
                    <a:pt x="238" y="3247"/>
                    <a:pt x="243" y="3253"/>
                  </a:cubicBezTo>
                  <a:cubicBezTo>
                    <a:pt x="213" y="3283"/>
                    <a:pt x="183" y="3314"/>
                    <a:pt x="152" y="3344"/>
                  </a:cubicBezTo>
                  <a:cubicBezTo>
                    <a:pt x="152" y="3371"/>
                    <a:pt x="158" y="3379"/>
                    <a:pt x="167" y="3379"/>
                  </a:cubicBezTo>
                  <a:cubicBezTo>
                    <a:pt x="181" y="3379"/>
                    <a:pt x="206" y="3357"/>
                    <a:pt x="235" y="3357"/>
                  </a:cubicBezTo>
                  <a:cubicBezTo>
                    <a:pt x="247" y="3357"/>
                    <a:pt x="261" y="3361"/>
                    <a:pt x="274" y="3374"/>
                  </a:cubicBezTo>
                  <a:cubicBezTo>
                    <a:pt x="183" y="3405"/>
                    <a:pt x="304" y="3405"/>
                    <a:pt x="335" y="3466"/>
                  </a:cubicBezTo>
                  <a:lnTo>
                    <a:pt x="274" y="3466"/>
                  </a:lnTo>
                  <a:cubicBezTo>
                    <a:pt x="213" y="3587"/>
                    <a:pt x="426" y="3496"/>
                    <a:pt x="365" y="3587"/>
                  </a:cubicBezTo>
                  <a:lnTo>
                    <a:pt x="243" y="3557"/>
                  </a:lnTo>
                  <a:lnTo>
                    <a:pt x="274" y="3587"/>
                  </a:lnTo>
                  <a:lnTo>
                    <a:pt x="213" y="3587"/>
                  </a:lnTo>
                  <a:cubicBezTo>
                    <a:pt x="274" y="3648"/>
                    <a:pt x="243" y="3678"/>
                    <a:pt x="213" y="3709"/>
                  </a:cubicBezTo>
                  <a:cubicBezTo>
                    <a:pt x="274" y="3709"/>
                    <a:pt x="365" y="3739"/>
                    <a:pt x="365" y="3770"/>
                  </a:cubicBezTo>
                  <a:cubicBezTo>
                    <a:pt x="304" y="3800"/>
                    <a:pt x="274" y="3770"/>
                    <a:pt x="304" y="3830"/>
                  </a:cubicBezTo>
                  <a:cubicBezTo>
                    <a:pt x="243" y="3830"/>
                    <a:pt x="183" y="3800"/>
                    <a:pt x="274" y="3770"/>
                  </a:cubicBezTo>
                  <a:cubicBezTo>
                    <a:pt x="243" y="3770"/>
                    <a:pt x="213" y="3739"/>
                    <a:pt x="183" y="3739"/>
                  </a:cubicBezTo>
                  <a:cubicBezTo>
                    <a:pt x="152" y="3800"/>
                    <a:pt x="183" y="3830"/>
                    <a:pt x="183" y="3861"/>
                  </a:cubicBezTo>
                  <a:cubicBezTo>
                    <a:pt x="183" y="3861"/>
                    <a:pt x="183" y="3830"/>
                    <a:pt x="213" y="3830"/>
                  </a:cubicBezTo>
                  <a:lnTo>
                    <a:pt x="304" y="3952"/>
                  </a:lnTo>
                  <a:cubicBezTo>
                    <a:pt x="274" y="3952"/>
                    <a:pt x="244" y="3952"/>
                    <a:pt x="243" y="3922"/>
                  </a:cubicBezTo>
                  <a:lnTo>
                    <a:pt x="243" y="3922"/>
                  </a:lnTo>
                  <a:cubicBezTo>
                    <a:pt x="244" y="3952"/>
                    <a:pt x="274" y="3982"/>
                    <a:pt x="274" y="4013"/>
                  </a:cubicBezTo>
                  <a:cubicBezTo>
                    <a:pt x="213" y="3982"/>
                    <a:pt x="152" y="3982"/>
                    <a:pt x="122" y="3952"/>
                  </a:cubicBezTo>
                  <a:lnTo>
                    <a:pt x="122" y="3952"/>
                  </a:lnTo>
                  <a:lnTo>
                    <a:pt x="183" y="4043"/>
                  </a:lnTo>
                  <a:cubicBezTo>
                    <a:pt x="158" y="4043"/>
                    <a:pt x="134" y="4082"/>
                    <a:pt x="110" y="4082"/>
                  </a:cubicBezTo>
                  <a:cubicBezTo>
                    <a:pt x="104" y="4082"/>
                    <a:pt x="98" y="4080"/>
                    <a:pt x="91" y="4074"/>
                  </a:cubicBezTo>
                  <a:lnTo>
                    <a:pt x="91" y="4074"/>
                  </a:lnTo>
                  <a:cubicBezTo>
                    <a:pt x="61" y="4134"/>
                    <a:pt x="213" y="4226"/>
                    <a:pt x="183" y="4286"/>
                  </a:cubicBezTo>
                  <a:cubicBezTo>
                    <a:pt x="183" y="4286"/>
                    <a:pt x="183" y="4317"/>
                    <a:pt x="213" y="4317"/>
                  </a:cubicBezTo>
                  <a:cubicBezTo>
                    <a:pt x="183" y="4378"/>
                    <a:pt x="122" y="4438"/>
                    <a:pt x="183" y="4530"/>
                  </a:cubicBezTo>
                  <a:lnTo>
                    <a:pt x="91" y="4560"/>
                  </a:lnTo>
                  <a:cubicBezTo>
                    <a:pt x="98" y="4574"/>
                    <a:pt x="108" y="4578"/>
                    <a:pt x="120" y="4578"/>
                  </a:cubicBezTo>
                  <a:cubicBezTo>
                    <a:pt x="142" y="4578"/>
                    <a:pt x="170" y="4564"/>
                    <a:pt x="199" y="4564"/>
                  </a:cubicBezTo>
                  <a:cubicBezTo>
                    <a:pt x="225" y="4564"/>
                    <a:pt x="251" y="4576"/>
                    <a:pt x="274" y="4621"/>
                  </a:cubicBezTo>
                  <a:cubicBezTo>
                    <a:pt x="304" y="4681"/>
                    <a:pt x="183" y="4651"/>
                    <a:pt x="152" y="4681"/>
                  </a:cubicBezTo>
                  <a:cubicBezTo>
                    <a:pt x="183" y="4712"/>
                    <a:pt x="304" y="4773"/>
                    <a:pt x="213" y="4833"/>
                  </a:cubicBezTo>
                  <a:cubicBezTo>
                    <a:pt x="213" y="4803"/>
                    <a:pt x="213" y="4803"/>
                    <a:pt x="213" y="4773"/>
                  </a:cubicBezTo>
                  <a:lnTo>
                    <a:pt x="152" y="4833"/>
                  </a:lnTo>
                  <a:cubicBezTo>
                    <a:pt x="88" y="4790"/>
                    <a:pt x="84" y="4747"/>
                    <a:pt x="55" y="4747"/>
                  </a:cubicBezTo>
                  <a:cubicBezTo>
                    <a:pt x="43" y="4747"/>
                    <a:pt x="27" y="4755"/>
                    <a:pt x="0" y="4773"/>
                  </a:cubicBezTo>
                  <a:cubicBezTo>
                    <a:pt x="213" y="4773"/>
                    <a:pt x="31" y="4985"/>
                    <a:pt x="213" y="4985"/>
                  </a:cubicBezTo>
                  <a:lnTo>
                    <a:pt x="183" y="5016"/>
                  </a:lnTo>
                  <a:cubicBezTo>
                    <a:pt x="183" y="5016"/>
                    <a:pt x="183" y="5016"/>
                    <a:pt x="183" y="4985"/>
                  </a:cubicBezTo>
                  <a:lnTo>
                    <a:pt x="183" y="4985"/>
                  </a:lnTo>
                  <a:cubicBezTo>
                    <a:pt x="91" y="5046"/>
                    <a:pt x="335" y="5046"/>
                    <a:pt x="304" y="5137"/>
                  </a:cubicBezTo>
                  <a:cubicBezTo>
                    <a:pt x="274" y="5168"/>
                    <a:pt x="243" y="5168"/>
                    <a:pt x="213" y="5168"/>
                  </a:cubicBezTo>
                  <a:lnTo>
                    <a:pt x="274" y="5229"/>
                  </a:lnTo>
                  <a:lnTo>
                    <a:pt x="243" y="5229"/>
                  </a:lnTo>
                  <a:lnTo>
                    <a:pt x="243" y="5320"/>
                  </a:lnTo>
                  <a:cubicBezTo>
                    <a:pt x="274" y="5320"/>
                    <a:pt x="335" y="5381"/>
                    <a:pt x="365" y="5381"/>
                  </a:cubicBezTo>
                  <a:cubicBezTo>
                    <a:pt x="355" y="5391"/>
                    <a:pt x="348" y="5394"/>
                    <a:pt x="342" y="5394"/>
                  </a:cubicBezTo>
                  <a:cubicBezTo>
                    <a:pt x="331" y="5394"/>
                    <a:pt x="324" y="5381"/>
                    <a:pt x="304" y="5381"/>
                  </a:cubicBezTo>
                  <a:lnTo>
                    <a:pt x="365" y="5441"/>
                  </a:lnTo>
                  <a:cubicBezTo>
                    <a:pt x="304" y="5441"/>
                    <a:pt x="243" y="5411"/>
                    <a:pt x="274" y="5381"/>
                  </a:cubicBezTo>
                  <a:lnTo>
                    <a:pt x="274" y="5381"/>
                  </a:lnTo>
                  <a:cubicBezTo>
                    <a:pt x="61" y="5411"/>
                    <a:pt x="304" y="5411"/>
                    <a:pt x="183" y="5533"/>
                  </a:cubicBezTo>
                  <a:lnTo>
                    <a:pt x="152" y="5472"/>
                  </a:lnTo>
                  <a:cubicBezTo>
                    <a:pt x="61" y="5502"/>
                    <a:pt x="91" y="5563"/>
                    <a:pt x="31" y="5624"/>
                  </a:cubicBezTo>
                  <a:cubicBezTo>
                    <a:pt x="54" y="5601"/>
                    <a:pt x="147" y="5543"/>
                    <a:pt x="204" y="5543"/>
                  </a:cubicBezTo>
                  <a:cubicBezTo>
                    <a:pt x="222" y="5543"/>
                    <a:pt x="236" y="5548"/>
                    <a:pt x="243" y="5563"/>
                  </a:cubicBezTo>
                  <a:cubicBezTo>
                    <a:pt x="243" y="5533"/>
                    <a:pt x="183" y="5502"/>
                    <a:pt x="243" y="5502"/>
                  </a:cubicBezTo>
                  <a:cubicBezTo>
                    <a:pt x="304" y="5502"/>
                    <a:pt x="274" y="5533"/>
                    <a:pt x="243" y="5563"/>
                  </a:cubicBezTo>
                  <a:cubicBezTo>
                    <a:pt x="243" y="5563"/>
                    <a:pt x="243" y="5593"/>
                    <a:pt x="274" y="5624"/>
                  </a:cubicBezTo>
                  <a:cubicBezTo>
                    <a:pt x="213" y="5624"/>
                    <a:pt x="213" y="5654"/>
                    <a:pt x="213" y="5685"/>
                  </a:cubicBezTo>
                  <a:lnTo>
                    <a:pt x="122" y="5685"/>
                  </a:lnTo>
                  <a:cubicBezTo>
                    <a:pt x="152" y="5745"/>
                    <a:pt x="213" y="5745"/>
                    <a:pt x="243" y="5776"/>
                  </a:cubicBezTo>
                  <a:cubicBezTo>
                    <a:pt x="243" y="5806"/>
                    <a:pt x="152" y="5806"/>
                    <a:pt x="91" y="5837"/>
                  </a:cubicBezTo>
                  <a:cubicBezTo>
                    <a:pt x="91" y="5850"/>
                    <a:pt x="97" y="5854"/>
                    <a:pt x="107" y="5854"/>
                  </a:cubicBezTo>
                  <a:cubicBezTo>
                    <a:pt x="127" y="5854"/>
                    <a:pt x="166" y="5832"/>
                    <a:pt x="198" y="5832"/>
                  </a:cubicBezTo>
                  <a:cubicBezTo>
                    <a:pt x="218" y="5832"/>
                    <a:pt x="234" y="5840"/>
                    <a:pt x="243" y="5867"/>
                  </a:cubicBezTo>
                  <a:cubicBezTo>
                    <a:pt x="183" y="5928"/>
                    <a:pt x="243" y="5988"/>
                    <a:pt x="304" y="6049"/>
                  </a:cubicBezTo>
                  <a:cubicBezTo>
                    <a:pt x="293" y="6072"/>
                    <a:pt x="282" y="6078"/>
                    <a:pt x="271" y="6078"/>
                  </a:cubicBezTo>
                  <a:cubicBezTo>
                    <a:pt x="258" y="6078"/>
                    <a:pt x="246" y="6071"/>
                    <a:pt x="234" y="6071"/>
                  </a:cubicBezTo>
                  <a:cubicBezTo>
                    <a:pt x="227" y="6071"/>
                    <a:pt x="220" y="6073"/>
                    <a:pt x="213" y="6080"/>
                  </a:cubicBezTo>
                  <a:lnTo>
                    <a:pt x="274" y="6110"/>
                  </a:lnTo>
                  <a:lnTo>
                    <a:pt x="243" y="6110"/>
                  </a:lnTo>
                  <a:cubicBezTo>
                    <a:pt x="274" y="6140"/>
                    <a:pt x="335" y="6110"/>
                    <a:pt x="365" y="6171"/>
                  </a:cubicBezTo>
                  <a:cubicBezTo>
                    <a:pt x="487" y="6171"/>
                    <a:pt x="213" y="6262"/>
                    <a:pt x="335" y="6353"/>
                  </a:cubicBezTo>
                  <a:cubicBezTo>
                    <a:pt x="314" y="6353"/>
                    <a:pt x="294" y="6340"/>
                    <a:pt x="274" y="6340"/>
                  </a:cubicBezTo>
                  <a:cubicBezTo>
                    <a:pt x="264" y="6340"/>
                    <a:pt x="254" y="6343"/>
                    <a:pt x="243" y="6353"/>
                  </a:cubicBezTo>
                  <a:cubicBezTo>
                    <a:pt x="304" y="6444"/>
                    <a:pt x="304" y="6414"/>
                    <a:pt x="395" y="6505"/>
                  </a:cubicBezTo>
                  <a:lnTo>
                    <a:pt x="335" y="6566"/>
                  </a:lnTo>
                  <a:cubicBezTo>
                    <a:pt x="361" y="6548"/>
                    <a:pt x="385" y="6541"/>
                    <a:pt x="408" y="6541"/>
                  </a:cubicBezTo>
                  <a:cubicBezTo>
                    <a:pt x="464" y="6541"/>
                    <a:pt x="513" y="6584"/>
                    <a:pt x="578" y="6627"/>
                  </a:cubicBezTo>
                  <a:cubicBezTo>
                    <a:pt x="608" y="6596"/>
                    <a:pt x="639" y="6596"/>
                    <a:pt x="639" y="6566"/>
                  </a:cubicBezTo>
                  <a:lnTo>
                    <a:pt x="699" y="6657"/>
                  </a:lnTo>
                  <a:lnTo>
                    <a:pt x="639" y="6657"/>
                  </a:lnTo>
                  <a:cubicBezTo>
                    <a:pt x="623" y="6672"/>
                    <a:pt x="601" y="6680"/>
                    <a:pt x="574" y="6680"/>
                  </a:cubicBezTo>
                  <a:cubicBezTo>
                    <a:pt x="547" y="6680"/>
                    <a:pt x="517" y="6672"/>
                    <a:pt x="487" y="6657"/>
                  </a:cubicBezTo>
                  <a:cubicBezTo>
                    <a:pt x="517" y="6657"/>
                    <a:pt x="517" y="6627"/>
                    <a:pt x="547" y="6627"/>
                  </a:cubicBezTo>
                  <a:cubicBezTo>
                    <a:pt x="487" y="6596"/>
                    <a:pt x="426" y="6596"/>
                    <a:pt x="365" y="6596"/>
                  </a:cubicBezTo>
                  <a:cubicBezTo>
                    <a:pt x="395" y="6596"/>
                    <a:pt x="395" y="6596"/>
                    <a:pt x="395" y="6627"/>
                  </a:cubicBezTo>
                  <a:lnTo>
                    <a:pt x="274" y="6657"/>
                  </a:lnTo>
                  <a:lnTo>
                    <a:pt x="335" y="6657"/>
                  </a:lnTo>
                  <a:lnTo>
                    <a:pt x="274" y="6779"/>
                  </a:lnTo>
                  <a:cubicBezTo>
                    <a:pt x="365" y="6840"/>
                    <a:pt x="517" y="6900"/>
                    <a:pt x="578" y="7052"/>
                  </a:cubicBezTo>
                  <a:cubicBezTo>
                    <a:pt x="487" y="7022"/>
                    <a:pt x="456" y="7022"/>
                    <a:pt x="335" y="7022"/>
                  </a:cubicBezTo>
                  <a:cubicBezTo>
                    <a:pt x="456" y="6992"/>
                    <a:pt x="304" y="6931"/>
                    <a:pt x="335" y="6870"/>
                  </a:cubicBezTo>
                  <a:lnTo>
                    <a:pt x="335" y="6870"/>
                  </a:lnTo>
                  <a:cubicBezTo>
                    <a:pt x="304" y="6900"/>
                    <a:pt x="274" y="6900"/>
                    <a:pt x="243" y="6900"/>
                  </a:cubicBezTo>
                  <a:lnTo>
                    <a:pt x="335" y="6992"/>
                  </a:lnTo>
                  <a:cubicBezTo>
                    <a:pt x="274" y="6992"/>
                    <a:pt x="304" y="7022"/>
                    <a:pt x="243" y="7052"/>
                  </a:cubicBezTo>
                  <a:cubicBezTo>
                    <a:pt x="260" y="7049"/>
                    <a:pt x="275" y="7048"/>
                    <a:pt x="287" y="7048"/>
                  </a:cubicBezTo>
                  <a:cubicBezTo>
                    <a:pt x="389" y="7048"/>
                    <a:pt x="368" y="7147"/>
                    <a:pt x="395" y="7174"/>
                  </a:cubicBezTo>
                  <a:cubicBezTo>
                    <a:pt x="387" y="7182"/>
                    <a:pt x="377" y="7186"/>
                    <a:pt x="366" y="7186"/>
                  </a:cubicBezTo>
                  <a:cubicBezTo>
                    <a:pt x="337" y="7186"/>
                    <a:pt x="304" y="7158"/>
                    <a:pt x="304" y="7113"/>
                  </a:cubicBezTo>
                  <a:lnTo>
                    <a:pt x="304" y="7113"/>
                  </a:lnTo>
                  <a:cubicBezTo>
                    <a:pt x="213" y="7174"/>
                    <a:pt x="487" y="7204"/>
                    <a:pt x="395" y="7265"/>
                  </a:cubicBezTo>
                  <a:cubicBezTo>
                    <a:pt x="395" y="7235"/>
                    <a:pt x="395" y="7235"/>
                    <a:pt x="365" y="7235"/>
                  </a:cubicBezTo>
                  <a:cubicBezTo>
                    <a:pt x="417" y="7261"/>
                    <a:pt x="402" y="7332"/>
                    <a:pt x="358" y="7332"/>
                  </a:cubicBezTo>
                  <a:cubicBezTo>
                    <a:pt x="351" y="7332"/>
                    <a:pt x="343" y="7330"/>
                    <a:pt x="335" y="7326"/>
                  </a:cubicBezTo>
                  <a:lnTo>
                    <a:pt x="335" y="7326"/>
                  </a:lnTo>
                  <a:cubicBezTo>
                    <a:pt x="335" y="7417"/>
                    <a:pt x="335" y="7599"/>
                    <a:pt x="456" y="7599"/>
                  </a:cubicBezTo>
                  <a:lnTo>
                    <a:pt x="274" y="7599"/>
                  </a:lnTo>
                  <a:lnTo>
                    <a:pt x="730" y="7751"/>
                  </a:lnTo>
                  <a:cubicBezTo>
                    <a:pt x="760" y="7736"/>
                    <a:pt x="783" y="7729"/>
                    <a:pt x="810" y="7729"/>
                  </a:cubicBezTo>
                  <a:cubicBezTo>
                    <a:pt x="836" y="7729"/>
                    <a:pt x="867" y="7736"/>
                    <a:pt x="912" y="7751"/>
                  </a:cubicBezTo>
                  <a:cubicBezTo>
                    <a:pt x="791" y="7660"/>
                    <a:pt x="851" y="7660"/>
                    <a:pt x="760" y="7599"/>
                  </a:cubicBezTo>
                  <a:lnTo>
                    <a:pt x="821" y="7599"/>
                  </a:lnTo>
                  <a:cubicBezTo>
                    <a:pt x="791" y="7569"/>
                    <a:pt x="730" y="7539"/>
                    <a:pt x="760" y="7508"/>
                  </a:cubicBezTo>
                  <a:cubicBezTo>
                    <a:pt x="882" y="7447"/>
                    <a:pt x="791" y="7204"/>
                    <a:pt x="882" y="7052"/>
                  </a:cubicBezTo>
                  <a:lnTo>
                    <a:pt x="882" y="7052"/>
                  </a:lnTo>
                  <a:cubicBezTo>
                    <a:pt x="865" y="7056"/>
                    <a:pt x="853" y="7057"/>
                    <a:pt x="845" y="7057"/>
                  </a:cubicBezTo>
                  <a:cubicBezTo>
                    <a:pt x="779" y="7057"/>
                    <a:pt x="959" y="6961"/>
                    <a:pt x="851" y="6961"/>
                  </a:cubicBezTo>
                  <a:cubicBezTo>
                    <a:pt x="872" y="6961"/>
                    <a:pt x="892" y="6948"/>
                    <a:pt x="912" y="6948"/>
                  </a:cubicBezTo>
                  <a:cubicBezTo>
                    <a:pt x="922" y="6948"/>
                    <a:pt x="932" y="6951"/>
                    <a:pt x="943" y="6961"/>
                  </a:cubicBezTo>
                  <a:cubicBezTo>
                    <a:pt x="912" y="6870"/>
                    <a:pt x="1003" y="6840"/>
                    <a:pt x="882" y="6779"/>
                  </a:cubicBezTo>
                  <a:cubicBezTo>
                    <a:pt x="922" y="6779"/>
                    <a:pt x="936" y="6792"/>
                    <a:pt x="949" y="6792"/>
                  </a:cubicBezTo>
                  <a:cubicBezTo>
                    <a:pt x="956" y="6792"/>
                    <a:pt x="963" y="6789"/>
                    <a:pt x="973" y="6779"/>
                  </a:cubicBezTo>
                  <a:cubicBezTo>
                    <a:pt x="973" y="6779"/>
                    <a:pt x="943" y="6748"/>
                    <a:pt x="973" y="6748"/>
                  </a:cubicBezTo>
                  <a:cubicBezTo>
                    <a:pt x="1003" y="6748"/>
                    <a:pt x="1003" y="6779"/>
                    <a:pt x="1034" y="6779"/>
                  </a:cubicBezTo>
                  <a:cubicBezTo>
                    <a:pt x="1003" y="6688"/>
                    <a:pt x="882" y="6688"/>
                    <a:pt x="760" y="6688"/>
                  </a:cubicBezTo>
                  <a:cubicBezTo>
                    <a:pt x="821" y="6627"/>
                    <a:pt x="821" y="6627"/>
                    <a:pt x="730" y="6596"/>
                  </a:cubicBezTo>
                  <a:cubicBezTo>
                    <a:pt x="747" y="6579"/>
                    <a:pt x="775" y="6561"/>
                    <a:pt x="795" y="6561"/>
                  </a:cubicBezTo>
                  <a:cubicBezTo>
                    <a:pt x="810" y="6561"/>
                    <a:pt x="821" y="6571"/>
                    <a:pt x="821" y="6596"/>
                  </a:cubicBezTo>
                  <a:cubicBezTo>
                    <a:pt x="821" y="6566"/>
                    <a:pt x="882" y="6414"/>
                    <a:pt x="791" y="6414"/>
                  </a:cubicBezTo>
                  <a:cubicBezTo>
                    <a:pt x="821" y="6414"/>
                    <a:pt x="791" y="6384"/>
                    <a:pt x="791" y="6384"/>
                  </a:cubicBezTo>
                  <a:cubicBezTo>
                    <a:pt x="791" y="6292"/>
                    <a:pt x="791" y="6292"/>
                    <a:pt x="791" y="6232"/>
                  </a:cubicBezTo>
                  <a:lnTo>
                    <a:pt x="760" y="6262"/>
                  </a:lnTo>
                  <a:cubicBezTo>
                    <a:pt x="669" y="6232"/>
                    <a:pt x="760" y="6201"/>
                    <a:pt x="730" y="6140"/>
                  </a:cubicBezTo>
                  <a:lnTo>
                    <a:pt x="760" y="6140"/>
                  </a:lnTo>
                  <a:cubicBezTo>
                    <a:pt x="821" y="6019"/>
                    <a:pt x="699" y="6110"/>
                    <a:pt x="791" y="5988"/>
                  </a:cubicBezTo>
                  <a:lnTo>
                    <a:pt x="730" y="5988"/>
                  </a:lnTo>
                  <a:cubicBezTo>
                    <a:pt x="578" y="5988"/>
                    <a:pt x="821" y="5897"/>
                    <a:pt x="760" y="5806"/>
                  </a:cubicBezTo>
                  <a:lnTo>
                    <a:pt x="760" y="5806"/>
                  </a:lnTo>
                  <a:lnTo>
                    <a:pt x="730" y="5837"/>
                  </a:lnTo>
                  <a:cubicBezTo>
                    <a:pt x="669" y="5806"/>
                    <a:pt x="943" y="5745"/>
                    <a:pt x="943" y="5715"/>
                  </a:cubicBezTo>
                  <a:cubicBezTo>
                    <a:pt x="953" y="5705"/>
                    <a:pt x="959" y="5701"/>
                    <a:pt x="964" y="5701"/>
                  </a:cubicBezTo>
                  <a:cubicBezTo>
                    <a:pt x="973" y="5701"/>
                    <a:pt x="973" y="5715"/>
                    <a:pt x="973" y="5715"/>
                  </a:cubicBezTo>
                  <a:cubicBezTo>
                    <a:pt x="1008" y="5680"/>
                    <a:pt x="1002" y="5672"/>
                    <a:pt x="980" y="5672"/>
                  </a:cubicBezTo>
                  <a:cubicBezTo>
                    <a:pt x="962" y="5672"/>
                    <a:pt x="934" y="5677"/>
                    <a:pt x="907" y="5677"/>
                  </a:cubicBezTo>
                  <a:cubicBezTo>
                    <a:pt x="883" y="5677"/>
                    <a:pt x="860" y="5672"/>
                    <a:pt x="851" y="5654"/>
                  </a:cubicBezTo>
                  <a:cubicBezTo>
                    <a:pt x="882" y="5639"/>
                    <a:pt x="920" y="5639"/>
                    <a:pt x="950" y="5639"/>
                  </a:cubicBezTo>
                  <a:cubicBezTo>
                    <a:pt x="981" y="5639"/>
                    <a:pt x="1003" y="5639"/>
                    <a:pt x="1003" y="5624"/>
                  </a:cubicBezTo>
                  <a:cubicBezTo>
                    <a:pt x="1034" y="5593"/>
                    <a:pt x="851" y="5472"/>
                    <a:pt x="943" y="5411"/>
                  </a:cubicBezTo>
                  <a:cubicBezTo>
                    <a:pt x="922" y="5411"/>
                    <a:pt x="888" y="5424"/>
                    <a:pt x="859" y="5424"/>
                  </a:cubicBezTo>
                  <a:cubicBezTo>
                    <a:pt x="845" y="5424"/>
                    <a:pt x="831" y="5421"/>
                    <a:pt x="821" y="5411"/>
                  </a:cubicBezTo>
                  <a:cubicBezTo>
                    <a:pt x="821" y="5350"/>
                    <a:pt x="973" y="5259"/>
                    <a:pt x="851" y="5198"/>
                  </a:cubicBezTo>
                  <a:lnTo>
                    <a:pt x="882" y="5198"/>
                  </a:lnTo>
                  <a:cubicBezTo>
                    <a:pt x="851" y="5168"/>
                    <a:pt x="821" y="5077"/>
                    <a:pt x="760" y="5046"/>
                  </a:cubicBezTo>
                  <a:cubicBezTo>
                    <a:pt x="1003" y="5016"/>
                    <a:pt x="639" y="4803"/>
                    <a:pt x="882" y="4803"/>
                  </a:cubicBezTo>
                  <a:lnTo>
                    <a:pt x="851" y="4681"/>
                  </a:lnTo>
                  <a:lnTo>
                    <a:pt x="882" y="4681"/>
                  </a:lnTo>
                  <a:cubicBezTo>
                    <a:pt x="912" y="4621"/>
                    <a:pt x="851" y="4590"/>
                    <a:pt x="791" y="4560"/>
                  </a:cubicBezTo>
                  <a:cubicBezTo>
                    <a:pt x="791" y="4550"/>
                    <a:pt x="794" y="4546"/>
                    <a:pt x="800" y="4546"/>
                  </a:cubicBezTo>
                  <a:cubicBezTo>
                    <a:pt x="811" y="4546"/>
                    <a:pt x="831" y="4560"/>
                    <a:pt x="851" y="4560"/>
                  </a:cubicBezTo>
                  <a:cubicBezTo>
                    <a:pt x="882" y="4438"/>
                    <a:pt x="882" y="4438"/>
                    <a:pt x="760" y="4317"/>
                  </a:cubicBezTo>
                  <a:lnTo>
                    <a:pt x="821" y="4317"/>
                  </a:lnTo>
                  <a:cubicBezTo>
                    <a:pt x="791" y="4286"/>
                    <a:pt x="943" y="4165"/>
                    <a:pt x="851" y="4043"/>
                  </a:cubicBezTo>
                  <a:cubicBezTo>
                    <a:pt x="882" y="4043"/>
                    <a:pt x="882" y="4043"/>
                    <a:pt x="912" y="4074"/>
                  </a:cubicBezTo>
                  <a:cubicBezTo>
                    <a:pt x="821" y="3922"/>
                    <a:pt x="1094" y="3770"/>
                    <a:pt x="821" y="3709"/>
                  </a:cubicBezTo>
                  <a:lnTo>
                    <a:pt x="760" y="3618"/>
                  </a:lnTo>
                  <a:cubicBezTo>
                    <a:pt x="760" y="3660"/>
                    <a:pt x="745" y="3673"/>
                    <a:pt x="725" y="3673"/>
                  </a:cubicBezTo>
                  <a:cubicBezTo>
                    <a:pt x="693" y="3673"/>
                    <a:pt x="648" y="3643"/>
                    <a:pt x="622" y="3643"/>
                  </a:cubicBezTo>
                  <a:cubicBezTo>
                    <a:pt x="617" y="3643"/>
                    <a:pt x="612" y="3644"/>
                    <a:pt x="608" y="3648"/>
                  </a:cubicBezTo>
                  <a:cubicBezTo>
                    <a:pt x="587" y="3627"/>
                    <a:pt x="639" y="3592"/>
                    <a:pt x="672" y="3592"/>
                  </a:cubicBezTo>
                  <a:cubicBezTo>
                    <a:pt x="688" y="3592"/>
                    <a:pt x="699" y="3599"/>
                    <a:pt x="699" y="3618"/>
                  </a:cubicBezTo>
                  <a:cubicBezTo>
                    <a:pt x="810" y="3618"/>
                    <a:pt x="745" y="3492"/>
                    <a:pt x="800" y="3492"/>
                  </a:cubicBezTo>
                  <a:cubicBezTo>
                    <a:pt x="806" y="3492"/>
                    <a:pt x="813" y="3493"/>
                    <a:pt x="821" y="3496"/>
                  </a:cubicBezTo>
                  <a:cubicBezTo>
                    <a:pt x="821" y="3283"/>
                    <a:pt x="912" y="3071"/>
                    <a:pt x="912" y="2858"/>
                  </a:cubicBezTo>
                  <a:lnTo>
                    <a:pt x="912" y="2858"/>
                  </a:lnTo>
                  <a:lnTo>
                    <a:pt x="791" y="2888"/>
                  </a:lnTo>
                  <a:lnTo>
                    <a:pt x="821" y="2827"/>
                  </a:lnTo>
                  <a:cubicBezTo>
                    <a:pt x="821" y="2815"/>
                    <a:pt x="831" y="2807"/>
                    <a:pt x="844" y="2807"/>
                  </a:cubicBezTo>
                  <a:cubicBezTo>
                    <a:pt x="861" y="2807"/>
                    <a:pt x="882" y="2822"/>
                    <a:pt x="882" y="2858"/>
                  </a:cubicBezTo>
                  <a:cubicBezTo>
                    <a:pt x="943" y="2827"/>
                    <a:pt x="851" y="2767"/>
                    <a:pt x="821" y="2767"/>
                  </a:cubicBezTo>
                  <a:cubicBezTo>
                    <a:pt x="830" y="2741"/>
                    <a:pt x="843" y="2732"/>
                    <a:pt x="858" y="2732"/>
                  </a:cubicBezTo>
                  <a:cubicBezTo>
                    <a:pt x="890" y="2732"/>
                    <a:pt x="928" y="2772"/>
                    <a:pt x="939" y="2772"/>
                  </a:cubicBezTo>
                  <a:cubicBezTo>
                    <a:pt x="941" y="2772"/>
                    <a:pt x="943" y="2770"/>
                    <a:pt x="943" y="2767"/>
                  </a:cubicBezTo>
                  <a:lnTo>
                    <a:pt x="943" y="2736"/>
                  </a:lnTo>
                  <a:lnTo>
                    <a:pt x="912" y="2736"/>
                  </a:lnTo>
                  <a:cubicBezTo>
                    <a:pt x="882" y="2706"/>
                    <a:pt x="821" y="2706"/>
                    <a:pt x="821" y="2645"/>
                  </a:cubicBezTo>
                  <a:cubicBezTo>
                    <a:pt x="851" y="2615"/>
                    <a:pt x="912" y="2615"/>
                    <a:pt x="912" y="2615"/>
                  </a:cubicBezTo>
                  <a:cubicBezTo>
                    <a:pt x="912" y="2615"/>
                    <a:pt x="912" y="2615"/>
                    <a:pt x="912" y="2584"/>
                  </a:cubicBezTo>
                  <a:lnTo>
                    <a:pt x="912" y="2493"/>
                  </a:lnTo>
                  <a:lnTo>
                    <a:pt x="821" y="2554"/>
                  </a:lnTo>
                  <a:cubicBezTo>
                    <a:pt x="799" y="2509"/>
                    <a:pt x="825" y="2481"/>
                    <a:pt x="793" y="2481"/>
                  </a:cubicBezTo>
                  <a:cubicBezTo>
                    <a:pt x="782" y="2481"/>
                    <a:pt x="762" y="2485"/>
                    <a:pt x="730" y="2493"/>
                  </a:cubicBezTo>
                  <a:cubicBezTo>
                    <a:pt x="882" y="2432"/>
                    <a:pt x="791" y="2189"/>
                    <a:pt x="851" y="2128"/>
                  </a:cubicBezTo>
                  <a:cubicBezTo>
                    <a:pt x="791" y="2098"/>
                    <a:pt x="791" y="2037"/>
                    <a:pt x="791" y="1976"/>
                  </a:cubicBezTo>
                  <a:cubicBezTo>
                    <a:pt x="775" y="1976"/>
                    <a:pt x="745" y="1984"/>
                    <a:pt x="718" y="1984"/>
                  </a:cubicBezTo>
                  <a:cubicBezTo>
                    <a:pt x="692" y="1984"/>
                    <a:pt x="669" y="1976"/>
                    <a:pt x="669" y="1946"/>
                  </a:cubicBezTo>
                  <a:cubicBezTo>
                    <a:pt x="875" y="1946"/>
                    <a:pt x="767" y="1832"/>
                    <a:pt x="899" y="1797"/>
                  </a:cubicBezTo>
                  <a:lnTo>
                    <a:pt x="899" y="1797"/>
                  </a:lnTo>
                  <a:cubicBezTo>
                    <a:pt x="897" y="1797"/>
                    <a:pt x="895" y="1797"/>
                    <a:pt x="893" y="1797"/>
                  </a:cubicBezTo>
                  <a:cubicBezTo>
                    <a:pt x="839" y="1797"/>
                    <a:pt x="861" y="1690"/>
                    <a:pt x="802" y="1690"/>
                  </a:cubicBezTo>
                  <a:cubicBezTo>
                    <a:pt x="791" y="1690"/>
                    <a:pt x="778" y="1694"/>
                    <a:pt x="760" y="1703"/>
                  </a:cubicBezTo>
                  <a:cubicBezTo>
                    <a:pt x="760" y="1672"/>
                    <a:pt x="775" y="1672"/>
                    <a:pt x="798" y="1672"/>
                  </a:cubicBezTo>
                  <a:cubicBezTo>
                    <a:pt x="821" y="1672"/>
                    <a:pt x="851" y="1672"/>
                    <a:pt x="882" y="1642"/>
                  </a:cubicBezTo>
                  <a:cubicBezTo>
                    <a:pt x="791" y="1551"/>
                    <a:pt x="943" y="1399"/>
                    <a:pt x="912" y="1277"/>
                  </a:cubicBezTo>
                  <a:cubicBezTo>
                    <a:pt x="882" y="1277"/>
                    <a:pt x="821" y="1277"/>
                    <a:pt x="791" y="1247"/>
                  </a:cubicBezTo>
                  <a:lnTo>
                    <a:pt x="943" y="1186"/>
                  </a:lnTo>
                  <a:cubicBezTo>
                    <a:pt x="916" y="1160"/>
                    <a:pt x="799" y="1156"/>
                    <a:pt x="846" y="1116"/>
                  </a:cubicBezTo>
                  <a:lnTo>
                    <a:pt x="846" y="1116"/>
                  </a:lnTo>
                  <a:cubicBezTo>
                    <a:pt x="843" y="1117"/>
                    <a:pt x="840" y="1118"/>
                    <a:pt x="836" y="1118"/>
                  </a:cubicBezTo>
                  <a:cubicBezTo>
                    <a:pt x="821" y="1118"/>
                    <a:pt x="806" y="1110"/>
                    <a:pt x="791" y="1095"/>
                  </a:cubicBezTo>
                  <a:cubicBezTo>
                    <a:pt x="943" y="821"/>
                    <a:pt x="699" y="548"/>
                    <a:pt x="943" y="274"/>
                  </a:cubicBezTo>
                  <a:lnTo>
                    <a:pt x="943" y="274"/>
                  </a:lnTo>
                  <a:cubicBezTo>
                    <a:pt x="922" y="284"/>
                    <a:pt x="909" y="288"/>
                    <a:pt x="900" y="288"/>
                  </a:cubicBezTo>
                  <a:cubicBezTo>
                    <a:pt x="882" y="288"/>
                    <a:pt x="882" y="274"/>
                    <a:pt x="882" y="274"/>
                  </a:cubicBezTo>
                  <a:lnTo>
                    <a:pt x="791" y="274"/>
                  </a:lnTo>
                  <a:lnTo>
                    <a:pt x="882" y="153"/>
                  </a:lnTo>
                  <a:cubicBezTo>
                    <a:pt x="791" y="122"/>
                    <a:pt x="882" y="31"/>
                    <a:pt x="791" y="1"/>
                  </a:cubicBezTo>
                  <a:close/>
                  <a:moveTo>
                    <a:pt x="290" y="7895"/>
                  </a:moveTo>
                  <a:cubicBezTo>
                    <a:pt x="283" y="7897"/>
                    <a:pt x="277" y="7900"/>
                    <a:pt x="274" y="7903"/>
                  </a:cubicBezTo>
                  <a:cubicBezTo>
                    <a:pt x="279" y="7901"/>
                    <a:pt x="285" y="7898"/>
                    <a:pt x="290" y="7895"/>
                  </a:cubicBezTo>
                  <a:close/>
                  <a:moveTo>
                    <a:pt x="935" y="8617"/>
                  </a:moveTo>
                  <a:lnTo>
                    <a:pt x="935" y="8617"/>
                  </a:lnTo>
                  <a:cubicBezTo>
                    <a:pt x="929" y="8622"/>
                    <a:pt x="921" y="8628"/>
                    <a:pt x="912" y="8633"/>
                  </a:cubicBezTo>
                  <a:cubicBezTo>
                    <a:pt x="928" y="8633"/>
                    <a:pt x="936" y="8625"/>
                    <a:pt x="935" y="8617"/>
                  </a:cubicBezTo>
                  <a:close/>
                  <a:moveTo>
                    <a:pt x="461" y="9580"/>
                  </a:moveTo>
                  <a:lnTo>
                    <a:pt x="461" y="9580"/>
                  </a:lnTo>
                  <a:cubicBezTo>
                    <a:pt x="468" y="9587"/>
                    <a:pt x="477" y="9596"/>
                    <a:pt x="486" y="9606"/>
                  </a:cubicBezTo>
                  <a:lnTo>
                    <a:pt x="486" y="9606"/>
                  </a:lnTo>
                  <a:cubicBezTo>
                    <a:pt x="486" y="9606"/>
                    <a:pt x="486" y="9606"/>
                    <a:pt x="487" y="9606"/>
                  </a:cubicBezTo>
                  <a:cubicBezTo>
                    <a:pt x="487" y="9592"/>
                    <a:pt x="475" y="9585"/>
                    <a:pt x="461" y="9580"/>
                  </a:cubicBezTo>
                  <a:close/>
                  <a:moveTo>
                    <a:pt x="405" y="9588"/>
                  </a:moveTo>
                  <a:cubicBezTo>
                    <a:pt x="397" y="9588"/>
                    <a:pt x="384" y="9593"/>
                    <a:pt x="365" y="9606"/>
                  </a:cubicBezTo>
                  <a:cubicBezTo>
                    <a:pt x="426" y="9606"/>
                    <a:pt x="426" y="9666"/>
                    <a:pt x="487" y="9697"/>
                  </a:cubicBezTo>
                  <a:cubicBezTo>
                    <a:pt x="555" y="9697"/>
                    <a:pt x="520" y="9645"/>
                    <a:pt x="486" y="9606"/>
                  </a:cubicBezTo>
                  <a:lnTo>
                    <a:pt x="486" y="9606"/>
                  </a:lnTo>
                  <a:cubicBezTo>
                    <a:pt x="467" y="9619"/>
                    <a:pt x="455" y="9623"/>
                    <a:pt x="446" y="9623"/>
                  </a:cubicBezTo>
                  <a:cubicBezTo>
                    <a:pt x="423" y="9623"/>
                    <a:pt x="429" y="9588"/>
                    <a:pt x="405" y="9588"/>
                  </a:cubicBezTo>
                  <a:close/>
                  <a:moveTo>
                    <a:pt x="608" y="9879"/>
                  </a:moveTo>
                  <a:cubicBezTo>
                    <a:pt x="601" y="9879"/>
                    <a:pt x="597" y="9883"/>
                    <a:pt x="596" y="9889"/>
                  </a:cubicBezTo>
                  <a:lnTo>
                    <a:pt x="596" y="9889"/>
                  </a:lnTo>
                  <a:cubicBezTo>
                    <a:pt x="599" y="9885"/>
                    <a:pt x="604" y="9881"/>
                    <a:pt x="608" y="9879"/>
                  </a:cubicBezTo>
                  <a:close/>
                  <a:moveTo>
                    <a:pt x="730" y="10335"/>
                  </a:moveTo>
                  <a:lnTo>
                    <a:pt x="730" y="10335"/>
                  </a:lnTo>
                  <a:cubicBezTo>
                    <a:pt x="737" y="10343"/>
                    <a:pt x="741" y="10350"/>
                    <a:pt x="742" y="10357"/>
                  </a:cubicBezTo>
                  <a:lnTo>
                    <a:pt x="742" y="10357"/>
                  </a:lnTo>
                  <a:cubicBezTo>
                    <a:pt x="744" y="10348"/>
                    <a:pt x="741" y="10341"/>
                    <a:pt x="730" y="10335"/>
                  </a:cubicBezTo>
                  <a:close/>
                  <a:moveTo>
                    <a:pt x="742" y="10357"/>
                  </a:moveTo>
                  <a:cubicBezTo>
                    <a:pt x="740" y="10367"/>
                    <a:pt x="733" y="10378"/>
                    <a:pt x="724" y="10389"/>
                  </a:cubicBezTo>
                  <a:lnTo>
                    <a:pt x="724" y="10389"/>
                  </a:lnTo>
                  <a:cubicBezTo>
                    <a:pt x="736" y="10382"/>
                    <a:pt x="744" y="10370"/>
                    <a:pt x="742" y="10357"/>
                  </a:cubicBezTo>
                  <a:close/>
                  <a:moveTo>
                    <a:pt x="724" y="10389"/>
                  </a:moveTo>
                  <a:cubicBezTo>
                    <a:pt x="717" y="10393"/>
                    <a:pt x="708" y="10396"/>
                    <a:pt x="699" y="10396"/>
                  </a:cubicBezTo>
                  <a:lnTo>
                    <a:pt x="719" y="10396"/>
                  </a:lnTo>
                  <a:cubicBezTo>
                    <a:pt x="720" y="10394"/>
                    <a:pt x="722" y="10391"/>
                    <a:pt x="724" y="10389"/>
                  </a:cubicBezTo>
                  <a:close/>
                  <a:moveTo>
                    <a:pt x="274" y="7721"/>
                  </a:moveTo>
                  <a:cubicBezTo>
                    <a:pt x="274" y="7751"/>
                    <a:pt x="243" y="7782"/>
                    <a:pt x="274" y="7812"/>
                  </a:cubicBezTo>
                  <a:cubicBezTo>
                    <a:pt x="304" y="7812"/>
                    <a:pt x="456" y="7782"/>
                    <a:pt x="456" y="7782"/>
                  </a:cubicBezTo>
                  <a:lnTo>
                    <a:pt x="456" y="7782"/>
                  </a:lnTo>
                  <a:cubicBezTo>
                    <a:pt x="340" y="7840"/>
                    <a:pt x="390" y="7842"/>
                    <a:pt x="290" y="7895"/>
                  </a:cubicBezTo>
                  <a:lnTo>
                    <a:pt x="290" y="7895"/>
                  </a:lnTo>
                  <a:cubicBezTo>
                    <a:pt x="301" y="7892"/>
                    <a:pt x="315" y="7891"/>
                    <a:pt x="331" y="7891"/>
                  </a:cubicBezTo>
                  <a:cubicBezTo>
                    <a:pt x="395" y="7891"/>
                    <a:pt x="487" y="7912"/>
                    <a:pt x="487" y="7934"/>
                  </a:cubicBezTo>
                  <a:lnTo>
                    <a:pt x="304" y="7934"/>
                  </a:lnTo>
                  <a:lnTo>
                    <a:pt x="443" y="8017"/>
                  </a:lnTo>
                  <a:lnTo>
                    <a:pt x="443" y="8017"/>
                  </a:lnTo>
                  <a:cubicBezTo>
                    <a:pt x="432" y="8013"/>
                    <a:pt x="418" y="8011"/>
                    <a:pt x="402" y="8011"/>
                  </a:cubicBezTo>
                  <a:cubicBezTo>
                    <a:pt x="355" y="8011"/>
                    <a:pt x="294" y="8025"/>
                    <a:pt x="274" y="8025"/>
                  </a:cubicBezTo>
                  <a:cubicBezTo>
                    <a:pt x="304" y="8025"/>
                    <a:pt x="274" y="8116"/>
                    <a:pt x="274" y="8147"/>
                  </a:cubicBezTo>
                  <a:lnTo>
                    <a:pt x="335" y="8086"/>
                  </a:lnTo>
                  <a:lnTo>
                    <a:pt x="335" y="8086"/>
                  </a:lnTo>
                  <a:cubicBezTo>
                    <a:pt x="304" y="8207"/>
                    <a:pt x="547" y="8207"/>
                    <a:pt x="547" y="8299"/>
                  </a:cubicBezTo>
                  <a:cubicBezTo>
                    <a:pt x="532" y="8283"/>
                    <a:pt x="479" y="8276"/>
                    <a:pt x="426" y="8276"/>
                  </a:cubicBezTo>
                  <a:cubicBezTo>
                    <a:pt x="373" y="8276"/>
                    <a:pt x="319" y="8283"/>
                    <a:pt x="304" y="8299"/>
                  </a:cubicBezTo>
                  <a:cubicBezTo>
                    <a:pt x="395" y="8329"/>
                    <a:pt x="730" y="8420"/>
                    <a:pt x="791" y="8511"/>
                  </a:cubicBezTo>
                  <a:lnTo>
                    <a:pt x="760" y="8511"/>
                  </a:lnTo>
                  <a:lnTo>
                    <a:pt x="821" y="8572"/>
                  </a:lnTo>
                  <a:cubicBezTo>
                    <a:pt x="669" y="8542"/>
                    <a:pt x="395" y="8420"/>
                    <a:pt x="304" y="8359"/>
                  </a:cubicBezTo>
                  <a:cubicBezTo>
                    <a:pt x="243" y="8390"/>
                    <a:pt x="243" y="8359"/>
                    <a:pt x="243" y="8420"/>
                  </a:cubicBezTo>
                  <a:cubicBezTo>
                    <a:pt x="231" y="8426"/>
                    <a:pt x="220" y="8429"/>
                    <a:pt x="211" y="8429"/>
                  </a:cubicBezTo>
                  <a:cubicBezTo>
                    <a:pt x="172" y="8429"/>
                    <a:pt x="152" y="8390"/>
                    <a:pt x="152" y="8390"/>
                  </a:cubicBezTo>
                  <a:lnTo>
                    <a:pt x="122" y="8511"/>
                  </a:lnTo>
                  <a:cubicBezTo>
                    <a:pt x="243" y="8511"/>
                    <a:pt x="243" y="8603"/>
                    <a:pt x="335" y="8603"/>
                  </a:cubicBezTo>
                  <a:lnTo>
                    <a:pt x="213" y="8451"/>
                  </a:lnTo>
                  <a:cubicBezTo>
                    <a:pt x="304" y="8451"/>
                    <a:pt x="517" y="8542"/>
                    <a:pt x="487" y="8633"/>
                  </a:cubicBezTo>
                  <a:cubicBezTo>
                    <a:pt x="476" y="8643"/>
                    <a:pt x="453" y="8646"/>
                    <a:pt x="425" y="8646"/>
                  </a:cubicBezTo>
                  <a:cubicBezTo>
                    <a:pt x="368" y="8646"/>
                    <a:pt x="294" y="8633"/>
                    <a:pt x="274" y="8633"/>
                  </a:cubicBezTo>
                  <a:cubicBezTo>
                    <a:pt x="304" y="8633"/>
                    <a:pt x="335" y="8724"/>
                    <a:pt x="304" y="8724"/>
                  </a:cubicBezTo>
                  <a:lnTo>
                    <a:pt x="243" y="8694"/>
                  </a:lnTo>
                  <a:lnTo>
                    <a:pt x="243" y="8694"/>
                  </a:lnTo>
                  <a:cubicBezTo>
                    <a:pt x="213" y="8724"/>
                    <a:pt x="395" y="8754"/>
                    <a:pt x="304" y="8815"/>
                  </a:cubicBezTo>
                  <a:cubicBezTo>
                    <a:pt x="304" y="8846"/>
                    <a:pt x="152" y="8876"/>
                    <a:pt x="213" y="8876"/>
                  </a:cubicBezTo>
                  <a:cubicBezTo>
                    <a:pt x="274" y="8861"/>
                    <a:pt x="395" y="8853"/>
                    <a:pt x="513" y="8853"/>
                  </a:cubicBezTo>
                  <a:cubicBezTo>
                    <a:pt x="631" y="8853"/>
                    <a:pt x="745" y="8861"/>
                    <a:pt x="791" y="8876"/>
                  </a:cubicBezTo>
                  <a:cubicBezTo>
                    <a:pt x="791" y="8876"/>
                    <a:pt x="669" y="8998"/>
                    <a:pt x="608" y="8998"/>
                  </a:cubicBezTo>
                  <a:cubicBezTo>
                    <a:pt x="589" y="9004"/>
                    <a:pt x="568" y="9006"/>
                    <a:pt x="547" y="9006"/>
                  </a:cubicBezTo>
                  <a:cubicBezTo>
                    <a:pt x="489" y="9006"/>
                    <a:pt x="428" y="8989"/>
                    <a:pt x="380" y="8989"/>
                  </a:cubicBezTo>
                  <a:cubicBezTo>
                    <a:pt x="363" y="8989"/>
                    <a:pt x="347" y="8991"/>
                    <a:pt x="335" y="8998"/>
                  </a:cubicBezTo>
                  <a:lnTo>
                    <a:pt x="395" y="8998"/>
                  </a:lnTo>
                  <a:cubicBezTo>
                    <a:pt x="365" y="9028"/>
                    <a:pt x="304" y="8998"/>
                    <a:pt x="335" y="9058"/>
                  </a:cubicBezTo>
                  <a:cubicBezTo>
                    <a:pt x="403" y="9058"/>
                    <a:pt x="352" y="9110"/>
                    <a:pt x="373" y="9110"/>
                  </a:cubicBezTo>
                  <a:cubicBezTo>
                    <a:pt x="380" y="9110"/>
                    <a:pt x="395" y="9104"/>
                    <a:pt x="426" y="9089"/>
                  </a:cubicBezTo>
                  <a:lnTo>
                    <a:pt x="426" y="9089"/>
                  </a:lnTo>
                  <a:cubicBezTo>
                    <a:pt x="456" y="9119"/>
                    <a:pt x="395" y="9119"/>
                    <a:pt x="395" y="9180"/>
                  </a:cubicBezTo>
                  <a:cubicBezTo>
                    <a:pt x="404" y="9176"/>
                    <a:pt x="414" y="9174"/>
                    <a:pt x="426" y="9174"/>
                  </a:cubicBezTo>
                  <a:cubicBezTo>
                    <a:pt x="496" y="9174"/>
                    <a:pt x="612" y="9245"/>
                    <a:pt x="639" y="9271"/>
                  </a:cubicBezTo>
                  <a:cubicBezTo>
                    <a:pt x="639" y="9271"/>
                    <a:pt x="578" y="9271"/>
                    <a:pt x="578" y="9302"/>
                  </a:cubicBezTo>
                  <a:cubicBezTo>
                    <a:pt x="578" y="9393"/>
                    <a:pt x="517" y="9454"/>
                    <a:pt x="517" y="9514"/>
                  </a:cubicBezTo>
                  <a:cubicBezTo>
                    <a:pt x="487" y="9545"/>
                    <a:pt x="456" y="9575"/>
                    <a:pt x="426" y="9575"/>
                  </a:cubicBezTo>
                  <a:cubicBezTo>
                    <a:pt x="426" y="9575"/>
                    <a:pt x="445" y="9575"/>
                    <a:pt x="461" y="9580"/>
                  </a:cubicBezTo>
                  <a:lnTo>
                    <a:pt x="461" y="9580"/>
                  </a:lnTo>
                  <a:cubicBezTo>
                    <a:pt x="460" y="9579"/>
                    <a:pt x="458" y="9577"/>
                    <a:pt x="456" y="9575"/>
                  </a:cubicBezTo>
                  <a:cubicBezTo>
                    <a:pt x="578" y="9575"/>
                    <a:pt x="730" y="9636"/>
                    <a:pt x="791" y="9727"/>
                  </a:cubicBezTo>
                  <a:cubicBezTo>
                    <a:pt x="806" y="9773"/>
                    <a:pt x="783" y="9780"/>
                    <a:pt x="756" y="9780"/>
                  </a:cubicBezTo>
                  <a:cubicBezTo>
                    <a:pt x="743" y="9780"/>
                    <a:pt x="729" y="9778"/>
                    <a:pt x="718" y="9778"/>
                  </a:cubicBezTo>
                  <a:cubicBezTo>
                    <a:pt x="707" y="9778"/>
                    <a:pt x="699" y="9780"/>
                    <a:pt x="699" y="9788"/>
                  </a:cubicBezTo>
                  <a:cubicBezTo>
                    <a:pt x="699" y="9910"/>
                    <a:pt x="943" y="9910"/>
                    <a:pt x="851" y="10031"/>
                  </a:cubicBezTo>
                  <a:cubicBezTo>
                    <a:pt x="821" y="10041"/>
                    <a:pt x="791" y="10045"/>
                    <a:pt x="761" y="10045"/>
                  </a:cubicBezTo>
                  <a:cubicBezTo>
                    <a:pt x="703" y="10045"/>
                    <a:pt x="649" y="10031"/>
                    <a:pt x="608" y="10031"/>
                  </a:cubicBezTo>
                  <a:cubicBezTo>
                    <a:pt x="578" y="9970"/>
                    <a:pt x="669" y="9940"/>
                    <a:pt x="669" y="9910"/>
                  </a:cubicBezTo>
                  <a:lnTo>
                    <a:pt x="669" y="9910"/>
                  </a:lnTo>
                  <a:lnTo>
                    <a:pt x="639" y="9940"/>
                  </a:lnTo>
                  <a:cubicBezTo>
                    <a:pt x="616" y="9940"/>
                    <a:pt x="593" y="9906"/>
                    <a:pt x="596" y="9889"/>
                  </a:cubicBezTo>
                  <a:lnTo>
                    <a:pt x="596" y="9889"/>
                  </a:lnTo>
                  <a:cubicBezTo>
                    <a:pt x="551" y="9937"/>
                    <a:pt x="573" y="10101"/>
                    <a:pt x="517" y="10213"/>
                  </a:cubicBezTo>
                  <a:cubicBezTo>
                    <a:pt x="538" y="10235"/>
                    <a:pt x="560" y="10256"/>
                    <a:pt x="581" y="10256"/>
                  </a:cubicBezTo>
                  <a:cubicBezTo>
                    <a:pt x="590" y="10256"/>
                    <a:pt x="599" y="10253"/>
                    <a:pt x="608" y="10244"/>
                  </a:cubicBezTo>
                  <a:lnTo>
                    <a:pt x="608" y="10213"/>
                  </a:lnTo>
                  <a:cubicBezTo>
                    <a:pt x="617" y="10209"/>
                    <a:pt x="625" y="10207"/>
                    <a:pt x="633" y="10207"/>
                  </a:cubicBezTo>
                  <a:cubicBezTo>
                    <a:pt x="670" y="10207"/>
                    <a:pt x="694" y="10250"/>
                    <a:pt x="716" y="10250"/>
                  </a:cubicBezTo>
                  <a:cubicBezTo>
                    <a:pt x="721" y="10250"/>
                    <a:pt x="725" y="10248"/>
                    <a:pt x="730" y="10244"/>
                  </a:cubicBezTo>
                  <a:cubicBezTo>
                    <a:pt x="760" y="10274"/>
                    <a:pt x="851" y="10335"/>
                    <a:pt x="821" y="10396"/>
                  </a:cubicBezTo>
                  <a:lnTo>
                    <a:pt x="719" y="10396"/>
                  </a:lnTo>
                  <a:cubicBezTo>
                    <a:pt x="691" y="10431"/>
                    <a:pt x="659" y="10469"/>
                    <a:pt x="730" y="10487"/>
                  </a:cubicBezTo>
                  <a:lnTo>
                    <a:pt x="791" y="10426"/>
                  </a:lnTo>
                  <a:cubicBezTo>
                    <a:pt x="851" y="10487"/>
                    <a:pt x="943" y="10548"/>
                    <a:pt x="912" y="10609"/>
                  </a:cubicBezTo>
                  <a:cubicBezTo>
                    <a:pt x="1003" y="10578"/>
                    <a:pt x="912" y="10578"/>
                    <a:pt x="1003" y="10548"/>
                  </a:cubicBezTo>
                  <a:lnTo>
                    <a:pt x="1003" y="10548"/>
                  </a:lnTo>
                  <a:cubicBezTo>
                    <a:pt x="994" y="10550"/>
                    <a:pt x="986" y="10551"/>
                    <a:pt x="980" y="10551"/>
                  </a:cubicBezTo>
                  <a:cubicBezTo>
                    <a:pt x="915" y="10551"/>
                    <a:pt x="990" y="10444"/>
                    <a:pt x="930" y="10444"/>
                  </a:cubicBezTo>
                  <a:cubicBezTo>
                    <a:pt x="919" y="10444"/>
                    <a:pt x="904" y="10448"/>
                    <a:pt x="882" y="10457"/>
                  </a:cubicBezTo>
                  <a:cubicBezTo>
                    <a:pt x="1003" y="10396"/>
                    <a:pt x="943" y="10365"/>
                    <a:pt x="1034" y="10335"/>
                  </a:cubicBezTo>
                  <a:cubicBezTo>
                    <a:pt x="1003" y="10335"/>
                    <a:pt x="973" y="10335"/>
                    <a:pt x="1003" y="10305"/>
                  </a:cubicBezTo>
                  <a:cubicBezTo>
                    <a:pt x="973" y="10305"/>
                    <a:pt x="973" y="10274"/>
                    <a:pt x="973" y="10274"/>
                  </a:cubicBezTo>
                  <a:cubicBezTo>
                    <a:pt x="943" y="10305"/>
                    <a:pt x="943" y="10305"/>
                    <a:pt x="912" y="10305"/>
                  </a:cubicBezTo>
                  <a:cubicBezTo>
                    <a:pt x="851" y="10274"/>
                    <a:pt x="851" y="10213"/>
                    <a:pt x="821" y="10183"/>
                  </a:cubicBezTo>
                  <a:cubicBezTo>
                    <a:pt x="821" y="10173"/>
                    <a:pt x="824" y="10170"/>
                    <a:pt x="830" y="10170"/>
                  </a:cubicBezTo>
                  <a:cubicBezTo>
                    <a:pt x="841" y="10170"/>
                    <a:pt x="861" y="10183"/>
                    <a:pt x="882" y="10183"/>
                  </a:cubicBezTo>
                  <a:lnTo>
                    <a:pt x="821" y="10153"/>
                  </a:lnTo>
                  <a:cubicBezTo>
                    <a:pt x="863" y="10132"/>
                    <a:pt x="905" y="10096"/>
                    <a:pt x="937" y="10096"/>
                  </a:cubicBezTo>
                  <a:cubicBezTo>
                    <a:pt x="951" y="10096"/>
                    <a:pt x="963" y="10103"/>
                    <a:pt x="973" y="10122"/>
                  </a:cubicBezTo>
                  <a:lnTo>
                    <a:pt x="973" y="10062"/>
                  </a:lnTo>
                  <a:cubicBezTo>
                    <a:pt x="1034" y="10031"/>
                    <a:pt x="1034" y="9970"/>
                    <a:pt x="1003" y="9940"/>
                  </a:cubicBezTo>
                  <a:cubicBezTo>
                    <a:pt x="1025" y="9940"/>
                    <a:pt x="984" y="9908"/>
                    <a:pt x="970" y="9902"/>
                  </a:cubicBezTo>
                  <a:lnTo>
                    <a:pt x="970" y="9902"/>
                  </a:lnTo>
                  <a:lnTo>
                    <a:pt x="943" y="9818"/>
                  </a:lnTo>
                  <a:lnTo>
                    <a:pt x="973" y="9818"/>
                  </a:lnTo>
                  <a:cubicBezTo>
                    <a:pt x="973" y="9727"/>
                    <a:pt x="851" y="9606"/>
                    <a:pt x="973" y="9514"/>
                  </a:cubicBezTo>
                  <a:cubicBezTo>
                    <a:pt x="943" y="9484"/>
                    <a:pt x="943" y="9454"/>
                    <a:pt x="943" y="9393"/>
                  </a:cubicBezTo>
                  <a:lnTo>
                    <a:pt x="1003" y="9393"/>
                  </a:lnTo>
                  <a:cubicBezTo>
                    <a:pt x="1003" y="9332"/>
                    <a:pt x="1064" y="9271"/>
                    <a:pt x="1003" y="9241"/>
                  </a:cubicBezTo>
                  <a:cubicBezTo>
                    <a:pt x="1155" y="9210"/>
                    <a:pt x="1034" y="9058"/>
                    <a:pt x="1064" y="8967"/>
                  </a:cubicBezTo>
                  <a:lnTo>
                    <a:pt x="1003" y="8967"/>
                  </a:lnTo>
                  <a:cubicBezTo>
                    <a:pt x="1003" y="8937"/>
                    <a:pt x="973" y="8876"/>
                    <a:pt x="943" y="8815"/>
                  </a:cubicBezTo>
                  <a:lnTo>
                    <a:pt x="882" y="8815"/>
                  </a:lnTo>
                  <a:cubicBezTo>
                    <a:pt x="821" y="8754"/>
                    <a:pt x="912" y="8694"/>
                    <a:pt x="912" y="8603"/>
                  </a:cubicBezTo>
                  <a:cubicBezTo>
                    <a:pt x="927" y="8603"/>
                    <a:pt x="934" y="8609"/>
                    <a:pt x="935" y="8617"/>
                  </a:cubicBezTo>
                  <a:lnTo>
                    <a:pt x="935" y="8617"/>
                  </a:lnTo>
                  <a:cubicBezTo>
                    <a:pt x="1037" y="8528"/>
                    <a:pt x="826" y="8415"/>
                    <a:pt x="912" y="8329"/>
                  </a:cubicBezTo>
                  <a:cubicBezTo>
                    <a:pt x="912" y="8329"/>
                    <a:pt x="912" y="8299"/>
                    <a:pt x="912" y="8299"/>
                  </a:cubicBezTo>
                  <a:lnTo>
                    <a:pt x="943" y="8299"/>
                  </a:lnTo>
                  <a:cubicBezTo>
                    <a:pt x="943" y="8268"/>
                    <a:pt x="943" y="8268"/>
                    <a:pt x="973" y="8268"/>
                  </a:cubicBezTo>
                  <a:lnTo>
                    <a:pt x="943" y="8268"/>
                  </a:lnTo>
                  <a:cubicBezTo>
                    <a:pt x="912" y="8268"/>
                    <a:pt x="912" y="8238"/>
                    <a:pt x="912" y="8207"/>
                  </a:cubicBezTo>
                  <a:lnTo>
                    <a:pt x="973" y="8207"/>
                  </a:lnTo>
                  <a:cubicBezTo>
                    <a:pt x="1003" y="8177"/>
                    <a:pt x="943" y="8177"/>
                    <a:pt x="882" y="8177"/>
                  </a:cubicBezTo>
                  <a:cubicBezTo>
                    <a:pt x="882" y="8177"/>
                    <a:pt x="851" y="8177"/>
                    <a:pt x="851" y="8147"/>
                  </a:cubicBezTo>
                  <a:cubicBezTo>
                    <a:pt x="943" y="8147"/>
                    <a:pt x="791" y="8086"/>
                    <a:pt x="912" y="8055"/>
                  </a:cubicBezTo>
                  <a:cubicBezTo>
                    <a:pt x="855" y="8055"/>
                    <a:pt x="879" y="7946"/>
                    <a:pt x="778" y="7909"/>
                  </a:cubicBezTo>
                  <a:lnTo>
                    <a:pt x="778" y="7909"/>
                  </a:lnTo>
                  <a:cubicBezTo>
                    <a:pt x="788" y="7887"/>
                    <a:pt x="782" y="7865"/>
                    <a:pt x="760" y="7843"/>
                  </a:cubicBezTo>
                  <a:lnTo>
                    <a:pt x="851" y="7812"/>
                  </a:lnTo>
                  <a:lnTo>
                    <a:pt x="730" y="7751"/>
                  </a:lnTo>
                  <a:cubicBezTo>
                    <a:pt x="669" y="7751"/>
                    <a:pt x="570" y="7759"/>
                    <a:pt x="479" y="7759"/>
                  </a:cubicBezTo>
                  <a:cubicBezTo>
                    <a:pt x="388" y="7759"/>
                    <a:pt x="304" y="7751"/>
                    <a:pt x="274" y="77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18075" y="984350"/>
              <a:ext cx="775" cy="25"/>
            </a:xfrm>
            <a:custGeom>
              <a:avLst/>
              <a:gdLst/>
              <a:ahLst/>
              <a:cxnLst/>
              <a:rect l="l" t="t" r="r" b="b"/>
              <a:pathLst>
                <a:path w="31" h="1" extrusionOk="0">
                  <a:moveTo>
                    <a:pt x="1" y="0"/>
                  </a:moveTo>
                  <a:cubicBezTo>
                    <a:pt x="1" y="0"/>
                    <a:pt x="31" y="0"/>
                    <a:pt x="31" y="0"/>
                  </a:cubicBezTo>
                  <a:cubicBezTo>
                    <a:pt x="3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13525" y="926600"/>
              <a:ext cx="775" cy="25"/>
            </a:xfrm>
            <a:custGeom>
              <a:avLst/>
              <a:gdLst/>
              <a:ahLst/>
              <a:cxnLst/>
              <a:rect l="l" t="t" r="r" b="b"/>
              <a:pathLst>
                <a:path w="31" h="1" extrusionOk="0">
                  <a:moveTo>
                    <a:pt x="31" y="0"/>
                  </a:moveTo>
                  <a:cubicBezTo>
                    <a:pt x="31" y="0"/>
                    <a:pt x="31" y="0"/>
                    <a:pt x="31"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16550" y="1044375"/>
              <a:ext cx="1550" cy="25"/>
            </a:xfrm>
            <a:custGeom>
              <a:avLst/>
              <a:gdLst/>
              <a:ahLst/>
              <a:cxnLst/>
              <a:rect l="l" t="t" r="r" b="b"/>
              <a:pathLst>
                <a:path w="62" h="1" extrusionOk="0">
                  <a:moveTo>
                    <a:pt x="1" y="1"/>
                  </a:moveTo>
                  <a:cubicBezTo>
                    <a:pt x="31" y="1"/>
                    <a:pt x="31" y="1"/>
                    <a:pt x="62" y="1"/>
                  </a:cubicBezTo>
                  <a:cubicBezTo>
                    <a:pt x="31" y="1"/>
                    <a:pt x="3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34800" y="1080100"/>
              <a:ext cx="775" cy="775"/>
            </a:xfrm>
            <a:custGeom>
              <a:avLst/>
              <a:gdLst/>
              <a:ahLst/>
              <a:cxnLst/>
              <a:rect l="l" t="t" r="r" b="b"/>
              <a:pathLst>
                <a:path w="31" h="31" extrusionOk="0">
                  <a:moveTo>
                    <a:pt x="0" y="0"/>
                  </a:moveTo>
                  <a:cubicBezTo>
                    <a:pt x="0" y="0"/>
                    <a:pt x="0" y="31"/>
                    <a:pt x="0" y="31"/>
                  </a:cubicBezTo>
                  <a:lnTo>
                    <a:pt x="31" y="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624150" y="1090400"/>
              <a:ext cx="1550" cy="1125"/>
            </a:xfrm>
            <a:custGeom>
              <a:avLst/>
              <a:gdLst/>
              <a:ahLst/>
              <a:cxnLst/>
              <a:rect l="l" t="t" r="r" b="b"/>
              <a:pathLst>
                <a:path w="62" h="45" extrusionOk="0">
                  <a:moveTo>
                    <a:pt x="23" y="0"/>
                  </a:moveTo>
                  <a:cubicBezTo>
                    <a:pt x="18" y="0"/>
                    <a:pt x="11" y="4"/>
                    <a:pt x="1" y="14"/>
                  </a:cubicBezTo>
                  <a:cubicBezTo>
                    <a:pt x="1" y="14"/>
                    <a:pt x="1" y="14"/>
                    <a:pt x="1" y="44"/>
                  </a:cubicBezTo>
                  <a:lnTo>
                    <a:pt x="62" y="14"/>
                  </a:lnTo>
                  <a:cubicBezTo>
                    <a:pt x="41" y="14"/>
                    <a:pt x="35" y="0"/>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627950" y="1081625"/>
              <a:ext cx="2675" cy="2300"/>
            </a:xfrm>
            <a:custGeom>
              <a:avLst/>
              <a:gdLst/>
              <a:ahLst/>
              <a:cxnLst/>
              <a:rect l="l" t="t" r="r" b="b"/>
              <a:pathLst>
                <a:path w="107" h="92" extrusionOk="0">
                  <a:moveTo>
                    <a:pt x="62" y="0"/>
                  </a:moveTo>
                  <a:cubicBezTo>
                    <a:pt x="1" y="30"/>
                    <a:pt x="31" y="61"/>
                    <a:pt x="31" y="91"/>
                  </a:cubicBezTo>
                  <a:cubicBezTo>
                    <a:pt x="31" y="61"/>
                    <a:pt x="31" y="61"/>
                    <a:pt x="31" y="61"/>
                  </a:cubicBezTo>
                  <a:cubicBezTo>
                    <a:pt x="56" y="69"/>
                    <a:pt x="71" y="73"/>
                    <a:pt x="81" y="73"/>
                  </a:cubicBezTo>
                  <a:cubicBezTo>
                    <a:pt x="106" y="73"/>
                    <a:pt x="84" y="45"/>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628725" y="1083900"/>
              <a:ext cx="775" cy="775"/>
            </a:xfrm>
            <a:custGeom>
              <a:avLst/>
              <a:gdLst/>
              <a:ahLst/>
              <a:cxnLst/>
              <a:rect l="l" t="t" r="r" b="b"/>
              <a:pathLst>
                <a:path w="31" h="31" extrusionOk="0">
                  <a:moveTo>
                    <a:pt x="0" y="0"/>
                  </a:moveTo>
                  <a:cubicBezTo>
                    <a:pt x="0" y="0"/>
                    <a:pt x="0" y="0"/>
                    <a:pt x="0" y="31"/>
                  </a:cubicBezTo>
                  <a:cubicBezTo>
                    <a:pt x="31" y="31"/>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33050" y="1073150"/>
              <a:ext cx="2825" cy="1025"/>
            </a:xfrm>
            <a:custGeom>
              <a:avLst/>
              <a:gdLst/>
              <a:ahLst/>
              <a:cxnLst/>
              <a:rect l="l" t="t" r="r" b="b"/>
              <a:pathLst>
                <a:path w="113" h="41" extrusionOk="0">
                  <a:moveTo>
                    <a:pt x="24" y="1"/>
                  </a:moveTo>
                  <a:cubicBezTo>
                    <a:pt x="9" y="1"/>
                    <a:pt x="1" y="9"/>
                    <a:pt x="10" y="35"/>
                  </a:cubicBezTo>
                  <a:lnTo>
                    <a:pt x="70" y="35"/>
                  </a:lnTo>
                  <a:cubicBezTo>
                    <a:pt x="81" y="39"/>
                    <a:pt x="88" y="40"/>
                    <a:pt x="92" y="40"/>
                  </a:cubicBezTo>
                  <a:cubicBezTo>
                    <a:pt x="112" y="40"/>
                    <a:pt x="54" y="1"/>
                    <a:pt x="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24150" y="1081625"/>
              <a:ext cx="2300" cy="775"/>
            </a:xfrm>
            <a:custGeom>
              <a:avLst/>
              <a:gdLst/>
              <a:ahLst/>
              <a:cxnLst/>
              <a:rect l="l" t="t" r="r" b="b"/>
              <a:pathLst>
                <a:path w="92" h="31" extrusionOk="0">
                  <a:moveTo>
                    <a:pt x="31" y="0"/>
                  </a:moveTo>
                  <a:lnTo>
                    <a:pt x="1" y="30"/>
                  </a:lnTo>
                  <a:lnTo>
                    <a:pt x="92" y="30"/>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624925" y="1076300"/>
              <a:ext cx="1525" cy="1550"/>
            </a:xfrm>
            <a:custGeom>
              <a:avLst/>
              <a:gdLst/>
              <a:ahLst/>
              <a:cxnLst/>
              <a:rect l="l" t="t" r="r" b="b"/>
              <a:pathLst>
                <a:path w="61" h="62" extrusionOk="0">
                  <a:moveTo>
                    <a:pt x="31" y="0"/>
                  </a:moveTo>
                  <a:lnTo>
                    <a:pt x="0" y="61"/>
                  </a:lnTo>
                  <a:lnTo>
                    <a:pt x="31" y="61"/>
                  </a:lnTo>
                  <a:cubicBezTo>
                    <a:pt x="31" y="31"/>
                    <a:pt x="61" y="0"/>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625675" y="1077825"/>
              <a:ext cx="775" cy="1525"/>
            </a:xfrm>
            <a:custGeom>
              <a:avLst/>
              <a:gdLst/>
              <a:ahLst/>
              <a:cxnLst/>
              <a:rect l="l" t="t" r="r" b="b"/>
              <a:pathLst>
                <a:path w="31" h="61" extrusionOk="0">
                  <a:moveTo>
                    <a:pt x="1" y="0"/>
                  </a:moveTo>
                  <a:cubicBezTo>
                    <a:pt x="1" y="30"/>
                    <a:pt x="1" y="30"/>
                    <a:pt x="31" y="61"/>
                  </a:cubicBezTo>
                  <a:cubicBezTo>
                    <a:pt x="31" y="30"/>
                    <a:pt x="31" y="3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24150" y="1079325"/>
              <a:ext cx="25" cy="1550"/>
            </a:xfrm>
            <a:custGeom>
              <a:avLst/>
              <a:gdLst/>
              <a:ahLst/>
              <a:cxnLst/>
              <a:rect l="l" t="t" r="r" b="b"/>
              <a:pathLst>
                <a:path w="1" h="62" extrusionOk="0">
                  <a:moveTo>
                    <a:pt x="1" y="62"/>
                  </a:moveTo>
                  <a:lnTo>
                    <a:pt x="1" y="6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24925" y="1061850"/>
              <a:ext cx="1525" cy="1550"/>
            </a:xfrm>
            <a:custGeom>
              <a:avLst/>
              <a:gdLst/>
              <a:ahLst/>
              <a:cxnLst/>
              <a:rect l="l" t="t" r="r" b="b"/>
              <a:pathLst>
                <a:path w="61" h="62" extrusionOk="0">
                  <a:moveTo>
                    <a:pt x="31" y="1"/>
                  </a:moveTo>
                  <a:cubicBezTo>
                    <a:pt x="0" y="1"/>
                    <a:pt x="0" y="1"/>
                    <a:pt x="0" y="31"/>
                  </a:cubicBezTo>
                  <a:cubicBezTo>
                    <a:pt x="0" y="31"/>
                    <a:pt x="31" y="62"/>
                    <a:pt x="61"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620350" y="1066425"/>
              <a:ext cx="2300" cy="775"/>
            </a:xfrm>
            <a:custGeom>
              <a:avLst/>
              <a:gdLst/>
              <a:ahLst/>
              <a:cxnLst/>
              <a:rect l="l" t="t" r="r" b="b"/>
              <a:pathLst>
                <a:path w="92" h="31" extrusionOk="0">
                  <a:moveTo>
                    <a:pt x="1" y="0"/>
                  </a:moveTo>
                  <a:lnTo>
                    <a:pt x="31" y="31"/>
                  </a:lnTo>
                  <a:cubicBezTo>
                    <a:pt x="31" y="0"/>
                    <a:pt x="6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18825" y="1062100"/>
              <a:ext cx="1550" cy="1625"/>
            </a:xfrm>
            <a:custGeom>
              <a:avLst/>
              <a:gdLst/>
              <a:ahLst/>
              <a:cxnLst/>
              <a:rect l="l" t="t" r="r" b="b"/>
              <a:pathLst>
                <a:path w="62" h="65" extrusionOk="0">
                  <a:moveTo>
                    <a:pt x="6" y="0"/>
                  </a:moveTo>
                  <a:cubicBezTo>
                    <a:pt x="3" y="0"/>
                    <a:pt x="1" y="6"/>
                    <a:pt x="1" y="21"/>
                  </a:cubicBezTo>
                  <a:cubicBezTo>
                    <a:pt x="22" y="43"/>
                    <a:pt x="29" y="64"/>
                    <a:pt x="41" y="64"/>
                  </a:cubicBezTo>
                  <a:cubicBezTo>
                    <a:pt x="47" y="64"/>
                    <a:pt x="53" y="60"/>
                    <a:pt x="62" y="52"/>
                  </a:cubicBezTo>
                  <a:cubicBezTo>
                    <a:pt x="39" y="52"/>
                    <a:pt x="16"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23400" y="1042850"/>
              <a:ext cx="3825" cy="25"/>
            </a:xfrm>
            <a:custGeom>
              <a:avLst/>
              <a:gdLst/>
              <a:ahLst/>
              <a:cxnLst/>
              <a:rect l="l" t="t" r="r" b="b"/>
              <a:pathLst>
                <a:path w="153" h="1" extrusionOk="0">
                  <a:moveTo>
                    <a:pt x="0" y="1"/>
                  </a:moveTo>
                  <a:lnTo>
                    <a:pt x="0" y="1"/>
                  </a:lnTo>
                  <a:lnTo>
                    <a:pt x="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13900" y="1024300"/>
              <a:ext cx="3450" cy="2075"/>
            </a:xfrm>
            <a:custGeom>
              <a:avLst/>
              <a:gdLst/>
              <a:ahLst/>
              <a:cxnLst/>
              <a:rect l="l" t="t" r="r" b="b"/>
              <a:pathLst>
                <a:path w="138" h="83" extrusionOk="0">
                  <a:moveTo>
                    <a:pt x="70" y="1"/>
                  </a:moveTo>
                  <a:cubicBezTo>
                    <a:pt x="59" y="1"/>
                    <a:pt x="42" y="4"/>
                    <a:pt x="16" y="13"/>
                  </a:cubicBezTo>
                  <a:cubicBezTo>
                    <a:pt x="0" y="44"/>
                    <a:pt x="23" y="44"/>
                    <a:pt x="42" y="44"/>
                  </a:cubicBezTo>
                  <a:cubicBezTo>
                    <a:pt x="61" y="44"/>
                    <a:pt x="76" y="44"/>
                    <a:pt x="46" y="74"/>
                  </a:cubicBezTo>
                  <a:cubicBezTo>
                    <a:pt x="58" y="80"/>
                    <a:pt x="68" y="83"/>
                    <a:pt x="76" y="83"/>
                  </a:cubicBezTo>
                  <a:cubicBezTo>
                    <a:pt x="108" y="83"/>
                    <a:pt x="113" y="44"/>
                    <a:pt x="137" y="44"/>
                  </a:cubicBezTo>
                  <a:cubicBezTo>
                    <a:pt x="94" y="22"/>
                    <a:pt x="97" y="1"/>
                    <a:pt x="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17325" y="1025375"/>
              <a:ext cx="25" cy="800"/>
            </a:xfrm>
            <a:custGeom>
              <a:avLst/>
              <a:gdLst/>
              <a:ahLst/>
              <a:cxnLst/>
              <a:rect l="l" t="t" r="r" b="b"/>
              <a:pathLst>
                <a:path w="1" h="32" extrusionOk="0">
                  <a:moveTo>
                    <a:pt x="0" y="1"/>
                  </a:moveTo>
                  <a:cubicBezTo>
                    <a:pt x="0" y="1"/>
                    <a:pt x="0" y="31"/>
                    <a:pt x="0" y="3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633275" y="820200"/>
              <a:ext cx="1550" cy="800"/>
            </a:xfrm>
            <a:custGeom>
              <a:avLst/>
              <a:gdLst/>
              <a:ahLst/>
              <a:cxnLst/>
              <a:rect l="l" t="t" r="r" b="b"/>
              <a:pathLst>
                <a:path w="62" h="32" extrusionOk="0">
                  <a:moveTo>
                    <a:pt x="61" y="1"/>
                  </a:moveTo>
                  <a:lnTo>
                    <a:pt x="1" y="31"/>
                  </a:lnTo>
                  <a:lnTo>
                    <a:pt x="31" y="31"/>
                  </a:lnTo>
                  <a:lnTo>
                    <a:pt x="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631000" y="817925"/>
              <a:ext cx="2300" cy="1550"/>
            </a:xfrm>
            <a:custGeom>
              <a:avLst/>
              <a:gdLst/>
              <a:ahLst/>
              <a:cxnLst/>
              <a:rect l="l" t="t" r="r" b="b"/>
              <a:pathLst>
                <a:path w="92" h="62" extrusionOk="0">
                  <a:moveTo>
                    <a:pt x="0" y="1"/>
                  </a:moveTo>
                  <a:cubicBezTo>
                    <a:pt x="0" y="31"/>
                    <a:pt x="0" y="31"/>
                    <a:pt x="0" y="62"/>
                  </a:cubicBezTo>
                  <a:lnTo>
                    <a:pt x="92" y="3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11250" y="960025"/>
              <a:ext cx="1525" cy="1550"/>
            </a:xfrm>
            <a:custGeom>
              <a:avLst/>
              <a:gdLst/>
              <a:ahLst/>
              <a:cxnLst/>
              <a:rect l="l" t="t" r="r" b="b"/>
              <a:pathLst>
                <a:path w="61" h="62" extrusionOk="0">
                  <a:moveTo>
                    <a:pt x="61" y="1"/>
                  </a:moveTo>
                  <a:lnTo>
                    <a:pt x="0" y="31"/>
                  </a:lnTo>
                  <a:lnTo>
                    <a:pt x="30" y="62"/>
                  </a:lnTo>
                  <a:cubicBezTo>
                    <a:pt x="30" y="31"/>
                    <a:pt x="61" y="3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612750" y="947125"/>
              <a:ext cx="2325" cy="25"/>
            </a:xfrm>
            <a:custGeom>
              <a:avLst/>
              <a:gdLst/>
              <a:ahLst/>
              <a:cxnLst/>
              <a:rect l="l" t="t" r="r" b="b"/>
              <a:pathLst>
                <a:path w="93" h="1" extrusionOk="0">
                  <a:moveTo>
                    <a:pt x="1" y="0"/>
                  </a:moveTo>
                  <a:lnTo>
                    <a:pt x="1" y="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609725" y="934950"/>
              <a:ext cx="3050" cy="1550"/>
            </a:xfrm>
            <a:custGeom>
              <a:avLst/>
              <a:gdLst/>
              <a:ahLst/>
              <a:cxnLst/>
              <a:rect l="l" t="t" r="r" b="b"/>
              <a:pathLst>
                <a:path w="122" h="62" extrusionOk="0">
                  <a:moveTo>
                    <a:pt x="0" y="1"/>
                  </a:moveTo>
                  <a:cubicBezTo>
                    <a:pt x="0" y="29"/>
                    <a:pt x="27" y="57"/>
                    <a:pt x="30" y="61"/>
                  </a:cubicBezTo>
                  <a:lnTo>
                    <a:pt x="30" y="61"/>
                  </a:lnTo>
                  <a:cubicBezTo>
                    <a:pt x="1" y="31"/>
                    <a:pt x="121" y="1"/>
                    <a:pt x="0" y="1"/>
                  </a:cubicBezTo>
                  <a:close/>
                  <a:moveTo>
                    <a:pt x="30" y="61"/>
                  </a:moveTo>
                  <a:lnTo>
                    <a:pt x="30" y="61"/>
                  </a:lnTo>
                  <a:cubicBezTo>
                    <a:pt x="30" y="61"/>
                    <a:pt x="30" y="61"/>
                    <a:pt x="31" y="61"/>
                  </a:cubicBezTo>
                  <a:lnTo>
                    <a:pt x="31" y="61"/>
                  </a:lnTo>
                  <a:cubicBezTo>
                    <a:pt x="31" y="61"/>
                    <a:pt x="30" y="61"/>
                    <a:pt x="30"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143650" y="1131000"/>
              <a:ext cx="1825" cy="800"/>
            </a:xfrm>
            <a:custGeom>
              <a:avLst/>
              <a:gdLst/>
              <a:ahLst/>
              <a:cxnLst/>
              <a:rect l="l" t="t" r="r" b="b"/>
              <a:pathLst>
                <a:path w="73" h="32" extrusionOk="0">
                  <a:moveTo>
                    <a:pt x="12" y="1"/>
                  </a:moveTo>
                  <a:lnTo>
                    <a:pt x="12" y="1"/>
                  </a:lnTo>
                  <a:cubicBezTo>
                    <a:pt x="1" y="12"/>
                    <a:pt x="7" y="15"/>
                    <a:pt x="19" y="16"/>
                  </a:cubicBezTo>
                  <a:lnTo>
                    <a:pt x="19" y="16"/>
                  </a:lnTo>
                  <a:cubicBezTo>
                    <a:pt x="15" y="12"/>
                    <a:pt x="12" y="7"/>
                    <a:pt x="12" y="1"/>
                  </a:cubicBezTo>
                  <a:close/>
                  <a:moveTo>
                    <a:pt x="19" y="16"/>
                  </a:moveTo>
                  <a:lnTo>
                    <a:pt x="19" y="16"/>
                  </a:lnTo>
                  <a:cubicBezTo>
                    <a:pt x="34" y="31"/>
                    <a:pt x="73" y="31"/>
                    <a:pt x="73" y="31"/>
                  </a:cubicBezTo>
                  <a:cubicBezTo>
                    <a:pt x="73" y="16"/>
                    <a:pt x="50" y="16"/>
                    <a:pt x="31" y="16"/>
                  </a:cubicBezTo>
                  <a:cubicBezTo>
                    <a:pt x="27" y="16"/>
                    <a:pt x="22" y="16"/>
                    <a:pt x="19"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139375" y="1122650"/>
              <a:ext cx="1550" cy="1550"/>
            </a:xfrm>
            <a:custGeom>
              <a:avLst/>
              <a:gdLst/>
              <a:ahLst/>
              <a:cxnLst/>
              <a:rect l="l" t="t" r="r" b="b"/>
              <a:pathLst>
                <a:path w="62" h="62" extrusionOk="0">
                  <a:moveTo>
                    <a:pt x="31" y="31"/>
                  </a:moveTo>
                  <a:lnTo>
                    <a:pt x="62" y="6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137875" y="1116575"/>
              <a:ext cx="3800" cy="4575"/>
            </a:xfrm>
            <a:custGeom>
              <a:avLst/>
              <a:gdLst/>
              <a:ahLst/>
              <a:cxnLst/>
              <a:rect l="l" t="t" r="r" b="b"/>
              <a:pathLst>
                <a:path w="152" h="183" extrusionOk="0">
                  <a:moveTo>
                    <a:pt x="91" y="0"/>
                  </a:moveTo>
                  <a:lnTo>
                    <a:pt x="91" y="0"/>
                  </a:lnTo>
                  <a:cubicBezTo>
                    <a:pt x="0" y="31"/>
                    <a:pt x="122" y="91"/>
                    <a:pt x="91" y="152"/>
                  </a:cubicBezTo>
                  <a:lnTo>
                    <a:pt x="61" y="152"/>
                  </a:lnTo>
                  <a:lnTo>
                    <a:pt x="152" y="183"/>
                  </a:lnTo>
                  <a:cubicBezTo>
                    <a:pt x="122" y="122"/>
                    <a:pt x="61" y="31"/>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45650" y="1112575"/>
              <a:ext cx="600" cy="975"/>
            </a:xfrm>
            <a:custGeom>
              <a:avLst/>
              <a:gdLst/>
              <a:ahLst/>
              <a:cxnLst/>
              <a:rect l="l" t="t" r="r" b="b"/>
              <a:pathLst>
                <a:path w="24" h="39" extrusionOk="0">
                  <a:moveTo>
                    <a:pt x="1" y="1"/>
                  </a:moveTo>
                  <a:lnTo>
                    <a:pt x="1" y="1"/>
                  </a:lnTo>
                  <a:cubicBezTo>
                    <a:pt x="1" y="1"/>
                    <a:pt x="8" y="8"/>
                    <a:pt x="23" y="39"/>
                  </a:cubicBezTo>
                  <a:cubicBezTo>
                    <a:pt x="23" y="39"/>
                    <a:pt x="23" y="39"/>
                    <a:pt x="23" y="8"/>
                  </a:cubicBezTo>
                  <a:cubicBezTo>
                    <a:pt x="8" y="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146225" y="1113300"/>
              <a:ext cx="450" cy="475"/>
            </a:xfrm>
            <a:custGeom>
              <a:avLst/>
              <a:gdLst/>
              <a:ahLst/>
              <a:cxnLst/>
              <a:rect l="l" t="t" r="r" b="b"/>
              <a:pathLst>
                <a:path w="18" h="19" extrusionOk="0">
                  <a:moveTo>
                    <a:pt x="12" y="1"/>
                  </a:moveTo>
                  <a:cubicBezTo>
                    <a:pt x="10" y="1"/>
                    <a:pt x="7" y="3"/>
                    <a:pt x="0" y="10"/>
                  </a:cubicBezTo>
                  <a:cubicBezTo>
                    <a:pt x="0" y="16"/>
                    <a:pt x="2" y="18"/>
                    <a:pt x="4" y="18"/>
                  </a:cubicBezTo>
                  <a:cubicBezTo>
                    <a:pt x="9" y="18"/>
                    <a:pt x="17"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145450" y="1109550"/>
              <a:ext cx="2325" cy="1725"/>
            </a:xfrm>
            <a:custGeom>
              <a:avLst/>
              <a:gdLst/>
              <a:ahLst/>
              <a:cxnLst/>
              <a:rect l="l" t="t" r="r" b="b"/>
              <a:pathLst>
                <a:path w="93" h="69" extrusionOk="0">
                  <a:moveTo>
                    <a:pt x="47" y="0"/>
                  </a:moveTo>
                  <a:cubicBezTo>
                    <a:pt x="31" y="0"/>
                    <a:pt x="16" y="8"/>
                    <a:pt x="1" y="8"/>
                  </a:cubicBezTo>
                  <a:lnTo>
                    <a:pt x="31" y="68"/>
                  </a:lnTo>
                  <a:cubicBezTo>
                    <a:pt x="53" y="47"/>
                    <a:pt x="59" y="25"/>
                    <a:pt x="72" y="25"/>
                  </a:cubicBezTo>
                  <a:cubicBezTo>
                    <a:pt x="77" y="25"/>
                    <a:pt x="83" y="29"/>
                    <a:pt x="92" y="38"/>
                  </a:cubicBezTo>
                  <a:cubicBezTo>
                    <a:pt x="77" y="8"/>
                    <a:pt x="62"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43175" y="1108975"/>
              <a:ext cx="800" cy="775"/>
            </a:xfrm>
            <a:custGeom>
              <a:avLst/>
              <a:gdLst/>
              <a:ahLst/>
              <a:cxnLst/>
              <a:rect l="l" t="t" r="r" b="b"/>
              <a:pathLst>
                <a:path w="32" h="31" extrusionOk="0">
                  <a:moveTo>
                    <a:pt x="1" y="0"/>
                  </a:moveTo>
                  <a:lnTo>
                    <a:pt x="31" y="31"/>
                  </a:lnTo>
                  <a:cubicBezTo>
                    <a:pt x="31" y="31"/>
                    <a:pt x="3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42425" y="1109725"/>
              <a:ext cx="2300" cy="800"/>
            </a:xfrm>
            <a:custGeom>
              <a:avLst/>
              <a:gdLst/>
              <a:ahLst/>
              <a:cxnLst/>
              <a:rect l="l" t="t" r="r" b="b"/>
              <a:pathLst>
                <a:path w="92" h="32" extrusionOk="0">
                  <a:moveTo>
                    <a:pt x="61" y="1"/>
                  </a:moveTo>
                  <a:cubicBezTo>
                    <a:pt x="31" y="1"/>
                    <a:pt x="0" y="1"/>
                    <a:pt x="61" y="31"/>
                  </a:cubicBezTo>
                  <a:cubicBezTo>
                    <a:pt x="51" y="21"/>
                    <a:pt x="48" y="18"/>
                    <a:pt x="49" y="18"/>
                  </a:cubicBezTo>
                  <a:lnTo>
                    <a:pt x="49" y="18"/>
                  </a:lnTo>
                  <a:cubicBezTo>
                    <a:pt x="51" y="18"/>
                    <a:pt x="71" y="31"/>
                    <a:pt x="92" y="31"/>
                  </a:cubicBezTo>
                  <a:lnTo>
                    <a:pt x="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142425" y="1111250"/>
              <a:ext cx="2300" cy="1725"/>
            </a:xfrm>
            <a:custGeom>
              <a:avLst/>
              <a:gdLst/>
              <a:ahLst/>
              <a:cxnLst/>
              <a:rect l="l" t="t" r="r" b="b"/>
              <a:pathLst>
                <a:path w="92" h="69" extrusionOk="0">
                  <a:moveTo>
                    <a:pt x="92" y="0"/>
                  </a:moveTo>
                  <a:lnTo>
                    <a:pt x="92" y="0"/>
                  </a:lnTo>
                  <a:cubicBezTo>
                    <a:pt x="74" y="18"/>
                    <a:pt x="56" y="36"/>
                    <a:pt x="39" y="36"/>
                  </a:cubicBezTo>
                  <a:cubicBezTo>
                    <a:pt x="26" y="36"/>
                    <a:pt x="13" y="26"/>
                    <a:pt x="0" y="0"/>
                  </a:cubicBezTo>
                  <a:lnTo>
                    <a:pt x="0" y="0"/>
                  </a:lnTo>
                  <a:cubicBezTo>
                    <a:pt x="16" y="46"/>
                    <a:pt x="38" y="69"/>
                    <a:pt x="57" y="69"/>
                  </a:cubicBezTo>
                  <a:cubicBezTo>
                    <a:pt x="76" y="69"/>
                    <a:pt x="92" y="46"/>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137100" y="1116350"/>
              <a:ext cx="1025" cy="1000"/>
            </a:xfrm>
            <a:custGeom>
              <a:avLst/>
              <a:gdLst/>
              <a:ahLst/>
              <a:cxnLst/>
              <a:rect l="l" t="t" r="r" b="b"/>
              <a:pathLst>
                <a:path w="41" h="40" extrusionOk="0">
                  <a:moveTo>
                    <a:pt x="40" y="1"/>
                  </a:moveTo>
                  <a:lnTo>
                    <a:pt x="40" y="1"/>
                  </a:lnTo>
                  <a:cubicBezTo>
                    <a:pt x="40" y="1"/>
                    <a:pt x="37" y="3"/>
                    <a:pt x="31" y="9"/>
                  </a:cubicBezTo>
                  <a:lnTo>
                    <a:pt x="1" y="40"/>
                  </a:lnTo>
                  <a:lnTo>
                    <a:pt x="31" y="40"/>
                  </a:lnTo>
                  <a:cubicBezTo>
                    <a:pt x="7" y="40"/>
                    <a:pt x="41" y="1"/>
                    <a:pt x="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700" y="1103650"/>
              <a:ext cx="2300" cy="1550"/>
            </a:xfrm>
            <a:custGeom>
              <a:avLst/>
              <a:gdLst/>
              <a:ahLst/>
              <a:cxnLst/>
              <a:rect l="l" t="t" r="r" b="b"/>
              <a:pathLst>
                <a:path w="92" h="62" extrusionOk="0">
                  <a:moveTo>
                    <a:pt x="92" y="1"/>
                  </a:moveTo>
                  <a:lnTo>
                    <a:pt x="92" y="1"/>
                  </a:lnTo>
                  <a:cubicBezTo>
                    <a:pt x="61" y="1"/>
                    <a:pt x="31" y="31"/>
                    <a:pt x="1" y="31"/>
                  </a:cubicBezTo>
                  <a:lnTo>
                    <a:pt x="31" y="61"/>
                  </a:lnTo>
                  <a:cubicBezTo>
                    <a:pt x="31" y="31"/>
                    <a:pt x="61"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43175" y="1102900"/>
              <a:ext cx="1550" cy="1525"/>
            </a:xfrm>
            <a:custGeom>
              <a:avLst/>
              <a:gdLst/>
              <a:ahLst/>
              <a:cxnLst/>
              <a:rect l="l" t="t" r="r" b="b"/>
              <a:pathLst>
                <a:path w="62" h="61" extrusionOk="0">
                  <a:moveTo>
                    <a:pt x="31" y="0"/>
                  </a:moveTo>
                  <a:lnTo>
                    <a:pt x="31" y="0"/>
                  </a:lnTo>
                  <a:cubicBezTo>
                    <a:pt x="1" y="61"/>
                    <a:pt x="31" y="61"/>
                    <a:pt x="62" y="61"/>
                  </a:cubicBez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140150" y="1108200"/>
              <a:ext cx="1450" cy="1475"/>
            </a:xfrm>
            <a:custGeom>
              <a:avLst/>
              <a:gdLst/>
              <a:ahLst/>
              <a:cxnLst/>
              <a:rect l="l" t="t" r="r" b="b"/>
              <a:pathLst>
                <a:path w="58" h="59" extrusionOk="0">
                  <a:moveTo>
                    <a:pt x="0" y="1"/>
                  </a:moveTo>
                  <a:lnTo>
                    <a:pt x="58" y="59"/>
                  </a:lnTo>
                  <a:lnTo>
                    <a:pt x="31" y="3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146225" y="1099100"/>
              <a:ext cx="2300" cy="1525"/>
            </a:xfrm>
            <a:custGeom>
              <a:avLst/>
              <a:gdLst/>
              <a:ahLst/>
              <a:cxnLst/>
              <a:rect l="l" t="t" r="r" b="b"/>
              <a:pathLst>
                <a:path w="92" h="61" extrusionOk="0">
                  <a:moveTo>
                    <a:pt x="0" y="0"/>
                  </a:moveTo>
                  <a:lnTo>
                    <a:pt x="31" y="31"/>
                  </a:lnTo>
                  <a:lnTo>
                    <a:pt x="92" y="6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146975" y="1094525"/>
              <a:ext cx="2300" cy="2525"/>
            </a:xfrm>
            <a:custGeom>
              <a:avLst/>
              <a:gdLst/>
              <a:ahLst/>
              <a:cxnLst/>
              <a:rect l="l" t="t" r="r" b="b"/>
              <a:pathLst>
                <a:path w="92" h="101" extrusionOk="0">
                  <a:moveTo>
                    <a:pt x="1" y="1"/>
                  </a:moveTo>
                  <a:lnTo>
                    <a:pt x="1" y="1"/>
                  </a:lnTo>
                  <a:cubicBezTo>
                    <a:pt x="31" y="31"/>
                    <a:pt x="31" y="62"/>
                    <a:pt x="1" y="92"/>
                  </a:cubicBezTo>
                  <a:cubicBezTo>
                    <a:pt x="7" y="98"/>
                    <a:pt x="14" y="101"/>
                    <a:pt x="20" y="101"/>
                  </a:cubicBezTo>
                  <a:cubicBezTo>
                    <a:pt x="38" y="101"/>
                    <a:pt x="55" y="83"/>
                    <a:pt x="73" y="83"/>
                  </a:cubicBezTo>
                  <a:cubicBezTo>
                    <a:pt x="79" y="83"/>
                    <a:pt x="86" y="86"/>
                    <a:pt x="92" y="92"/>
                  </a:cubicBezTo>
                  <a:cubicBezTo>
                    <a:pt x="92" y="62"/>
                    <a:pt x="62" y="3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146225" y="1093775"/>
              <a:ext cx="775" cy="775"/>
            </a:xfrm>
            <a:custGeom>
              <a:avLst/>
              <a:gdLst/>
              <a:ahLst/>
              <a:cxnLst/>
              <a:rect l="l" t="t" r="r" b="b"/>
              <a:pathLst>
                <a:path w="31" h="31" extrusionOk="0">
                  <a:moveTo>
                    <a:pt x="0" y="0"/>
                  </a:moveTo>
                  <a:cubicBezTo>
                    <a:pt x="0" y="0"/>
                    <a:pt x="31" y="31"/>
                    <a:pt x="31" y="31"/>
                  </a:cubicBezTo>
                  <a:cubicBezTo>
                    <a:pt x="31" y="31"/>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143950" y="1100600"/>
              <a:ext cx="1525" cy="800"/>
            </a:xfrm>
            <a:custGeom>
              <a:avLst/>
              <a:gdLst/>
              <a:ahLst/>
              <a:cxnLst/>
              <a:rect l="l" t="t" r="r" b="b"/>
              <a:pathLst>
                <a:path w="61" h="32" extrusionOk="0">
                  <a:moveTo>
                    <a:pt x="0" y="1"/>
                  </a:moveTo>
                  <a:cubicBezTo>
                    <a:pt x="0" y="31"/>
                    <a:pt x="0" y="31"/>
                    <a:pt x="0" y="31"/>
                  </a:cubicBezTo>
                  <a:cubicBezTo>
                    <a:pt x="0" y="31"/>
                    <a:pt x="61" y="3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143950" y="1099850"/>
              <a:ext cx="25" cy="775"/>
            </a:xfrm>
            <a:custGeom>
              <a:avLst/>
              <a:gdLst/>
              <a:ahLst/>
              <a:cxnLst/>
              <a:rect l="l" t="t" r="r" b="b"/>
              <a:pathLst>
                <a:path w="1" h="31" extrusionOk="0">
                  <a:moveTo>
                    <a:pt x="0" y="31"/>
                  </a:moveTo>
                  <a:lnTo>
                    <a:pt x="0" y="31"/>
                  </a:lnTo>
                  <a:cubicBezTo>
                    <a:pt x="0" y="31"/>
                    <a:pt x="0" y="1"/>
                    <a:pt x="0" y="1"/>
                  </a:cubicBezTo>
                  <a:cubicBezTo>
                    <a:pt x="0" y="1"/>
                    <a:pt x="0" y="31"/>
                    <a:pt x="0"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43950" y="1101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138625" y="1104850"/>
              <a:ext cx="3050" cy="1100"/>
            </a:xfrm>
            <a:custGeom>
              <a:avLst/>
              <a:gdLst/>
              <a:ahLst/>
              <a:cxnLst/>
              <a:rect l="l" t="t" r="r" b="b"/>
              <a:pathLst>
                <a:path w="122" h="44" extrusionOk="0">
                  <a:moveTo>
                    <a:pt x="47" y="1"/>
                  </a:moveTo>
                  <a:cubicBezTo>
                    <a:pt x="33" y="1"/>
                    <a:pt x="18" y="4"/>
                    <a:pt x="0" y="13"/>
                  </a:cubicBezTo>
                  <a:cubicBezTo>
                    <a:pt x="31" y="29"/>
                    <a:pt x="54" y="29"/>
                    <a:pt x="73" y="29"/>
                  </a:cubicBezTo>
                  <a:cubicBezTo>
                    <a:pt x="92" y="29"/>
                    <a:pt x="107" y="29"/>
                    <a:pt x="122" y="44"/>
                  </a:cubicBezTo>
                  <a:cubicBezTo>
                    <a:pt x="100" y="22"/>
                    <a:pt x="79"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41650" y="1102125"/>
              <a:ext cx="1550" cy="800"/>
            </a:xfrm>
            <a:custGeom>
              <a:avLst/>
              <a:gdLst/>
              <a:ahLst/>
              <a:cxnLst/>
              <a:rect l="l" t="t" r="r" b="b"/>
              <a:pathLst>
                <a:path w="62" h="32" extrusionOk="0">
                  <a:moveTo>
                    <a:pt x="1" y="1"/>
                  </a:moveTo>
                  <a:lnTo>
                    <a:pt x="1" y="31"/>
                  </a:lnTo>
                  <a:lnTo>
                    <a:pt x="62" y="3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141650" y="1101375"/>
              <a:ext cx="800" cy="775"/>
            </a:xfrm>
            <a:custGeom>
              <a:avLst/>
              <a:gdLst/>
              <a:ahLst/>
              <a:cxnLst/>
              <a:rect l="l" t="t" r="r" b="b"/>
              <a:pathLst>
                <a:path w="32" h="31" extrusionOk="0">
                  <a:moveTo>
                    <a:pt x="1" y="0"/>
                  </a:moveTo>
                  <a:lnTo>
                    <a:pt x="1" y="31"/>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43175" y="1093775"/>
              <a:ext cx="1550" cy="2650"/>
            </a:xfrm>
            <a:custGeom>
              <a:avLst/>
              <a:gdLst/>
              <a:ahLst/>
              <a:cxnLst/>
              <a:rect l="l" t="t" r="r" b="b"/>
              <a:pathLst>
                <a:path w="62" h="106" extrusionOk="0">
                  <a:moveTo>
                    <a:pt x="31" y="0"/>
                  </a:moveTo>
                  <a:cubicBezTo>
                    <a:pt x="1" y="31"/>
                    <a:pt x="1" y="61"/>
                    <a:pt x="1" y="92"/>
                  </a:cubicBezTo>
                  <a:cubicBezTo>
                    <a:pt x="21" y="92"/>
                    <a:pt x="41" y="105"/>
                    <a:pt x="53" y="105"/>
                  </a:cubicBezTo>
                  <a:cubicBezTo>
                    <a:pt x="58" y="105"/>
                    <a:pt x="62" y="102"/>
                    <a:pt x="62" y="92"/>
                  </a:cubicBezTo>
                  <a:cubicBezTo>
                    <a:pt x="31" y="6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43950" y="10983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43175" y="1087700"/>
              <a:ext cx="800" cy="775"/>
            </a:xfrm>
            <a:custGeom>
              <a:avLst/>
              <a:gdLst/>
              <a:ahLst/>
              <a:cxnLst/>
              <a:rect l="l" t="t" r="r" b="b"/>
              <a:pathLst>
                <a:path w="32" h="31" extrusionOk="0">
                  <a:moveTo>
                    <a:pt x="31" y="0"/>
                  </a:moveTo>
                  <a:cubicBezTo>
                    <a:pt x="31" y="0"/>
                    <a:pt x="1" y="31"/>
                    <a:pt x="1" y="31"/>
                  </a:cubicBezTo>
                  <a:lnTo>
                    <a:pt x="31" y="31"/>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142425" y="1096050"/>
              <a:ext cx="775" cy="1550"/>
            </a:xfrm>
            <a:custGeom>
              <a:avLst/>
              <a:gdLst/>
              <a:ahLst/>
              <a:cxnLst/>
              <a:rect l="l" t="t" r="r" b="b"/>
              <a:pathLst>
                <a:path w="31" h="62" extrusionOk="0">
                  <a:moveTo>
                    <a:pt x="31" y="1"/>
                  </a:moveTo>
                  <a:cubicBezTo>
                    <a:pt x="0" y="31"/>
                    <a:pt x="31" y="31"/>
                    <a:pt x="31" y="61"/>
                  </a:cubicBezTo>
                  <a:cubicBezTo>
                    <a:pt x="31" y="31"/>
                    <a:pt x="31" y="3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144700" y="1092250"/>
              <a:ext cx="775" cy="775"/>
            </a:xfrm>
            <a:custGeom>
              <a:avLst/>
              <a:gdLst/>
              <a:ahLst/>
              <a:cxnLst/>
              <a:rect l="l" t="t" r="r" b="b"/>
              <a:pathLst>
                <a:path w="31" h="31" extrusionOk="0">
                  <a:moveTo>
                    <a:pt x="31" y="1"/>
                  </a:moveTo>
                  <a:cubicBezTo>
                    <a:pt x="1" y="1"/>
                    <a:pt x="1" y="31"/>
                    <a:pt x="1" y="31"/>
                  </a:cubicBezTo>
                  <a:cubicBezTo>
                    <a:pt x="1" y="3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144700" y="1097575"/>
              <a:ext cx="25" cy="775"/>
            </a:xfrm>
            <a:custGeom>
              <a:avLst/>
              <a:gdLst/>
              <a:ahLst/>
              <a:cxnLst/>
              <a:rect l="l" t="t" r="r" b="b"/>
              <a:pathLst>
                <a:path w="1" h="31" extrusionOk="0">
                  <a:moveTo>
                    <a:pt x="1" y="31"/>
                  </a:moveTo>
                  <a:cubicBezTo>
                    <a:pt x="1" y="31"/>
                    <a:pt x="1" y="31"/>
                    <a:pt x="1" y="31"/>
                  </a:cubicBezTo>
                  <a:cubicBezTo>
                    <a:pt x="1" y="0"/>
                    <a:pt x="1" y="0"/>
                    <a:pt x="1"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143200" y="1097575"/>
              <a:ext cx="1525" cy="775"/>
            </a:xfrm>
            <a:custGeom>
              <a:avLst/>
              <a:gdLst/>
              <a:ahLst/>
              <a:cxnLst/>
              <a:rect l="l" t="t" r="r" b="b"/>
              <a:pathLst>
                <a:path w="61" h="31" extrusionOk="0">
                  <a:moveTo>
                    <a:pt x="0" y="0"/>
                  </a:moveTo>
                  <a:cubicBezTo>
                    <a:pt x="30" y="0"/>
                    <a:pt x="30" y="1"/>
                    <a:pt x="30" y="31"/>
                  </a:cubicBezTo>
                  <a:lnTo>
                    <a:pt x="61" y="31"/>
                  </a:lnTo>
                  <a:cubicBezTo>
                    <a:pt x="30" y="1"/>
                    <a:pt x="3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133300" y="1084650"/>
              <a:ext cx="9900" cy="4700"/>
            </a:xfrm>
            <a:custGeom>
              <a:avLst/>
              <a:gdLst/>
              <a:ahLst/>
              <a:cxnLst/>
              <a:rect l="l" t="t" r="r" b="b"/>
              <a:pathLst>
                <a:path w="396" h="188" extrusionOk="0">
                  <a:moveTo>
                    <a:pt x="31" y="1"/>
                  </a:moveTo>
                  <a:lnTo>
                    <a:pt x="61" y="61"/>
                  </a:lnTo>
                  <a:lnTo>
                    <a:pt x="1" y="61"/>
                  </a:lnTo>
                  <a:cubicBezTo>
                    <a:pt x="61" y="61"/>
                    <a:pt x="122" y="122"/>
                    <a:pt x="61" y="153"/>
                  </a:cubicBezTo>
                  <a:cubicBezTo>
                    <a:pt x="74" y="178"/>
                    <a:pt x="120" y="188"/>
                    <a:pt x="175" y="188"/>
                  </a:cubicBezTo>
                  <a:cubicBezTo>
                    <a:pt x="250" y="188"/>
                    <a:pt x="343" y="170"/>
                    <a:pt x="396" y="153"/>
                  </a:cubicBezTo>
                  <a:cubicBezTo>
                    <a:pt x="365" y="153"/>
                    <a:pt x="365" y="153"/>
                    <a:pt x="305" y="92"/>
                  </a:cubicBezTo>
                  <a:cubicBezTo>
                    <a:pt x="280" y="116"/>
                    <a:pt x="255" y="161"/>
                    <a:pt x="215" y="161"/>
                  </a:cubicBezTo>
                  <a:cubicBezTo>
                    <a:pt x="205" y="161"/>
                    <a:pt x="195" y="158"/>
                    <a:pt x="183" y="153"/>
                  </a:cubicBezTo>
                  <a:cubicBezTo>
                    <a:pt x="153" y="92"/>
                    <a:pt x="213" y="92"/>
                    <a:pt x="244" y="61"/>
                  </a:cubicBezTo>
                  <a:lnTo>
                    <a:pt x="244" y="61"/>
                  </a:lnTo>
                  <a:cubicBezTo>
                    <a:pt x="231" y="66"/>
                    <a:pt x="219" y="68"/>
                    <a:pt x="208" y="68"/>
                  </a:cubicBezTo>
                  <a:cubicBezTo>
                    <a:pt x="143" y="68"/>
                    <a:pt x="109"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143175" y="1088450"/>
              <a:ext cx="2300" cy="2300"/>
            </a:xfrm>
            <a:custGeom>
              <a:avLst/>
              <a:gdLst/>
              <a:ahLst/>
              <a:cxnLst/>
              <a:rect l="l" t="t" r="r" b="b"/>
              <a:pathLst>
                <a:path w="92" h="92" extrusionOk="0">
                  <a:moveTo>
                    <a:pt x="31" y="1"/>
                  </a:moveTo>
                  <a:lnTo>
                    <a:pt x="1" y="92"/>
                  </a:lnTo>
                  <a:cubicBezTo>
                    <a:pt x="31" y="61"/>
                    <a:pt x="31" y="61"/>
                    <a:pt x="92" y="31"/>
                  </a:cubicBezTo>
                  <a:cubicBezTo>
                    <a:pt x="62"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139375" y="1090725"/>
              <a:ext cx="5350" cy="3075"/>
            </a:xfrm>
            <a:custGeom>
              <a:avLst/>
              <a:gdLst/>
              <a:ahLst/>
              <a:cxnLst/>
              <a:rect l="l" t="t" r="r" b="b"/>
              <a:pathLst>
                <a:path w="214" h="123" extrusionOk="0">
                  <a:moveTo>
                    <a:pt x="153" y="1"/>
                  </a:moveTo>
                  <a:cubicBezTo>
                    <a:pt x="153" y="31"/>
                    <a:pt x="153" y="31"/>
                    <a:pt x="153" y="92"/>
                  </a:cubicBezTo>
                  <a:cubicBezTo>
                    <a:pt x="163" y="82"/>
                    <a:pt x="170" y="78"/>
                    <a:pt x="174" y="78"/>
                  </a:cubicBezTo>
                  <a:cubicBezTo>
                    <a:pt x="176" y="78"/>
                    <a:pt x="178" y="79"/>
                    <a:pt x="179" y="81"/>
                  </a:cubicBezTo>
                  <a:lnTo>
                    <a:pt x="179" y="81"/>
                  </a:lnTo>
                  <a:lnTo>
                    <a:pt x="153" y="1"/>
                  </a:lnTo>
                  <a:close/>
                  <a:moveTo>
                    <a:pt x="179" y="81"/>
                  </a:moveTo>
                  <a:lnTo>
                    <a:pt x="183" y="92"/>
                  </a:lnTo>
                  <a:cubicBezTo>
                    <a:pt x="183" y="92"/>
                    <a:pt x="183" y="84"/>
                    <a:pt x="179" y="81"/>
                  </a:cubicBezTo>
                  <a:close/>
                  <a:moveTo>
                    <a:pt x="48" y="49"/>
                  </a:moveTo>
                  <a:cubicBezTo>
                    <a:pt x="34" y="49"/>
                    <a:pt x="19" y="53"/>
                    <a:pt x="1" y="62"/>
                  </a:cubicBezTo>
                  <a:cubicBezTo>
                    <a:pt x="1" y="122"/>
                    <a:pt x="62" y="92"/>
                    <a:pt x="92" y="122"/>
                  </a:cubicBezTo>
                  <a:cubicBezTo>
                    <a:pt x="83" y="95"/>
                    <a:pt x="82" y="87"/>
                    <a:pt x="86" y="87"/>
                  </a:cubicBezTo>
                  <a:lnTo>
                    <a:pt x="86" y="87"/>
                  </a:lnTo>
                  <a:cubicBezTo>
                    <a:pt x="92" y="87"/>
                    <a:pt x="111" y="110"/>
                    <a:pt x="130" y="110"/>
                  </a:cubicBezTo>
                  <a:cubicBezTo>
                    <a:pt x="138" y="110"/>
                    <a:pt x="146" y="105"/>
                    <a:pt x="153" y="92"/>
                  </a:cubicBezTo>
                  <a:cubicBezTo>
                    <a:pt x="110" y="70"/>
                    <a:pt x="82" y="49"/>
                    <a:pt x="48" y="49"/>
                  </a:cubicBezTo>
                  <a:close/>
                  <a:moveTo>
                    <a:pt x="153" y="92"/>
                  </a:moveTo>
                  <a:cubicBezTo>
                    <a:pt x="153" y="92"/>
                    <a:pt x="183" y="122"/>
                    <a:pt x="183" y="122"/>
                  </a:cubicBezTo>
                  <a:cubicBezTo>
                    <a:pt x="183" y="122"/>
                    <a:pt x="183" y="92"/>
                    <a:pt x="2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135575" y="1103650"/>
              <a:ext cx="25" cy="775"/>
            </a:xfrm>
            <a:custGeom>
              <a:avLst/>
              <a:gdLst/>
              <a:ahLst/>
              <a:cxnLst/>
              <a:rect l="l" t="t" r="r" b="b"/>
              <a:pathLst>
                <a:path w="1" h="31" extrusionOk="0">
                  <a:moveTo>
                    <a:pt x="1" y="31"/>
                  </a:moveTo>
                  <a:cubicBezTo>
                    <a:pt x="1" y="31"/>
                    <a:pt x="1" y="31"/>
                    <a:pt x="1" y="31"/>
                  </a:cubicBezTo>
                  <a:cubicBezTo>
                    <a:pt x="1" y="1"/>
                    <a:pt x="1" y="1"/>
                    <a:pt x="1"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135575" y="1102125"/>
              <a:ext cx="4600" cy="2650"/>
            </a:xfrm>
            <a:custGeom>
              <a:avLst/>
              <a:gdLst/>
              <a:ahLst/>
              <a:cxnLst/>
              <a:rect l="l" t="t" r="r" b="b"/>
              <a:pathLst>
                <a:path w="184" h="106" extrusionOk="0">
                  <a:moveTo>
                    <a:pt x="183" y="1"/>
                  </a:moveTo>
                  <a:cubicBezTo>
                    <a:pt x="122" y="1"/>
                    <a:pt x="92" y="31"/>
                    <a:pt x="31" y="31"/>
                  </a:cubicBezTo>
                  <a:cubicBezTo>
                    <a:pt x="31" y="62"/>
                    <a:pt x="62" y="62"/>
                    <a:pt x="62" y="92"/>
                  </a:cubicBezTo>
                  <a:cubicBezTo>
                    <a:pt x="92" y="31"/>
                    <a:pt x="183" y="1"/>
                    <a:pt x="183" y="1"/>
                  </a:cubicBezTo>
                  <a:close/>
                  <a:moveTo>
                    <a:pt x="1" y="92"/>
                  </a:moveTo>
                  <a:cubicBezTo>
                    <a:pt x="21" y="92"/>
                    <a:pt x="41" y="105"/>
                    <a:pt x="62" y="105"/>
                  </a:cubicBezTo>
                  <a:cubicBezTo>
                    <a:pt x="72" y="105"/>
                    <a:pt x="82" y="102"/>
                    <a:pt x="92"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137100" y="1096050"/>
              <a:ext cx="2300" cy="2300"/>
            </a:xfrm>
            <a:custGeom>
              <a:avLst/>
              <a:gdLst/>
              <a:ahLst/>
              <a:cxnLst/>
              <a:rect l="l" t="t" r="r" b="b"/>
              <a:pathLst>
                <a:path w="92" h="92" extrusionOk="0">
                  <a:moveTo>
                    <a:pt x="61" y="1"/>
                  </a:moveTo>
                  <a:lnTo>
                    <a:pt x="1" y="31"/>
                  </a:lnTo>
                  <a:lnTo>
                    <a:pt x="31" y="31"/>
                  </a:lnTo>
                  <a:cubicBezTo>
                    <a:pt x="31" y="92"/>
                    <a:pt x="61" y="61"/>
                    <a:pt x="92" y="92"/>
                  </a:cubicBezTo>
                  <a:lnTo>
                    <a:pt x="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143950" y="1086925"/>
              <a:ext cx="2300" cy="800"/>
            </a:xfrm>
            <a:custGeom>
              <a:avLst/>
              <a:gdLst/>
              <a:ahLst/>
              <a:cxnLst/>
              <a:rect l="l" t="t" r="r" b="b"/>
              <a:pathLst>
                <a:path w="92" h="32" extrusionOk="0">
                  <a:moveTo>
                    <a:pt x="0" y="1"/>
                  </a:moveTo>
                  <a:lnTo>
                    <a:pt x="31" y="31"/>
                  </a:lnTo>
                  <a:lnTo>
                    <a:pt x="91" y="3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143950" y="1084650"/>
              <a:ext cx="1525" cy="800"/>
            </a:xfrm>
            <a:custGeom>
              <a:avLst/>
              <a:gdLst/>
              <a:ahLst/>
              <a:cxnLst/>
              <a:rect l="l" t="t" r="r" b="b"/>
              <a:pathLst>
                <a:path w="61" h="32" extrusionOk="0">
                  <a:moveTo>
                    <a:pt x="31" y="1"/>
                  </a:moveTo>
                  <a:lnTo>
                    <a:pt x="0" y="31"/>
                  </a:lnTo>
                  <a:lnTo>
                    <a:pt x="61"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124950" y="947875"/>
              <a:ext cx="775" cy="775"/>
            </a:xfrm>
            <a:custGeom>
              <a:avLst/>
              <a:gdLst/>
              <a:ahLst/>
              <a:cxnLst/>
              <a:rect l="l" t="t" r="r" b="b"/>
              <a:pathLst>
                <a:path w="31" h="31" extrusionOk="0">
                  <a:moveTo>
                    <a:pt x="0" y="0"/>
                  </a:moveTo>
                  <a:lnTo>
                    <a:pt x="31" y="31"/>
                  </a:lnTo>
                  <a:cubicBezTo>
                    <a:pt x="31"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125700" y="952425"/>
              <a:ext cx="800" cy="25"/>
            </a:xfrm>
            <a:custGeom>
              <a:avLst/>
              <a:gdLst/>
              <a:ahLst/>
              <a:cxnLst/>
              <a:rect l="l" t="t" r="r" b="b"/>
              <a:pathLst>
                <a:path w="32" h="1" extrusionOk="0">
                  <a:moveTo>
                    <a:pt x="1" y="1"/>
                  </a:moveTo>
                  <a:lnTo>
                    <a:pt x="31" y="1"/>
                  </a:ln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143950" y="1023850"/>
              <a:ext cx="3625" cy="1550"/>
            </a:xfrm>
            <a:custGeom>
              <a:avLst/>
              <a:gdLst/>
              <a:ahLst/>
              <a:cxnLst/>
              <a:rect l="l" t="t" r="r" b="b"/>
              <a:pathLst>
                <a:path w="145" h="62" extrusionOk="0">
                  <a:moveTo>
                    <a:pt x="91" y="1"/>
                  </a:moveTo>
                  <a:lnTo>
                    <a:pt x="31" y="31"/>
                  </a:lnTo>
                  <a:cubicBezTo>
                    <a:pt x="31" y="31"/>
                    <a:pt x="31" y="42"/>
                    <a:pt x="25" y="50"/>
                  </a:cubicBezTo>
                  <a:lnTo>
                    <a:pt x="25" y="50"/>
                  </a:lnTo>
                  <a:cubicBezTo>
                    <a:pt x="82" y="24"/>
                    <a:pt x="144" y="1"/>
                    <a:pt x="91" y="1"/>
                  </a:cubicBezTo>
                  <a:close/>
                  <a:moveTo>
                    <a:pt x="25" y="50"/>
                  </a:moveTo>
                  <a:cubicBezTo>
                    <a:pt x="16" y="54"/>
                    <a:pt x="8" y="58"/>
                    <a:pt x="0" y="62"/>
                  </a:cubicBezTo>
                  <a:cubicBezTo>
                    <a:pt x="13" y="62"/>
                    <a:pt x="20" y="56"/>
                    <a:pt x="25"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134075" y="985100"/>
              <a:ext cx="1525" cy="800"/>
            </a:xfrm>
            <a:custGeom>
              <a:avLst/>
              <a:gdLst/>
              <a:ahLst/>
              <a:cxnLst/>
              <a:rect l="l" t="t" r="r" b="b"/>
              <a:pathLst>
                <a:path w="61" h="32" extrusionOk="0">
                  <a:moveTo>
                    <a:pt x="0" y="1"/>
                  </a:moveTo>
                  <a:cubicBezTo>
                    <a:pt x="0" y="1"/>
                    <a:pt x="30" y="31"/>
                    <a:pt x="61" y="31"/>
                  </a:cubicBezTo>
                  <a:cubicBezTo>
                    <a:pt x="30" y="1"/>
                    <a:pt x="3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127225" y="983600"/>
              <a:ext cx="1550" cy="775"/>
            </a:xfrm>
            <a:custGeom>
              <a:avLst/>
              <a:gdLst/>
              <a:ahLst/>
              <a:cxnLst/>
              <a:rect l="l" t="t" r="r" b="b"/>
              <a:pathLst>
                <a:path w="62" h="31" extrusionOk="0">
                  <a:moveTo>
                    <a:pt x="61" y="0"/>
                  </a:moveTo>
                  <a:cubicBezTo>
                    <a:pt x="31" y="0"/>
                    <a:pt x="31" y="0"/>
                    <a:pt x="0" y="30"/>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121900" y="925825"/>
              <a:ext cx="2300" cy="975"/>
            </a:xfrm>
            <a:custGeom>
              <a:avLst/>
              <a:gdLst/>
              <a:ahLst/>
              <a:cxnLst/>
              <a:rect l="l" t="t" r="r" b="b"/>
              <a:pathLst>
                <a:path w="92" h="39" extrusionOk="0">
                  <a:moveTo>
                    <a:pt x="1" y="1"/>
                  </a:moveTo>
                  <a:cubicBezTo>
                    <a:pt x="1" y="31"/>
                    <a:pt x="16" y="39"/>
                    <a:pt x="35" y="39"/>
                  </a:cubicBezTo>
                  <a:cubicBezTo>
                    <a:pt x="54" y="39"/>
                    <a:pt x="77" y="31"/>
                    <a:pt x="92" y="3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142425" y="1058825"/>
              <a:ext cx="2300" cy="1525"/>
            </a:xfrm>
            <a:custGeom>
              <a:avLst/>
              <a:gdLst/>
              <a:ahLst/>
              <a:cxnLst/>
              <a:rect l="l" t="t" r="r" b="b"/>
              <a:pathLst>
                <a:path w="92" h="61" extrusionOk="0">
                  <a:moveTo>
                    <a:pt x="92" y="0"/>
                  </a:moveTo>
                  <a:lnTo>
                    <a:pt x="92" y="0"/>
                  </a:lnTo>
                  <a:cubicBezTo>
                    <a:pt x="61" y="31"/>
                    <a:pt x="0" y="61"/>
                    <a:pt x="61" y="61"/>
                  </a:cubicBezTo>
                  <a:cubicBezTo>
                    <a:pt x="92" y="31"/>
                    <a:pt x="92" y="31"/>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42425" y="949400"/>
              <a:ext cx="775" cy="775"/>
            </a:xfrm>
            <a:custGeom>
              <a:avLst/>
              <a:gdLst/>
              <a:ahLst/>
              <a:cxnLst/>
              <a:rect l="l" t="t" r="r" b="b"/>
              <a:pathLst>
                <a:path w="31" h="31" extrusionOk="0">
                  <a:moveTo>
                    <a:pt x="0" y="0"/>
                  </a:moveTo>
                  <a:cubicBezTo>
                    <a:pt x="0" y="31"/>
                    <a:pt x="0" y="31"/>
                    <a:pt x="31" y="31"/>
                  </a:cubicBezTo>
                  <a:cubicBezTo>
                    <a:pt x="31"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143950" y="1056525"/>
              <a:ext cx="1525" cy="2325"/>
            </a:xfrm>
            <a:custGeom>
              <a:avLst/>
              <a:gdLst/>
              <a:ahLst/>
              <a:cxnLst/>
              <a:rect l="l" t="t" r="r" b="b"/>
              <a:pathLst>
                <a:path w="61" h="93" extrusionOk="0">
                  <a:moveTo>
                    <a:pt x="31" y="1"/>
                  </a:moveTo>
                  <a:cubicBezTo>
                    <a:pt x="31" y="31"/>
                    <a:pt x="31" y="31"/>
                    <a:pt x="0" y="31"/>
                  </a:cubicBezTo>
                  <a:cubicBezTo>
                    <a:pt x="31" y="31"/>
                    <a:pt x="31" y="62"/>
                    <a:pt x="31" y="92"/>
                  </a:cubicBezTo>
                  <a:cubicBezTo>
                    <a:pt x="61" y="62"/>
                    <a:pt x="61" y="3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124950" y="847575"/>
              <a:ext cx="775" cy="25"/>
            </a:xfrm>
            <a:custGeom>
              <a:avLst/>
              <a:gdLst/>
              <a:ahLst/>
              <a:cxnLst/>
              <a:rect l="l" t="t" r="r" b="b"/>
              <a:pathLst>
                <a:path w="31" h="1" extrusionOk="0">
                  <a:moveTo>
                    <a:pt x="0" y="0"/>
                  </a:moveTo>
                  <a:cubicBezTo>
                    <a:pt x="0" y="0"/>
                    <a:pt x="31" y="0"/>
                    <a:pt x="31"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141650" y="824775"/>
              <a:ext cx="800" cy="775"/>
            </a:xfrm>
            <a:custGeom>
              <a:avLst/>
              <a:gdLst/>
              <a:ahLst/>
              <a:cxnLst/>
              <a:rect l="l" t="t" r="r" b="b"/>
              <a:pathLst>
                <a:path w="32" h="31" extrusionOk="0">
                  <a:moveTo>
                    <a:pt x="1" y="0"/>
                  </a:moveTo>
                  <a:cubicBezTo>
                    <a:pt x="1" y="31"/>
                    <a:pt x="1" y="31"/>
                    <a:pt x="1" y="31"/>
                  </a:cubicBezTo>
                  <a:cubicBezTo>
                    <a:pt x="31" y="31"/>
                    <a:pt x="3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144700" y="1075525"/>
              <a:ext cx="700" cy="375"/>
            </a:xfrm>
            <a:custGeom>
              <a:avLst/>
              <a:gdLst/>
              <a:ahLst/>
              <a:cxnLst/>
              <a:rect l="l" t="t" r="r" b="b"/>
              <a:pathLst>
                <a:path w="28" h="15" extrusionOk="0">
                  <a:moveTo>
                    <a:pt x="1" y="1"/>
                  </a:moveTo>
                  <a:cubicBezTo>
                    <a:pt x="11" y="11"/>
                    <a:pt x="17" y="14"/>
                    <a:pt x="21" y="14"/>
                  </a:cubicBezTo>
                  <a:cubicBezTo>
                    <a:pt x="28" y="14"/>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137875" y="1077825"/>
              <a:ext cx="775" cy="25"/>
            </a:xfrm>
            <a:custGeom>
              <a:avLst/>
              <a:gdLst/>
              <a:ahLst/>
              <a:cxnLst/>
              <a:rect l="l" t="t" r="r" b="b"/>
              <a:pathLst>
                <a:path w="31" h="1" extrusionOk="0">
                  <a:moveTo>
                    <a:pt x="30" y="0"/>
                  </a:moveTo>
                  <a:cubicBezTo>
                    <a:pt x="30" y="0"/>
                    <a:pt x="0" y="0"/>
                    <a:pt x="0" y="0"/>
                  </a:cubicBezTo>
                  <a:cubicBezTo>
                    <a:pt x="0" y="0"/>
                    <a:pt x="30"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134075" y="1051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143950" y="1075525"/>
              <a:ext cx="775" cy="800"/>
            </a:xfrm>
            <a:custGeom>
              <a:avLst/>
              <a:gdLst/>
              <a:ahLst/>
              <a:cxnLst/>
              <a:rect l="l" t="t" r="r" b="b"/>
              <a:pathLst>
                <a:path w="31" h="32" extrusionOk="0">
                  <a:moveTo>
                    <a:pt x="31" y="1"/>
                  </a:moveTo>
                  <a:cubicBezTo>
                    <a:pt x="31" y="1"/>
                    <a:pt x="30" y="31"/>
                    <a:pt x="0" y="31"/>
                  </a:cubicBezTo>
                  <a:cubicBezTo>
                    <a:pt x="31" y="31"/>
                    <a:pt x="31" y="3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144700" y="1076300"/>
              <a:ext cx="775" cy="775"/>
            </a:xfrm>
            <a:custGeom>
              <a:avLst/>
              <a:gdLst/>
              <a:ahLst/>
              <a:cxnLst/>
              <a:rect l="l" t="t" r="r" b="b"/>
              <a:pathLst>
                <a:path w="31" h="31" extrusionOk="0">
                  <a:moveTo>
                    <a:pt x="1" y="0"/>
                  </a:moveTo>
                  <a:cubicBezTo>
                    <a:pt x="1" y="0"/>
                    <a:pt x="1" y="0"/>
                    <a:pt x="1" y="31"/>
                  </a:cubicBezTo>
                  <a:cubicBezTo>
                    <a:pt x="31" y="31"/>
                    <a:pt x="3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144700" y="1074775"/>
              <a:ext cx="25" cy="775"/>
            </a:xfrm>
            <a:custGeom>
              <a:avLst/>
              <a:gdLst/>
              <a:ahLst/>
              <a:cxnLst/>
              <a:rect l="l" t="t" r="r" b="b"/>
              <a:pathLst>
                <a:path w="1" h="31" extrusionOk="0">
                  <a:moveTo>
                    <a:pt x="1" y="0"/>
                  </a:moveTo>
                  <a:cubicBezTo>
                    <a:pt x="1" y="31"/>
                    <a:pt x="1" y="31"/>
                    <a:pt x="1" y="31"/>
                  </a:cubicBezTo>
                  <a:cubicBezTo>
                    <a:pt x="1" y="31"/>
                    <a:pt x="1" y="31"/>
                    <a:pt x="1" y="31"/>
                  </a:cubicBezTo>
                  <a:cubicBezTo>
                    <a:pt x="1" y="31"/>
                    <a:pt x="1" y="3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129500" y="889350"/>
              <a:ext cx="25" cy="800"/>
            </a:xfrm>
            <a:custGeom>
              <a:avLst/>
              <a:gdLst/>
              <a:ahLst/>
              <a:cxnLst/>
              <a:rect l="l" t="t" r="r" b="b"/>
              <a:pathLst>
                <a:path w="1" h="32" extrusionOk="0">
                  <a:moveTo>
                    <a:pt x="1" y="31"/>
                  </a:moveTo>
                  <a:cubicBezTo>
                    <a:pt x="1" y="31"/>
                    <a:pt x="1" y="31"/>
                    <a:pt x="1" y="31"/>
                  </a:cubicBezTo>
                  <a:cubicBezTo>
                    <a:pt x="1" y="1"/>
                    <a:pt x="1" y="1"/>
                    <a:pt x="1"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27225" y="1012475"/>
              <a:ext cx="25" cy="25"/>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125700" y="1010175"/>
              <a:ext cx="6100" cy="2325"/>
            </a:xfrm>
            <a:custGeom>
              <a:avLst/>
              <a:gdLst/>
              <a:ahLst/>
              <a:cxnLst/>
              <a:rect l="l" t="t" r="r" b="b"/>
              <a:pathLst>
                <a:path w="244" h="93" extrusionOk="0">
                  <a:moveTo>
                    <a:pt x="1" y="1"/>
                  </a:moveTo>
                  <a:lnTo>
                    <a:pt x="1" y="1"/>
                  </a:lnTo>
                  <a:cubicBezTo>
                    <a:pt x="92" y="31"/>
                    <a:pt x="61" y="62"/>
                    <a:pt x="61" y="92"/>
                  </a:cubicBezTo>
                  <a:lnTo>
                    <a:pt x="244" y="6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119625" y="819450"/>
              <a:ext cx="29650" cy="265225"/>
            </a:xfrm>
            <a:custGeom>
              <a:avLst/>
              <a:gdLst/>
              <a:ahLst/>
              <a:cxnLst/>
              <a:rect l="l" t="t" r="r" b="b"/>
              <a:pathLst>
                <a:path w="1186" h="10609" extrusionOk="0">
                  <a:moveTo>
                    <a:pt x="882" y="1095"/>
                  </a:moveTo>
                  <a:cubicBezTo>
                    <a:pt x="873" y="1100"/>
                    <a:pt x="867" y="1106"/>
                    <a:pt x="862" y="1110"/>
                  </a:cubicBezTo>
                  <a:lnTo>
                    <a:pt x="862" y="1110"/>
                  </a:lnTo>
                  <a:cubicBezTo>
                    <a:pt x="869" y="1107"/>
                    <a:pt x="875" y="1101"/>
                    <a:pt x="882" y="1095"/>
                  </a:cubicBezTo>
                  <a:close/>
                  <a:moveTo>
                    <a:pt x="222" y="1260"/>
                  </a:moveTo>
                  <a:lnTo>
                    <a:pt x="213" y="1277"/>
                  </a:lnTo>
                  <a:cubicBezTo>
                    <a:pt x="221" y="1277"/>
                    <a:pt x="223" y="1271"/>
                    <a:pt x="222" y="1260"/>
                  </a:cubicBezTo>
                  <a:close/>
                  <a:moveTo>
                    <a:pt x="943" y="1794"/>
                  </a:moveTo>
                  <a:cubicBezTo>
                    <a:pt x="940" y="1794"/>
                    <a:pt x="937" y="1795"/>
                    <a:pt x="935" y="1796"/>
                  </a:cubicBezTo>
                  <a:lnTo>
                    <a:pt x="935" y="1796"/>
                  </a:lnTo>
                  <a:cubicBezTo>
                    <a:pt x="937" y="1795"/>
                    <a:pt x="940" y="1795"/>
                    <a:pt x="943" y="1794"/>
                  </a:cubicBezTo>
                  <a:close/>
                  <a:moveTo>
                    <a:pt x="871" y="2592"/>
                  </a:moveTo>
                  <a:cubicBezTo>
                    <a:pt x="874" y="2592"/>
                    <a:pt x="882" y="2599"/>
                    <a:pt x="882" y="2615"/>
                  </a:cubicBezTo>
                  <a:cubicBezTo>
                    <a:pt x="867" y="2599"/>
                    <a:pt x="867" y="2592"/>
                    <a:pt x="871" y="2592"/>
                  </a:cubicBezTo>
                  <a:close/>
                  <a:moveTo>
                    <a:pt x="197" y="3093"/>
                  </a:moveTo>
                  <a:cubicBezTo>
                    <a:pt x="193" y="3095"/>
                    <a:pt x="190" y="3098"/>
                    <a:pt x="188" y="3103"/>
                  </a:cubicBezTo>
                  <a:lnTo>
                    <a:pt x="188" y="3103"/>
                  </a:lnTo>
                  <a:cubicBezTo>
                    <a:pt x="190" y="3100"/>
                    <a:pt x="194" y="3096"/>
                    <a:pt x="197" y="3093"/>
                  </a:cubicBezTo>
                  <a:close/>
                  <a:moveTo>
                    <a:pt x="188" y="3103"/>
                  </a:moveTo>
                  <a:cubicBezTo>
                    <a:pt x="179" y="3114"/>
                    <a:pt x="175" y="3124"/>
                    <a:pt x="183" y="3131"/>
                  </a:cubicBezTo>
                  <a:cubicBezTo>
                    <a:pt x="183" y="3119"/>
                    <a:pt x="185" y="3110"/>
                    <a:pt x="188" y="3103"/>
                  </a:cubicBezTo>
                  <a:close/>
                  <a:moveTo>
                    <a:pt x="175" y="3286"/>
                  </a:moveTo>
                  <a:cubicBezTo>
                    <a:pt x="173" y="3296"/>
                    <a:pt x="175" y="3306"/>
                    <a:pt x="183" y="3314"/>
                  </a:cubicBezTo>
                  <a:cubicBezTo>
                    <a:pt x="179" y="3304"/>
                    <a:pt x="177" y="3295"/>
                    <a:pt x="175" y="3286"/>
                  </a:cubicBezTo>
                  <a:close/>
                  <a:moveTo>
                    <a:pt x="901" y="4049"/>
                  </a:moveTo>
                  <a:cubicBezTo>
                    <a:pt x="904" y="4057"/>
                    <a:pt x="908" y="4065"/>
                    <a:pt x="912" y="4074"/>
                  </a:cubicBezTo>
                  <a:cubicBezTo>
                    <a:pt x="912" y="4061"/>
                    <a:pt x="907" y="4054"/>
                    <a:pt x="901" y="4049"/>
                  </a:cubicBezTo>
                  <a:close/>
                  <a:moveTo>
                    <a:pt x="335" y="5381"/>
                  </a:moveTo>
                  <a:cubicBezTo>
                    <a:pt x="335" y="5381"/>
                    <a:pt x="335" y="5392"/>
                    <a:pt x="341" y="5394"/>
                  </a:cubicBezTo>
                  <a:lnTo>
                    <a:pt x="341" y="5394"/>
                  </a:lnTo>
                  <a:lnTo>
                    <a:pt x="335" y="5381"/>
                  </a:lnTo>
                  <a:close/>
                  <a:moveTo>
                    <a:pt x="237" y="5503"/>
                  </a:moveTo>
                  <a:cubicBezTo>
                    <a:pt x="232" y="5504"/>
                    <a:pt x="230" y="5507"/>
                    <a:pt x="231" y="5512"/>
                  </a:cubicBezTo>
                  <a:lnTo>
                    <a:pt x="231" y="5512"/>
                  </a:lnTo>
                  <a:cubicBezTo>
                    <a:pt x="234" y="5509"/>
                    <a:pt x="235" y="5506"/>
                    <a:pt x="237" y="5503"/>
                  </a:cubicBezTo>
                  <a:close/>
                  <a:moveTo>
                    <a:pt x="183" y="5472"/>
                  </a:moveTo>
                  <a:cubicBezTo>
                    <a:pt x="61" y="5502"/>
                    <a:pt x="92" y="5563"/>
                    <a:pt x="31" y="5624"/>
                  </a:cubicBezTo>
                  <a:cubicBezTo>
                    <a:pt x="54" y="5601"/>
                    <a:pt x="147" y="5543"/>
                    <a:pt x="217" y="5543"/>
                  </a:cubicBezTo>
                  <a:cubicBezTo>
                    <a:pt x="240" y="5543"/>
                    <a:pt x="259" y="5548"/>
                    <a:pt x="274" y="5563"/>
                  </a:cubicBezTo>
                  <a:cubicBezTo>
                    <a:pt x="254" y="5543"/>
                    <a:pt x="234" y="5523"/>
                    <a:pt x="231" y="5512"/>
                  </a:cubicBezTo>
                  <a:lnTo>
                    <a:pt x="231" y="5512"/>
                  </a:lnTo>
                  <a:cubicBezTo>
                    <a:pt x="227" y="5518"/>
                    <a:pt x="221" y="5525"/>
                    <a:pt x="213" y="5533"/>
                  </a:cubicBezTo>
                  <a:lnTo>
                    <a:pt x="183" y="5472"/>
                  </a:lnTo>
                  <a:close/>
                  <a:moveTo>
                    <a:pt x="456" y="6688"/>
                  </a:moveTo>
                  <a:cubicBezTo>
                    <a:pt x="456" y="6688"/>
                    <a:pt x="456" y="6718"/>
                    <a:pt x="456" y="6718"/>
                  </a:cubicBezTo>
                  <a:cubicBezTo>
                    <a:pt x="426" y="6718"/>
                    <a:pt x="426" y="6718"/>
                    <a:pt x="456" y="6688"/>
                  </a:cubicBezTo>
                  <a:close/>
                  <a:moveTo>
                    <a:pt x="313" y="7898"/>
                  </a:moveTo>
                  <a:cubicBezTo>
                    <a:pt x="310" y="7899"/>
                    <a:pt x="307" y="7901"/>
                    <a:pt x="304" y="7903"/>
                  </a:cubicBezTo>
                  <a:cubicBezTo>
                    <a:pt x="307" y="7901"/>
                    <a:pt x="310" y="7900"/>
                    <a:pt x="313" y="7898"/>
                  </a:cubicBezTo>
                  <a:close/>
                  <a:moveTo>
                    <a:pt x="760" y="7903"/>
                  </a:moveTo>
                  <a:cubicBezTo>
                    <a:pt x="781" y="7903"/>
                    <a:pt x="788" y="7903"/>
                    <a:pt x="790" y="7913"/>
                  </a:cubicBezTo>
                  <a:lnTo>
                    <a:pt x="790" y="7913"/>
                  </a:lnTo>
                  <a:cubicBezTo>
                    <a:pt x="781" y="7910"/>
                    <a:pt x="771" y="7906"/>
                    <a:pt x="760" y="7903"/>
                  </a:cubicBezTo>
                  <a:close/>
                  <a:moveTo>
                    <a:pt x="460" y="9577"/>
                  </a:moveTo>
                  <a:lnTo>
                    <a:pt x="460" y="9577"/>
                  </a:lnTo>
                  <a:cubicBezTo>
                    <a:pt x="468" y="9582"/>
                    <a:pt x="477" y="9587"/>
                    <a:pt x="485" y="9594"/>
                  </a:cubicBezTo>
                  <a:lnTo>
                    <a:pt x="485" y="9594"/>
                  </a:lnTo>
                  <a:cubicBezTo>
                    <a:pt x="481" y="9584"/>
                    <a:pt x="472" y="9579"/>
                    <a:pt x="460" y="9577"/>
                  </a:cubicBezTo>
                  <a:close/>
                  <a:moveTo>
                    <a:pt x="418" y="9588"/>
                  </a:moveTo>
                  <a:cubicBezTo>
                    <a:pt x="407" y="9588"/>
                    <a:pt x="391" y="9593"/>
                    <a:pt x="365" y="9606"/>
                  </a:cubicBezTo>
                  <a:cubicBezTo>
                    <a:pt x="426" y="9606"/>
                    <a:pt x="456" y="9666"/>
                    <a:pt x="487" y="9697"/>
                  </a:cubicBezTo>
                  <a:cubicBezTo>
                    <a:pt x="564" y="9697"/>
                    <a:pt x="533" y="9632"/>
                    <a:pt x="485" y="9594"/>
                  </a:cubicBezTo>
                  <a:lnTo>
                    <a:pt x="485" y="9594"/>
                  </a:lnTo>
                  <a:cubicBezTo>
                    <a:pt x="486" y="9597"/>
                    <a:pt x="487" y="9601"/>
                    <a:pt x="487" y="9606"/>
                  </a:cubicBezTo>
                  <a:cubicBezTo>
                    <a:pt x="468" y="9618"/>
                    <a:pt x="456" y="9623"/>
                    <a:pt x="450" y="9623"/>
                  </a:cubicBezTo>
                  <a:cubicBezTo>
                    <a:pt x="431" y="9623"/>
                    <a:pt x="446" y="9588"/>
                    <a:pt x="418" y="9588"/>
                  </a:cubicBezTo>
                  <a:close/>
                  <a:moveTo>
                    <a:pt x="760" y="10335"/>
                  </a:moveTo>
                  <a:lnTo>
                    <a:pt x="760" y="10335"/>
                  </a:lnTo>
                  <a:cubicBezTo>
                    <a:pt x="773" y="10348"/>
                    <a:pt x="754" y="10371"/>
                    <a:pt x="737" y="10395"/>
                  </a:cubicBezTo>
                  <a:lnTo>
                    <a:pt x="737" y="10395"/>
                  </a:lnTo>
                  <a:cubicBezTo>
                    <a:pt x="765" y="10391"/>
                    <a:pt x="789" y="10363"/>
                    <a:pt x="760" y="10335"/>
                  </a:cubicBezTo>
                  <a:close/>
                  <a:moveTo>
                    <a:pt x="737" y="10395"/>
                  </a:moveTo>
                  <a:lnTo>
                    <a:pt x="737" y="10395"/>
                  </a:lnTo>
                  <a:cubicBezTo>
                    <a:pt x="735" y="10396"/>
                    <a:pt x="732" y="10396"/>
                    <a:pt x="730" y="10396"/>
                  </a:cubicBezTo>
                  <a:lnTo>
                    <a:pt x="736" y="10396"/>
                  </a:lnTo>
                  <a:cubicBezTo>
                    <a:pt x="737" y="10396"/>
                    <a:pt x="737" y="10396"/>
                    <a:pt x="737" y="10395"/>
                  </a:cubicBezTo>
                  <a:close/>
                  <a:moveTo>
                    <a:pt x="791" y="1"/>
                  </a:moveTo>
                  <a:lnTo>
                    <a:pt x="821" y="61"/>
                  </a:lnTo>
                  <a:cubicBezTo>
                    <a:pt x="797" y="49"/>
                    <a:pt x="771" y="44"/>
                    <a:pt x="745" y="44"/>
                  </a:cubicBezTo>
                  <a:cubicBezTo>
                    <a:pt x="640" y="44"/>
                    <a:pt x="523" y="122"/>
                    <a:pt x="426" y="122"/>
                  </a:cubicBezTo>
                  <a:cubicBezTo>
                    <a:pt x="548" y="153"/>
                    <a:pt x="213" y="244"/>
                    <a:pt x="396" y="335"/>
                  </a:cubicBezTo>
                  <a:cubicBezTo>
                    <a:pt x="386" y="345"/>
                    <a:pt x="379" y="348"/>
                    <a:pt x="373" y="348"/>
                  </a:cubicBezTo>
                  <a:cubicBezTo>
                    <a:pt x="362" y="348"/>
                    <a:pt x="355" y="335"/>
                    <a:pt x="335" y="335"/>
                  </a:cubicBezTo>
                  <a:cubicBezTo>
                    <a:pt x="396" y="365"/>
                    <a:pt x="396" y="396"/>
                    <a:pt x="365" y="426"/>
                  </a:cubicBezTo>
                  <a:cubicBezTo>
                    <a:pt x="365" y="578"/>
                    <a:pt x="304" y="639"/>
                    <a:pt x="274" y="791"/>
                  </a:cubicBezTo>
                  <a:lnTo>
                    <a:pt x="335" y="791"/>
                  </a:lnTo>
                  <a:cubicBezTo>
                    <a:pt x="335" y="821"/>
                    <a:pt x="304" y="821"/>
                    <a:pt x="304" y="852"/>
                  </a:cubicBezTo>
                  <a:cubicBezTo>
                    <a:pt x="313" y="854"/>
                    <a:pt x="320" y="856"/>
                    <a:pt x="325" y="856"/>
                  </a:cubicBezTo>
                  <a:cubicBezTo>
                    <a:pt x="370" y="856"/>
                    <a:pt x="336" y="776"/>
                    <a:pt x="381" y="776"/>
                  </a:cubicBezTo>
                  <a:cubicBezTo>
                    <a:pt x="391" y="776"/>
                    <a:pt x="405" y="781"/>
                    <a:pt x="426" y="791"/>
                  </a:cubicBezTo>
                  <a:cubicBezTo>
                    <a:pt x="274" y="821"/>
                    <a:pt x="426" y="1034"/>
                    <a:pt x="244" y="1064"/>
                  </a:cubicBezTo>
                  <a:cubicBezTo>
                    <a:pt x="244" y="1071"/>
                    <a:pt x="248" y="1074"/>
                    <a:pt x="256" y="1074"/>
                  </a:cubicBezTo>
                  <a:cubicBezTo>
                    <a:pt x="269" y="1074"/>
                    <a:pt x="290" y="1066"/>
                    <a:pt x="307" y="1066"/>
                  </a:cubicBezTo>
                  <a:cubicBezTo>
                    <a:pt x="322" y="1066"/>
                    <a:pt x="335" y="1072"/>
                    <a:pt x="335" y="1095"/>
                  </a:cubicBezTo>
                  <a:lnTo>
                    <a:pt x="274" y="1095"/>
                  </a:lnTo>
                  <a:lnTo>
                    <a:pt x="335" y="1125"/>
                  </a:lnTo>
                  <a:cubicBezTo>
                    <a:pt x="335" y="1156"/>
                    <a:pt x="274" y="1186"/>
                    <a:pt x="244" y="1186"/>
                  </a:cubicBezTo>
                  <a:cubicBezTo>
                    <a:pt x="244" y="1156"/>
                    <a:pt x="244" y="1156"/>
                    <a:pt x="213" y="1125"/>
                  </a:cubicBezTo>
                  <a:lnTo>
                    <a:pt x="213" y="1125"/>
                  </a:lnTo>
                  <a:cubicBezTo>
                    <a:pt x="191" y="1170"/>
                    <a:pt x="218" y="1231"/>
                    <a:pt x="222" y="1260"/>
                  </a:cubicBezTo>
                  <a:lnTo>
                    <a:pt x="222" y="1260"/>
                  </a:lnTo>
                  <a:lnTo>
                    <a:pt x="244" y="1216"/>
                  </a:lnTo>
                  <a:cubicBezTo>
                    <a:pt x="304" y="1368"/>
                    <a:pt x="244" y="1551"/>
                    <a:pt x="335" y="1703"/>
                  </a:cubicBezTo>
                  <a:lnTo>
                    <a:pt x="365" y="1672"/>
                  </a:lnTo>
                  <a:lnTo>
                    <a:pt x="365" y="1672"/>
                  </a:lnTo>
                  <a:cubicBezTo>
                    <a:pt x="426" y="1794"/>
                    <a:pt x="335" y="1764"/>
                    <a:pt x="365" y="1885"/>
                  </a:cubicBezTo>
                  <a:lnTo>
                    <a:pt x="335" y="1885"/>
                  </a:lnTo>
                  <a:cubicBezTo>
                    <a:pt x="365" y="1915"/>
                    <a:pt x="396" y="1946"/>
                    <a:pt x="396" y="1976"/>
                  </a:cubicBezTo>
                  <a:cubicBezTo>
                    <a:pt x="389" y="1970"/>
                    <a:pt x="381" y="1968"/>
                    <a:pt x="373" y="1968"/>
                  </a:cubicBezTo>
                  <a:cubicBezTo>
                    <a:pt x="349" y="1968"/>
                    <a:pt x="320" y="1985"/>
                    <a:pt x="297" y="1985"/>
                  </a:cubicBezTo>
                  <a:cubicBezTo>
                    <a:pt x="288" y="1985"/>
                    <a:pt x="280" y="1983"/>
                    <a:pt x="274" y="1976"/>
                  </a:cubicBezTo>
                  <a:lnTo>
                    <a:pt x="274" y="1976"/>
                  </a:lnTo>
                  <a:cubicBezTo>
                    <a:pt x="335" y="2098"/>
                    <a:pt x="335" y="2037"/>
                    <a:pt x="456" y="2128"/>
                  </a:cubicBezTo>
                  <a:lnTo>
                    <a:pt x="396" y="2128"/>
                  </a:lnTo>
                  <a:cubicBezTo>
                    <a:pt x="456" y="2159"/>
                    <a:pt x="487" y="2159"/>
                    <a:pt x="487" y="2219"/>
                  </a:cubicBezTo>
                  <a:cubicBezTo>
                    <a:pt x="470" y="2203"/>
                    <a:pt x="456" y="2197"/>
                    <a:pt x="442" y="2197"/>
                  </a:cubicBezTo>
                  <a:cubicBezTo>
                    <a:pt x="420" y="2197"/>
                    <a:pt x="401" y="2211"/>
                    <a:pt x="380" y="2211"/>
                  </a:cubicBezTo>
                  <a:cubicBezTo>
                    <a:pt x="366" y="2211"/>
                    <a:pt x="352" y="2206"/>
                    <a:pt x="335" y="2189"/>
                  </a:cubicBezTo>
                  <a:lnTo>
                    <a:pt x="335" y="2189"/>
                  </a:lnTo>
                  <a:cubicBezTo>
                    <a:pt x="213" y="2341"/>
                    <a:pt x="456" y="2371"/>
                    <a:pt x="274" y="2432"/>
                  </a:cubicBezTo>
                  <a:cubicBezTo>
                    <a:pt x="300" y="2443"/>
                    <a:pt x="319" y="2447"/>
                    <a:pt x="335" y="2447"/>
                  </a:cubicBezTo>
                  <a:cubicBezTo>
                    <a:pt x="400" y="2447"/>
                    <a:pt x="377" y="2367"/>
                    <a:pt x="389" y="2367"/>
                  </a:cubicBezTo>
                  <a:lnTo>
                    <a:pt x="389" y="2367"/>
                  </a:lnTo>
                  <a:cubicBezTo>
                    <a:pt x="391" y="2367"/>
                    <a:pt x="393" y="2369"/>
                    <a:pt x="396" y="2371"/>
                  </a:cubicBezTo>
                  <a:cubicBezTo>
                    <a:pt x="407" y="2366"/>
                    <a:pt x="418" y="2363"/>
                    <a:pt x="429" y="2363"/>
                  </a:cubicBezTo>
                  <a:cubicBezTo>
                    <a:pt x="477" y="2363"/>
                    <a:pt x="517" y="2413"/>
                    <a:pt x="517" y="2463"/>
                  </a:cubicBezTo>
                  <a:cubicBezTo>
                    <a:pt x="487" y="2493"/>
                    <a:pt x="304" y="2523"/>
                    <a:pt x="304" y="2615"/>
                  </a:cubicBezTo>
                  <a:cubicBezTo>
                    <a:pt x="304" y="2615"/>
                    <a:pt x="304" y="2615"/>
                    <a:pt x="304" y="2584"/>
                  </a:cubicBezTo>
                  <a:lnTo>
                    <a:pt x="304" y="2584"/>
                  </a:lnTo>
                  <a:cubicBezTo>
                    <a:pt x="244" y="2645"/>
                    <a:pt x="365" y="2675"/>
                    <a:pt x="274" y="2706"/>
                  </a:cubicBezTo>
                  <a:cubicBezTo>
                    <a:pt x="365" y="2736"/>
                    <a:pt x="274" y="2767"/>
                    <a:pt x="396" y="2767"/>
                  </a:cubicBezTo>
                  <a:lnTo>
                    <a:pt x="365" y="2706"/>
                  </a:lnTo>
                  <a:lnTo>
                    <a:pt x="365" y="2706"/>
                  </a:lnTo>
                  <a:cubicBezTo>
                    <a:pt x="396" y="2736"/>
                    <a:pt x="548" y="2797"/>
                    <a:pt x="487" y="2888"/>
                  </a:cubicBezTo>
                  <a:cubicBezTo>
                    <a:pt x="456" y="2858"/>
                    <a:pt x="426" y="2858"/>
                    <a:pt x="396" y="2827"/>
                  </a:cubicBezTo>
                  <a:lnTo>
                    <a:pt x="396" y="2827"/>
                  </a:lnTo>
                  <a:cubicBezTo>
                    <a:pt x="365" y="2858"/>
                    <a:pt x="426" y="2888"/>
                    <a:pt x="396" y="2888"/>
                  </a:cubicBezTo>
                  <a:cubicBezTo>
                    <a:pt x="274" y="2888"/>
                    <a:pt x="365" y="2797"/>
                    <a:pt x="274" y="2736"/>
                  </a:cubicBezTo>
                  <a:lnTo>
                    <a:pt x="274" y="2736"/>
                  </a:lnTo>
                  <a:cubicBezTo>
                    <a:pt x="225" y="2761"/>
                    <a:pt x="315" y="2805"/>
                    <a:pt x="271" y="2805"/>
                  </a:cubicBezTo>
                  <a:cubicBezTo>
                    <a:pt x="260" y="2805"/>
                    <a:pt x="242" y="2803"/>
                    <a:pt x="213" y="2797"/>
                  </a:cubicBezTo>
                  <a:lnTo>
                    <a:pt x="213" y="2797"/>
                  </a:lnTo>
                  <a:cubicBezTo>
                    <a:pt x="396" y="2858"/>
                    <a:pt x="213" y="2919"/>
                    <a:pt x="335" y="2979"/>
                  </a:cubicBezTo>
                  <a:lnTo>
                    <a:pt x="274" y="2979"/>
                  </a:lnTo>
                  <a:cubicBezTo>
                    <a:pt x="274" y="2979"/>
                    <a:pt x="304" y="3010"/>
                    <a:pt x="304" y="3010"/>
                  </a:cubicBezTo>
                  <a:lnTo>
                    <a:pt x="213" y="2979"/>
                  </a:lnTo>
                  <a:lnTo>
                    <a:pt x="213" y="2979"/>
                  </a:lnTo>
                  <a:cubicBezTo>
                    <a:pt x="275" y="3020"/>
                    <a:pt x="226" y="3061"/>
                    <a:pt x="197" y="3093"/>
                  </a:cubicBezTo>
                  <a:lnTo>
                    <a:pt x="197" y="3093"/>
                  </a:lnTo>
                  <a:cubicBezTo>
                    <a:pt x="202" y="3089"/>
                    <a:pt x="209" y="3088"/>
                    <a:pt x="217" y="3088"/>
                  </a:cubicBezTo>
                  <a:cubicBezTo>
                    <a:pt x="233" y="3088"/>
                    <a:pt x="254" y="3093"/>
                    <a:pt x="276" y="3093"/>
                  </a:cubicBezTo>
                  <a:cubicBezTo>
                    <a:pt x="296" y="3093"/>
                    <a:pt x="317" y="3089"/>
                    <a:pt x="335" y="3071"/>
                  </a:cubicBezTo>
                  <a:lnTo>
                    <a:pt x="335" y="3071"/>
                  </a:lnTo>
                  <a:cubicBezTo>
                    <a:pt x="420" y="3184"/>
                    <a:pt x="160" y="3165"/>
                    <a:pt x="175" y="3286"/>
                  </a:cubicBezTo>
                  <a:lnTo>
                    <a:pt x="175" y="3286"/>
                  </a:lnTo>
                  <a:cubicBezTo>
                    <a:pt x="180" y="3265"/>
                    <a:pt x="203" y="3245"/>
                    <a:pt x="224" y="3245"/>
                  </a:cubicBezTo>
                  <a:cubicBezTo>
                    <a:pt x="231" y="3245"/>
                    <a:pt x="238" y="3247"/>
                    <a:pt x="244" y="3253"/>
                  </a:cubicBezTo>
                  <a:cubicBezTo>
                    <a:pt x="244" y="3283"/>
                    <a:pt x="213" y="3314"/>
                    <a:pt x="183" y="3344"/>
                  </a:cubicBezTo>
                  <a:cubicBezTo>
                    <a:pt x="183" y="3371"/>
                    <a:pt x="188" y="3379"/>
                    <a:pt x="196" y="3379"/>
                  </a:cubicBezTo>
                  <a:cubicBezTo>
                    <a:pt x="210" y="3379"/>
                    <a:pt x="232" y="3357"/>
                    <a:pt x="251" y="3357"/>
                  </a:cubicBezTo>
                  <a:cubicBezTo>
                    <a:pt x="259" y="3357"/>
                    <a:pt x="267" y="3361"/>
                    <a:pt x="274" y="3374"/>
                  </a:cubicBezTo>
                  <a:cubicBezTo>
                    <a:pt x="213" y="3405"/>
                    <a:pt x="335" y="3405"/>
                    <a:pt x="365" y="3466"/>
                  </a:cubicBezTo>
                  <a:lnTo>
                    <a:pt x="274" y="3466"/>
                  </a:lnTo>
                  <a:cubicBezTo>
                    <a:pt x="244" y="3587"/>
                    <a:pt x="426" y="3496"/>
                    <a:pt x="365" y="3587"/>
                  </a:cubicBezTo>
                  <a:lnTo>
                    <a:pt x="274" y="3557"/>
                  </a:lnTo>
                  <a:lnTo>
                    <a:pt x="304" y="3587"/>
                  </a:lnTo>
                  <a:lnTo>
                    <a:pt x="213" y="3587"/>
                  </a:lnTo>
                  <a:cubicBezTo>
                    <a:pt x="274" y="3648"/>
                    <a:pt x="274" y="3678"/>
                    <a:pt x="244" y="3709"/>
                  </a:cubicBezTo>
                  <a:cubicBezTo>
                    <a:pt x="274" y="3709"/>
                    <a:pt x="365" y="3739"/>
                    <a:pt x="365" y="3770"/>
                  </a:cubicBezTo>
                  <a:cubicBezTo>
                    <a:pt x="335" y="3800"/>
                    <a:pt x="304" y="3770"/>
                    <a:pt x="304" y="3830"/>
                  </a:cubicBezTo>
                  <a:cubicBezTo>
                    <a:pt x="274" y="3830"/>
                    <a:pt x="213" y="3800"/>
                    <a:pt x="274" y="3770"/>
                  </a:cubicBezTo>
                  <a:cubicBezTo>
                    <a:pt x="244" y="3770"/>
                    <a:pt x="244" y="3739"/>
                    <a:pt x="213" y="3739"/>
                  </a:cubicBezTo>
                  <a:cubicBezTo>
                    <a:pt x="152" y="3800"/>
                    <a:pt x="183" y="3830"/>
                    <a:pt x="183" y="3861"/>
                  </a:cubicBezTo>
                  <a:cubicBezTo>
                    <a:pt x="213" y="3861"/>
                    <a:pt x="213" y="3830"/>
                    <a:pt x="213" y="3830"/>
                  </a:cubicBezTo>
                  <a:lnTo>
                    <a:pt x="304" y="3952"/>
                  </a:lnTo>
                  <a:cubicBezTo>
                    <a:pt x="274" y="3952"/>
                    <a:pt x="274" y="3952"/>
                    <a:pt x="244" y="3922"/>
                  </a:cubicBezTo>
                  <a:lnTo>
                    <a:pt x="244" y="3922"/>
                  </a:lnTo>
                  <a:cubicBezTo>
                    <a:pt x="244" y="3952"/>
                    <a:pt x="274" y="3982"/>
                    <a:pt x="304" y="4013"/>
                  </a:cubicBezTo>
                  <a:cubicBezTo>
                    <a:pt x="244" y="3982"/>
                    <a:pt x="183" y="3982"/>
                    <a:pt x="152" y="3952"/>
                  </a:cubicBezTo>
                  <a:lnTo>
                    <a:pt x="152" y="3952"/>
                  </a:lnTo>
                  <a:lnTo>
                    <a:pt x="213" y="4043"/>
                  </a:lnTo>
                  <a:cubicBezTo>
                    <a:pt x="189" y="4043"/>
                    <a:pt x="145" y="4082"/>
                    <a:pt x="129" y="4082"/>
                  </a:cubicBezTo>
                  <a:cubicBezTo>
                    <a:pt x="125" y="4082"/>
                    <a:pt x="122" y="4080"/>
                    <a:pt x="122" y="4074"/>
                  </a:cubicBezTo>
                  <a:lnTo>
                    <a:pt x="122" y="4074"/>
                  </a:lnTo>
                  <a:cubicBezTo>
                    <a:pt x="92" y="4134"/>
                    <a:pt x="244" y="4226"/>
                    <a:pt x="183" y="4286"/>
                  </a:cubicBezTo>
                  <a:cubicBezTo>
                    <a:pt x="183" y="4286"/>
                    <a:pt x="213" y="4317"/>
                    <a:pt x="213" y="4317"/>
                  </a:cubicBezTo>
                  <a:cubicBezTo>
                    <a:pt x="213" y="4378"/>
                    <a:pt x="122" y="4438"/>
                    <a:pt x="213" y="4530"/>
                  </a:cubicBezTo>
                  <a:lnTo>
                    <a:pt x="92" y="4560"/>
                  </a:lnTo>
                  <a:cubicBezTo>
                    <a:pt x="99" y="4574"/>
                    <a:pt x="110" y="4578"/>
                    <a:pt x="124" y="4578"/>
                  </a:cubicBezTo>
                  <a:cubicBezTo>
                    <a:pt x="149" y="4578"/>
                    <a:pt x="183" y="4564"/>
                    <a:pt x="212" y="4564"/>
                  </a:cubicBezTo>
                  <a:cubicBezTo>
                    <a:pt x="239" y="4564"/>
                    <a:pt x="263" y="4576"/>
                    <a:pt x="274" y="4621"/>
                  </a:cubicBezTo>
                  <a:cubicBezTo>
                    <a:pt x="304" y="4681"/>
                    <a:pt x="183" y="4651"/>
                    <a:pt x="152" y="4681"/>
                  </a:cubicBezTo>
                  <a:cubicBezTo>
                    <a:pt x="213" y="4712"/>
                    <a:pt x="335" y="4773"/>
                    <a:pt x="244" y="4833"/>
                  </a:cubicBezTo>
                  <a:cubicBezTo>
                    <a:pt x="213" y="4803"/>
                    <a:pt x="244" y="4803"/>
                    <a:pt x="213" y="4773"/>
                  </a:cubicBezTo>
                  <a:lnTo>
                    <a:pt x="152" y="4833"/>
                  </a:lnTo>
                  <a:cubicBezTo>
                    <a:pt x="88" y="4790"/>
                    <a:pt x="84" y="4747"/>
                    <a:pt x="55" y="4747"/>
                  </a:cubicBezTo>
                  <a:cubicBezTo>
                    <a:pt x="43" y="4747"/>
                    <a:pt x="27" y="4755"/>
                    <a:pt x="1" y="4773"/>
                  </a:cubicBezTo>
                  <a:cubicBezTo>
                    <a:pt x="213" y="4773"/>
                    <a:pt x="31" y="4985"/>
                    <a:pt x="244" y="4985"/>
                  </a:cubicBezTo>
                  <a:lnTo>
                    <a:pt x="213" y="5016"/>
                  </a:lnTo>
                  <a:cubicBezTo>
                    <a:pt x="213" y="5016"/>
                    <a:pt x="183" y="5016"/>
                    <a:pt x="183" y="4985"/>
                  </a:cubicBezTo>
                  <a:lnTo>
                    <a:pt x="183" y="4985"/>
                  </a:lnTo>
                  <a:cubicBezTo>
                    <a:pt x="92" y="5046"/>
                    <a:pt x="335" y="5046"/>
                    <a:pt x="304" y="5137"/>
                  </a:cubicBezTo>
                  <a:cubicBezTo>
                    <a:pt x="304" y="5168"/>
                    <a:pt x="274" y="5168"/>
                    <a:pt x="244" y="5168"/>
                  </a:cubicBezTo>
                  <a:lnTo>
                    <a:pt x="304" y="5229"/>
                  </a:lnTo>
                  <a:lnTo>
                    <a:pt x="244" y="5229"/>
                  </a:lnTo>
                  <a:lnTo>
                    <a:pt x="274" y="5320"/>
                  </a:lnTo>
                  <a:cubicBezTo>
                    <a:pt x="304" y="5320"/>
                    <a:pt x="335" y="5381"/>
                    <a:pt x="365" y="5381"/>
                  </a:cubicBezTo>
                  <a:cubicBezTo>
                    <a:pt x="355" y="5391"/>
                    <a:pt x="348" y="5394"/>
                    <a:pt x="344" y="5394"/>
                  </a:cubicBezTo>
                  <a:cubicBezTo>
                    <a:pt x="343" y="5394"/>
                    <a:pt x="342" y="5394"/>
                    <a:pt x="341" y="5394"/>
                  </a:cubicBezTo>
                  <a:lnTo>
                    <a:pt x="341" y="5394"/>
                  </a:lnTo>
                  <a:lnTo>
                    <a:pt x="365" y="5441"/>
                  </a:lnTo>
                  <a:cubicBezTo>
                    <a:pt x="304" y="5441"/>
                    <a:pt x="274" y="5411"/>
                    <a:pt x="274" y="5381"/>
                  </a:cubicBezTo>
                  <a:lnTo>
                    <a:pt x="274" y="5381"/>
                  </a:lnTo>
                  <a:cubicBezTo>
                    <a:pt x="80" y="5408"/>
                    <a:pt x="290" y="5411"/>
                    <a:pt x="237" y="5503"/>
                  </a:cubicBezTo>
                  <a:lnTo>
                    <a:pt x="237" y="5503"/>
                  </a:lnTo>
                  <a:cubicBezTo>
                    <a:pt x="239" y="5502"/>
                    <a:pt x="241" y="5502"/>
                    <a:pt x="244" y="5502"/>
                  </a:cubicBezTo>
                  <a:cubicBezTo>
                    <a:pt x="335" y="5502"/>
                    <a:pt x="304" y="5533"/>
                    <a:pt x="274" y="5563"/>
                  </a:cubicBezTo>
                  <a:cubicBezTo>
                    <a:pt x="244" y="5563"/>
                    <a:pt x="244" y="5593"/>
                    <a:pt x="274" y="5624"/>
                  </a:cubicBezTo>
                  <a:cubicBezTo>
                    <a:pt x="213" y="5624"/>
                    <a:pt x="244" y="5654"/>
                    <a:pt x="244" y="5685"/>
                  </a:cubicBezTo>
                  <a:lnTo>
                    <a:pt x="152" y="5685"/>
                  </a:lnTo>
                  <a:cubicBezTo>
                    <a:pt x="152" y="5745"/>
                    <a:pt x="213" y="5745"/>
                    <a:pt x="274" y="5776"/>
                  </a:cubicBezTo>
                  <a:cubicBezTo>
                    <a:pt x="244" y="5806"/>
                    <a:pt x="183" y="5806"/>
                    <a:pt x="122" y="5837"/>
                  </a:cubicBezTo>
                  <a:cubicBezTo>
                    <a:pt x="115" y="5850"/>
                    <a:pt x="118" y="5854"/>
                    <a:pt x="125" y="5854"/>
                  </a:cubicBezTo>
                  <a:cubicBezTo>
                    <a:pt x="141" y="5854"/>
                    <a:pt x="183" y="5832"/>
                    <a:pt x="213" y="5832"/>
                  </a:cubicBezTo>
                  <a:cubicBezTo>
                    <a:pt x="230" y="5832"/>
                    <a:pt x="244" y="5840"/>
                    <a:pt x="244" y="5867"/>
                  </a:cubicBezTo>
                  <a:cubicBezTo>
                    <a:pt x="213" y="5928"/>
                    <a:pt x="244" y="5988"/>
                    <a:pt x="304" y="6049"/>
                  </a:cubicBezTo>
                  <a:cubicBezTo>
                    <a:pt x="293" y="6072"/>
                    <a:pt x="282" y="6078"/>
                    <a:pt x="271" y="6078"/>
                  </a:cubicBezTo>
                  <a:cubicBezTo>
                    <a:pt x="258" y="6078"/>
                    <a:pt x="246" y="6071"/>
                    <a:pt x="234" y="6071"/>
                  </a:cubicBezTo>
                  <a:cubicBezTo>
                    <a:pt x="227" y="6071"/>
                    <a:pt x="220" y="6073"/>
                    <a:pt x="213" y="6080"/>
                  </a:cubicBezTo>
                  <a:lnTo>
                    <a:pt x="304" y="6110"/>
                  </a:lnTo>
                  <a:lnTo>
                    <a:pt x="274" y="6110"/>
                  </a:lnTo>
                  <a:cubicBezTo>
                    <a:pt x="304" y="6140"/>
                    <a:pt x="365" y="6110"/>
                    <a:pt x="396" y="6171"/>
                  </a:cubicBezTo>
                  <a:cubicBezTo>
                    <a:pt x="487" y="6171"/>
                    <a:pt x="244" y="6262"/>
                    <a:pt x="365" y="6353"/>
                  </a:cubicBezTo>
                  <a:cubicBezTo>
                    <a:pt x="345" y="6353"/>
                    <a:pt x="325" y="6340"/>
                    <a:pt x="295" y="6340"/>
                  </a:cubicBezTo>
                  <a:cubicBezTo>
                    <a:pt x="281" y="6340"/>
                    <a:pt x="264" y="6343"/>
                    <a:pt x="244" y="6353"/>
                  </a:cubicBezTo>
                  <a:cubicBezTo>
                    <a:pt x="335" y="6444"/>
                    <a:pt x="304" y="6414"/>
                    <a:pt x="426" y="6505"/>
                  </a:cubicBezTo>
                  <a:lnTo>
                    <a:pt x="365" y="6566"/>
                  </a:lnTo>
                  <a:cubicBezTo>
                    <a:pt x="383" y="6548"/>
                    <a:pt x="403" y="6541"/>
                    <a:pt x="425" y="6541"/>
                  </a:cubicBezTo>
                  <a:cubicBezTo>
                    <a:pt x="477" y="6541"/>
                    <a:pt x="535" y="6584"/>
                    <a:pt x="578" y="6627"/>
                  </a:cubicBezTo>
                  <a:cubicBezTo>
                    <a:pt x="608" y="6596"/>
                    <a:pt x="639" y="6596"/>
                    <a:pt x="669" y="6566"/>
                  </a:cubicBezTo>
                  <a:lnTo>
                    <a:pt x="730" y="6657"/>
                  </a:lnTo>
                  <a:lnTo>
                    <a:pt x="639" y="6657"/>
                  </a:lnTo>
                  <a:cubicBezTo>
                    <a:pt x="624" y="6672"/>
                    <a:pt x="601" y="6680"/>
                    <a:pt x="578" y="6680"/>
                  </a:cubicBezTo>
                  <a:cubicBezTo>
                    <a:pt x="555" y="6680"/>
                    <a:pt x="532" y="6672"/>
                    <a:pt x="517" y="6657"/>
                  </a:cubicBezTo>
                  <a:cubicBezTo>
                    <a:pt x="517" y="6657"/>
                    <a:pt x="548" y="6627"/>
                    <a:pt x="578" y="6627"/>
                  </a:cubicBezTo>
                  <a:cubicBezTo>
                    <a:pt x="517" y="6596"/>
                    <a:pt x="456" y="6596"/>
                    <a:pt x="396" y="6596"/>
                  </a:cubicBezTo>
                  <a:cubicBezTo>
                    <a:pt x="396" y="6596"/>
                    <a:pt x="396" y="6596"/>
                    <a:pt x="426" y="6627"/>
                  </a:cubicBezTo>
                  <a:cubicBezTo>
                    <a:pt x="406" y="6627"/>
                    <a:pt x="399" y="6613"/>
                    <a:pt x="388" y="6613"/>
                  </a:cubicBezTo>
                  <a:cubicBezTo>
                    <a:pt x="382" y="6613"/>
                    <a:pt x="375" y="6617"/>
                    <a:pt x="365" y="6627"/>
                  </a:cubicBezTo>
                  <a:lnTo>
                    <a:pt x="396" y="6627"/>
                  </a:lnTo>
                  <a:lnTo>
                    <a:pt x="304" y="6657"/>
                  </a:lnTo>
                  <a:lnTo>
                    <a:pt x="335" y="6657"/>
                  </a:lnTo>
                  <a:lnTo>
                    <a:pt x="274" y="6779"/>
                  </a:lnTo>
                  <a:cubicBezTo>
                    <a:pt x="396" y="6840"/>
                    <a:pt x="548" y="6900"/>
                    <a:pt x="578" y="7052"/>
                  </a:cubicBezTo>
                  <a:cubicBezTo>
                    <a:pt x="517" y="7022"/>
                    <a:pt x="456" y="7022"/>
                    <a:pt x="365" y="7022"/>
                  </a:cubicBezTo>
                  <a:cubicBezTo>
                    <a:pt x="456" y="6992"/>
                    <a:pt x="335" y="6931"/>
                    <a:pt x="335" y="6870"/>
                  </a:cubicBezTo>
                  <a:cubicBezTo>
                    <a:pt x="335" y="6900"/>
                    <a:pt x="274" y="6900"/>
                    <a:pt x="274" y="6900"/>
                  </a:cubicBezTo>
                  <a:lnTo>
                    <a:pt x="365" y="6992"/>
                  </a:lnTo>
                  <a:cubicBezTo>
                    <a:pt x="274" y="6992"/>
                    <a:pt x="304" y="7022"/>
                    <a:pt x="274" y="7052"/>
                  </a:cubicBezTo>
                  <a:cubicBezTo>
                    <a:pt x="291" y="7049"/>
                    <a:pt x="305" y="7048"/>
                    <a:pt x="317" y="7048"/>
                  </a:cubicBezTo>
                  <a:cubicBezTo>
                    <a:pt x="414" y="7048"/>
                    <a:pt x="372" y="7147"/>
                    <a:pt x="426" y="7174"/>
                  </a:cubicBezTo>
                  <a:cubicBezTo>
                    <a:pt x="410" y="7182"/>
                    <a:pt x="393" y="7186"/>
                    <a:pt x="379" y="7186"/>
                  </a:cubicBezTo>
                  <a:cubicBezTo>
                    <a:pt x="339" y="7186"/>
                    <a:pt x="313" y="7158"/>
                    <a:pt x="335" y="7113"/>
                  </a:cubicBezTo>
                  <a:lnTo>
                    <a:pt x="335" y="7113"/>
                  </a:lnTo>
                  <a:cubicBezTo>
                    <a:pt x="213" y="7174"/>
                    <a:pt x="517" y="7204"/>
                    <a:pt x="426" y="7265"/>
                  </a:cubicBezTo>
                  <a:cubicBezTo>
                    <a:pt x="396" y="7235"/>
                    <a:pt x="426" y="7235"/>
                    <a:pt x="396" y="7235"/>
                  </a:cubicBezTo>
                  <a:cubicBezTo>
                    <a:pt x="422" y="7261"/>
                    <a:pt x="403" y="7332"/>
                    <a:pt x="378" y="7332"/>
                  </a:cubicBezTo>
                  <a:cubicBezTo>
                    <a:pt x="374" y="7332"/>
                    <a:pt x="370" y="7330"/>
                    <a:pt x="365" y="7326"/>
                  </a:cubicBezTo>
                  <a:lnTo>
                    <a:pt x="365" y="7326"/>
                  </a:lnTo>
                  <a:cubicBezTo>
                    <a:pt x="335" y="7417"/>
                    <a:pt x="365" y="7599"/>
                    <a:pt x="487" y="7599"/>
                  </a:cubicBezTo>
                  <a:lnTo>
                    <a:pt x="304" y="7599"/>
                  </a:lnTo>
                  <a:lnTo>
                    <a:pt x="730" y="7751"/>
                  </a:lnTo>
                  <a:cubicBezTo>
                    <a:pt x="684" y="7751"/>
                    <a:pt x="593" y="7759"/>
                    <a:pt x="506" y="7759"/>
                  </a:cubicBezTo>
                  <a:cubicBezTo>
                    <a:pt x="418" y="7759"/>
                    <a:pt x="335" y="7751"/>
                    <a:pt x="304" y="7721"/>
                  </a:cubicBezTo>
                  <a:cubicBezTo>
                    <a:pt x="274" y="7751"/>
                    <a:pt x="274" y="7782"/>
                    <a:pt x="304" y="7812"/>
                  </a:cubicBezTo>
                  <a:cubicBezTo>
                    <a:pt x="304" y="7812"/>
                    <a:pt x="456" y="7782"/>
                    <a:pt x="487" y="7782"/>
                  </a:cubicBezTo>
                  <a:cubicBezTo>
                    <a:pt x="369" y="7841"/>
                    <a:pt x="394" y="7843"/>
                    <a:pt x="313" y="7898"/>
                  </a:cubicBezTo>
                  <a:lnTo>
                    <a:pt x="313" y="7898"/>
                  </a:lnTo>
                  <a:cubicBezTo>
                    <a:pt x="323" y="7893"/>
                    <a:pt x="338" y="7891"/>
                    <a:pt x="356" y="7891"/>
                  </a:cubicBezTo>
                  <a:cubicBezTo>
                    <a:pt x="411" y="7891"/>
                    <a:pt x="487" y="7912"/>
                    <a:pt x="487" y="7934"/>
                  </a:cubicBezTo>
                  <a:lnTo>
                    <a:pt x="304" y="7934"/>
                  </a:lnTo>
                  <a:lnTo>
                    <a:pt x="467" y="8015"/>
                  </a:lnTo>
                  <a:lnTo>
                    <a:pt x="467" y="8015"/>
                  </a:lnTo>
                  <a:cubicBezTo>
                    <a:pt x="457" y="8012"/>
                    <a:pt x="445" y="8011"/>
                    <a:pt x="432" y="8011"/>
                  </a:cubicBezTo>
                  <a:cubicBezTo>
                    <a:pt x="382" y="8011"/>
                    <a:pt x="315" y="8025"/>
                    <a:pt x="274" y="8025"/>
                  </a:cubicBezTo>
                  <a:cubicBezTo>
                    <a:pt x="304" y="8025"/>
                    <a:pt x="274" y="8116"/>
                    <a:pt x="304" y="8147"/>
                  </a:cubicBezTo>
                  <a:lnTo>
                    <a:pt x="335" y="8086"/>
                  </a:lnTo>
                  <a:lnTo>
                    <a:pt x="335" y="8086"/>
                  </a:lnTo>
                  <a:cubicBezTo>
                    <a:pt x="304" y="8207"/>
                    <a:pt x="578" y="8207"/>
                    <a:pt x="578" y="8299"/>
                  </a:cubicBezTo>
                  <a:cubicBezTo>
                    <a:pt x="548" y="8283"/>
                    <a:pt x="494" y="8276"/>
                    <a:pt x="445" y="8276"/>
                  </a:cubicBezTo>
                  <a:cubicBezTo>
                    <a:pt x="396" y="8276"/>
                    <a:pt x="350" y="8283"/>
                    <a:pt x="335" y="8299"/>
                  </a:cubicBezTo>
                  <a:cubicBezTo>
                    <a:pt x="426" y="8329"/>
                    <a:pt x="760" y="8420"/>
                    <a:pt x="821" y="8511"/>
                  </a:cubicBezTo>
                  <a:lnTo>
                    <a:pt x="760" y="8511"/>
                  </a:lnTo>
                  <a:lnTo>
                    <a:pt x="821" y="8572"/>
                  </a:lnTo>
                  <a:cubicBezTo>
                    <a:pt x="700" y="8542"/>
                    <a:pt x="426" y="8420"/>
                    <a:pt x="304" y="8359"/>
                  </a:cubicBezTo>
                  <a:cubicBezTo>
                    <a:pt x="274" y="8390"/>
                    <a:pt x="244" y="8359"/>
                    <a:pt x="244" y="8420"/>
                  </a:cubicBezTo>
                  <a:cubicBezTo>
                    <a:pt x="238" y="8426"/>
                    <a:pt x="232" y="8429"/>
                    <a:pt x="226" y="8429"/>
                  </a:cubicBezTo>
                  <a:cubicBezTo>
                    <a:pt x="202" y="8429"/>
                    <a:pt x="183" y="8390"/>
                    <a:pt x="183" y="8390"/>
                  </a:cubicBezTo>
                  <a:lnTo>
                    <a:pt x="152" y="8511"/>
                  </a:lnTo>
                  <a:cubicBezTo>
                    <a:pt x="244" y="8511"/>
                    <a:pt x="244" y="8603"/>
                    <a:pt x="335" y="8603"/>
                  </a:cubicBezTo>
                  <a:lnTo>
                    <a:pt x="244" y="8451"/>
                  </a:lnTo>
                  <a:cubicBezTo>
                    <a:pt x="335" y="8451"/>
                    <a:pt x="517" y="8542"/>
                    <a:pt x="517" y="8633"/>
                  </a:cubicBezTo>
                  <a:cubicBezTo>
                    <a:pt x="497" y="8643"/>
                    <a:pt x="470" y="8646"/>
                    <a:pt x="441" y="8646"/>
                  </a:cubicBezTo>
                  <a:cubicBezTo>
                    <a:pt x="382" y="8646"/>
                    <a:pt x="315" y="8633"/>
                    <a:pt x="274" y="8633"/>
                  </a:cubicBezTo>
                  <a:cubicBezTo>
                    <a:pt x="335" y="8633"/>
                    <a:pt x="365" y="8724"/>
                    <a:pt x="335" y="8724"/>
                  </a:cubicBezTo>
                  <a:lnTo>
                    <a:pt x="274" y="8694"/>
                  </a:lnTo>
                  <a:lnTo>
                    <a:pt x="274" y="8694"/>
                  </a:lnTo>
                  <a:cubicBezTo>
                    <a:pt x="244" y="8724"/>
                    <a:pt x="396" y="8754"/>
                    <a:pt x="304" y="8815"/>
                  </a:cubicBezTo>
                  <a:cubicBezTo>
                    <a:pt x="304" y="8846"/>
                    <a:pt x="183" y="8876"/>
                    <a:pt x="244" y="8876"/>
                  </a:cubicBezTo>
                  <a:cubicBezTo>
                    <a:pt x="304" y="8861"/>
                    <a:pt x="426" y="8853"/>
                    <a:pt x="544" y="8853"/>
                  </a:cubicBezTo>
                  <a:cubicBezTo>
                    <a:pt x="662" y="8853"/>
                    <a:pt x="776" y="8861"/>
                    <a:pt x="821" y="8876"/>
                  </a:cubicBezTo>
                  <a:cubicBezTo>
                    <a:pt x="791" y="8876"/>
                    <a:pt x="700" y="8998"/>
                    <a:pt x="639" y="8998"/>
                  </a:cubicBezTo>
                  <a:cubicBezTo>
                    <a:pt x="620" y="9004"/>
                    <a:pt x="599" y="9006"/>
                    <a:pt x="578" y="9006"/>
                  </a:cubicBezTo>
                  <a:cubicBezTo>
                    <a:pt x="519" y="9006"/>
                    <a:pt x="455" y="8989"/>
                    <a:pt x="396" y="8989"/>
                  </a:cubicBezTo>
                  <a:cubicBezTo>
                    <a:pt x="375" y="8989"/>
                    <a:pt x="354" y="8991"/>
                    <a:pt x="335" y="8998"/>
                  </a:cubicBezTo>
                  <a:lnTo>
                    <a:pt x="426" y="8998"/>
                  </a:lnTo>
                  <a:cubicBezTo>
                    <a:pt x="396" y="9028"/>
                    <a:pt x="335" y="8998"/>
                    <a:pt x="335" y="9058"/>
                  </a:cubicBezTo>
                  <a:cubicBezTo>
                    <a:pt x="426" y="9058"/>
                    <a:pt x="380" y="9110"/>
                    <a:pt x="390" y="9110"/>
                  </a:cubicBezTo>
                  <a:cubicBezTo>
                    <a:pt x="394" y="9110"/>
                    <a:pt x="403" y="9104"/>
                    <a:pt x="426" y="9089"/>
                  </a:cubicBezTo>
                  <a:lnTo>
                    <a:pt x="426" y="9089"/>
                  </a:lnTo>
                  <a:cubicBezTo>
                    <a:pt x="456" y="9119"/>
                    <a:pt x="396" y="9119"/>
                    <a:pt x="426" y="9180"/>
                  </a:cubicBezTo>
                  <a:cubicBezTo>
                    <a:pt x="435" y="9176"/>
                    <a:pt x="445" y="9174"/>
                    <a:pt x="456" y="9174"/>
                  </a:cubicBezTo>
                  <a:cubicBezTo>
                    <a:pt x="527" y="9174"/>
                    <a:pt x="643" y="9245"/>
                    <a:pt x="669" y="9271"/>
                  </a:cubicBezTo>
                  <a:cubicBezTo>
                    <a:pt x="639" y="9271"/>
                    <a:pt x="608" y="9271"/>
                    <a:pt x="578" y="9302"/>
                  </a:cubicBezTo>
                  <a:cubicBezTo>
                    <a:pt x="578" y="9393"/>
                    <a:pt x="548" y="9454"/>
                    <a:pt x="548" y="9514"/>
                  </a:cubicBezTo>
                  <a:cubicBezTo>
                    <a:pt x="517" y="9545"/>
                    <a:pt x="487" y="9575"/>
                    <a:pt x="426" y="9575"/>
                  </a:cubicBezTo>
                  <a:cubicBezTo>
                    <a:pt x="438" y="9575"/>
                    <a:pt x="450" y="9575"/>
                    <a:pt x="460" y="9577"/>
                  </a:cubicBezTo>
                  <a:lnTo>
                    <a:pt x="460" y="9577"/>
                  </a:lnTo>
                  <a:cubicBezTo>
                    <a:pt x="459" y="9576"/>
                    <a:pt x="458" y="9576"/>
                    <a:pt x="456" y="9575"/>
                  </a:cubicBezTo>
                  <a:cubicBezTo>
                    <a:pt x="608" y="9575"/>
                    <a:pt x="730" y="9636"/>
                    <a:pt x="791" y="9727"/>
                  </a:cubicBezTo>
                  <a:cubicBezTo>
                    <a:pt x="806" y="9773"/>
                    <a:pt x="783" y="9780"/>
                    <a:pt x="760" y="9780"/>
                  </a:cubicBezTo>
                  <a:cubicBezTo>
                    <a:pt x="749" y="9780"/>
                    <a:pt x="738" y="9778"/>
                    <a:pt x="731" y="9778"/>
                  </a:cubicBezTo>
                  <a:cubicBezTo>
                    <a:pt x="724" y="9778"/>
                    <a:pt x="722" y="9780"/>
                    <a:pt x="730" y="9788"/>
                  </a:cubicBezTo>
                  <a:cubicBezTo>
                    <a:pt x="700" y="9910"/>
                    <a:pt x="943" y="9910"/>
                    <a:pt x="852" y="10031"/>
                  </a:cubicBezTo>
                  <a:cubicBezTo>
                    <a:pt x="831" y="10041"/>
                    <a:pt x="808" y="10045"/>
                    <a:pt x="783" y="10045"/>
                  </a:cubicBezTo>
                  <a:cubicBezTo>
                    <a:pt x="733" y="10045"/>
                    <a:pt x="679" y="10031"/>
                    <a:pt x="639" y="10031"/>
                  </a:cubicBezTo>
                  <a:cubicBezTo>
                    <a:pt x="608" y="9970"/>
                    <a:pt x="700" y="9940"/>
                    <a:pt x="700" y="9910"/>
                  </a:cubicBezTo>
                  <a:lnTo>
                    <a:pt x="700" y="9910"/>
                  </a:lnTo>
                  <a:lnTo>
                    <a:pt x="639" y="9940"/>
                  </a:lnTo>
                  <a:cubicBezTo>
                    <a:pt x="608" y="9940"/>
                    <a:pt x="608" y="9879"/>
                    <a:pt x="608" y="9879"/>
                  </a:cubicBezTo>
                  <a:cubicBezTo>
                    <a:pt x="548" y="9910"/>
                    <a:pt x="608" y="10092"/>
                    <a:pt x="548" y="10213"/>
                  </a:cubicBezTo>
                  <a:cubicBezTo>
                    <a:pt x="569" y="10235"/>
                    <a:pt x="591" y="10256"/>
                    <a:pt x="612" y="10256"/>
                  </a:cubicBezTo>
                  <a:cubicBezTo>
                    <a:pt x="621" y="10256"/>
                    <a:pt x="630" y="10253"/>
                    <a:pt x="639" y="10244"/>
                  </a:cubicBezTo>
                  <a:lnTo>
                    <a:pt x="608" y="10213"/>
                  </a:lnTo>
                  <a:cubicBezTo>
                    <a:pt x="617" y="10209"/>
                    <a:pt x="626" y="10207"/>
                    <a:pt x="633" y="10207"/>
                  </a:cubicBezTo>
                  <a:cubicBezTo>
                    <a:pt x="670" y="10207"/>
                    <a:pt x="695" y="10250"/>
                    <a:pt x="717" y="10250"/>
                  </a:cubicBezTo>
                  <a:cubicBezTo>
                    <a:pt x="721" y="10250"/>
                    <a:pt x="726" y="10248"/>
                    <a:pt x="730" y="10244"/>
                  </a:cubicBezTo>
                  <a:cubicBezTo>
                    <a:pt x="791" y="10274"/>
                    <a:pt x="852" y="10335"/>
                    <a:pt x="821" y="10396"/>
                  </a:cubicBezTo>
                  <a:lnTo>
                    <a:pt x="736" y="10396"/>
                  </a:lnTo>
                  <a:cubicBezTo>
                    <a:pt x="712" y="10431"/>
                    <a:pt x="689" y="10469"/>
                    <a:pt x="760" y="10487"/>
                  </a:cubicBezTo>
                  <a:lnTo>
                    <a:pt x="821" y="10426"/>
                  </a:lnTo>
                  <a:cubicBezTo>
                    <a:pt x="852" y="10487"/>
                    <a:pt x="973" y="10548"/>
                    <a:pt x="943" y="10609"/>
                  </a:cubicBezTo>
                  <a:cubicBezTo>
                    <a:pt x="1034" y="10578"/>
                    <a:pt x="912" y="10578"/>
                    <a:pt x="1034" y="10548"/>
                  </a:cubicBezTo>
                  <a:lnTo>
                    <a:pt x="1034" y="10548"/>
                  </a:lnTo>
                  <a:cubicBezTo>
                    <a:pt x="1022" y="10550"/>
                    <a:pt x="1012" y="10551"/>
                    <a:pt x="1004" y="10551"/>
                  </a:cubicBezTo>
                  <a:cubicBezTo>
                    <a:pt x="919" y="10551"/>
                    <a:pt x="990" y="10444"/>
                    <a:pt x="931" y="10444"/>
                  </a:cubicBezTo>
                  <a:cubicBezTo>
                    <a:pt x="920" y="10444"/>
                    <a:pt x="904" y="10448"/>
                    <a:pt x="882" y="10457"/>
                  </a:cubicBezTo>
                  <a:cubicBezTo>
                    <a:pt x="1034" y="10396"/>
                    <a:pt x="943" y="10365"/>
                    <a:pt x="1064" y="10335"/>
                  </a:cubicBezTo>
                  <a:cubicBezTo>
                    <a:pt x="1034" y="10335"/>
                    <a:pt x="1004" y="10335"/>
                    <a:pt x="1004" y="10305"/>
                  </a:cubicBezTo>
                  <a:cubicBezTo>
                    <a:pt x="1004" y="10305"/>
                    <a:pt x="1004" y="10274"/>
                    <a:pt x="973" y="10274"/>
                  </a:cubicBezTo>
                  <a:cubicBezTo>
                    <a:pt x="973" y="10305"/>
                    <a:pt x="943" y="10305"/>
                    <a:pt x="943" y="10305"/>
                  </a:cubicBezTo>
                  <a:cubicBezTo>
                    <a:pt x="852" y="10274"/>
                    <a:pt x="852" y="10213"/>
                    <a:pt x="821" y="10183"/>
                  </a:cubicBezTo>
                  <a:cubicBezTo>
                    <a:pt x="831" y="10173"/>
                    <a:pt x="838" y="10170"/>
                    <a:pt x="845" y="10170"/>
                  </a:cubicBezTo>
                  <a:cubicBezTo>
                    <a:pt x="858" y="10170"/>
                    <a:pt x="872" y="10183"/>
                    <a:pt x="912" y="10183"/>
                  </a:cubicBezTo>
                  <a:lnTo>
                    <a:pt x="852" y="10153"/>
                  </a:lnTo>
                  <a:cubicBezTo>
                    <a:pt x="894" y="10132"/>
                    <a:pt x="921" y="10096"/>
                    <a:pt x="954" y="10096"/>
                  </a:cubicBezTo>
                  <a:cubicBezTo>
                    <a:pt x="969" y="10096"/>
                    <a:pt x="985" y="10103"/>
                    <a:pt x="1004" y="10122"/>
                  </a:cubicBezTo>
                  <a:lnTo>
                    <a:pt x="1004" y="10062"/>
                  </a:lnTo>
                  <a:cubicBezTo>
                    <a:pt x="1034" y="10031"/>
                    <a:pt x="1064" y="9970"/>
                    <a:pt x="1034" y="9940"/>
                  </a:cubicBezTo>
                  <a:cubicBezTo>
                    <a:pt x="1034" y="9940"/>
                    <a:pt x="976" y="9901"/>
                    <a:pt x="983" y="9901"/>
                  </a:cubicBezTo>
                  <a:lnTo>
                    <a:pt x="983" y="9901"/>
                  </a:lnTo>
                  <a:cubicBezTo>
                    <a:pt x="985" y="9901"/>
                    <a:pt x="991" y="9903"/>
                    <a:pt x="1004" y="9910"/>
                  </a:cubicBezTo>
                  <a:lnTo>
                    <a:pt x="973" y="9818"/>
                  </a:lnTo>
                  <a:cubicBezTo>
                    <a:pt x="973" y="9727"/>
                    <a:pt x="852" y="9606"/>
                    <a:pt x="973" y="9514"/>
                  </a:cubicBezTo>
                  <a:cubicBezTo>
                    <a:pt x="973" y="9484"/>
                    <a:pt x="943" y="9454"/>
                    <a:pt x="973" y="9393"/>
                  </a:cubicBezTo>
                  <a:lnTo>
                    <a:pt x="1034" y="9393"/>
                  </a:lnTo>
                  <a:cubicBezTo>
                    <a:pt x="1004" y="9332"/>
                    <a:pt x="1095" y="9271"/>
                    <a:pt x="1034" y="9241"/>
                  </a:cubicBezTo>
                  <a:cubicBezTo>
                    <a:pt x="1186" y="9210"/>
                    <a:pt x="1064" y="9058"/>
                    <a:pt x="1095" y="8967"/>
                  </a:cubicBezTo>
                  <a:lnTo>
                    <a:pt x="1004" y="8967"/>
                  </a:lnTo>
                  <a:cubicBezTo>
                    <a:pt x="1004" y="8937"/>
                    <a:pt x="1004" y="8876"/>
                    <a:pt x="973" y="8815"/>
                  </a:cubicBezTo>
                  <a:lnTo>
                    <a:pt x="882" y="8815"/>
                  </a:lnTo>
                  <a:cubicBezTo>
                    <a:pt x="852" y="8754"/>
                    <a:pt x="943" y="8694"/>
                    <a:pt x="943" y="8603"/>
                  </a:cubicBezTo>
                  <a:cubicBezTo>
                    <a:pt x="973" y="8603"/>
                    <a:pt x="943" y="8633"/>
                    <a:pt x="943" y="8633"/>
                  </a:cubicBezTo>
                  <a:cubicBezTo>
                    <a:pt x="1095" y="8542"/>
                    <a:pt x="821" y="8420"/>
                    <a:pt x="943" y="8329"/>
                  </a:cubicBezTo>
                  <a:cubicBezTo>
                    <a:pt x="912" y="8329"/>
                    <a:pt x="912" y="8299"/>
                    <a:pt x="943" y="8299"/>
                  </a:cubicBezTo>
                  <a:cubicBezTo>
                    <a:pt x="943" y="8268"/>
                    <a:pt x="973" y="8268"/>
                    <a:pt x="973" y="8268"/>
                  </a:cubicBezTo>
                  <a:lnTo>
                    <a:pt x="943" y="8268"/>
                  </a:lnTo>
                  <a:cubicBezTo>
                    <a:pt x="943" y="8268"/>
                    <a:pt x="943" y="8238"/>
                    <a:pt x="912" y="8207"/>
                  </a:cubicBezTo>
                  <a:lnTo>
                    <a:pt x="973" y="8207"/>
                  </a:lnTo>
                  <a:cubicBezTo>
                    <a:pt x="1004" y="8177"/>
                    <a:pt x="943" y="8177"/>
                    <a:pt x="912" y="8177"/>
                  </a:cubicBezTo>
                  <a:cubicBezTo>
                    <a:pt x="882" y="8177"/>
                    <a:pt x="882" y="8177"/>
                    <a:pt x="852" y="8147"/>
                  </a:cubicBezTo>
                  <a:cubicBezTo>
                    <a:pt x="973" y="8147"/>
                    <a:pt x="821" y="8086"/>
                    <a:pt x="943" y="8055"/>
                  </a:cubicBezTo>
                  <a:cubicBezTo>
                    <a:pt x="888" y="8055"/>
                    <a:pt x="883" y="7957"/>
                    <a:pt x="794" y="7915"/>
                  </a:cubicBezTo>
                  <a:lnTo>
                    <a:pt x="794" y="7915"/>
                  </a:lnTo>
                  <a:cubicBezTo>
                    <a:pt x="801" y="7891"/>
                    <a:pt x="815" y="7867"/>
                    <a:pt x="791" y="7843"/>
                  </a:cubicBezTo>
                  <a:lnTo>
                    <a:pt x="882" y="7812"/>
                  </a:lnTo>
                  <a:lnTo>
                    <a:pt x="760" y="7751"/>
                  </a:lnTo>
                  <a:cubicBezTo>
                    <a:pt x="791" y="7736"/>
                    <a:pt x="814" y="7729"/>
                    <a:pt x="836" y="7729"/>
                  </a:cubicBezTo>
                  <a:cubicBezTo>
                    <a:pt x="859" y="7729"/>
                    <a:pt x="882" y="7736"/>
                    <a:pt x="912" y="7751"/>
                  </a:cubicBezTo>
                  <a:cubicBezTo>
                    <a:pt x="791" y="7660"/>
                    <a:pt x="882" y="7660"/>
                    <a:pt x="760" y="7599"/>
                  </a:cubicBezTo>
                  <a:lnTo>
                    <a:pt x="821" y="7599"/>
                  </a:lnTo>
                  <a:cubicBezTo>
                    <a:pt x="821" y="7569"/>
                    <a:pt x="730" y="7539"/>
                    <a:pt x="791" y="7508"/>
                  </a:cubicBezTo>
                  <a:cubicBezTo>
                    <a:pt x="912" y="7447"/>
                    <a:pt x="791" y="7204"/>
                    <a:pt x="912" y="7052"/>
                  </a:cubicBezTo>
                  <a:lnTo>
                    <a:pt x="912" y="7052"/>
                  </a:lnTo>
                  <a:cubicBezTo>
                    <a:pt x="892" y="7056"/>
                    <a:pt x="877" y="7057"/>
                    <a:pt x="867" y="7057"/>
                  </a:cubicBezTo>
                  <a:cubicBezTo>
                    <a:pt x="786" y="7057"/>
                    <a:pt x="987" y="6961"/>
                    <a:pt x="852" y="6961"/>
                  </a:cubicBezTo>
                  <a:cubicBezTo>
                    <a:pt x="872" y="6961"/>
                    <a:pt x="892" y="6948"/>
                    <a:pt x="912" y="6948"/>
                  </a:cubicBezTo>
                  <a:cubicBezTo>
                    <a:pt x="923" y="6948"/>
                    <a:pt x="933" y="6951"/>
                    <a:pt x="943" y="6961"/>
                  </a:cubicBezTo>
                  <a:cubicBezTo>
                    <a:pt x="912" y="6870"/>
                    <a:pt x="1034" y="6840"/>
                    <a:pt x="912" y="6779"/>
                  </a:cubicBezTo>
                  <a:cubicBezTo>
                    <a:pt x="933" y="6779"/>
                    <a:pt x="953" y="6792"/>
                    <a:pt x="973" y="6792"/>
                  </a:cubicBezTo>
                  <a:cubicBezTo>
                    <a:pt x="983" y="6792"/>
                    <a:pt x="993" y="6789"/>
                    <a:pt x="1004" y="6779"/>
                  </a:cubicBezTo>
                  <a:cubicBezTo>
                    <a:pt x="973" y="6779"/>
                    <a:pt x="943" y="6748"/>
                    <a:pt x="973" y="6748"/>
                  </a:cubicBezTo>
                  <a:cubicBezTo>
                    <a:pt x="1004" y="6748"/>
                    <a:pt x="1004" y="6779"/>
                    <a:pt x="1034" y="6779"/>
                  </a:cubicBezTo>
                  <a:cubicBezTo>
                    <a:pt x="1034" y="6688"/>
                    <a:pt x="912" y="6688"/>
                    <a:pt x="791" y="6688"/>
                  </a:cubicBezTo>
                  <a:cubicBezTo>
                    <a:pt x="821" y="6627"/>
                    <a:pt x="821" y="6627"/>
                    <a:pt x="760" y="6596"/>
                  </a:cubicBezTo>
                  <a:cubicBezTo>
                    <a:pt x="778" y="6579"/>
                    <a:pt x="795" y="6561"/>
                    <a:pt x="813" y="6561"/>
                  </a:cubicBezTo>
                  <a:cubicBezTo>
                    <a:pt x="826" y="6561"/>
                    <a:pt x="839" y="6571"/>
                    <a:pt x="852" y="6596"/>
                  </a:cubicBezTo>
                  <a:cubicBezTo>
                    <a:pt x="852" y="6566"/>
                    <a:pt x="912" y="6414"/>
                    <a:pt x="791" y="6414"/>
                  </a:cubicBezTo>
                  <a:cubicBezTo>
                    <a:pt x="821" y="6414"/>
                    <a:pt x="821" y="6384"/>
                    <a:pt x="791" y="6384"/>
                  </a:cubicBezTo>
                  <a:cubicBezTo>
                    <a:pt x="791" y="6292"/>
                    <a:pt x="821" y="6292"/>
                    <a:pt x="791" y="6232"/>
                  </a:cubicBezTo>
                  <a:lnTo>
                    <a:pt x="791" y="6262"/>
                  </a:lnTo>
                  <a:cubicBezTo>
                    <a:pt x="669" y="6232"/>
                    <a:pt x="760" y="6201"/>
                    <a:pt x="760" y="6140"/>
                  </a:cubicBezTo>
                  <a:cubicBezTo>
                    <a:pt x="852" y="6019"/>
                    <a:pt x="730" y="6110"/>
                    <a:pt x="821" y="5988"/>
                  </a:cubicBezTo>
                  <a:lnTo>
                    <a:pt x="730" y="5988"/>
                  </a:lnTo>
                  <a:cubicBezTo>
                    <a:pt x="578" y="5988"/>
                    <a:pt x="821" y="5897"/>
                    <a:pt x="791" y="5806"/>
                  </a:cubicBezTo>
                  <a:lnTo>
                    <a:pt x="791" y="5806"/>
                  </a:lnTo>
                  <a:lnTo>
                    <a:pt x="730" y="5837"/>
                  </a:lnTo>
                  <a:cubicBezTo>
                    <a:pt x="669" y="5806"/>
                    <a:pt x="943" y="5745"/>
                    <a:pt x="973" y="5715"/>
                  </a:cubicBezTo>
                  <a:cubicBezTo>
                    <a:pt x="973" y="5705"/>
                    <a:pt x="977" y="5701"/>
                    <a:pt x="981" y="5701"/>
                  </a:cubicBezTo>
                  <a:cubicBezTo>
                    <a:pt x="990" y="5701"/>
                    <a:pt x="1004" y="5715"/>
                    <a:pt x="1004" y="5715"/>
                  </a:cubicBezTo>
                  <a:cubicBezTo>
                    <a:pt x="1039" y="5680"/>
                    <a:pt x="1033" y="5672"/>
                    <a:pt x="1011" y="5672"/>
                  </a:cubicBezTo>
                  <a:cubicBezTo>
                    <a:pt x="993" y="5672"/>
                    <a:pt x="964" y="5677"/>
                    <a:pt x="938" y="5677"/>
                  </a:cubicBezTo>
                  <a:cubicBezTo>
                    <a:pt x="913" y="5677"/>
                    <a:pt x="891" y="5672"/>
                    <a:pt x="882" y="5654"/>
                  </a:cubicBezTo>
                  <a:cubicBezTo>
                    <a:pt x="912" y="5639"/>
                    <a:pt x="943" y="5639"/>
                    <a:pt x="969" y="5639"/>
                  </a:cubicBezTo>
                  <a:cubicBezTo>
                    <a:pt x="996" y="5639"/>
                    <a:pt x="1019" y="5639"/>
                    <a:pt x="1034" y="5624"/>
                  </a:cubicBezTo>
                  <a:cubicBezTo>
                    <a:pt x="1064" y="5593"/>
                    <a:pt x="852" y="5472"/>
                    <a:pt x="943" y="5411"/>
                  </a:cubicBezTo>
                  <a:cubicBezTo>
                    <a:pt x="923" y="5411"/>
                    <a:pt x="902" y="5424"/>
                    <a:pt x="882" y="5424"/>
                  </a:cubicBezTo>
                  <a:cubicBezTo>
                    <a:pt x="872" y="5424"/>
                    <a:pt x="862" y="5421"/>
                    <a:pt x="852" y="5411"/>
                  </a:cubicBezTo>
                  <a:cubicBezTo>
                    <a:pt x="821" y="5350"/>
                    <a:pt x="1004" y="5259"/>
                    <a:pt x="882" y="5198"/>
                  </a:cubicBezTo>
                  <a:lnTo>
                    <a:pt x="912" y="5198"/>
                  </a:lnTo>
                  <a:cubicBezTo>
                    <a:pt x="882" y="5168"/>
                    <a:pt x="852" y="5077"/>
                    <a:pt x="791" y="5046"/>
                  </a:cubicBezTo>
                  <a:cubicBezTo>
                    <a:pt x="1034" y="5016"/>
                    <a:pt x="669" y="4803"/>
                    <a:pt x="882" y="4803"/>
                  </a:cubicBezTo>
                  <a:lnTo>
                    <a:pt x="882" y="4681"/>
                  </a:lnTo>
                  <a:lnTo>
                    <a:pt x="912" y="4681"/>
                  </a:lnTo>
                  <a:cubicBezTo>
                    <a:pt x="912" y="4621"/>
                    <a:pt x="852" y="4590"/>
                    <a:pt x="791" y="4560"/>
                  </a:cubicBezTo>
                  <a:cubicBezTo>
                    <a:pt x="801" y="4550"/>
                    <a:pt x="811" y="4546"/>
                    <a:pt x="820" y="4546"/>
                  </a:cubicBezTo>
                  <a:cubicBezTo>
                    <a:pt x="838" y="4546"/>
                    <a:pt x="852" y="4560"/>
                    <a:pt x="852" y="4560"/>
                  </a:cubicBezTo>
                  <a:cubicBezTo>
                    <a:pt x="912" y="4438"/>
                    <a:pt x="882" y="4438"/>
                    <a:pt x="760" y="4317"/>
                  </a:cubicBezTo>
                  <a:lnTo>
                    <a:pt x="852" y="4317"/>
                  </a:lnTo>
                  <a:cubicBezTo>
                    <a:pt x="821" y="4286"/>
                    <a:pt x="973" y="4165"/>
                    <a:pt x="882" y="4043"/>
                  </a:cubicBezTo>
                  <a:lnTo>
                    <a:pt x="882" y="4043"/>
                  </a:lnTo>
                  <a:cubicBezTo>
                    <a:pt x="882" y="4043"/>
                    <a:pt x="892" y="4043"/>
                    <a:pt x="901" y="4049"/>
                  </a:cubicBezTo>
                  <a:lnTo>
                    <a:pt x="901" y="4049"/>
                  </a:lnTo>
                  <a:cubicBezTo>
                    <a:pt x="852" y="3906"/>
                    <a:pt x="1111" y="3766"/>
                    <a:pt x="852" y="3709"/>
                  </a:cubicBezTo>
                  <a:lnTo>
                    <a:pt x="791" y="3618"/>
                  </a:lnTo>
                  <a:cubicBezTo>
                    <a:pt x="780" y="3660"/>
                    <a:pt x="762" y="3673"/>
                    <a:pt x="741" y="3673"/>
                  </a:cubicBezTo>
                  <a:cubicBezTo>
                    <a:pt x="708" y="3673"/>
                    <a:pt x="667" y="3643"/>
                    <a:pt x="631" y="3643"/>
                  </a:cubicBezTo>
                  <a:cubicBezTo>
                    <a:pt x="623" y="3643"/>
                    <a:pt x="616" y="3644"/>
                    <a:pt x="608" y="3648"/>
                  </a:cubicBezTo>
                  <a:cubicBezTo>
                    <a:pt x="608" y="3627"/>
                    <a:pt x="652" y="3592"/>
                    <a:pt x="679" y="3592"/>
                  </a:cubicBezTo>
                  <a:cubicBezTo>
                    <a:pt x="691" y="3592"/>
                    <a:pt x="700" y="3599"/>
                    <a:pt x="700" y="3618"/>
                  </a:cubicBezTo>
                  <a:cubicBezTo>
                    <a:pt x="838" y="3618"/>
                    <a:pt x="775" y="3492"/>
                    <a:pt x="831" y="3492"/>
                  </a:cubicBezTo>
                  <a:cubicBezTo>
                    <a:pt x="837" y="3492"/>
                    <a:pt x="843" y="3493"/>
                    <a:pt x="852" y="3496"/>
                  </a:cubicBezTo>
                  <a:cubicBezTo>
                    <a:pt x="852" y="3283"/>
                    <a:pt x="912" y="3071"/>
                    <a:pt x="912" y="2858"/>
                  </a:cubicBezTo>
                  <a:lnTo>
                    <a:pt x="912" y="2858"/>
                  </a:lnTo>
                  <a:lnTo>
                    <a:pt x="821" y="2888"/>
                  </a:lnTo>
                  <a:lnTo>
                    <a:pt x="821" y="2827"/>
                  </a:lnTo>
                  <a:cubicBezTo>
                    <a:pt x="834" y="2815"/>
                    <a:pt x="852" y="2807"/>
                    <a:pt x="868" y="2807"/>
                  </a:cubicBezTo>
                  <a:cubicBezTo>
                    <a:pt x="892" y="2807"/>
                    <a:pt x="912" y="2822"/>
                    <a:pt x="912" y="2858"/>
                  </a:cubicBezTo>
                  <a:cubicBezTo>
                    <a:pt x="973" y="2827"/>
                    <a:pt x="852" y="2767"/>
                    <a:pt x="821" y="2767"/>
                  </a:cubicBezTo>
                  <a:cubicBezTo>
                    <a:pt x="838" y="2741"/>
                    <a:pt x="856" y="2732"/>
                    <a:pt x="872" y="2732"/>
                  </a:cubicBezTo>
                  <a:cubicBezTo>
                    <a:pt x="907" y="2732"/>
                    <a:pt x="939" y="2772"/>
                    <a:pt x="961" y="2772"/>
                  </a:cubicBezTo>
                  <a:cubicBezTo>
                    <a:pt x="966" y="2772"/>
                    <a:pt x="970" y="2770"/>
                    <a:pt x="973" y="2767"/>
                  </a:cubicBezTo>
                  <a:lnTo>
                    <a:pt x="943" y="2736"/>
                  </a:lnTo>
                  <a:cubicBezTo>
                    <a:pt x="882" y="2706"/>
                    <a:pt x="852" y="2706"/>
                    <a:pt x="852" y="2645"/>
                  </a:cubicBezTo>
                  <a:cubicBezTo>
                    <a:pt x="882" y="2615"/>
                    <a:pt x="912" y="2615"/>
                    <a:pt x="912" y="2615"/>
                  </a:cubicBezTo>
                  <a:cubicBezTo>
                    <a:pt x="943" y="2615"/>
                    <a:pt x="943" y="2615"/>
                    <a:pt x="912" y="2584"/>
                  </a:cubicBezTo>
                  <a:lnTo>
                    <a:pt x="943" y="2493"/>
                  </a:lnTo>
                  <a:lnTo>
                    <a:pt x="943" y="2493"/>
                  </a:lnTo>
                  <a:lnTo>
                    <a:pt x="852" y="2554"/>
                  </a:lnTo>
                  <a:cubicBezTo>
                    <a:pt x="807" y="2509"/>
                    <a:pt x="828" y="2481"/>
                    <a:pt x="806" y="2481"/>
                  </a:cubicBezTo>
                  <a:cubicBezTo>
                    <a:pt x="798" y="2481"/>
                    <a:pt x="785" y="2485"/>
                    <a:pt x="760" y="2493"/>
                  </a:cubicBezTo>
                  <a:cubicBezTo>
                    <a:pt x="912" y="2432"/>
                    <a:pt x="821" y="2189"/>
                    <a:pt x="852" y="2128"/>
                  </a:cubicBezTo>
                  <a:cubicBezTo>
                    <a:pt x="791" y="2098"/>
                    <a:pt x="791" y="2037"/>
                    <a:pt x="791" y="1976"/>
                  </a:cubicBezTo>
                  <a:cubicBezTo>
                    <a:pt x="791" y="1976"/>
                    <a:pt x="760" y="1984"/>
                    <a:pt x="734" y="1984"/>
                  </a:cubicBezTo>
                  <a:cubicBezTo>
                    <a:pt x="707" y="1984"/>
                    <a:pt x="684" y="1976"/>
                    <a:pt x="700" y="1946"/>
                  </a:cubicBezTo>
                  <a:cubicBezTo>
                    <a:pt x="908" y="1946"/>
                    <a:pt x="795" y="1829"/>
                    <a:pt x="935" y="1796"/>
                  </a:cubicBezTo>
                  <a:lnTo>
                    <a:pt x="935" y="1796"/>
                  </a:lnTo>
                  <a:cubicBezTo>
                    <a:pt x="928" y="1797"/>
                    <a:pt x="923" y="1797"/>
                    <a:pt x="918" y="1797"/>
                  </a:cubicBezTo>
                  <a:cubicBezTo>
                    <a:pt x="847" y="1797"/>
                    <a:pt x="883" y="1690"/>
                    <a:pt x="812" y="1690"/>
                  </a:cubicBezTo>
                  <a:cubicBezTo>
                    <a:pt x="799" y="1690"/>
                    <a:pt x="782" y="1694"/>
                    <a:pt x="760" y="1703"/>
                  </a:cubicBezTo>
                  <a:cubicBezTo>
                    <a:pt x="776" y="1672"/>
                    <a:pt x="798" y="1672"/>
                    <a:pt x="821" y="1672"/>
                  </a:cubicBezTo>
                  <a:cubicBezTo>
                    <a:pt x="844" y="1672"/>
                    <a:pt x="867" y="1672"/>
                    <a:pt x="882" y="1642"/>
                  </a:cubicBezTo>
                  <a:cubicBezTo>
                    <a:pt x="821" y="1551"/>
                    <a:pt x="943" y="1399"/>
                    <a:pt x="912" y="1277"/>
                  </a:cubicBezTo>
                  <a:cubicBezTo>
                    <a:pt x="882" y="1277"/>
                    <a:pt x="852" y="1277"/>
                    <a:pt x="821" y="1247"/>
                  </a:cubicBezTo>
                  <a:lnTo>
                    <a:pt x="943" y="1186"/>
                  </a:lnTo>
                  <a:cubicBezTo>
                    <a:pt x="943" y="1158"/>
                    <a:pt x="818" y="1156"/>
                    <a:pt x="862" y="1110"/>
                  </a:cubicBezTo>
                  <a:lnTo>
                    <a:pt x="862" y="1110"/>
                  </a:lnTo>
                  <a:cubicBezTo>
                    <a:pt x="854" y="1115"/>
                    <a:pt x="847" y="1118"/>
                    <a:pt x="840" y="1118"/>
                  </a:cubicBezTo>
                  <a:cubicBezTo>
                    <a:pt x="829" y="1118"/>
                    <a:pt x="821" y="1110"/>
                    <a:pt x="821" y="1095"/>
                  </a:cubicBezTo>
                  <a:cubicBezTo>
                    <a:pt x="943" y="821"/>
                    <a:pt x="700" y="548"/>
                    <a:pt x="943" y="274"/>
                  </a:cubicBezTo>
                  <a:lnTo>
                    <a:pt x="943" y="274"/>
                  </a:lnTo>
                  <a:cubicBezTo>
                    <a:pt x="933" y="284"/>
                    <a:pt x="926" y="288"/>
                    <a:pt x="920" y="288"/>
                  </a:cubicBezTo>
                  <a:cubicBezTo>
                    <a:pt x="909" y="288"/>
                    <a:pt x="902" y="274"/>
                    <a:pt x="882" y="274"/>
                  </a:cubicBezTo>
                  <a:lnTo>
                    <a:pt x="791" y="274"/>
                  </a:lnTo>
                  <a:lnTo>
                    <a:pt x="882" y="153"/>
                  </a:lnTo>
                  <a:cubicBezTo>
                    <a:pt x="791" y="122"/>
                    <a:pt x="882" y="3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127975" y="984350"/>
              <a:ext cx="1550" cy="25"/>
            </a:xfrm>
            <a:custGeom>
              <a:avLst/>
              <a:gdLst/>
              <a:ahLst/>
              <a:cxnLst/>
              <a:rect l="l" t="t" r="r" b="b"/>
              <a:pathLst>
                <a:path w="62" h="1" extrusionOk="0">
                  <a:moveTo>
                    <a:pt x="1" y="0"/>
                  </a:moveTo>
                  <a:cubicBezTo>
                    <a:pt x="31" y="0"/>
                    <a:pt x="31" y="0"/>
                    <a:pt x="62" y="0"/>
                  </a:cubicBezTo>
                  <a:cubicBezTo>
                    <a:pt x="31" y="0"/>
                    <a:pt x="3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124175" y="9266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127225" y="1044375"/>
              <a:ext cx="775" cy="25"/>
            </a:xfrm>
            <a:custGeom>
              <a:avLst/>
              <a:gdLst/>
              <a:ahLst/>
              <a:cxnLst/>
              <a:rect l="l" t="t" r="r" b="b"/>
              <a:pathLst>
                <a:path w="31" h="1" extrusionOk="0">
                  <a:moveTo>
                    <a:pt x="0" y="1"/>
                  </a:moveTo>
                  <a:cubicBezTo>
                    <a:pt x="0" y="1"/>
                    <a:pt x="31" y="1"/>
                    <a:pt x="31" y="1"/>
                  </a:cubicBezTo>
                  <a:cubicBezTo>
                    <a:pt x="31"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144700" y="1080100"/>
              <a:ext cx="1550" cy="775"/>
            </a:xfrm>
            <a:custGeom>
              <a:avLst/>
              <a:gdLst/>
              <a:ahLst/>
              <a:cxnLst/>
              <a:rect l="l" t="t" r="r" b="b"/>
              <a:pathLst>
                <a:path w="62" h="31" extrusionOk="0">
                  <a:moveTo>
                    <a:pt x="31" y="0"/>
                  </a:moveTo>
                  <a:cubicBezTo>
                    <a:pt x="31" y="0"/>
                    <a:pt x="1" y="31"/>
                    <a:pt x="1" y="31"/>
                  </a:cubicBezTo>
                  <a:lnTo>
                    <a:pt x="61" y="31"/>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134825" y="1090400"/>
              <a:ext cx="775" cy="1125"/>
            </a:xfrm>
            <a:custGeom>
              <a:avLst/>
              <a:gdLst/>
              <a:ahLst/>
              <a:cxnLst/>
              <a:rect l="l" t="t" r="r" b="b"/>
              <a:pathLst>
                <a:path w="31" h="45" extrusionOk="0">
                  <a:moveTo>
                    <a:pt x="8" y="0"/>
                  </a:moveTo>
                  <a:cubicBezTo>
                    <a:pt x="4" y="0"/>
                    <a:pt x="0" y="4"/>
                    <a:pt x="0" y="14"/>
                  </a:cubicBezTo>
                  <a:cubicBezTo>
                    <a:pt x="0" y="14"/>
                    <a:pt x="0" y="14"/>
                    <a:pt x="0" y="44"/>
                  </a:cubicBezTo>
                  <a:lnTo>
                    <a:pt x="31" y="14"/>
                  </a:lnTo>
                  <a:cubicBezTo>
                    <a:pt x="31" y="14"/>
                    <a:pt x="17"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137875" y="1081625"/>
              <a:ext cx="2650" cy="2300"/>
            </a:xfrm>
            <a:custGeom>
              <a:avLst/>
              <a:gdLst/>
              <a:ahLst/>
              <a:cxnLst/>
              <a:rect l="l" t="t" r="r" b="b"/>
              <a:pathLst>
                <a:path w="106" h="92" extrusionOk="0">
                  <a:moveTo>
                    <a:pt x="61" y="0"/>
                  </a:moveTo>
                  <a:cubicBezTo>
                    <a:pt x="0" y="30"/>
                    <a:pt x="30" y="61"/>
                    <a:pt x="61" y="91"/>
                  </a:cubicBezTo>
                  <a:cubicBezTo>
                    <a:pt x="61" y="61"/>
                    <a:pt x="30" y="61"/>
                    <a:pt x="61" y="61"/>
                  </a:cubicBezTo>
                  <a:cubicBezTo>
                    <a:pt x="77" y="69"/>
                    <a:pt x="87" y="73"/>
                    <a:pt x="92" y="73"/>
                  </a:cubicBezTo>
                  <a:cubicBezTo>
                    <a:pt x="105" y="73"/>
                    <a:pt x="83" y="45"/>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139375" y="1083900"/>
              <a:ext cx="800" cy="775"/>
            </a:xfrm>
            <a:custGeom>
              <a:avLst/>
              <a:gdLst/>
              <a:ahLst/>
              <a:cxnLst/>
              <a:rect l="l" t="t" r="r" b="b"/>
              <a:pathLst>
                <a:path w="32" h="31" extrusionOk="0">
                  <a:moveTo>
                    <a:pt x="1" y="0"/>
                  </a:moveTo>
                  <a:cubicBezTo>
                    <a:pt x="1" y="0"/>
                    <a:pt x="1" y="0"/>
                    <a:pt x="1" y="31"/>
                  </a:cubicBezTo>
                  <a:cubicBezTo>
                    <a:pt x="31" y="31"/>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143500" y="1073150"/>
              <a:ext cx="2450" cy="1025"/>
            </a:xfrm>
            <a:custGeom>
              <a:avLst/>
              <a:gdLst/>
              <a:ahLst/>
              <a:cxnLst/>
              <a:rect l="l" t="t" r="r" b="b"/>
              <a:pathLst>
                <a:path w="98" h="41" extrusionOk="0">
                  <a:moveTo>
                    <a:pt x="14" y="1"/>
                  </a:moveTo>
                  <a:cubicBezTo>
                    <a:pt x="3" y="1"/>
                    <a:pt x="1" y="9"/>
                    <a:pt x="18" y="35"/>
                  </a:cubicBezTo>
                  <a:lnTo>
                    <a:pt x="79" y="35"/>
                  </a:lnTo>
                  <a:cubicBezTo>
                    <a:pt x="86" y="39"/>
                    <a:pt x="90" y="40"/>
                    <a:pt x="91" y="40"/>
                  </a:cubicBezTo>
                  <a:cubicBezTo>
                    <a:pt x="98" y="40"/>
                    <a:pt x="37"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134825" y="1081625"/>
              <a:ext cx="1550" cy="775"/>
            </a:xfrm>
            <a:custGeom>
              <a:avLst/>
              <a:gdLst/>
              <a:ahLst/>
              <a:cxnLst/>
              <a:rect l="l" t="t" r="r" b="b"/>
              <a:pathLst>
                <a:path w="62" h="31" extrusionOk="0">
                  <a:moveTo>
                    <a:pt x="0" y="0"/>
                  </a:moveTo>
                  <a:lnTo>
                    <a:pt x="0" y="30"/>
                  </a:lnTo>
                  <a:lnTo>
                    <a:pt x="61" y="3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135575" y="1076300"/>
              <a:ext cx="800" cy="1550"/>
            </a:xfrm>
            <a:custGeom>
              <a:avLst/>
              <a:gdLst/>
              <a:ahLst/>
              <a:cxnLst/>
              <a:rect l="l" t="t" r="r" b="b"/>
              <a:pathLst>
                <a:path w="32" h="62" extrusionOk="0">
                  <a:moveTo>
                    <a:pt x="31" y="0"/>
                  </a:moveTo>
                  <a:lnTo>
                    <a:pt x="1" y="61"/>
                  </a:lnTo>
                  <a:lnTo>
                    <a:pt x="31" y="61"/>
                  </a:lnTo>
                  <a:cubicBezTo>
                    <a:pt x="31" y="31"/>
                    <a:pt x="31" y="0"/>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136350" y="1077825"/>
              <a:ext cx="25" cy="1525"/>
            </a:xfrm>
            <a:custGeom>
              <a:avLst/>
              <a:gdLst/>
              <a:ahLst/>
              <a:cxnLst/>
              <a:rect l="l" t="t" r="r" b="b"/>
              <a:pathLst>
                <a:path w="1" h="61" extrusionOk="0">
                  <a:moveTo>
                    <a:pt x="0" y="0"/>
                  </a:moveTo>
                  <a:cubicBezTo>
                    <a:pt x="0" y="30"/>
                    <a:pt x="0" y="30"/>
                    <a:pt x="0" y="61"/>
                  </a:cubicBezTo>
                  <a:cubicBezTo>
                    <a:pt x="0" y="30"/>
                    <a:pt x="0" y="3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134075" y="1079325"/>
              <a:ext cx="775" cy="1550"/>
            </a:xfrm>
            <a:custGeom>
              <a:avLst/>
              <a:gdLst/>
              <a:ahLst/>
              <a:cxnLst/>
              <a:rect l="l" t="t" r="r" b="b"/>
              <a:pathLst>
                <a:path w="31" h="62" extrusionOk="0">
                  <a:moveTo>
                    <a:pt x="30" y="1"/>
                  </a:moveTo>
                  <a:lnTo>
                    <a:pt x="0" y="62"/>
                  </a:lnTo>
                  <a:lnTo>
                    <a:pt x="30" y="62"/>
                  </a:lnTo>
                  <a:lnTo>
                    <a:pt x="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134825" y="1061850"/>
              <a:ext cx="1550" cy="1550"/>
            </a:xfrm>
            <a:custGeom>
              <a:avLst/>
              <a:gdLst/>
              <a:ahLst/>
              <a:cxnLst/>
              <a:rect l="l" t="t" r="r" b="b"/>
              <a:pathLst>
                <a:path w="62" h="62" extrusionOk="0">
                  <a:moveTo>
                    <a:pt x="31" y="1"/>
                  </a:moveTo>
                  <a:cubicBezTo>
                    <a:pt x="31" y="1"/>
                    <a:pt x="0" y="1"/>
                    <a:pt x="0" y="31"/>
                  </a:cubicBezTo>
                  <a:cubicBezTo>
                    <a:pt x="31" y="31"/>
                    <a:pt x="31" y="62"/>
                    <a:pt x="61"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130275" y="1066425"/>
              <a:ext cx="2300" cy="775"/>
            </a:xfrm>
            <a:custGeom>
              <a:avLst/>
              <a:gdLst/>
              <a:ahLst/>
              <a:cxnLst/>
              <a:rect l="l" t="t" r="r" b="b"/>
              <a:pathLst>
                <a:path w="92" h="31" extrusionOk="0">
                  <a:moveTo>
                    <a:pt x="0" y="0"/>
                  </a:moveTo>
                  <a:lnTo>
                    <a:pt x="30" y="31"/>
                  </a:lnTo>
                  <a:cubicBezTo>
                    <a:pt x="61" y="0"/>
                    <a:pt x="61"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128750" y="1062100"/>
              <a:ext cx="2300" cy="1625"/>
            </a:xfrm>
            <a:custGeom>
              <a:avLst/>
              <a:gdLst/>
              <a:ahLst/>
              <a:cxnLst/>
              <a:rect l="l" t="t" r="r" b="b"/>
              <a:pathLst>
                <a:path w="92" h="65" extrusionOk="0">
                  <a:moveTo>
                    <a:pt x="10" y="0"/>
                  </a:moveTo>
                  <a:cubicBezTo>
                    <a:pt x="4" y="0"/>
                    <a:pt x="0" y="6"/>
                    <a:pt x="0" y="21"/>
                  </a:cubicBezTo>
                  <a:cubicBezTo>
                    <a:pt x="22" y="43"/>
                    <a:pt x="43" y="64"/>
                    <a:pt x="65" y="64"/>
                  </a:cubicBezTo>
                  <a:cubicBezTo>
                    <a:pt x="74" y="64"/>
                    <a:pt x="83" y="60"/>
                    <a:pt x="91" y="52"/>
                  </a:cubicBezTo>
                  <a:cubicBezTo>
                    <a:pt x="69" y="52"/>
                    <a:pt x="29"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3300" y="1042850"/>
              <a:ext cx="4575" cy="25"/>
            </a:xfrm>
            <a:custGeom>
              <a:avLst/>
              <a:gdLst/>
              <a:ahLst/>
              <a:cxnLst/>
              <a:rect l="l" t="t" r="r" b="b"/>
              <a:pathLst>
                <a:path w="183" h="1" extrusionOk="0">
                  <a:moveTo>
                    <a:pt x="1" y="1"/>
                  </a:moveTo>
                  <a:lnTo>
                    <a:pt x="1" y="1"/>
                  </a:lnTo>
                  <a:lnTo>
                    <a:pt x="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23800" y="1024300"/>
              <a:ext cx="3450" cy="2075"/>
            </a:xfrm>
            <a:custGeom>
              <a:avLst/>
              <a:gdLst/>
              <a:ahLst/>
              <a:cxnLst/>
              <a:rect l="l" t="t" r="r" b="b"/>
              <a:pathLst>
                <a:path w="138" h="83" extrusionOk="0">
                  <a:moveTo>
                    <a:pt x="89" y="1"/>
                  </a:moveTo>
                  <a:cubicBezTo>
                    <a:pt x="74" y="1"/>
                    <a:pt x="51" y="4"/>
                    <a:pt x="16" y="13"/>
                  </a:cubicBezTo>
                  <a:cubicBezTo>
                    <a:pt x="1" y="44"/>
                    <a:pt x="23" y="44"/>
                    <a:pt x="46" y="44"/>
                  </a:cubicBezTo>
                  <a:cubicBezTo>
                    <a:pt x="69" y="44"/>
                    <a:pt x="92" y="44"/>
                    <a:pt x="77" y="74"/>
                  </a:cubicBezTo>
                  <a:cubicBezTo>
                    <a:pt x="83" y="80"/>
                    <a:pt x="88" y="83"/>
                    <a:pt x="92" y="83"/>
                  </a:cubicBezTo>
                  <a:cubicBezTo>
                    <a:pt x="108" y="83"/>
                    <a:pt x="113" y="44"/>
                    <a:pt x="137" y="44"/>
                  </a:cubicBezTo>
                  <a:cubicBezTo>
                    <a:pt x="116" y="22"/>
                    <a:pt x="125" y="1"/>
                    <a:pt x="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127225" y="1025375"/>
              <a:ext cx="775" cy="800"/>
            </a:xfrm>
            <a:custGeom>
              <a:avLst/>
              <a:gdLst/>
              <a:ahLst/>
              <a:cxnLst/>
              <a:rect l="l" t="t" r="r" b="b"/>
              <a:pathLst>
                <a:path w="31" h="32" extrusionOk="0">
                  <a:moveTo>
                    <a:pt x="0" y="1"/>
                  </a:moveTo>
                  <a:cubicBezTo>
                    <a:pt x="0" y="1"/>
                    <a:pt x="31" y="31"/>
                    <a:pt x="31" y="31"/>
                  </a:cubicBezTo>
                  <a:cubicBezTo>
                    <a:pt x="31"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143175" y="820200"/>
              <a:ext cx="1550" cy="800"/>
            </a:xfrm>
            <a:custGeom>
              <a:avLst/>
              <a:gdLst/>
              <a:ahLst/>
              <a:cxnLst/>
              <a:rect l="l" t="t" r="r" b="b"/>
              <a:pathLst>
                <a:path w="62" h="32" extrusionOk="0">
                  <a:moveTo>
                    <a:pt x="62" y="1"/>
                  </a:moveTo>
                  <a:lnTo>
                    <a:pt x="1" y="31"/>
                  </a:lnTo>
                  <a:lnTo>
                    <a:pt x="31" y="31"/>
                  </a:lnTo>
                  <a:lnTo>
                    <a:pt x="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0900" y="817925"/>
              <a:ext cx="2300" cy="1550"/>
            </a:xfrm>
            <a:custGeom>
              <a:avLst/>
              <a:gdLst/>
              <a:ahLst/>
              <a:cxnLst/>
              <a:rect l="l" t="t" r="r" b="b"/>
              <a:pathLst>
                <a:path w="92" h="62" extrusionOk="0">
                  <a:moveTo>
                    <a:pt x="31" y="1"/>
                  </a:moveTo>
                  <a:cubicBezTo>
                    <a:pt x="31" y="31"/>
                    <a:pt x="31" y="31"/>
                    <a:pt x="1" y="62"/>
                  </a:cubicBezTo>
                  <a:lnTo>
                    <a:pt x="92"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21150" y="960025"/>
              <a:ext cx="1550" cy="1550"/>
            </a:xfrm>
            <a:custGeom>
              <a:avLst/>
              <a:gdLst/>
              <a:ahLst/>
              <a:cxnLst/>
              <a:rect l="l" t="t" r="r" b="b"/>
              <a:pathLst>
                <a:path w="62" h="62" extrusionOk="0">
                  <a:moveTo>
                    <a:pt x="61" y="1"/>
                  </a:moveTo>
                  <a:lnTo>
                    <a:pt x="0" y="31"/>
                  </a:lnTo>
                  <a:lnTo>
                    <a:pt x="31" y="62"/>
                  </a:lnTo>
                  <a:cubicBezTo>
                    <a:pt x="61" y="31"/>
                    <a:pt x="61" y="3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123425" y="947125"/>
              <a:ext cx="2300" cy="25"/>
            </a:xfrm>
            <a:custGeom>
              <a:avLst/>
              <a:gdLst/>
              <a:ahLst/>
              <a:cxnLst/>
              <a:rect l="l" t="t" r="r" b="b"/>
              <a:pathLst>
                <a:path w="92" h="1" extrusionOk="0">
                  <a:moveTo>
                    <a:pt x="0" y="0"/>
                  </a:moveTo>
                  <a:lnTo>
                    <a:pt x="0" y="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120375" y="934950"/>
              <a:ext cx="2475" cy="1550"/>
            </a:xfrm>
            <a:custGeom>
              <a:avLst/>
              <a:gdLst/>
              <a:ahLst/>
              <a:cxnLst/>
              <a:rect l="l" t="t" r="r" b="b"/>
              <a:pathLst>
                <a:path w="99" h="62" extrusionOk="0">
                  <a:moveTo>
                    <a:pt x="1" y="1"/>
                  </a:moveTo>
                  <a:cubicBezTo>
                    <a:pt x="1" y="16"/>
                    <a:pt x="9" y="32"/>
                    <a:pt x="13" y="43"/>
                  </a:cubicBezTo>
                  <a:lnTo>
                    <a:pt x="13" y="43"/>
                  </a:lnTo>
                  <a:cubicBezTo>
                    <a:pt x="40" y="20"/>
                    <a:pt x="98" y="1"/>
                    <a:pt x="1" y="1"/>
                  </a:cubicBezTo>
                  <a:close/>
                  <a:moveTo>
                    <a:pt x="13" y="43"/>
                  </a:moveTo>
                  <a:cubicBezTo>
                    <a:pt x="6" y="49"/>
                    <a:pt x="1" y="55"/>
                    <a:pt x="1" y="61"/>
                  </a:cubicBezTo>
                  <a:cubicBezTo>
                    <a:pt x="16" y="61"/>
                    <a:pt x="16" y="54"/>
                    <a:pt x="13"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385075" y="1744325"/>
              <a:ext cx="2050" cy="4700"/>
            </a:xfrm>
            <a:custGeom>
              <a:avLst/>
              <a:gdLst/>
              <a:ahLst/>
              <a:cxnLst/>
              <a:rect l="l" t="t" r="r" b="b"/>
              <a:pathLst>
                <a:path w="82" h="188" extrusionOk="0">
                  <a:moveTo>
                    <a:pt x="30" y="0"/>
                  </a:moveTo>
                  <a:cubicBezTo>
                    <a:pt x="16" y="0"/>
                    <a:pt x="7" y="31"/>
                    <a:pt x="15" y="31"/>
                  </a:cubicBezTo>
                  <a:cubicBezTo>
                    <a:pt x="16" y="31"/>
                    <a:pt x="18" y="30"/>
                    <a:pt x="20" y="27"/>
                  </a:cubicBezTo>
                  <a:lnTo>
                    <a:pt x="20" y="27"/>
                  </a:lnTo>
                  <a:cubicBezTo>
                    <a:pt x="1" y="163"/>
                    <a:pt x="31" y="187"/>
                    <a:pt x="55" y="187"/>
                  </a:cubicBezTo>
                  <a:cubicBezTo>
                    <a:pt x="69" y="187"/>
                    <a:pt x="81" y="179"/>
                    <a:pt x="81" y="179"/>
                  </a:cubicBezTo>
                  <a:cubicBezTo>
                    <a:pt x="67" y="35"/>
                    <a:pt x="45"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381000" y="1656100"/>
              <a:ext cx="1550" cy="11425"/>
            </a:xfrm>
            <a:custGeom>
              <a:avLst/>
              <a:gdLst/>
              <a:ahLst/>
              <a:cxnLst/>
              <a:rect l="l" t="t" r="r" b="b"/>
              <a:pathLst>
                <a:path w="62" h="457" extrusionOk="0">
                  <a:moveTo>
                    <a:pt x="1" y="0"/>
                  </a:moveTo>
                  <a:lnTo>
                    <a:pt x="31" y="395"/>
                  </a:lnTo>
                  <a:lnTo>
                    <a:pt x="62" y="45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378725" y="1592250"/>
              <a:ext cx="3825" cy="47900"/>
            </a:xfrm>
            <a:custGeom>
              <a:avLst/>
              <a:gdLst/>
              <a:ahLst/>
              <a:cxnLst/>
              <a:rect l="l" t="t" r="r" b="b"/>
              <a:pathLst>
                <a:path w="153" h="1916" extrusionOk="0">
                  <a:moveTo>
                    <a:pt x="122" y="1"/>
                  </a:moveTo>
                  <a:lnTo>
                    <a:pt x="122" y="1"/>
                  </a:lnTo>
                  <a:cubicBezTo>
                    <a:pt x="1" y="274"/>
                    <a:pt x="153" y="1065"/>
                    <a:pt x="92" y="1581"/>
                  </a:cubicBezTo>
                  <a:lnTo>
                    <a:pt x="61" y="1673"/>
                  </a:lnTo>
                  <a:lnTo>
                    <a:pt x="153" y="1916"/>
                  </a:lnTo>
                  <a:cubicBezTo>
                    <a:pt x="153" y="1277"/>
                    <a:pt x="92" y="457"/>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386550" y="1551300"/>
              <a:ext cx="1325" cy="10600"/>
            </a:xfrm>
            <a:custGeom>
              <a:avLst/>
              <a:gdLst/>
              <a:ahLst/>
              <a:cxnLst/>
              <a:rect l="l" t="t" r="r" b="b"/>
              <a:pathLst>
                <a:path w="53" h="424" extrusionOk="0">
                  <a:moveTo>
                    <a:pt x="2" y="0"/>
                  </a:moveTo>
                  <a:cubicBezTo>
                    <a:pt x="0" y="0"/>
                    <a:pt x="8" y="82"/>
                    <a:pt x="22" y="423"/>
                  </a:cubicBezTo>
                  <a:cubicBezTo>
                    <a:pt x="22" y="393"/>
                    <a:pt x="22" y="362"/>
                    <a:pt x="52" y="362"/>
                  </a:cubicBezTo>
                  <a:cubicBezTo>
                    <a:pt x="52" y="301"/>
                    <a:pt x="52" y="210"/>
                    <a:pt x="52" y="58"/>
                  </a:cubicBezTo>
                  <a:cubicBezTo>
                    <a:pt x="46" y="67"/>
                    <a:pt x="41" y="71"/>
                    <a:pt x="36" y="71"/>
                  </a:cubicBezTo>
                  <a:cubicBezTo>
                    <a:pt x="15" y="71"/>
                    <a:pt x="4" y="0"/>
                    <a:pt x="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387850" y="1559025"/>
              <a:ext cx="475" cy="3800"/>
            </a:xfrm>
            <a:custGeom>
              <a:avLst/>
              <a:gdLst/>
              <a:ahLst/>
              <a:cxnLst/>
              <a:rect l="l" t="t" r="r" b="b"/>
              <a:pathLst>
                <a:path w="19" h="152" extrusionOk="0">
                  <a:moveTo>
                    <a:pt x="11" y="0"/>
                  </a:moveTo>
                  <a:lnTo>
                    <a:pt x="11" y="0"/>
                  </a:lnTo>
                  <a:cubicBezTo>
                    <a:pt x="9" y="0"/>
                    <a:pt x="6" y="15"/>
                    <a:pt x="0" y="53"/>
                  </a:cubicBezTo>
                  <a:cubicBezTo>
                    <a:pt x="0" y="126"/>
                    <a:pt x="2" y="152"/>
                    <a:pt x="4" y="152"/>
                  </a:cubicBezTo>
                  <a:cubicBezTo>
                    <a:pt x="10" y="152"/>
                    <a:pt x="18" y="0"/>
                    <a:pt x="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387100" y="1518750"/>
              <a:ext cx="2300" cy="15775"/>
            </a:xfrm>
            <a:custGeom>
              <a:avLst/>
              <a:gdLst/>
              <a:ahLst/>
              <a:cxnLst/>
              <a:rect l="l" t="t" r="r" b="b"/>
              <a:pathLst>
                <a:path w="92" h="631" extrusionOk="0">
                  <a:moveTo>
                    <a:pt x="46" y="0"/>
                  </a:moveTo>
                  <a:cubicBezTo>
                    <a:pt x="30" y="0"/>
                    <a:pt x="15" y="84"/>
                    <a:pt x="0" y="205"/>
                  </a:cubicBezTo>
                  <a:lnTo>
                    <a:pt x="30" y="631"/>
                  </a:lnTo>
                  <a:cubicBezTo>
                    <a:pt x="57" y="552"/>
                    <a:pt x="60" y="272"/>
                    <a:pt x="80" y="272"/>
                  </a:cubicBezTo>
                  <a:cubicBezTo>
                    <a:pt x="83" y="272"/>
                    <a:pt x="87" y="279"/>
                    <a:pt x="91" y="296"/>
                  </a:cubicBezTo>
                  <a:cubicBezTo>
                    <a:pt x="76" y="84"/>
                    <a:pt x="61"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384800" y="1514000"/>
              <a:ext cx="800" cy="5325"/>
            </a:xfrm>
            <a:custGeom>
              <a:avLst/>
              <a:gdLst/>
              <a:ahLst/>
              <a:cxnLst/>
              <a:rect l="l" t="t" r="r" b="b"/>
              <a:pathLst>
                <a:path w="32" h="213" extrusionOk="0">
                  <a:moveTo>
                    <a:pt x="1" y="0"/>
                  </a:moveTo>
                  <a:lnTo>
                    <a:pt x="31" y="213"/>
                  </a:lnTo>
                  <a:cubicBezTo>
                    <a:pt x="31" y="182"/>
                    <a:pt x="31" y="12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384050" y="1519300"/>
              <a:ext cx="2300" cy="11425"/>
            </a:xfrm>
            <a:custGeom>
              <a:avLst/>
              <a:gdLst/>
              <a:ahLst/>
              <a:cxnLst/>
              <a:rect l="l" t="t" r="r" b="b"/>
              <a:pathLst>
                <a:path w="92" h="457" extrusionOk="0">
                  <a:moveTo>
                    <a:pt x="61" y="1"/>
                  </a:moveTo>
                  <a:cubicBezTo>
                    <a:pt x="31" y="62"/>
                    <a:pt x="0" y="92"/>
                    <a:pt x="61" y="214"/>
                  </a:cubicBezTo>
                  <a:cubicBezTo>
                    <a:pt x="57" y="210"/>
                    <a:pt x="55" y="208"/>
                    <a:pt x="52" y="208"/>
                  </a:cubicBezTo>
                  <a:cubicBezTo>
                    <a:pt x="39" y="208"/>
                    <a:pt x="65" y="298"/>
                    <a:pt x="92" y="457"/>
                  </a:cubicBezTo>
                  <a:lnTo>
                    <a:pt x="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384050" y="1537550"/>
              <a:ext cx="1950" cy="16025"/>
            </a:xfrm>
            <a:custGeom>
              <a:avLst/>
              <a:gdLst/>
              <a:ahLst/>
              <a:cxnLst/>
              <a:rect l="l" t="t" r="r" b="b"/>
              <a:pathLst>
                <a:path w="78" h="641" extrusionOk="0">
                  <a:moveTo>
                    <a:pt x="61" y="0"/>
                  </a:moveTo>
                  <a:cubicBezTo>
                    <a:pt x="61" y="135"/>
                    <a:pt x="49" y="306"/>
                    <a:pt x="32" y="306"/>
                  </a:cubicBezTo>
                  <a:cubicBezTo>
                    <a:pt x="23" y="306"/>
                    <a:pt x="12" y="248"/>
                    <a:pt x="0" y="92"/>
                  </a:cubicBezTo>
                  <a:lnTo>
                    <a:pt x="0" y="92"/>
                  </a:lnTo>
                  <a:cubicBezTo>
                    <a:pt x="0" y="464"/>
                    <a:pt x="21" y="641"/>
                    <a:pt x="39" y="641"/>
                  </a:cubicBezTo>
                  <a:cubicBezTo>
                    <a:pt x="59" y="641"/>
                    <a:pt x="77" y="418"/>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377975" y="1588425"/>
              <a:ext cx="1500" cy="14500"/>
            </a:xfrm>
            <a:custGeom>
              <a:avLst/>
              <a:gdLst/>
              <a:ahLst/>
              <a:cxnLst/>
              <a:rect l="l" t="t" r="r" b="b"/>
              <a:pathLst>
                <a:path w="60" h="580" extrusionOk="0">
                  <a:moveTo>
                    <a:pt x="33" y="0"/>
                  </a:moveTo>
                  <a:cubicBezTo>
                    <a:pt x="33" y="0"/>
                    <a:pt x="32" y="1"/>
                    <a:pt x="31" y="2"/>
                  </a:cubicBezTo>
                  <a:lnTo>
                    <a:pt x="0" y="306"/>
                  </a:lnTo>
                  <a:lnTo>
                    <a:pt x="31" y="579"/>
                  </a:lnTo>
                  <a:cubicBezTo>
                    <a:pt x="31" y="432"/>
                    <a:pt x="59"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386325" y="1459950"/>
              <a:ext cx="2300" cy="12275"/>
            </a:xfrm>
            <a:custGeom>
              <a:avLst/>
              <a:gdLst/>
              <a:ahLst/>
              <a:cxnLst/>
              <a:rect l="l" t="t" r="r" b="b"/>
              <a:pathLst>
                <a:path w="92" h="491" extrusionOk="0">
                  <a:moveTo>
                    <a:pt x="85" y="1"/>
                  </a:moveTo>
                  <a:cubicBezTo>
                    <a:pt x="57" y="1"/>
                    <a:pt x="29" y="158"/>
                    <a:pt x="1" y="186"/>
                  </a:cubicBezTo>
                  <a:lnTo>
                    <a:pt x="31" y="490"/>
                  </a:lnTo>
                  <a:cubicBezTo>
                    <a:pt x="31" y="308"/>
                    <a:pt x="61" y="34"/>
                    <a:pt x="92" y="4"/>
                  </a:cubicBezTo>
                  <a:cubicBezTo>
                    <a:pt x="90" y="2"/>
                    <a:pt x="8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384800" y="1453200"/>
              <a:ext cx="1550" cy="11425"/>
            </a:xfrm>
            <a:custGeom>
              <a:avLst/>
              <a:gdLst/>
              <a:ahLst/>
              <a:cxnLst/>
              <a:rect l="l" t="t" r="r" b="b"/>
              <a:pathLst>
                <a:path w="62" h="457" extrusionOk="0">
                  <a:moveTo>
                    <a:pt x="1" y="0"/>
                  </a:moveTo>
                  <a:cubicBezTo>
                    <a:pt x="1" y="396"/>
                    <a:pt x="31" y="456"/>
                    <a:pt x="62" y="456"/>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381775" y="1508675"/>
              <a:ext cx="2300" cy="22825"/>
            </a:xfrm>
            <a:custGeom>
              <a:avLst/>
              <a:gdLst/>
              <a:ahLst/>
              <a:cxnLst/>
              <a:rect l="l" t="t" r="r" b="b"/>
              <a:pathLst>
                <a:path w="92" h="913" extrusionOk="0">
                  <a:moveTo>
                    <a:pt x="0" y="0"/>
                  </a:moveTo>
                  <a:lnTo>
                    <a:pt x="0" y="152"/>
                  </a:lnTo>
                  <a:lnTo>
                    <a:pt x="91" y="91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387850" y="1411400"/>
              <a:ext cx="1550" cy="11425"/>
            </a:xfrm>
            <a:custGeom>
              <a:avLst/>
              <a:gdLst/>
              <a:ahLst/>
              <a:cxnLst/>
              <a:rect l="l" t="t" r="r" b="b"/>
              <a:pathLst>
                <a:path w="62" h="457" extrusionOk="0">
                  <a:moveTo>
                    <a:pt x="0" y="1"/>
                  </a:moveTo>
                  <a:lnTo>
                    <a:pt x="61" y="457"/>
                  </a:lnTo>
                  <a:lnTo>
                    <a:pt x="31" y="21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387850" y="1365825"/>
              <a:ext cx="3075" cy="23150"/>
            </a:xfrm>
            <a:custGeom>
              <a:avLst/>
              <a:gdLst/>
              <a:ahLst/>
              <a:cxnLst/>
              <a:rect l="l" t="t" r="r" b="b"/>
              <a:pathLst>
                <a:path w="123" h="926" extrusionOk="0">
                  <a:moveTo>
                    <a:pt x="31" y="0"/>
                  </a:moveTo>
                  <a:cubicBezTo>
                    <a:pt x="61" y="243"/>
                    <a:pt x="61" y="517"/>
                    <a:pt x="0" y="881"/>
                  </a:cubicBezTo>
                  <a:cubicBezTo>
                    <a:pt x="11" y="913"/>
                    <a:pt x="21" y="926"/>
                    <a:pt x="30" y="926"/>
                  </a:cubicBezTo>
                  <a:cubicBezTo>
                    <a:pt x="62" y="926"/>
                    <a:pt x="84" y="763"/>
                    <a:pt x="104" y="763"/>
                  </a:cubicBezTo>
                  <a:cubicBezTo>
                    <a:pt x="110" y="763"/>
                    <a:pt x="116" y="779"/>
                    <a:pt x="122" y="821"/>
                  </a:cubicBezTo>
                  <a:cubicBezTo>
                    <a:pt x="122" y="517"/>
                    <a:pt x="61" y="243"/>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387850" y="1355925"/>
              <a:ext cx="775" cy="9900"/>
            </a:xfrm>
            <a:custGeom>
              <a:avLst/>
              <a:gdLst/>
              <a:ahLst/>
              <a:cxnLst/>
              <a:rect l="l" t="t" r="r" b="b"/>
              <a:pathLst>
                <a:path w="31" h="396" extrusionOk="0">
                  <a:moveTo>
                    <a:pt x="0" y="1"/>
                  </a:moveTo>
                  <a:cubicBezTo>
                    <a:pt x="0" y="123"/>
                    <a:pt x="0" y="244"/>
                    <a:pt x="31" y="396"/>
                  </a:cubicBezTo>
                  <a:cubicBezTo>
                    <a:pt x="31" y="274"/>
                    <a:pt x="0" y="12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385575" y="1424325"/>
              <a:ext cx="1550" cy="9150"/>
            </a:xfrm>
            <a:custGeom>
              <a:avLst/>
              <a:gdLst/>
              <a:ahLst/>
              <a:cxnLst/>
              <a:rect l="l" t="t" r="r" b="b"/>
              <a:pathLst>
                <a:path w="62" h="366" extrusionOk="0">
                  <a:moveTo>
                    <a:pt x="61" y="0"/>
                  </a:moveTo>
                  <a:lnTo>
                    <a:pt x="0" y="183"/>
                  </a:lnTo>
                  <a:cubicBezTo>
                    <a:pt x="0" y="244"/>
                    <a:pt x="0" y="304"/>
                    <a:pt x="0" y="365"/>
                  </a:cubicBezTo>
                  <a:cubicBezTo>
                    <a:pt x="0" y="335"/>
                    <a:pt x="31" y="274"/>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385575" y="1419775"/>
              <a:ext cx="25" cy="9125"/>
            </a:xfrm>
            <a:custGeom>
              <a:avLst/>
              <a:gdLst/>
              <a:ahLst/>
              <a:cxnLst/>
              <a:rect l="l" t="t" r="r" b="b"/>
              <a:pathLst>
                <a:path w="1" h="365" extrusionOk="0">
                  <a:moveTo>
                    <a:pt x="0" y="365"/>
                  </a:moveTo>
                  <a:lnTo>
                    <a:pt x="0" y="365"/>
                  </a:lnTo>
                  <a:cubicBezTo>
                    <a:pt x="0" y="182"/>
                    <a:pt x="0" y="30"/>
                    <a:pt x="0" y="0"/>
                  </a:cubicBezTo>
                  <a:cubicBezTo>
                    <a:pt x="0" y="30"/>
                    <a:pt x="0" y="152"/>
                    <a:pt x="0" y="3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384800" y="1433450"/>
              <a:ext cx="800" cy="1525"/>
            </a:xfrm>
            <a:custGeom>
              <a:avLst/>
              <a:gdLst/>
              <a:ahLst/>
              <a:cxnLst/>
              <a:rect l="l" t="t" r="r" b="b"/>
              <a:pathLst>
                <a:path w="32" h="61" extrusionOk="0">
                  <a:moveTo>
                    <a:pt x="31" y="0"/>
                  </a:moveTo>
                  <a:cubicBezTo>
                    <a:pt x="31" y="31"/>
                    <a:pt x="1" y="31"/>
                    <a:pt x="31" y="6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380250" y="1469900"/>
              <a:ext cx="3075" cy="12950"/>
            </a:xfrm>
            <a:custGeom>
              <a:avLst/>
              <a:gdLst/>
              <a:ahLst/>
              <a:cxnLst/>
              <a:rect l="l" t="t" r="r" b="b"/>
              <a:pathLst>
                <a:path w="123" h="518" extrusionOk="0">
                  <a:moveTo>
                    <a:pt x="48" y="0"/>
                  </a:moveTo>
                  <a:cubicBezTo>
                    <a:pt x="34" y="0"/>
                    <a:pt x="19" y="59"/>
                    <a:pt x="0" y="214"/>
                  </a:cubicBezTo>
                  <a:cubicBezTo>
                    <a:pt x="11" y="288"/>
                    <a:pt x="22" y="300"/>
                    <a:pt x="34" y="300"/>
                  </a:cubicBezTo>
                  <a:cubicBezTo>
                    <a:pt x="39" y="300"/>
                    <a:pt x="44" y="298"/>
                    <a:pt x="50" y="298"/>
                  </a:cubicBezTo>
                  <a:cubicBezTo>
                    <a:pt x="69" y="298"/>
                    <a:pt x="92" y="320"/>
                    <a:pt x="122" y="518"/>
                  </a:cubicBezTo>
                  <a:cubicBezTo>
                    <a:pt x="101" y="326"/>
                    <a:pt x="7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383300" y="1440275"/>
              <a:ext cx="1525" cy="12950"/>
            </a:xfrm>
            <a:custGeom>
              <a:avLst/>
              <a:gdLst/>
              <a:ahLst/>
              <a:cxnLst/>
              <a:rect l="l" t="t" r="r" b="b"/>
              <a:pathLst>
                <a:path w="61" h="518" extrusionOk="0">
                  <a:moveTo>
                    <a:pt x="0" y="1"/>
                  </a:moveTo>
                  <a:lnTo>
                    <a:pt x="0" y="487"/>
                  </a:lnTo>
                  <a:cubicBezTo>
                    <a:pt x="0" y="470"/>
                    <a:pt x="9" y="445"/>
                    <a:pt x="22" y="445"/>
                  </a:cubicBezTo>
                  <a:cubicBezTo>
                    <a:pt x="33" y="445"/>
                    <a:pt x="47" y="462"/>
                    <a:pt x="61" y="51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382525" y="1434200"/>
              <a:ext cx="800" cy="6100"/>
            </a:xfrm>
            <a:custGeom>
              <a:avLst/>
              <a:gdLst/>
              <a:ahLst/>
              <a:cxnLst/>
              <a:rect l="l" t="t" r="r" b="b"/>
              <a:pathLst>
                <a:path w="32" h="244" extrusionOk="0">
                  <a:moveTo>
                    <a:pt x="1" y="1"/>
                  </a:moveTo>
                  <a:lnTo>
                    <a:pt x="31" y="244"/>
                  </a:lnTo>
                  <a:lnTo>
                    <a:pt x="31" y="6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384800" y="1358975"/>
              <a:ext cx="1550" cy="22550"/>
            </a:xfrm>
            <a:custGeom>
              <a:avLst/>
              <a:gdLst/>
              <a:ahLst/>
              <a:cxnLst/>
              <a:rect l="l" t="t" r="r" b="b"/>
              <a:pathLst>
                <a:path w="62" h="902" extrusionOk="0">
                  <a:moveTo>
                    <a:pt x="1" y="0"/>
                  </a:moveTo>
                  <a:cubicBezTo>
                    <a:pt x="1" y="274"/>
                    <a:pt x="1" y="578"/>
                    <a:pt x="1" y="852"/>
                  </a:cubicBezTo>
                  <a:cubicBezTo>
                    <a:pt x="1" y="866"/>
                    <a:pt x="15" y="901"/>
                    <a:pt x="29" y="901"/>
                  </a:cubicBezTo>
                  <a:cubicBezTo>
                    <a:pt x="45" y="901"/>
                    <a:pt x="62" y="859"/>
                    <a:pt x="62" y="700"/>
                  </a:cubicBezTo>
                  <a:cubicBezTo>
                    <a:pt x="31" y="487"/>
                    <a:pt x="31" y="27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385575" y="1400775"/>
              <a:ext cx="25" cy="1525"/>
            </a:xfrm>
            <a:custGeom>
              <a:avLst/>
              <a:gdLst/>
              <a:ahLst/>
              <a:cxnLst/>
              <a:rect l="l" t="t" r="r" b="b"/>
              <a:pathLst>
                <a:path w="1" h="61" extrusionOk="0">
                  <a:moveTo>
                    <a:pt x="0" y="61"/>
                  </a:moveTo>
                  <a:cubicBezTo>
                    <a:pt x="0" y="31"/>
                    <a:pt x="0" y="31"/>
                    <a:pt x="0" y="0"/>
                  </a:cubicBezTo>
                  <a:cubicBezTo>
                    <a:pt x="0" y="31"/>
                    <a:pt x="0" y="61"/>
                    <a:pt x="0"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384800" y="1295900"/>
              <a:ext cx="25" cy="775"/>
            </a:xfrm>
            <a:custGeom>
              <a:avLst/>
              <a:gdLst/>
              <a:ahLst/>
              <a:cxnLst/>
              <a:rect l="l" t="t" r="r" b="b"/>
              <a:pathLst>
                <a:path w="1" h="31" extrusionOk="0">
                  <a:moveTo>
                    <a:pt x="1" y="1"/>
                  </a:moveTo>
                  <a:lnTo>
                    <a:pt x="1" y="31"/>
                  </a:lnTo>
                  <a:lnTo>
                    <a:pt x="1" y="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384050" y="1379750"/>
              <a:ext cx="775" cy="12675"/>
            </a:xfrm>
            <a:custGeom>
              <a:avLst/>
              <a:gdLst/>
              <a:ahLst/>
              <a:cxnLst/>
              <a:rect l="l" t="t" r="r" b="b"/>
              <a:pathLst>
                <a:path w="31" h="507" extrusionOk="0">
                  <a:moveTo>
                    <a:pt x="7" y="1"/>
                  </a:moveTo>
                  <a:cubicBezTo>
                    <a:pt x="0" y="1"/>
                    <a:pt x="0" y="15"/>
                    <a:pt x="0" y="51"/>
                  </a:cubicBezTo>
                  <a:cubicBezTo>
                    <a:pt x="0" y="264"/>
                    <a:pt x="0" y="385"/>
                    <a:pt x="31" y="507"/>
                  </a:cubicBezTo>
                  <a:cubicBezTo>
                    <a:pt x="31" y="355"/>
                    <a:pt x="31" y="172"/>
                    <a:pt x="31" y="21"/>
                  </a:cubicBezTo>
                  <a:cubicBezTo>
                    <a:pt x="18" y="8"/>
                    <a:pt x="11"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385575" y="1337700"/>
              <a:ext cx="1550" cy="9150"/>
            </a:xfrm>
            <a:custGeom>
              <a:avLst/>
              <a:gdLst/>
              <a:ahLst/>
              <a:cxnLst/>
              <a:rect l="l" t="t" r="r" b="b"/>
              <a:pathLst>
                <a:path w="62" h="366" extrusionOk="0">
                  <a:moveTo>
                    <a:pt x="61" y="0"/>
                  </a:moveTo>
                  <a:cubicBezTo>
                    <a:pt x="31" y="122"/>
                    <a:pt x="31" y="244"/>
                    <a:pt x="0" y="365"/>
                  </a:cubicBezTo>
                  <a:cubicBezTo>
                    <a:pt x="31" y="274"/>
                    <a:pt x="61" y="6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385575" y="1398750"/>
              <a:ext cx="650" cy="1275"/>
            </a:xfrm>
            <a:custGeom>
              <a:avLst/>
              <a:gdLst/>
              <a:ahLst/>
              <a:cxnLst/>
              <a:rect l="l" t="t" r="r" b="b"/>
              <a:pathLst>
                <a:path w="26" h="51" extrusionOk="0">
                  <a:moveTo>
                    <a:pt x="22" y="0"/>
                  </a:moveTo>
                  <a:cubicBezTo>
                    <a:pt x="20" y="0"/>
                    <a:pt x="13" y="8"/>
                    <a:pt x="0" y="20"/>
                  </a:cubicBezTo>
                  <a:cubicBezTo>
                    <a:pt x="0" y="20"/>
                    <a:pt x="0" y="51"/>
                    <a:pt x="0" y="51"/>
                  </a:cubicBezTo>
                  <a:cubicBezTo>
                    <a:pt x="18" y="15"/>
                    <a:pt x="25" y="0"/>
                    <a:pt x="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384800" y="1392400"/>
              <a:ext cx="800" cy="8400"/>
            </a:xfrm>
            <a:custGeom>
              <a:avLst/>
              <a:gdLst/>
              <a:ahLst/>
              <a:cxnLst/>
              <a:rect l="l" t="t" r="r" b="b"/>
              <a:pathLst>
                <a:path w="32" h="336" extrusionOk="0">
                  <a:moveTo>
                    <a:pt x="1" y="1"/>
                  </a:moveTo>
                  <a:cubicBezTo>
                    <a:pt x="1" y="122"/>
                    <a:pt x="1" y="244"/>
                    <a:pt x="31" y="335"/>
                  </a:cubicBezTo>
                  <a:cubicBezTo>
                    <a:pt x="31" y="305"/>
                    <a:pt x="31" y="274"/>
                    <a:pt x="31" y="274"/>
                  </a:cubicBezTo>
                  <a:cubicBezTo>
                    <a:pt x="31" y="153"/>
                    <a:pt x="31"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374925" y="1262975"/>
              <a:ext cx="9900" cy="45500"/>
            </a:xfrm>
            <a:custGeom>
              <a:avLst/>
              <a:gdLst/>
              <a:ahLst/>
              <a:cxnLst/>
              <a:rect l="l" t="t" r="r" b="b"/>
              <a:pathLst>
                <a:path w="396" h="1820" extrusionOk="0">
                  <a:moveTo>
                    <a:pt x="20" y="1"/>
                  </a:moveTo>
                  <a:cubicBezTo>
                    <a:pt x="14" y="1"/>
                    <a:pt x="7" y="4"/>
                    <a:pt x="1" y="11"/>
                  </a:cubicBezTo>
                  <a:lnTo>
                    <a:pt x="62" y="588"/>
                  </a:lnTo>
                  <a:cubicBezTo>
                    <a:pt x="39" y="588"/>
                    <a:pt x="17" y="473"/>
                    <a:pt x="6" y="473"/>
                  </a:cubicBezTo>
                  <a:cubicBezTo>
                    <a:pt x="3" y="473"/>
                    <a:pt x="1" y="487"/>
                    <a:pt x="1" y="527"/>
                  </a:cubicBezTo>
                  <a:cubicBezTo>
                    <a:pt x="62" y="588"/>
                    <a:pt x="92" y="1135"/>
                    <a:pt x="31" y="1591"/>
                  </a:cubicBezTo>
                  <a:cubicBezTo>
                    <a:pt x="53" y="1753"/>
                    <a:pt x="90" y="1819"/>
                    <a:pt x="134" y="1819"/>
                  </a:cubicBezTo>
                  <a:cubicBezTo>
                    <a:pt x="214" y="1819"/>
                    <a:pt x="318" y="1603"/>
                    <a:pt x="396" y="1348"/>
                  </a:cubicBezTo>
                  <a:cubicBezTo>
                    <a:pt x="365" y="1348"/>
                    <a:pt x="335" y="1348"/>
                    <a:pt x="305" y="862"/>
                  </a:cubicBezTo>
                  <a:cubicBezTo>
                    <a:pt x="280" y="985"/>
                    <a:pt x="255" y="1612"/>
                    <a:pt x="214" y="1612"/>
                  </a:cubicBezTo>
                  <a:cubicBezTo>
                    <a:pt x="205" y="1612"/>
                    <a:pt x="194" y="1579"/>
                    <a:pt x="183" y="1500"/>
                  </a:cubicBezTo>
                  <a:cubicBezTo>
                    <a:pt x="153" y="892"/>
                    <a:pt x="213" y="983"/>
                    <a:pt x="244" y="679"/>
                  </a:cubicBezTo>
                  <a:lnTo>
                    <a:pt x="244" y="679"/>
                  </a:lnTo>
                  <a:cubicBezTo>
                    <a:pt x="233" y="711"/>
                    <a:pt x="224" y="724"/>
                    <a:pt x="215" y="724"/>
                  </a:cubicBezTo>
                  <a:cubicBezTo>
                    <a:pt x="149" y="724"/>
                    <a:pt x="113"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384800" y="1296650"/>
              <a:ext cx="2325" cy="27400"/>
            </a:xfrm>
            <a:custGeom>
              <a:avLst/>
              <a:gdLst/>
              <a:ahLst/>
              <a:cxnLst/>
              <a:rect l="l" t="t" r="r" b="b"/>
              <a:pathLst>
                <a:path w="93" h="1096" extrusionOk="0">
                  <a:moveTo>
                    <a:pt x="1" y="1"/>
                  </a:moveTo>
                  <a:lnTo>
                    <a:pt x="1" y="974"/>
                  </a:lnTo>
                  <a:lnTo>
                    <a:pt x="1" y="1095"/>
                  </a:lnTo>
                  <a:cubicBezTo>
                    <a:pt x="1" y="882"/>
                    <a:pt x="31" y="730"/>
                    <a:pt x="92" y="427"/>
                  </a:cubicBezTo>
                  <a:cubicBezTo>
                    <a:pt x="62" y="92"/>
                    <a:pt x="31" y="3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381000" y="1324025"/>
              <a:ext cx="4600" cy="34975"/>
            </a:xfrm>
            <a:custGeom>
              <a:avLst/>
              <a:gdLst/>
              <a:ahLst/>
              <a:cxnLst/>
              <a:rect l="l" t="t" r="r" b="b"/>
              <a:pathLst>
                <a:path w="184" h="1399" extrusionOk="0">
                  <a:moveTo>
                    <a:pt x="153" y="0"/>
                  </a:moveTo>
                  <a:cubicBezTo>
                    <a:pt x="153" y="213"/>
                    <a:pt x="153" y="456"/>
                    <a:pt x="153" y="882"/>
                  </a:cubicBezTo>
                  <a:cubicBezTo>
                    <a:pt x="153" y="799"/>
                    <a:pt x="156" y="769"/>
                    <a:pt x="161" y="769"/>
                  </a:cubicBezTo>
                  <a:cubicBezTo>
                    <a:pt x="168" y="769"/>
                    <a:pt x="179" y="845"/>
                    <a:pt x="182" y="906"/>
                  </a:cubicBezTo>
                  <a:lnTo>
                    <a:pt x="182" y="906"/>
                  </a:lnTo>
                  <a:lnTo>
                    <a:pt x="153" y="0"/>
                  </a:lnTo>
                  <a:close/>
                  <a:moveTo>
                    <a:pt x="38" y="462"/>
                  </a:moveTo>
                  <a:cubicBezTo>
                    <a:pt x="26" y="462"/>
                    <a:pt x="14" y="486"/>
                    <a:pt x="1" y="547"/>
                  </a:cubicBezTo>
                  <a:cubicBezTo>
                    <a:pt x="1" y="1125"/>
                    <a:pt x="31" y="973"/>
                    <a:pt x="62" y="1307"/>
                  </a:cubicBezTo>
                  <a:cubicBezTo>
                    <a:pt x="62" y="1019"/>
                    <a:pt x="67" y="933"/>
                    <a:pt x="76" y="933"/>
                  </a:cubicBezTo>
                  <a:cubicBezTo>
                    <a:pt x="89" y="933"/>
                    <a:pt x="109" y="1124"/>
                    <a:pt x="127" y="1124"/>
                  </a:cubicBezTo>
                  <a:cubicBezTo>
                    <a:pt x="137" y="1124"/>
                    <a:pt x="146" y="1071"/>
                    <a:pt x="153" y="912"/>
                  </a:cubicBezTo>
                  <a:cubicBezTo>
                    <a:pt x="153" y="1094"/>
                    <a:pt x="153" y="1246"/>
                    <a:pt x="153" y="1398"/>
                  </a:cubicBezTo>
                  <a:cubicBezTo>
                    <a:pt x="181" y="1256"/>
                    <a:pt x="183" y="1088"/>
                    <a:pt x="183" y="942"/>
                  </a:cubicBezTo>
                  <a:lnTo>
                    <a:pt x="183" y="942"/>
                  </a:lnTo>
                  <a:cubicBezTo>
                    <a:pt x="183" y="942"/>
                    <a:pt x="183" y="942"/>
                    <a:pt x="183" y="942"/>
                  </a:cubicBezTo>
                  <a:cubicBezTo>
                    <a:pt x="183" y="942"/>
                    <a:pt x="183" y="942"/>
                    <a:pt x="183" y="912"/>
                  </a:cubicBezTo>
                  <a:cubicBezTo>
                    <a:pt x="183" y="921"/>
                    <a:pt x="183" y="931"/>
                    <a:pt x="183" y="940"/>
                  </a:cubicBezTo>
                  <a:lnTo>
                    <a:pt x="183" y="940"/>
                  </a:lnTo>
                  <a:cubicBezTo>
                    <a:pt x="183" y="930"/>
                    <a:pt x="183" y="918"/>
                    <a:pt x="182" y="906"/>
                  </a:cubicBezTo>
                  <a:lnTo>
                    <a:pt x="182" y="906"/>
                  </a:lnTo>
                  <a:lnTo>
                    <a:pt x="183" y="942"/>
                  </a:lnTo>
                  <a:lnTo>
                    <a:pt x="183" y="942"/>
                  </a:lnTo>
                  <a:cubicBezTo>
                    <a:pt x="183" y="942"/>
                    <a:pt x="183" y="942"/>
                    <a:pt x="183" y="942"/>
                  </a:cubicBezTo>
                  <a:lnTo>
                    <a:pt x="183" y="942"/>
                  </a:lnTo>
                  <a:cubicBezTo>
                    <a:pt x="183" y="942"/>
                    <a:pt x="153" y="912"/>
                    <a:pt x="153" y="882"/>
                  </a:cubicBezTo>
                  <a:cubicBezTo>
                    <a:pt x="106" y="764"/>
                    <a:pt x="77" y="462"/>
                    <a:pt x="38" y="4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376450" y="1461000"/>
              <a:ext cx="775" cy="2100"/>
            </a:xfrm>
            <a:custGeom>
              <a:avLst/>
              <a:gdLst/>
              <a:ahLst/>
              <a:cxnLst/>
              <a:rect l="l" t="t" r="r" b="b"/>
              <a:pathLst>
                <a:path w="31" h="84" extrusionOk="0">
                  <a:moveTo>
                    <a:pt x="4" y="0"/>
                  </a:moveTo>
                  <a:cubicBezTo>
                    <a:pt x="1" y="0"/>
                    <a:pt x="1" y="23"/>
                    <a:pt x="1" y="84"/>
                  </a:cubicBezTo>
                  <a:cubicBezTo>
                    <a:pt x="1" y="53"/>
                    <a:pt x="31" y="53"/>
                    <a:pt x="31" y="53"/>
                  </a:cubicBezTo>
                  <a:cubicBezTo>
                    <a:pt x="16" y="23"/>
                    <a:pt x="8" y="0"/>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377200" y="1442275"/>
              <a:ext cx="4600" cy="26275"/>
            </a:xfrm>
            <a:custGeom>
              <a:avLst/>
              <a:gdLst/>
              <a:ahLst/>
              <a:cxnLst/>
              <a:rect l="l" t="t" r="r" b="b"/>
              <a:pathLst>
                <a:path w="184" h="1051" extrusionOk="0">
                  <a:moveTo>
                    <a:pt x="175" y="1"/>
                  </a:moveTo>
                  <a:cubicBezTo>
                    <a:pt x="168" y="1"/>
                    <a:pt x="160" y="23"/>
                    <a:pt x="151" y="62"/>
                  </a:cubicBezTo>
                  <a:lnTo>
                    <a:pt x="151" y="62"/>
                  </a:lnTo>
                  <a:cubicBezTo>
                    <a:pt x="161" y="45"/>
                    <a:pt x="172" y="28"/>
                    <a:pt x="183" y="12"/>
                  </a:cubicBezTo>
                  <a:cubicBezTo>
                    <a:pt x="181" y="4"/>
                    <a:pt x="178" y="1"/>
                    <a:pt x="175" y="1"/>
                  </a:cubicBezTo>
                  <a:close/>
                  <a:moveTo>
                    <a:pt x="151" y="62"/>
                  </a:moveTo>
                  <a:lnTo>
                    <a:pt x="151" y="62"/>
                  </a:lnTo>
                  <a:cubicBezTo>
                    <a:pt x="102" y="141"/>
                    <a:pt x="56" y="238"/>
                    <a:pt x="31" y="437"/>
                  </a:cubicBezTo>
                  <a:cubicBezTo>
                    <a:pt x="31" y="529"/>
                    <a:pt x="62" y="589"/>
                    <a:pt x="31" y="802"/>
                  </a:cubicBezTo>
                  <a:cubicBezTo>
                    <a:pt x="31" y="863"/>
                    <a:pt x="28" y="883"/>
                    <a:pt x="23" y="883"/>
                  </a:cubicBezTo>
                  <a:cubicBezTo>
                    <a:pt x="14" y="883"/>
                    <a:pt x="1" y="802"/>
                    <a:pt x="1" y="802"/>
                  </a:cubicBezTo>
                  <a:lnTo>
                    <a:pt x="1" y="802"/>
                  </a:lnTo>
                  <a:cubicBezTo>
                    <a:pt x="1" y="881"/>
                    <a:pt x="14" y="1050"/>
                    <a:pt x="31" y="1050"/>
                  </a:cubicBezTo>
                  <a:cubicBezTo>
                    <a:pt x="40" y="1050"/>
                    <a:pt x="51" y="1001"/>
                    <a:pt x="62" y="863"/>
                  </a:cubicBezTo>
                  <a:lnTo>
                    <a:pt x="62" y="802"/>
                  </a:lnTo>
                  <a:cubicBezTo>
                    <a:pt x="83" y="522"/>
                    <a:pt x="120" y="195"/>
                    <a:pt x="151" y="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378725" y="1380250"/>
              <a:ext cx="2300" cy="19775"/>
            </a:xfrm>
            <a:custGeom>
              <a:avLst/>
              <a:gdLst/>
              <a:ahLst/>
              <a:cxnLst/>
              <a:rect l="l" t="t" r="r" b="b"/>
              <a:pathLst>
                <a:path w="92" h="791" extrusionOk="0">
                  <a:moveTo>
                    <a:pt x="61" y="1"/>
                  </a:moveTo>
                  <a:lnTo>
                    <a:pt x="1" y="396"/>
                  </a:lnTo>
                  <a:lnTo>
                    <a:pt x="31" y="365"/>
                  </a:lnTo>
                  <a:lnTo>
                    <a:pt x="31" y="365"/>
                  </a:lnTo>
                  <a:cubicBezTo>
                    <a:pt x="1" y="791"/>
                    <a:pt x="61" y="700"/>
                    <a:pt x="92" y="760"/>
                  </a:cubicBezTo>
                  <a:lnTo>
                    <a:pt x="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385575" y="1284500"/>
              <a:ext cx="2300" cy="11425"/>
            </a:xfrm>
            <a:custGeom>
              <a:avLst/>
              <a:gdLst/>
              <a:ahLst/>
              <a:cxnLst/>
              <a:rect l="l" t="t" r="r" b="b"/>
              <a:pathLst>
                <a:path w="92" h="457" extrusionOk="0">
                  <a:moveTo>
                    <a:pt x="0" y="1"/>
                  </a:moveTo>
                  <a:lnTo>
                    <a:pt x="0" y="365"/>
                  </a:lnTo>
                  <a:lnTo>
                    <a:pt x="91" y="45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385575" y="1262475"/>
              <a:ext cx="1550" cy="6850"/>
            </a:xfrm>
            <a:custGeom>
              <a:avLst/>
              <a:gdLst/>
              <a:ahLst/>
              <a:cxnLst/>
              <a:rect l="l" t="t" r="r" b="b"/>
              <a:pathLst>
                <a:path w="62" h="274" extrusionOk="0">
                  <a:moveTo>
                    <a:pt x="31" y="0"/>
                  </a:moveTo>
                  <a:lnTo>
                    <a:pt x="0" y="243"/>
                  </a:lnTo>
                  <a:lnTo>
                    <a:pt x="61" y="274"/>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301200" y="1484350"/>
              <a:ext cx="25" cy="6100"/>
            </a:xfrm>
            <a:custGeom>
              <a:avLst/>
              <a:gdLst/>
              <a:ahLst/>
              <a:cxnLst/>
              <a:rect l="l" t="t" r="r" b="b"/>
              <a:pathLst>
                <a:path w="1" h="244" extrusionOk="0">
                  <a:moveTo>
                    <a:pt x="1" y="1"/>
                  </a:moveTo>
                  <a:lnTo>
                    <a:pt x="1" y="244"/>
                  </a:lnTo>
                  <a:cubicBezTo>
                    <a:pt x="1" y="122"/>
                    <a:pt x="1" y="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300450" y="1441800"/>
              <a:ext cx="775" cy="2325"/>
            </a:xfrm>
            <a:custGeom>
              <a:avLst/>
              <a:gdLst/>
              <a:ahLst/>
              <a:cxnLst/>
              <a:rect l="l" t="t" r="r" b="b"/>
              <a:pathLst>
                <a:path w="31" h="93" extrusionOk="0">
                  <a:moveTo>
                    <a:pt x="0" y="1"/>
                  </a:moveTo>
                  <a:cubicBezTo>
                    <a:pt x="0" y="59"/>
                    <a:pt x="13" y="93"/>
                    <a:pt x="22" y="93"/>
                  </a:cubicBezTo>
                  <a:cubicBezTo>
                    <a:pt x="27" y="93"/>
                    <a:pt x="31" y="83"/>
                    <a:pt x="31" y="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801025" y="1195850"/>
              <a:ext cx="16925" cy="2800"/>
            </a:xfrm>
            <a:custGeom>
              <a:avLst/>
              <a:gdLst/>
              <a:ahLst/>
              <a:cxnLst/>
              <a:rect l="l" t="t" r="r" b="b"/>
              <a:pathLst>
                <a:path w="677" h="112" extrusionOk="0">
                  <a:moveTo>
                    <a:pt x="45" y="1"/>
                  </a:moveTo>
                  <a:cubicBezTo>
                    <a:pt x="15" y="1"/>
                    <a:pt x="1" y="7"/>
                    <a:pt x="8" y="21"/>
                  </a:cubicBezTo>
                  <a:lnTo>
                    <a:pt x="130" y="82"/>
                  </a:lnTo>
                  <a:cubicBezTo>
                    <a:pt x="328" y="82"/>
                    <a:pt x="500" y="82"/>
                    <a:pt x="645" y="106"/>
                  </a:cubicBezTo>
                  <a:lnTo>
                    <a:pt x="645" y="106"/>
                  </a:lnTo>
                  <a:cubicBezTo>
                    <a:pt x="398" y="60"/>
                    <a:pt x="141" y="1"/>
                    <a:pt x="45" y="1"/>
                  </a:cubicBezTo>
                  <a:close/>
                  <a:moveTo>
                    <a:pt x="645" y="106"/>
                  </a:moveTo>
                  <a:lnTo>
                    <a:pt x="645" y="106"/>
                  </a:lnTo>
                  <a:cubicBezTo>
                    <a:pt x="656" y="108"/>
                    <a:pt x="666" y="110"/>
                    <a:pt x="677" y="112"/>
                  </a:cubicBezTo>
                  <a:cubicBezTo>
                    <a:pt x="666" y="110"/>
                    <a:pt x="656" y="108"/>
                    <a:pt x="645"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1394675" y="1207000"/>
              <a:ext cx="7625" cy="1550"/>
            </a:xfrm>
            <a:custGeom>
              <a:avLst/>
              <a:gdLst/>
              <a:ahLst/>
              <a:cxnLst/>
              <a:rect l="l" t="t" r="r" b="b"/>
              <a:pathLst>
                <a:path w="305" h="62" extrusionOk="0">
                  <a:moveTo>
                    <a:pt x="304" y="0"/>
                  </a:moveTo>
                  <a:cubicBezTo>
                    <a:pt x="213" y="0"/>
                    <a:pt x="91" y="31"/>
                    <a:pt x="0" y="31"/>
                  </a:cubicBezTo>
                  <a:cubicBezTo>
                    <a:pt x="31" y="61"/>
                    <a:pt x="61" y="61"/>
                    <a:pt x="91" y="61"/>
                  </a:cubicBezTo>
                  <a:cubicBezTo>
                    <a:pt x="152" y="31"/>
                    <a:pt x="243" y="31"/>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377950" y="1213825"/>
              <a:ext cx="10675" cy="800"/>
            </a:xfrm>
            <a:custGeom>
              <a:avLst/>
              <a:gdLst/>
              <a:ahLst/>
              <a:cxnLst/>
              <a:rect l="l" t="t" r="r" b="b"/>
              <a:pathLst>
                <a:path w="427" h="32" extrusionOk="0">
                  <a:moveTo>
                    <a:pt x="1" y="1"/>
                  </a:moveTo>
                  <a:lnTo>
                    <a:pt x="1" y="1"/>
                  </a:lnTo>
                  <a:cubicBezTo>
                    <a:pt x="92" y="31"/>
                    <a:pt x="213" y="31"/>
                    <a:pt x="426" y="3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1302725" y="1708950"/>
              <a:ext cx="1550" cy="7200"/>
            </a:xfrm>
            <a:custGeom>
              <a:avLst/>
              <a:gdLst/>
              <a:ahLst/>
              <a:cxnLst/>
              <a:rect l="l" t="t" r="r" b="b"/>
              <a:pathLst>
                <a:path w="62" h="288" extrusionOk="0">
                  <a:moveTo>
                    <a:pt x="37" y="0"/>
                  </a:moveTo>
                  <a:cubicBezTo>
                    <a:pt x="29" y="0"/>
                    <a:pt x="19" y="17"/>
                    <a:pt x="8" y="17"/>
                  </a:cubicBezTo>
                  <a:cubicBezTo>
                    <a:pt x="6" y="17"/>
                    <a:pt x="3" y="16"/>
                    <a:pt x="0" y="14"/>
                  </a:cubicBezTo>
                  <a:lnTo>
                    <a:pt x="0" y="14"/>
                  </a:lnTo>
                  <a:lnTo>
                    <a:pt x="61" y="287"/>
                  </a:lnTo>
                  <a:cubicBezTo>
                    <a:pt x="61" y="46"/>
                    <a:pt x="51"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60650" y="1197875"/>
              <a:ext cx="18250" cy="1425"/>
            </a:xfrm>
            <a:custGeom>
              <a:avLst/>
              <a:gdLst/>
              <a:ahLst/>
              <a:cxnLst/>
              <a:rect l="l" t="t" r="r" b="b"/>
              <a:pathLst>
                <a:path w="730" h="57" extrusionOk="0">
                  <a:moveTo>
                    <a:pt x="0" y="1"/>
                  </a:moveTo>
                  <a:cubicBezTo>
                    <a:pt x="252" y="22"/>
                    <a:pt x="460" y="57"/>
                    <a:pt x="595" y="57"/>
                  </a:cubicBezTo>
                  <a:cubicBezTo>
                    <a:pt x="656" y="57"/>
                    <a:pt x="701" y="50"/>
                    <a:pt x="730" y="31"/>
                  </a:cubicBezTo>
                  <a:cubicBezTo>
                    <a:pt x="426" y="1"/>
                    <a:pt x="213"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283725" y="1468200"/>
              <a:ext cx="775" cy="4775"/>
            </a:xfrm>
            <a:custGeom>
              <a:avLst/>
              <a:gdLst/>
              <a:ahLst/>
              <a:cxnLst/>
              <a:rect l="l" t="t" r="r" b="b"/>
              <a:pathLst>
                <a:path w="31" h="191" extrusionOk="0">
                  <a:moveTo>
                    <a:pt x="3" y="1"/>
                  </a:moveTo>
                  <a:cubicBezTo>
                    <a:pt x="1" y="1"/>
                    <a:pt x="0" y="3"/>
                    <a:pt x="0" y="8"/>
                  </a:cubicBezTo>
                  <a:cubicBezTo>
                    <a:pt x="0" y="130"/>
                    <a:pt x="0" y="191"/>
                    <a:pt x="31" y="191"/>
                  </a:cubicBezTo>
                  <a:cubicBezTo>
                    <a:pt x="31" y="64"/>
                    <a:pt x="10" y="1"/>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140125" y="1197000"/>
              <a:ext cx="20550" cy="900"/>
            </a:xfrm>
            <a:custGeom>
              <a:avLst/>
              <a:gdLst/>
              <a:ahLst/>
              <a:cxnLst/>
              <a:rect l="l" t="t" r="r" b="b"/>
              <a:pathLst>
                <a:path w="822" h="36" extrusionOk="0">
                  <a:moveTo>
                    <a:pt x="357" y="0"/>
                  </a:moveTo>
                  <a:cubicBezTo>
                    <a:pt x="237" y="0"/>
                    <a:pt x="116" y="10"/>
                    <a:pt x="0" y="36"/>
                  </a:cubicBezTo>
                  <a:lnTo>
                    <a:pt x="821" y="36"/>
                  </a:lnTo>
                  <a:cubicBezTo>
                    <a:pt x="681" y="18"/>
                    <a:pt x="520"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068700" y="1739675"/>
              <a:ext cx="2300" cy="25"/>
            </a:xfrm>
            <a:custGeom>
              <a:avLst/>
              <a:gdLst/>
              <a:ahLst/>
              <a:cxnLst/>
              <a:rect l="l" t="t" r="r" b="b"/>
              <a:pathLst>
                <a:path w="92" h="1" extrusionOk="0">
                  <a:moveTo>
                    <a:pt x="0" y="1"/>
                  </a:moveTo>
                  <a:cubicBezTo>
                    <a:pt x="31" y="1"/>
                    <a:pt x="61" y="1"/>
                    <a:pt x="91" y="1"/>
                  </a:cubicBezTo>
                  <a:cubicBezTo>
                    <a:pt x="91" y="1"/>
                    <a:pt x="6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297425" y="1756400"/>
              <a:ext cx="9150" cy="25"/>
            </a:xfrm>
            <a:custGeom>
              <a:avLst/>
              <a:gdLst/>
              <a:ahLst/>
              <a:cxnLst/>
              <a:rect l="l" t="t" r="r" b="b"/>
              <a:pathLst>
                <a:path w="366" h="1" extrusionOk="0">
                  <a:moveTo>
                    <a:pt x="365" y="0"/>
                  </a:moveTo>
                  <a:cubicBezTo>
                    <a:pt x="274" y="0"/>
                    <a:pt x="122" y="0"/>
                    <a:pt x="0" y="0"/>
                  </a:cubicBezTo>
                  <a:cubicBezTo>
                    <a:pt x="61" y="0"/>
                    <a:pt x="183" y="0"/>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35425" y="1197125"/>
              <a:ext cx="5325" cy="25"/>
            </a:xfrm>
            <a:custGeom>
              <a:avLst/>
              <a:gdLst/>
              <a:ahLst/>
              <a:cxnLst/>
              <a:rect l="l" t="t" r="r" b="b"/>
              <a:pathLst>
                <a:path w="213" h="1" extrusionOk="0">
                  <a:moveTo>
                    <a:pt x="0" y="0"/>
                  </a:move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58975" y="1203950"/>
              <a:ext cx="2300" cy="800"/>
            </a:xfrm>
            <a:custGeom>
              <a:avLst/>
              <a:gdLst/>
              <a:ahLst/>
              <a:cxnLst/>
              <a:rect l="l" t="t" r="r" b="b"/>
              <a:pathLst>
                <a:path w="92" h="32" extrusionOk="0">
                  <a:moveTo>
                    <a:pt x="92" y="1"/>
                  </a:moveTo>
                  <a:cubicBezTo>
                    <a:pt x="31" y="1"/>
                    <a:pt x="0" y="1"/>
                    <a:pt x="0" y="31"/>
                  </a:cubicBezTo>
                  <a:cubicBezTo>
                    <a:pt x="31" y="1"/>
                    <a:pt x="61"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086175" y="1207750"/>
              <a:ext cx="1350" cy="600"/>
            </a:xfrm>
            <a:custGeom>
              <a:avLst/>
              <a:gdLst/>
              <a:ahLst/>
              <a:cxnLst/>
              <a:rect l="l" t="t" r="r" b="b"/>
              <a:pathLst>
                <a:path w="54" h="24" extrusionOk="0">
                  <a:moveTo>
                    <a:pt x="0" y="1"/>
                  </a:moveTo>
                  <a:cubicBezTo>
                    <a:pt x="31" y="16"/>
                    <a:pt x="46" y="24"/>
                    <a:pt x="50" y="24"/>
                  </a:cubicBezTo>
                  <a:cubicBezTo>
                    <a:pt x="54" y="24"/>
                    <a:pt x="46" y="16"/>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36175" y="1197875"/>
              <a:ext cx="6875" cy="25"/>
            </a:xfrm>
            <a:custGeom>
              <a:avLst/>
              <a:gdLst/>
              <a:ahLst/>
              <a:cxnLst/>
              <a:rect l="l" t="t" r="r" b="b"/>
              <a:pathLst>
                <a:path w="275" h="1" extrusionOk="0">
                  <a:moveTo>
                    <a:pt x="274" y="1"/>
                  </a:moveTo>
                  <a:cubicBezTo>
                    <a:pt x="213" y="1"/>
                    <a:pt x="122" y="1"/>
                    <a:pt x="1" y="1"/>
                  </a:cubicBezTo>
                  <a:cubicBezTo>
                    <a:pt x="61" y="1"/>
                    <a:pt x="153"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2250" y="1197125"/>
              <a:ext cx="5350" cy="775"/>
            </a:xfrm>
            <a:custGeom>
              <a:avLst/>
              <a:gdLst/>
              <a:ahLst/>
              <a:cxnLst/>
              <a:rect l="l" t="t" r="r" b="b"/>
              <a:pathLst>
                <a:path w="214" h="31" extrusionOk="0">
                  <a:moveTo>
                    <a:pt x="1" y="0"/>
                  </a:moveTo>
                  <a:cubicBezTo>
                    <a:pt x="61" y="0"/>
                    <a:pt x="122" y="0"/>
                    <a:pt x="183" y="31"/>
                  </a:cubicBezTo>
                  <a:cubicBezTo>
                    <a:pt x="213" y="0"/>
                    <a:pt x="183"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27825" y="1197125"/>
              <a:ext cx="8375" cy="775"/>
            </a:xfrm>
            <a:custGeom>
              <a:avLst/>
              <a:gdLst/>
              <a:ahLst/>
              <a:cxnLst/>
              <a:rect l="l" t="t" r="r" b="b"/>
              <a:pathLst>
                <a:path w="335" h="31" extrusionOk="0">
                  <a:moveTo>
                    <a:pt x="0" y="0"/>
                  </a:moveTo>
                  <a:cubicBezTo>
                    <a:pt x="122" y="0"/>
                    <a:pt x="243" y="31"/>
                    <a:pt x="335" y="31"/>
                  </a:cubicBezTo>
                  <a:cubicBezTo>
                    <a:pt x="304" y="31"/>
                    <a:pt x="274"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1631750" y="1743675"/>
              <a:ext cx="4200" cy="575"/>
            </a:xfrm>
            <a:custGeom>
              <a:avLst/>
              <a:gdLst/>
              <a:ahLst/>
              <a:cxnLst/>
              <a:rect l="l" t="t" r="r" b="b"/>
              <a:pathLst>
                <a:path w="168" h="23" extrusionOk="0">
                  <a:moveTo>
                    <a:pt x="153" y="0"/>
                  </a:moveTo>
                  <a:cubicBezTo>
                    <a:pt x="138" y="0"/>
                    <a:pt x="77" y="8"/>
                    <a:pt x="1" y="23"/>
                  </a:cubicBezTo>
                  <a:lnTo>
                    <a:pt x="31" y="23"/>
                  </a:lnTo>
                  <a:cubicBezTo>
                    <a:pt x="138" y="8"/>
                    <a:pt x="168"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678875" y="1215350"/>
              <a:ext cx="775" cy="25"/>
            </a:xfrm>
            <a:custGeom>
              <a:avLst/>
              <a:gdLst/>
              <a:ahLst/>
              <a:cxnLst/>
              <a:rect l="l" t="t" r="r" b="b"/>
              <a:pathLst>
                <a:path w="31" h="1" extrusionOk="0">
                  <a:moveTo>
                    <a:pt x="0" y="1"/>
                  </a:moveTo>
                  <a:cubicBezTo>
                    <a:pt x="0" y="1"/>
                    <a:pt x="31" y="1"/>
                    <a:pt x="31" y="1"/>
                  </a:cubicBezTo>
                  <a:cubicBezTo>
                    <a:pt x="31"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659875" y="1210800"/>
              <a:ext cx="19025" cy="6100"/>
            </a:xfrm>
            <a:custGeom>
              <a:avLst/>
              <a:gdLst/>
              <a:ahLst/>
              <a:cxnLst/>
              <a:rect l="l" t="t" r="r" b="b"/>
              <a:pathLst>
                <a:path w="761" h="244" extrusionOk="0">
                  <a:moveTo>
                    <a:pt x="517" y="0"/>
                  </a:moveTo>
                  <a:lnTo>
                    <a:pt x="0" y="243"/>
                  </a:lnTo>
                  <a:cubicBezTo>
                    <a:pt x="212" y="186"/>
                    <a:pt x="363" y="164"/>
                    <a:pt x="507" y="164"/>
                  </a:cubicBezTo>
                  <a:cubicBezTo>
                    <a:pt x="590" y="164"/>
                    <a:pt x="671" y="172"/>
                    <a:pt x="760" y="183"/>
                  </a:cubicBez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279925" y="1195150"/>
              <a:ext cx="1107200" cy="563450"/>
            </a:xfrm>
            <a:custGeom>
              <a:avLst/>
              <a:gdLst/>
              <a:ahLst/>
              <a:cxnLst/>
              <a:rect l="l" t="t" r="r" b="b"/>
              <a:pathLst>
                <a:path w="44288" h="22538" extrusionOk="0">
                  <a:moveTo>
                    <a:pt x="39847" y="140"/>
                  </a:moveTo>
                  <a:lnTo>
                    <a:pt x="39847" y="140"/>
                  </a:lnTo>
                  <a:cubicBezTo>
                    <a:pt x="39858" y="140"/>
                    <a:pt x="39869" y="140"/>
                    <a:pt x="39880" y="140"/>
                  </a:cubicBezTo>
                  <a:lnTo>
                    <a:pt x="39849" y="140"/>
                  </a:lnTo>
                  <a:cubicBezTo>
                    <a:pt x="39849" y="140"/>
                    <a:pt x="39848" y="140"/>
                    <a:pt x="39847" y="140"/>
                  </a:cubicBezTo>
                  <a:close/>
                  <a:moveTo>
                    <a:pt x="25407" y="151"/>
                  </a:moveTo>
                  <a:cubicBezTo>
                    <a:pt x="25459" y="156"/>
                    <a:pt x="25511" y="163"/>
                    <a:pt x="25563" y="170"/>
                  </a:cubicBezTo>
                  <a:cubicBezTo>
                    <a:pt x="25515" y="161"/>
                    <a:pt x="25461" y="154"/>
                    <a:pt x="25407" y="151"/>
                  </a:cubicBezTo>
                  <a:close/>
                  <a:moveTo>
                    <a:pt x="18043" y="322"/>
                  </a:moveTo>
                  <a:lnTo>
                    <a:pt x="18043" y="322"/>
                  </a:lnTo>
                  <a:cubicBezTo>
                    <a:pt x="18022" y="332"/>
                    <a:pt x="18006" y="342"/>
                    <a:pt x="17995" y="353"/>
                  </a:cubicBezTo>
                  <a:cubicBezTo>
                    <a:pt x="17995" y="323"/>
                    <a:pt x="17909" y="322"/>
                    <a:pt x="18043" y="322"/>
                  </a:cubicBezTo>
                  <a:close/>
                  <a:moveTo>
                    <a:pt x="43422" y="340"/>
                  </a:moveTo>
                  <a:cubicBezTo>
                    <a:pt x="43356" y="340"/>
                    <a:pt x="43298" y="344"/>
                    <a:pt x="43254" y="353"/>
                  </a:cubicBezTo>
                  <a:cubicBezTo>
                    <a:pt x="43304" y="346"/>
                    <a:pt x="43366" y="342"/>
                    <a:pt x="43432" y="340"/>
                  </a:cubicBezTo>
                  <a:lnTo>
                    <a:pt x="43432" y="340"/>
                  </a:lnTo>
                  <a:cubicBezTo>
                    <a:pt x="43429" y="340"/>
                    <a:pt x="43425" y="340"/>
                    <a:pt x="43422" y="340"/>
                  </a:cubicBezTo>
                  <a:close/>
                  <a:moveTo>
                    <a:pt x="43517" y="339"/>
                  </a:moveTo>
                  <a:cubicBezTo>
                    <a:pt x="43488" y="339"/>
                    <a:pt x="43460" y="340"/>
                    <a:pt x="43432" y="340"/>
                  </a:cubicBezTo>
                  <a:lnTo>
                    <a:pt x="43432" y="340"/>
                  </a:lnTo>
                  <a:cubicBezTo>
                    <a:pt x="43590" y="341"/>
                    <a:pt x="43794" y="362"/>
                    <a:pt x="43983" y="383"/>
                  </a:cubicBezTo>
                  <a:cubicBezTo>
                    <a:pt x="43983" y="375"/>
                    <a:pt x="43983" y="365"/>
                    <a:pt x="43983" y="353"/>
                  </a:cubicBezTo>
                  <a:cubicBezTo>
                    <a:pt x="43922" y="353"/>
                    <a:pt x="43713" y="339"/>
                    <a:pt x="43517" y="339"/>
                  </a:cubicBezTo>
                  <a:close/>
                  <a:moveTo>
                    <a:pt x="5506" y="634"/>
                  </a:moveTo>
                  <a:cubicBezTo>
                    <a:pt x="5593" y="634"/>
                    <a:pt x="5685" y="641"/>
                    <a:pt x="5776" y="657"/>
                  </a:cubicBezTo>
                  <a:cubicBezTo>
                    <a:pt x="5735" y="667"/>
                    <a:pt x="5688" y="670"/>
                    <a:pt x="5635" y="670"/>
                  </a:cubicBezTo>
                  <a:cubicBezTo>
                    <a:pt x="5529" y="670"/>
                    <a:pt x="5401" y="657"/>
                    <a:pt x="5259" y="657"/>
                  </a:cubicBezTo>
                  <a:cubicBezTo>
                    <a:pt x="5335" y="641"/>
                    <a:pt x="5419" y="634"/>
                    <a:pt x="5506" y="634"/>
                  </a:cubicBezTo>
                  <a:close/>
                  <a:moveTo>
                    <a:pt x="17886" y="806"/>
                  </a:moveTo>
                  <a:cubicBezTo>
                    <a:pt x="17892" y="807"/>
                    <a:pt x="17897" y="808"/>
                    <a:pt x="17904" y="809"/>
                  </a:cubicBezTo>
                  <a:cubicBezTo>
                    <a:pt x="17898" y="808"/>
                    <a:pt x="17892" y="807"/>
                    <a:pt x="17886" y="806"/>
                  </a:cubicBezTo>
                  <a:close/>
                  <a:moveTo>
                    <a:pt x="821" y="7465"/>
                  </a:moveTo>
                  <a:cubicBezTo>
                    <a:pt x="821" y="7617"/>
                    <a:pt x="882" y="7921"/>
                    <a:pt x="821" y="8043"/>
                  </a:cubicBezTo>
                  <a:cubicBezTo>
                    <a:pt x="760" y="7860"/>
                    <a:pt x="791" y="7739"/>
                    <a:pt x="821" y="7465"/>
                  </a:cubicBezTo>
                  <a:close/>
                  <a:moveTo>
                    <a:pt x="2402" y="21690"/>
                  </a:moveTo>
                  <a:lnTo>
                    <a:pt x="2402" y="21690"/>
                  </a:lnTo>
                  <a:cubicBezTo>
                    <a:pt x="2348" y="21694"/>
                    <a:pt x="2301" y="21699"/>
                    <a:pt x="2260" y="21703"/>
                  </a:cubicBezTo>
                  <a:lnTo>
                    <a:pt x="2260" y="21703"/>
                  </a:lnTo>
                  <a:lnTo>
                    <a:pt x="2402" y="21690"/>
                  </a:lnTo>
                  <a:close/>
                  <a:moveTo>
                    <a:pt x="30092" y="21782"/>
                  </a:moveTo>
                  <a:lnTo>
                    <a:pt x="30092" y="21782"/>
                  </a:lnTo>
                  <a:cubicBezTo>
                    <a:pt x="30115" y="21786"/>
                    <a:pt x="30152" y="21788"/>
                    <a:pt x="30201" y="21788"/>
                  </a:cubicBezTo>
                  <a:lnTo>
                    <a:pt x="30201" y="21788"/>
                  </a:lnTo>
                  <a:lnTo>
                    <a:pt x="30092" y="21782"/>
                  </a:lnTo>
                  <a:close/>
                  <a:moveTo>
                    <a:pt x="16426" y="22428"/>
                  </a:moveTo>
                  <a:cubicBezTo>
                    <a:pt x="16437" y="22428"/>
                    <a:pt x="16399" y="22435"/>
                    <a:pt x="16353" y="22450"/>
                  </a:cubicBezTo>
                  <a:lnTo>
                    <a:pt x="16201" y="22450"/>
                  </a:lnTo>
                  <a:cubicBezTo>
                    <a:pt x="16353" y="22435"/>
                    <a:pt x="16414" y="22428"/>
                    <a:pt x="16426" y="22428"/>
                  </a:cubicBezTo>
                  <a:close/>
                  <a:moveTo>
                    <a:pt x="24808" y="22475"/>
                  </a:moveTo>
                  <a:lnTo>
                    <a:pt x="24808" y="22475"/>
                  </a:lnTo>
                  <a:cubicBezTo>
                    <a:pt x="24816" y="22477"/>
                    <a:pt x="24824" y="22479"/>
                    <a:pt x="24834" y="22481"/>
                  </a:cubicBezTo>
                  <a:cubicBezTo>
                    <a:pt x="24826" y="22479"/>
                    <a:pt x="24817" y="22477"/>
                    <a:pt x="24808" y="22475"/>
                  </a:cubicBezTo>
                  <a:close/>
                  <a:moveTo>
                    <a:pt x="30813" y="1"/>
                  </a:moveTo>
                  <a:cubicBezTo>
                    <a:pt x="30317" y="1"/>
                    <a:pt x="29745" y="23"/>
                    <a:pt x="29304" y="23"/>
                  </a:cubicBezTo>
                  <a:cubicBezTo>
                    <a:pt x="29193" y="23"/>
                    <a:pt x="29089" y="22"/>
                    <a:pt x="28998" y="18"/>
                  </a:cubicBezTo>
                  <a:lnTo>
                    <a:pt x="28968" y="110"/>
                  </a:lnTo>
                  <a:cubicBezTo>
                    <a:pt x="28825" y="101"/>
                    <a:pt x="28683" y="97"/>
                    <a:pt x="28536" y="97"/>
                  </a:cubicBezTo>
                  <a:cubicBezTo>
                    <a:pt x="28183" y="97"/>
                    <a:pt x="27808" y="118"/>
                    <a:pt x="27357" y="140"/>
                  </a:cubicBezTo>
                  <a:lnTo>
                    <a:pt x="27387" y="201"/>
                  </a:lnTo>
                  <a:cubicBezTo>
                    <a:pt x="27250" y="216"/>
                    <a:pt x="27094" y="222"/>
                    <a:pt x="26924" y="222"/>
                  </a:cubicBezTo>
                  <a:cubicBezTo>
                    <a:pt x="26414" y="222"/>
                    <a:pt x="25776" y="170"/>
                    <a:pt x="25138" y="170"/>
                  </a:cubicBezTo>
                  <a:cubicBezTo>
                    <a:pt x="25168" y="155"/>
                    <a:pt x="25237" y="148"/>
                    <a:pt x="25316" y="148"/>
                  </a:cubicBezTo>
                  <a:cubicBezTo>
                    <a:pt x="25345" y="148"/>
                    <a:pt x="25376" y="149"/>
                    <a:pt x="25407" y="151"/>
                  </a:cubicBezTo>
                  <a:lnTo>
                    <a:pt x="25407" y="151"/>
                  </a:lnTo>
                  <a:cubicBezTo>
                    <a:pt x="25220" y="131"/>
                    <a:pt x="25029" y="123"/>
                    <a:pt x="24838" y="123"/>
                  </a:cubicBezTo>
                  <a:cubicBezTo>
                    <a:pt x="24219" y="123"/>
                    <a:pt x="23587" y="202"/>
                    <a:pt x="23013" y="202"/>
                  </a:cubicBezTo>
                  <a:cubicBezTo>
                    <a:pt x="22822" y="202"/>
                    <a:pt x="22638" y="194"/>
                    <a:pt x="22463" y="170"/>
                  </a:cubicBezTo>
                  <a:cubicBezTo>
                    <a:pt x="22382" y="180"/>
                    <a:pt x="22308" y="184"/>
                    <a:pt x="22239" y="184"/>
                  </a:cubicBezTo>
                  <a:cubicBezTo>
                    <a:pt x="22102" y="184"/>
                    <a:pt x="21987" y="170"/>
                    <a:pt x="21885" y="170"/>
                  </a:cubicBezTo>
                  <a:lnTo>
                    <a:pt x="21855" y="170"/>
                  </a:lnTo>
                  <a:cubicBezTo>
                    <a:pt x="21733" y="140"/>
                    <a:pt x="21642" y="140"/>
                    <a:pt x="21521" y="140"/>
                  </a:cubicBezTo>
                  <a:cubicBezTo>
                    <a:pt x="21612" y="140"/>
                    <a:pt x="21703" y="170"/>
                    <a:pt x="21794" y="170"/>
                  </a:cubicBezTo>
                  <a:cubicBezTo>
                    <a:pt x="21612" y="170"/>
                    <a:pt x="21338" y="170"/>
                    <a:pt x="21065" y="201"/>
                  </a:cubicBezTo>
                  <a:lnTo>
                    <a:pt x="20974" y="110"/>
                  </a:lnTo>
                  <a:lnTo>
                    <a:pt x="20913" y="110"/>
                  </a:lnTo>
                  <a:cubicBezTo>
                    <a:pt x="20863" y="104"/>
                    <a:pt x="20824" y="101"/>
                    <a:pt x="20794" y="101"/>
                  </a:cubicBezTo>
                  <a:cubicBezTo>
                    <a:pt x="20664" y="101"/>
                    <a:pt x="20722" y="151"/>
                    <a:pt x="20822" y="201"/>
                  </a:cubicBezTo>
                  <a:cubicBezTo>
                    <a:pt x="20700" y="231"/>
                    <a:pt x="20578" y="231"/>
                    <a:pt x="20487" y="262"/>
                  </a:cubicBezTo>
                  <a:cubicBezTo>
                    <a:pt x="20416" y="221"/>
                    <a:pt x="20315" y="211"/>
                    <a:pt x="20200" y="211"/>
                  </a:cubicBezTo>
                  <a:cubicBezTo>
                    <a:pt x="20085" y="211"/>
                    <a:pt x="19957" y="221"/>
                    <a:pt x="19832" y="221"/>
                  </a:cubicBezTo>
                  <a:cubicBezTo>
                    <a:pt x="19707" y="221"/>
                    <a:pt x="19585" y="211"/>
                    <a:pt x="19484" y="170"/>
                  </a:cubicBezTo>
                  <a:cubicBezTo>
                    <a:pt x="19316" y="227"/>
                    <a:pt x="18315" y="205"/>
                    <a:pt x="18045" y="321"/>
                  </a:cubicBezTo>
                  <a:lnTo>
                    <a:pt x="18045" y="321"/>
                  </a:lnTo>
                  <a:cubicBezTo>
                    <a:pt x="17897" y="307"/>
                    <a:pt x="17756" y="300"/>
                    <a:pt x="17619" y="300"/>
                  </a:cubicBezTo>
                  <a:cubicBezTo>
                    <a:pt x="17478" y="300"/>
                    <a:pt x="17341" y="307"/>
                    <a:pt x="17204" y="322"/>
                  </a:cubicBezTo>
                  <a:lnTo>
                    <a:pt x="17083" y="231"/>
                  </a:lnTo>
                  <a:lnTo>
                    <a:pt x="16414" y="353"/>
                  </a:lnTo>
                  <a:cubicBezTo>
                    <a:pt x="16019" y="292"/>
                    <a:pt x="15867" y="262"/>
                    <a:pt x="16262" y="201"/>
                  </a:cubicBezTo>
                  <a:lnTo>
                    <a:pt x="16262" y="201"/>
                  </a:lnTo>
                  <a:cubicBezTo>
                    <a:pt x="15320" y="292"/>
                    <a:pt x="15472" y="231"/>
                    <a:pt x="14682" y="353"/>
                  </a:cubicBezTo>
                  <a:lnTo>
                    <a:pt x="14712" y="292"/>
                  </a:lnTo>
                  <a:cubicBezTo>
                    <a:pt x="14493" y="292"/>
                    <a:pt x="14158" y="331"/>
                    <a:pt x="13939" y="331"/>
                  </a:cubicBezTo>
                  <a:cubicBezTo>
                    <a:pt x="13884" y="331"/>
                    <a:pt x="13837" y="328"/>
                    <a:pt x="13800" y="322"/>
                  </a:cubicBezTo>
                  <a:cubicBezTo>
                    <a:pt x="13162" y="201"/>
                    <a:pt x="10609" y="292"/>
                    <a:pt x="8967" y="201"/>
                  </a:cubicBezTo>
                  <a:lnTo>
                    <a:pt x="8967" y="201"/>
                  </a:lnTo>
                  <a:cubicBezTo>
                    <a:pt x="9050" y="250"/>
                    <a:pt x="9032" y="266"/>
                    <a:pt x="8960" y="266"/>
                  </a:cubicBezTo>
                  <a:cubicBezTo>
                    <a:pt x="8829" y="266"/>
                    <a:pt x="8520" y="213"/>
                    <a:pt x="8313" y="213"/>
                  </a:cubicBezTo>
                  <a:cubicBezTo>
                    <a:pt x="8214" y="213"/>
                    <a:pt x="8138" y="226"/>
                    <a:pt x="8116" y="262"/>
                  </a:cubicBezTo>
                  <a:cubicBezTo>
                    <a:pt x="8025" y="201"/>
                    <a:pt x="7812" y="201"/>
                    <a:pt x="8055" y="140"/>
                  </a:cubicBezTo>
                  <a:lnTo>
                    <a:pt x="8055" y="140"/>
                  </a:lnTo>
                  <a:cubicBezTo>
                    <a:pt x="7869" y="154"/>
                    <a:pt x="7704" y="158"/>
                    <a:pt x="7552" y="158"/>
                  </a:cubicBezTo>
                  <a:cubicBezTo>
                    <a:pt x="7281" y="158"/>
                    <a:pt x="7055" y="144"/>
                    <a:pt x="6837" y="144"/>
                  </a:cubicBezTo>
                  <a:cubicBezTo>
                    <a:pt x="6638" y="144"/>
                    <a:pt x="6445" y="156"/>
                    <a:pt x="6232" y="201"/>
                  </a:cubicBezTo>
                  <a:cubicBezTo>
                    <a:pt x="6110" y="170"/>
                    <a:pt x="6414" y="140"/>
                    <a:pt x="6323" y="110"/>
                  </a:cubicBezTo>
                  <a:cubicBezTo>
                    <a:pt x="6232" y="110"/>
                    <a:pt x="6049" y="140"/>
                    <a:pt x="5958" y="140"/>
                  </a:cubicBezTo>
                  <a:cubicBezTo>
                    <a:pt x="5867" y="110"/>
                    <a:pt x="6080" y="79"/>
                    <a:pt x="6201" y="79"/>
                  </a:cubicBezTo>
                  <a:cubicBezTo>
                    <a:pt x="5350" y="79"/>
                    <a:pt x="5259" y="201"/>
                    <a:pt x="5198" y="322"/>
                  </a:cubicBezTo>
                  <a:cubicBezTo>
                    <a:pt x="5036" y="299"/>
                    <a:pt x="4904" y="289"/>
                    <a:pt x="4785" y="289"/>
                  </a:cubicBezTo>
                  <a:cubicBezTo>
                    <a:pt x="4592" y="289"/>
                    <a:pt x="4432" y="315"/>
                    <a:pt x="4226" y="353"/>
                  </a:cubicBezTo>
                  <a:cubicBezTo>
                    <a:pt x="4074" y="322"/>
                    <a:pt x="3830" y="292"/>
                    <a:pt x="4377" y="262"/>
                  </a:cubicBezTo>
                  <a:cubicBezTo>
                    <a:pt x="4204" y="262"/>
                    <a:pt x="3623" y="242"/>
                    <a:pt x="3152" y="242"/>
                  </a:cubicBezTo>
                  <a:cubicBezTo>
                    <a:pt x="2798" y="242"/>
                    <a:pt x="2506" y="253"/>
                    <a:pt x="2493" y="292"/>
                  </a:cubicBezTo>
                  <a:cubicBezTo>
                    <a:pt x="2402" y="292"/>
                    <a:pt x="2067" y="292"/>
                    <a:pt x="2007" y="322"/>
                  </a:cubicBezTo>
                  <a:cubicBezTo>
                    <a:pt x="1642" y="292"/>
                    <a:pt x="1460" y="292"/>
                    <a:pt x="1277" y="292"/>
                  </a:cubicBezTo>
                  <a:lnTo>
                    <a:pt x="426" y="292"/>
                  </a:lnTo>
                  <a:lnTo>
                    <a:pt x="700" y="322"/>
                  </a:lnTo>
                  <a:cubicBezTo>
                    <a:pt x="578" y="353"/>
                    <a:pt x="487" y="383"/>
                    <a:pt x="365" y="383"/>
                  </a:cubicBezTo>
                  <a:cubicBezTo>
                    <a:pt x="365" y="505"/>
                    <a:pt x="335" y="626"/>
                    <a:pt x="335" y="778"/>
                  </a:cubicBezTo>
                  <a:cubicBezTo>
                    <a:pt x="335" y="869"/>
                    <a:pt x="335" y="961"/>
                    <a:pt x="335" y="1052"/>
                  </a:cubicBezTo>
                  <a:cubicBezTo>
                    <a:pt x="335" y="1133"/>
                    <a:pt x="335" y="1189"/>
                    <a:pt x="335" y="1265"/>
                  </a:cubicBezTo>
                  <a:lnTo>
                    <a:pt x="335" y="1265"/>
                  </a:lnTo>
                  <a:cubicBezTo>
                    <a:pt x="244" y="2511"/>
                    <a:pt x="365" y="1812"/>
                    <a:pt x="274" y="3028"/>
                  </a:cubicBezTo>
                  <a:lnTo>
                    <a:pt x="335" y="2936"/>
                  </a:lnTo>
                  <a:lnTo>
                    <a:pt x="335" y="2936"/>
                  </a:lnTo>
                  <a:cubicBezTo>
                    <a:pt x="487" y="3058"/>
                    <a:pt x="244" y="4031"/>
                    <a:pt x="304" y="4730"/>
                  </a:cubicBezTo>
                  <a:lnTo>
                    <a:pt x="335" y="4487"/>
                  </a:lnTo>
                  <a:lnTo>
                    <a:pt x="335" y="4487"/>
                  </a:lnTo>
                  <a:cubicBezTo>
                    <a:pt x="396" y="4851"/>
                    <a:pt x="122" y="5550"/>
                    <a:pt x="122" y="5915"/>
                  </a:cubicBezTo>
                  <a:cubicBezTo>
                    <a:pt x="117" y="5930"/>
                    <a:pt x="113" y="5937"/>
                    <a:pt x="109" y="5937"/>
                  </a:cubicBezTo>
                  <a:cubicBezTo>
                    <a:pt x="92" y="5937"/>
                    <a:pt x="92" y="5773"/>
                    <a:pt x="92" y="5672"/>
                  </a:cubicBezTo>
                  <a:lnTo>
                    <a:pt x="92" y="5672"/>
                  </a:lnTo>
                  <a:cubicBezTo>
                    <a:pt x="1" y="6675"/>
                    <a:pt x="183" y="5824"/>
                    <a:pt x="213" y="6553"/>
                  </a:cubicBezTo>
                  <a:cubicBezTo>
                    <a:pt x="199" y="6588"/>
                    <a:pt x="184" y="6597"/>
                    <a:pt x="169" y="6597"/>
                  </a:cubicBezTo>
                  <a:cubicBezTo>
                    <a:pt x="150" y="6597"/>
                    <a:pt x="131" y="6584"/>
                    <a:pt x="114" y="6584"/>
                  </a:cubicBezTo>
                  <a:cubicBezTo>
                    <a:pt x="84" y="6584"/>
                    <a:pt x="61" y="6629"/>
                    <a:pt x="61" y="6888"/>
                  </a:cubicBezTo>
                  <a:cubicBezTo>
                    <a:pt x="31" y="7131"/>
                    <a:pt x="213" y="8347"/>
                    <a:pt x="122" y="9046"/>
                  </a:cubicBezTo>
                  <a:cubicBezTo>
                    <a:pt x="156" y="8961"/>
                    <a:pt x="181" y="8876"/>
                    <a:pt x="201" y="8876"/>
                  </a:cubicBezTo>
                  <a:cubicBezTo>
                    <a:pt x="217" y="8876"/>
                    <a:pt x="230" y="8929"/>
                    <a:pt x="244" y="9076"/>
                  </a:cubicBezTo>
                  <a:cubicBezTo>
                    <a:pt x="244" y="9623"/>
                    <a:pt x="92" y="10535"/>
                    <a:pt x="213" y="11022"/>
                  </a:cubicBezTo>
                  <a:cubicBezTo>
                    <a:pt x="213" y="11082"/>
                    <a:pt x="183" y="11113"/>
                    <a:pt x="183" y="11113"/>
                  </a:cubicBezTo>
                  <a:cubicBezTo>
                    <a:pt x="213" y="11538"/>
                    <a:pt x="244" y="12450"/>
                    <a:pt x="304" y="12693"/>
                  </a:cubicBezTo>
                  <a:cubicBezTo>
                    <a:pt x="63" y="13056"/>
                    <a:pt x="421" y="15216"/>
                    <a:pt x="188" y="15216"/>
                  </a:cubicBezTo>
                  <a:cubicBezTo>
                    <a:pt x="186" y="15216"/>
                    <a:pt x="185" y="15216"/>
                    <a:pt x="183" y="15216"/>
                  </a:cubicBezTo>
                  <a:lnTo>
                    <a:pt x="183" y="15216"/>
                  </a:lnTo>
                  <a:lnTo>
                    <a:pt x="213" y="16493"/>
                  </a:lnTo>
                  <a:lnTo>
                    <a:pt x="213" y="16493"/>
                  </a:lnTo>
                  <a:lnTo>
                    <a:pt x="183" y="16462"/>
                  </a:lnTo>
                  <a:lnTo>
                    <a:pt x="183" y="16462"/>
                  </a:lnTo>
                  <a:cubicBezTo>
                    <a:pt x="152" y="17253"/>
                    <a:pt x="213" y="17526"/>
                    <a:pt x="274" y="17830"/>
                  </a:cubicBezTo>
                  <a:cubicBezTo>
                    <a:pt x="274" y="17899"/>
                    <a:pt x="270" y="17920"/>
                    <a:pt x="263" y="17920"/>
                  </a:cubicBezTo>
                  <a:cubicBezTo>
                    <a:pt x="251" y="17920"/>
                    <a:pt x="232" y="17861"/>
                    <a:pt x="213" y="17861"/>
                  </a:cubicBezTo>
                  <a:cubicBezTo>
                    <a:pt x="183" y="19046"/>
                    <a:pt x="183" y="19137"/>
                    <a:pt x="304" y="20140"/>
                  </a:cubicBezTo>
                  <a:lnTo>
                    <a:pt x="244" y="20231"/>
                  </a:lnTo>
                  <a:cubicBezTo>
                    <a:pt x="244" y="20323"/>
                    <a:pt x="244" y="20596"/>
                    <a:pt x="213" y="20931"/>
                  </a:cubicBezTo>
                  <a:cubicBezTo>
                    <a:pt x="213" y="21113"/>
                    <a:pt x="213" y="21295"/>
                    <a:pt x="183" y="21508"/>
                  </a:cubicBezTo>
                  <a:cubicBezTo>
                    <a:pt x="183" y="21812"/>
                    <a:pt x="183" y="22146"/>
                    <a:pt x="183" y="22481"/>
                  </a:cubicBezTo>
                  <a:cubicBezTo>
                    <a:pt x="426" y="22481"/>
                    <a:pt x="639" y="22450"/>
                    <a:pt x="882" y="22450"/>
                  </a:cubicBezTo>
                  <a:lnTo>
                    <a:pt x="1399" y="22450"/>
                  </a:lnTo>
                  <a:cubicBezTo>
                    <a:pt x="1399" y="22450"/>
                    <a:pt x="1368" y="22450"/>
                    <a:pt x="1277" y="22481"/>
                  </a:cubicBezTo>
                  <a:cubicBezTo>
                    <a:pt x="1459" y="22468"/>
                    <a:pt x="1651" y="22463"/>
                    <a:pt x="1847" y="22463"/>
                  </a:cubicBezTo>
                  <a:cubicBezTo>
                    <a:pt x="2598" y="22463"/>
                    <a:pt x="3417" y="22537"/>
                    <a:pt x="4031" y="22537"/>
                  </a:cubicBezTo>
                  <a:cubicBezTo>
                    <a:pt x="4406" y="22537"/>
                    <a:pt x="4705" y="22509"/>
                    <a:pt x="4864" y="22420"/>
                  </a:cubicBezTo>
                  <a:lnTo>
                    <a:pt x="5715" y="22329"/>
                  </a:lnTo>
                  <a:cubicBezTo>
                    <a:pt x="4590" y="22329"/>
                    <a:pt x="5867" y="22238"/>
                    <a:pt x="5411" y="22177"/>
                  </a:cubicBezTo>
                  <a:cubicBezTo>
                    <a:pt x="5867" y="22177"/>
                    <a:pt x="6536" y="22268"/>
                    <a:pt x="6019" y="22268"/>
                  </a:cubicBezTo>
                  <a:lnTo>
                    <a:pt x="5928" y="22268"/>
                  </a:lnTo>
                  <a:cubicBezTo>
                    <a:pt x="5745" y="22390"/>
                    <a:pt x="7295" y="22298"/>
                    <a:pt x="7265" y="22420"/>
                  </a:cubicBezTo>
                  <a:cubicBezTo>
                    <a:pt x="7578" y="22416"/>
                    <a:pt x="7889" y="22414"/>
                    <a:pt x="8199" y="22414"/>
                  </a:cubicBezTo>
                  <a:cubicBezTo>
                    <a:pt x="10060" y="22414"/>
                    <a:pt x="11872" y="22481"/>
                    <a:pt x="13618" y="22481"/>
                  </a:cubicBezTo>
                  <a:lnTo>
                    <a:pt x="13375" y="22390"/>
                  </a:lnTo>
                  <a:lnTo>
                    <a:pt x="14104" y="22390"/>
                  </a:lnTo>
                  <a:cubicBezTo>
                    <a:pt x="14252" y="22414"/>
                    <a:pt x="14320" y="22459"/>
                    <a:pt x="14067" y="22459"/>
                  </a:cubicBezTo>
                  <a:cubicBezTo>
                    <a:pt x="14007" y="22459"/>
                    <a:pt x="13929" y="22456"/>
                    <a:pt x="13831" y="22450"/>
                  </a:cubicBezTo>
                  <a:lnTo>
                    <a:pt x="13831" y="22450"/>
                  </a:lnTo>
                  <a:cubicBezTo>
                    <a:pt x="13903" y="22474"/>
                    <a:pt x="13996" y="22484"/>
                    <a:pt x="14095" y="22484"/>
                  </a:cubicBezTo>
                  <a:cubicBezTo>
                    <a:pt x="14371" y="22484"/>
                    <a:pt x="14690" y="22412"/>
                    <a:pt x="14712" y="22390"/>
                  </a:cubicBezTo>
                  <a:lnTo>
                    <a:pt x="14712" y="22390"/>
                  </a:lnTo>
                  <a:cubicBezTo>
                    <a:pt x="15685" y="22420"/>
                    <a:pt x="14317" y="22511"/>
                    <a:pt x="14621" y="22511"/>
                  </a:cubicBezTo>
                  <a:lnTo>
                    <a:pt x="14925" y="22511"/>
                  </a:lnTo>
                  <a:cubicBezTo>
                    <a:pt x="15259" y="22450"/>
                    <a:pt x="15290" y="22420"/>
                    <a:pt x="15897" y="22420"/>
                  </a:cubicBezTo>
                  <a:cubicBezTo>
                    <a:pt x="16293" y="22420"/>
                    <a:pt x="16110" y="22481"/>
                    <a:pt x="16262" y="22481"/>
                  </a:cubicBezTo>
                  <a:lnTo>
                    <a:pt x="16505" y="22481"/>
                  </a:lnTo>
                  <a:lnTo>
                    <a:pt x="17387" y="22511"/>
                  </a:lnTo>
                  <a:lnTo>
                    <a:pt x="17022" y="22420"/>
                  </a:lnTo>
                  <a:cubicBezTo>
                    <a:pt x="17400" y="22362"/>
                    <a:pt x="17832" y="22415"/>
                    <a:pt x="17500" y="22340"/>
                  </a:cubicBezTo>
                  <a:lnTo>
                    <a:pt x="17500" y="22340"/>
                  </a:lnTo>
                  <a:cubicBezTo>
                    <a:pt x="17794" y="22397"/>
                    <a:pt x="18427" y="22409"/>
                    <a:pt x="19089" y="22409"/>
                  </a:cubicBezTo>
                  <a:cubicBezTo>
                    <a:pt x="19616" y="22409"/>
                    <a:pt x="20162" y="22401"/>
                    <a:pt x="20572" y="22401"/>
                  </a:cubicBezTo>
                  <a:cubicBezTo>
                    <a:pt x="20868" y="22401"/>
                    <a:pt x="21093" y="22406"/>
                    <a:pt x="21186" y="22420"/>
                  </a:cubicBezTo>
                  <a:cubicBezTo>
                    <a:pt x="21733" y="22359"/>
                    <a:pt x="22281" y="22359"/>
                    <a:pt x="22980" y="22359"/>
                  </a:cubicBezTo>
                  <a:cubicBezTo>
                    <a:pt x="22823" y="22333"/>
                    <a:pt x="22733" y="22262"/>
                    <a:pt x="23079" y="22262"/>
                  </a:cubicBezTo>
                  <a:cubicBezTo>
                    <a:pt x="23135" y="22262"/>
                    <a:pt x="23203" y="22264"/>
                    <a:pt x="23284" y="22268"/>
                  </a:cubicBezTo>
                  <a:cubicBezTo>
                    <a:pt x="23074" y="22447"/>
                    <a:pt x="24305" y="22362"/>
                    <a:pt x="24808" y="22475"/>
                  </a:cubicBezTo>
                  <a:lnTo>
                    <a:pt x="24808" y="22475"/>
                  </a:lnTo>
                  <a:cubicBezTo>
                    <a:pt x="24503" y="22394"/>
                    <a:pt x="26490" y="22477"/>
                    <a:pt x="25837" y="22329"/>
                  </a:cubicBezTo>
                  <a:lnTo>
                    <a:pt x="25837" y="22329"/>
                  </a:lnTo>
                  <a:cubicBezTo>
                    <a:pt x="26323" y="22359"/>
                    <a:pt x="25867" y="22420"/>
                    <a:pt x="26232" y="22450"/>
                  </a:cubicBezTo>
                  <a:cubicBezTo>
                    <a:pt x="26469" y="22438"/>
                    <a:pt x="26718" y="22433"/>
                    <a:pt x="26976" y="22433"/>
                  </a:cubicBezTo>
                  <a:cubicBezTo>
                    <a:pt x="27830" y="22433"/>
                    <a:pt x="28785" y="22486"/>
                    <a:pt x="29754" y="22486"/>
                  </a:cubicBezTo>
                  <a:cubicBezTo>
                    <a:pt x="29917" y="22486"/>
                    <a:pt x="30081" y="22484"/>
                    <a:pt x="30244" y="22481"/>
                  </a:cubicBezTo>
                  <a:cubicBezTo>
                    <a:pt x="30275" y="22450"/>
                    <a:pt x="30031" y="22420"/>
                    <a:pt x="30335" y="22359"/>
                  </a:cubicBezTo>
                  <a:lnTo>
                    <a:pt x="31095" y="22511"/>
                  </a:lnTo>
                  <a:cubicBezTo>
                    <a:pt x="31297" y="22489"/>
                    <a:pt x="31350" y="22417"/>
                    <a:pt x="31570" y="22417"/>
                  </a:cubicBezTo>
                  <a:cubicBezTo>
                    <a:pt x="31649" y="22417"/>
                    <a:pt x="31749" y="22426"/>
                    <a:pt x="31886" y="22450"/>
                  </a:cubicBezTo>
                  <a:cubicBezTo>
                    <a:pt x="31794" y="22420"/>
                    <a:pt x="31703" y="22390"/>
                    <a:pt x="31886" y="22390"/>
                  </a:cubicBezTo>
                  <a:cubicBezTo>
                    <a:pt x="32526" y="22417"/>
                    <a:pt x="33173" y="22426"/>
                    <a:pt x="33823" y="22426"/>
                  </a:cubicBezTo>
                  <a:cubicBezTo>
                    <a:pt x="34983" y="22426"/>
                    <a:pt x="36155" y="22398"/>
                    <a:pt x="37325" y="22398"/>
                  </a:cubicBezTo>
                  <a:cubicBezTo>
                    <a:pt x="38395" y="22398"/>
                    <a:pt x="39463" y="22421"/>
                    <a:pt x="40518" y="22511"/>
                  </a:cubicBezTo>
                  <a:cubicBezTo>
                    <a:pt x="40123" y="22450"/>
                    <a:pt x="40396" y="22450"/>
                    <a:pt x="40700" y="22450"/>
                  </a:cubicBezTo>
                  <a:cubicBezTo>
                    <a:pt x="40488" y="22450"/>
                    <a:pt x="40700" y="22390"/>
                    <a:pt x="40640" y="22359"/>
                  </a:cubicBezTo>
                  <a:lnTo>
                    <a:pt x="40640" y="22359"/>
                  </a:lnTo>
                  <a:lnTo>
                    <a:pt x="41855" y="22450"/>
                  </a:lnTo>
                  <a:cubicBezTo>
                    <a:pt x="41962" y="22405"/>
                    <a:pt x="42281" y="22405"/>
                    <a:pt x="42589" y="22405"/>
                  </a:cubicBezTo>
                  <a:cubicBezTo>
                    <a:pt x="42896" y="22405"/>
                    <a:pt x="43193" y="22405"/>
                    <a:pt x="43254" y="22359"/>
                  </a:cubicBezTo>
                  <a:lnTo>
                    <a:pt x="42889" y="22359"/>
                  </a:lnTo>
                  <a:cubicBezTo>
                    <a:pt x="43406" y="22268"/>
                    <a:pt x="42190" y="22116"/>
                    <a:pt x="42251" y="21964"/>
                  </a:cubicBezTo>
                  <a:lnTo>
                    <a:pt x="42251" y="21964"/>
                  </a:lnTo>
                  <a:cubicBezTo>
                    <a:pt x="42137" y="21994"/>
                    <a:pt x="42012" y="22005"/>
                    <a:pt x="41875" y="22005"/>
                  </a:cubicBezTo>
                  <a:cubicBezTo>
                    <a:pt x="41472" y="22005"/>
                    <a:pt x="40978" y="21908"/>
                    <a:pt x="40450" y="21908"/>
                  </a:cubicBezTo>
                  <a:cubicBezTo>
                    <a:pt x="40243" y="21908"/>
                    <a:pt x="40032" y="21923"/>
                    <a:pt x="39819" y="21964"/>
                  </a:cubicBezTo>
                  <a:cubicBezTo>
                    <a:pt x="39637" y="21934"/>
                    <a:pt x="40001" y="21934"/>
                    <a:pt x="39910" y="21873"/>
                  </a:cubicBezTo>
                  <a:lnTo>
                    <a:pt x="39910" y="21873"/>
                  </a:lnTo>
                  <a:cubicBezTo>
                    <a:pt x="39732" y="21917"/>
                    <a:pt x="39538" y="21946"/>
                    <a:pt x="39232" y="21946"/>
                  </a:cubicBezTo>
                  <a:cubicBezTo>
                    <a:pt x="39120" y="21946"/>
                    <a:pt x="38993" y="21942"/>
                    <a:pt x="38846" y="21934"/>
                  </a:cubicBezTo>
                  <a:lnTo>
                    <a:pt x="38907" y="21903"/>
                  </a:lnTo>
                  <a:lnTo>
                    <a:pt x="38907" y="21903"/>
                  </a:lnTo>
                  <a:cubicBezTo>
                    <a:pt x="38623" y="21909"/>
                    <a:pt x="38370" y="21911"/>
                    <a:pt x="38137" y="21911"/>
                  </a:cubicBezTo>
                  <a:cubicBezTo>
                    <a:pt x="37147" y="21911"/>
                    <a:pt x="36490" y="21867"/>
                    <a:pt x="35138" y="21842"/>
                  </a:cubicBezTo>
                  <a:lnTo>
                    <a:pt x="35138" y="21842"/>
                  </a:lnTo>
                  <a:lnTo>
                    <a:pt x="35260" y="21903"/>
                  </a:lnTo>
                  <a:cubicBezTo>
                    <a:pt x="34895" y="21903"/>
                    <a:pt x="34834" y="21873"/>
                    <a:pt x="34652" y="21842"/>
                  </a:cubicBezTo>
                  <a:lnTo>
                    <a:pt x="34652" y="21842"/>
                  </a:lnTo>
                  <a:cubicBezTo>
                    <a:pt x="34256" y="21964"/>
                    <a:pt x="35655" y="21873"/>
                    <a:pt x="35290" y="21964"/>
                  </a:cubicBezTo>
                  <a:cubicBezTo>
                    <a:pt x="34804" y="21842"/>
                    <a:pt x="32767" y="21964"/>
                    <a:pt x="32463" y="21812"/>
                  </a:cubicBezTo>
                  <a:cubicBezTo>
                    <a:pt x="31886" y="21812"/>
                    <a:pt x="32615" y="21903"/>
                    <a:pt x="32068" y="21903"/>
                  </a:cubicBezTo>
                  <a:lnTo>
                    <a:pt x="31916" y="21842"/>
                  </a:lnTo>
                  <a:lnTo>
                    <a:pt x="31764" y="21903"/>
                  </a:lnTo>
                  <a:cubicBezTo>
                    <a:pt x="31430" y="21903"/>
                    <a:pt x="31247" y="21842"/>
                    <a:pt x="31217" y="21812"/>
                  </a:cubicBezTo>
                  <a:cubicBezTo>
                    <a:pt x="31308" y="21812"/>
                    <a:pt x="31460" y="21782"/>
                    <a:pt x="31551" y="21782"/>
                  </a:cubicBezTo>
                  <a:cubicBezTo>
                    <a:pt x="31432" y="21766"/>
                    <a:pt x="31286" y="21760"/>
                    <a:pt x="31132" y="21760"/>
                  </a:cubicBezTo>
                  <a:cubicBezTo>
                    <a:pt x="30786" y="21760"/>
                    <a:pt x="30403" y="21788"/>
                    <a:pt x="30205" y="21788"/>
                  </a:cubicBezTo>
                  <a:cubicBezTo>
                    <a:pt x="30203" y="21788"/>
                    <a:pt x="30202" y="21788"/>
                    <a:pt x="30201" y="21788"/>
                  </a:cubicBezTo>
                  <a:lnTo>
                    <a:pt x="30201" y="21788"/>
                  </a:lnTo>
                  <a:lnTo>
                    <a:pt x="30609" y="21812"/>
                  </a:lnTo>
                  <a:cubicBezTo>
                    <a:pt x="29120" y="21873"/>
                    <a:pt x="27296" y="21812"/>
                    <a:pt x="25837" y="21903"/>
                  </a:cubicBezTo>
                  <a:lnTo>
                    <a:pt x="25928" y="21934"/>
                  </a:lnTo>
                  <a:cubicBezTo>
                    <a:pt x="25703" y="21946"/>
                    <a:pt x="25534" y="21951"/>
                    <a:pt x="25396" y="21951"/>
                  </a:cubicBezTo>
                  <a:cubicBezTo>
                    <a:pt x="24938" y="21951"/>
                    <a:pt x="24825" y="21898"/>
                    <a:pt x="24196" y="21898"/>
                  </a:cubicBezTo>
                  <a:cubicBezTo>
                    <a:pt x="24090" y="21898"/>
                    <a:pt x="23970" y="21900"/>
                    <a:pt x="23831" y="21903"/>
                  </a:cubicBezTo>
                  <a:lnTo>
                    <a:pt x="23892" y="21903"/>
                  </a:lnTo>
                  <a:cubicBezTo>
                    <a:pt x="23648" y="21934"/>
                    <a:pt x="23314" y="21964"/>
                    <a:pt x="22980" y="21964"/>
                  </a:cubicBezTo>
                  <a:cubicBezTo>
                    <a:pt x="23284" y="21903"/>
                    <a:pt x="22402" y="21873"/>
                    <a:pt x="22797" y="21842"/>
                  </a:cubicBezTo>
                  <a:lnTo>
                    <a:pt x="22797" y="21842"/>
                  </a:lnTo>
                  <a:cubicBezTo>
                    <a:pt x="21612" y="21903"/>
                    <a:pt x="22220" y="21873"/>
                    <a:pt x="21429" y="22025"/>
                  </a:cubicBezTo>
                  <a:lnTo>
                    <a:pt x="21247" y="21964"/>
                  </a:lnTo>
                  <a:cubicBezTo>
                    <a:pt x="20974" y="21994"/>
                    <a:pt x="20943" y="22025"/>
                    <a:pt x="20335" y="22055"/>
                  </a:cubicBezTo>
                  <a:cubicBezTo>
                    <a:pt x="20852" y="21994"/>
                    <a:pt x="19940" y="21964"/>
                    <a:pt x="20518" y="21903"/>
                  </a:cubicBezTo>
                  <a:cubicBezTo>
                    <a:pt x="20239" y="21877"/>
                    <a:pt x="19992" y="21867"/>
                    <a:pt x="19770" y="21867"/>
                  </a:cubicBezTo>
                  <a:cubicBezTo>
                    <a:pt x="19276" y="21867"/>
                    <a:pt x="18905" y="21913"/>
                    <a:pt x="18581" y="21913"/>
                  </a:cubicBezTo>
                  <a:cubicBezTo>
                    <a:pt x="18384" y="21913"/>
                    <a:pt x="18205" y="21896"/>
                    <a:pt x="18025" y="21842"/>
                  </a:cubicBezTo>
                  <a:lnTo>
                    <a:pt x="18025" y="21842"/>
                  </a:lnTo>
                  <a:cubicBezTo>
                    <a:pt x="17448" y="21994"/>
                    <a:pt x="19150" y="21934"/>
                    <a:pt x="18815" y="21964"/>
                  </a:cubicBezTo>
                  <a:cubicBezTo>
                    <a:pt x="19039" y="22014"/>
                    <a:pt x="18573" y="22063"/>
                    <a:pt x="18180" y="22063"/>
                  </a:cubicBezTo>
                  <a:cubicBezTo>
                    <a:pt x="18091" y="22063"/>
                    <a:pt x="18006" y="22061"/>
                    <a:pt x="17934" y="22055"/>
                  </a:cubicBezTo>
                  <a:cubicBezTo>
                    <a:pt x="17508" y="22055"/>
                    <a:pt x="17235" y="21873"/>
                    <a:pt x="16201" y="21873"/>
                  </a:cubicBezTo>
                  <a:cubicBezTo>
                    <a:pt x="16266" y="21873"/>
                    <a:pt x="16296" y="21864"/>
                    <a:pt x="16324" y="21861"/>
                  </a:cubicBezTo>
                  <a:lnTo>
                    <a:pt x="16324" y="21861"/>
                  </a:lnTo>
                  <a:cubicBezTo>
                    <a:pt x="16354" y="21864"/>
                    <a:pt x="16384" y="21868"/>
                    <a:pt x="16414" y="21873"/>
                  </a:cubicBezTo>
                  <a:cubicBezTo>
                    <a:pt x="16384" y="21863"/>
                    <a:pt x="16364" y="21859"/>
                    <a:pt x="16346" y="21859"/>
                  </a:cubicBezTo>
                  <a:cubicBezTo>
                    <a:pt x="16338" y="21859"/>
                    <a:pt x="16331" y="21860"/>
                    <a:pt x="16324" y="21861"/>
                  </a:cubicBezTo>
                  <a:lnTo>
                    <a:pt x="16324" y="21861"/>
                  </a:lnTo>
                  <a:cubicBezTo>
                    <a:pt x="16253" y="21853"/>
                    <a:pt x="16182" y="21851"/>
                    <a:pt x="16109" y="21851"/>
                  </a:cubicBezTo>
                  <a:cubicBezTo>
                    <a:pt x="15942" y="21851"/>
                    <a:pt x="15768" y="21864"/>
                    <a:pt x="15576" y="21864"/>
                  </a:cubicBezTo>
                  <a:cubicBezTo>
                    <a:pt x="15458" y="21864"/>
                    <a:pt x="15333" y="21859"/>
                    <a:pt x="15198" y="21842"/>
                  </a:cubicBezTo>
                  <a:cubicBezTo>
                    <a:pt x="14955" y="21934"/>
                    <a:pt x="14590" y="21842"/>
                    <a:pt x="14530" y="21964"/>
                  </a:cubicBezTo>
                  <a:lnTo>
                    <a:pt x="15472" y="21934"/>
                  </a:lnTo>
                  <a:lnTo>
                    <a:pt x="15472" y="21934"/>
                  </a:lnTo>
                  <a:cubicBezTo>
                    <a:pt x="15048" y="21957"/>
                    <a:pt x="14661" y="22054"/>
                    <a:pt x="14099" y="22054"/>
                  </a:cubicBezTo>
                  <a:cubicBezTo>
                    <a:pt x="13935" y="22054"/>
                    <a:pt x="13756" y="22045"/>
                    <a:pt x="13557" y="22025"/>
                  </a:cubicBezTo>
                  <a:cubicBezTo>
                    <a:pt x="13618" y="22025"/>
                    <a:pt x="13891" y="21994"/>
                    <a:pt x="14074" y="21964"/>
                  </a:cubicBezTo>
                  <a:cubicBezTo>
                    <a:pt x="14016" y="21958"/>
                    <a:pt x="13959" y="21955"/>
                    <a:pt x="13904" y="21955"/>
                  </a:cubicBezTo>
                  <a:cubicBezTo>
                    <a:pt x="13753" y="21955"/>
                    <a:pt x="13609" y="21973"/>
                    <a:pt x="13468" y="21973"/>
                  </a:cubicBezTo>
                  <a:cubicBezTo>
                    <a:pt x="13417" y="21973"/>
                    <a:pt x="13365" y="21970"/>
                    <a:pt x="13314" y="21964"/>
                  </a:cubicBezTo>
                  <a:cubicBezTo>
                    <a:pt x="13375" y="21842"/>
                    <a:pt x="14438" y="21934"/>
                    <a:pt x="15016" y="21842"/>
                  </a:cubicBezTo>
                  <a:cubicBezTo>
                    <a:pt x="14966" y="21831"/>
                    <a:pt x="14897" y="21827"/>
                    <a:pt x="14820" y="21827"/>
                  </a:cubicBezTo>
                  <a:cubicBezTo>
                    <a:pt x="14629" y="21827"/>
                    <a:pt x="14389" y="21852"/>
                    <a:pt x="14257" y="21852"/>
                  </a:cubicBezTo>
                  <a:cubicBezTo>
                    <a:pt x="14153" y="21852"/>
                    <a:pt x="14116" y="21836"/>
                    <a:pt x="14226" y="21782"/>
                  </a:cubicBezTo>
                  <a:lnTo>
                    <a:pt x="14226" y="21782"/>
                  </a:lnTo>
                  <a:cubicBezTo>
                    <a:pt x="14061" y="21852"/>
                    <a:pt x="13873" y="21868"/>
                    <a:pt x="13664" y="21868"/>
                  </a:cubicBezTo>
                  <a:cubicBezTo>
                    <a:pt x="13494" y="21868"/>
                    <a:pt x="13310" y="21858"/>
                    <a:pt x="13114" y="21858"/>
                  </a:cubicBezTo>
                  <a:cubicBezTo>
                    <a:pt x="12928" y="21858"/>
                    <a:pt x="12731" y="21867"/>
                    <a:pt x="12524" y="21903"/>
                  </a:cubicBezTo>
                  <a:lnTo>
                    <a:pt x="12554" y="21812"/>
                  </a:lnTo>
                  <a:lnTo>
                    <a:pt x="12554" y="21812"/>
                  </a:lnTo>
                  <a:cubicBezTo>
                    <a:pt x="12463" y="21842"/>
                    <a:pt x="12220" y="21873"/>
                    <a:pt x="12037" y="21873"/>
                  </a:cubicBezTo>
                  <a:lnTo>
                    <a:pt x="12402" y="21782"/>
                  </a:lnTo>
                  <a:lnTo>
                    <a:pt x="12402" y="21782"/>
                  </a:lnTo>
                  <a:cubicBezTo>
                    <a:pt x="12302" y="21792"/>
                    <a:pt x="12204" y="21796"/>
                    <a:pt x="12108" y="21796"/>
                  </a:cubicBezTo>
                  <a:cubicBezTo>
                    <a:pt x="11742" y="21796"/>
                    <a:pt x="11395" y="21737"/>
                    <a:pt x="11042" y="21737"/>
                  </a:cubicBezTo>
                  <a:cubicBezTo>
                    <a:pt x="10949" y="21737"/>
                    <a:pt x="10855" y="21741"/>
                    <a:pt x="10761" y="21751"/>
                  </a:cubicBezTo>
                  <a:cubicBezTo>
                    <a:pt x="11885" y="21751"/>
                    <a:pt x="11034" y="21842"/>
                    <a:pt x="11490" y="21873"/>
                  </a:cubicBezTo>
                  <a:cubicBezTo>
                    <a:pt x="11260" y="21893"/>
                    <a:pt x="11085" y="21902"/>
                    <a:pt x="10946" y="21902"/>
                  </a:cubicBezTo>
                  <a:cubicBezTo>
                    <a:pt x="10296" y="21902"/>
                    <a:pt x="10421" y="21719"/>
                    <a:pt x="9359" y="21719"/>
                  </a:cubicBezTo>
                  <a:cubicBezTo>
                    <a:pt x="9294" y="21719"/>
                    <a:pt x="9224" y="21719"/>
                    <a:pt x="9150" y="21721"/>
                  </a:cubicBezTo>
                  <a:cubicBezTo>
                    <a:pt x="9362" y="21721"/>
                    <a:pt x="9940" y="21782"/>
                    <a:pt x="9606" y="21812"/>
                  </a:cubicBezTo>
                  <a:cubicBezTo>
                    <a:pt x="9302" y="21782"/>
                    <a:pt x="8906" y="21782"/>
                    <a:pt x="8724" y="21721"/>
                  </a:cubicBezTo>
                  <a:lnTo>
                    <a:pt x="8724" y="21721"/>
                  </a:lnTo>
                  <a:cubicBezTo>
                    <a:pt x="7721" y="21751"/>
                    <a:pt x="8906" y="21812"/>
                    <a:pt x="8451" y="21842"/>
                  </a:cubicBezTo>
                  <a:cubicBezTo>
                    <a:pt x="8362" y="21818"/>
                    <a:pt x="8287" y="21809"/>
                    <a:pt x="8215" y="21809"/>
                  </a:cubicBezTo>
                  <a:cubicBezTo>
                    <a:pt x="8015" y="21809"/>
                    <a:pt x="7844" y="21881"/>
                    <a:pt x="7508" y="21903"/>
                  </a:cubicBezTo>
                  <a:lnTo>
                    <a:pt x="7508" y="21842"/>
                  </a:lnTo>
                  <a:cubicBezTo>
                    <a:pt x="7357" y="21835"/>
                    <a:pt x="7239" y="21831"/>
                    <a:pt x="7146" y="21831"/>
                  </a:cubicBezTo>
                  <a:cubicBezTo>
                    <a:pt x="6602" y="21831"/>
                    <a:pt x="6912" y="21945"/>
                    <a:pt x="6452" y="21945"/>
                  </a:cubicBezTo>
                  <a:cubicBezTo>
                    <a:pt x="6373" y="21945"/>
                    <a:pt x="6272" y="21941"/>
                    <a:pt x="6140" y="21934"/>
                  </a:cubicBezTo>
                  <a:lnTo>
                    <a:pt x="6566" y="21842"/>
                  </a:lnTo>
                  <a:lnTo>
                    <a:pt x="6566" y="21842"/>
                  </a:lnTo>
                  <a:lnTo>
                    <a:pt x="6019" y="21873"/>
                  </a:lnTo>
                  <a:lnTo>
                    <a:pt x="6140" y="21782"/>
                  </a:lnTo>
                  <a:lnTo>
                    <a:pt x="6140" y="21782"/>
                  </a:lnTo>
                  <a:cubicBezTo>
                    <a:pt x="5836" y="21812"/>
                    <a:pt x="5639" y="21820"/>
                    <a:pt x="5445" y="21820"/>
                  </a:cubicBezTo>
                  <a:cubicBezTo>
                    <a:pt x="5251" y="21820"/>
                    <a:pt x="5061" y="21812"/>
                    <a:pt x="4773" y="21812"/>
                  </a:cubicBezTo>
                  <a:cubicBezTo>
                    <a:pt x="4894" y="21842"/>
                    <a:pt x="4681" y="21934"/>
                    <a:pt x="4165" y="21934"/>
                  </a:cubicBezTo>
                  <a:cubicBezTo>
                    <a:pt x="3800" y="21903"/>
                    <a:pt x="4377" y="21873"/>
                    <a:pt x="3618" y="21873"/>
                  </a:cubicBezTo>
                  <a:cubicBezTo>
                    <a:pt x="3743" y="21852"/>
                    <a:pt x="3869" y="21816"/>
                    <a:pt x="4035" y="21816"/>
                  </a:cubicBezTo>
                  <a:cubicBezTo>
                    <a:pt x="4109" y="21816"/>
                    <a:pt x="4192" y="21824"/>
                    <a:pt x="4286" y="21842"/>
                  </a:cubicBezTo>
                  <a:cubicBezTo>
                    <a:pt x="4317" y="21812"/>
                    <a:pt x="4469" y="21782"/>
                    <a:pt x="4499" y="21782"/>
                  </a:cubicBezTo>
                  <a:cubicBezTo>
                    <a:pt x="4302" y="21751"/>
                    <a:pt x="4058" y="21744"/>
                    <a:pt x="3830" y="21744"/>
                  </a:cubicBezTo>
                  <a:cubicBezTo>
                    <a:pt x="3602" y="21744"/>
                    <a:pt x="3390" y="21751"/>
                    <a:pt x="3253" y="21751"/>
                  </a:cubicBezTo>
                  <a:cubicBezTo>
                    <a:pt x="3374" y="21751"/>
                    <a:pt x="3496" y="21751"/>
                    <a:pt x="3557" y="21782"/>
                  </a:cubicBezTo>
                  <a:lnTo>
                    <a:pt x="2493" y="21873"/>
                  </a:lnTo>
                  <a:cubicBezTo>
                    <a:pt x="2311" y="21842"/>
                    <a:pt x="2463" y="21812"/>
                    <a:pt x="2584" y="21812"/>
                  </a:cubicBezTo>
                  <a:cubicBezTo>
                    <a:pt x="2371" y="21812"/>
                    <a:pt x="2219" y="21842"/>
                    <a:pt x="1885" y="21842"/>
                  </a:cubicBezTo>
                  <a:cubicBezTo>
                    <a:pt x="1965" y="21789"/>
                    <a:pt x="1975" y="21736"/>
                    <a:pt x="2260" y="21703"/>
                  </a:cubicBezTo>
                  <a:lnTo>
                    <a:pt x="2260" y="21703"/>
                  </a:lnTo>
                  <a:lnTo>
                    <a:pt x="1399" y="21782"/>
                  </a:lnTo>
                  <a:cubicBezTo>
                    <a:pt x="1368" y="21751"/>
                    <a:pt x="1216" y="21751"/>
                    <a:pt x="1125" y="21721"/>
                  </a:cubicBezTo>
                  <a:cubicBezTo>
                    <a:pt x="1064" y="21721"/>
                    <a:pt x="1064" y="21690"/>
                    <a:pt x="1064" y="21690"/>
                  </a:cubicBezTo>
                  <a:cubicBezTo>
                    <a:pt x="1049" y="21675"/>
                    <a:pt x="1034" y="21668"/>
                    <a:pt x="1019" y="21668"/>
                  </a:cubicBezTo>
                  <a:cubicBezTo>
                    <a:pt x="1004" y="21668"/>
                    <a:pt x="988" y="21675"/>
                    <a:pt x="973" y="21690"/>
                  </a:cubicBezTo>
                  <a:cubicBezTo>
                    <a:pt x="943" y="21660"/>
                    <a:pt x="943" y="21660"/>
                    <a:pt x="943" y="21630"/>
                  </a:cubicBezTo>
                  <a:lnTo>
                    <a:pt x="912" y="21569"/>
                  </a:lnTo>
                  <a:lnTo>
                    <a:pt x="912" y="21386"/>
                  </a:lnTo>
                  <a:cubicBezTo>
                    <a:pt x="882" y="21113"/>
                    <a:pt x="882" y="20839"/>
                    <a:pt x="882" y="20566"/>
                  </a:cubicBezTo>
                  <a:cubicBezTo>
                    <a:pt x="882" y="20505"/>
                    <a:pt x="882" y="20444"/>
                    <a:pt x="852" y="20292"/>
                  </a:cubicBezTo>
                  <a:cubicBezTo>
                    <a:pt x="882" y="19563"/>
                    <a:pt x="943" y="18955"/>
                    <a:pt x="882" y="18104"/>
                  </a:cubicBezTo>
                  <a:lnTo>
                    <a:pt x="973" y="17648"/>
                  </a:lnTo>
                  <a:cubicBezTo>
                    <a:pt x="966" y="17497"/>
                    <a:pt x="956" y="17447"/>
                    <a:pt x="944" y="17447"/>
                  </a:cubicBezTo>
                  <a:cubicBezTo>
                    <a:pt x="920" y="17447"/>
                    <a:pt x="888" y="17648"/>
                    <a:pt x="856" y="17648"/>
                  </a:cubicBezTo>
                  <a:cubicBezTo>
                    <a:pt x="833" y="17648"/>
                    <a:pt x="810" y="17545"/>
                    <a:pt x="791" y="17192"/>
                  </a:cubicBezTo>
                  <a:cubicBezTo>
                    <a:pt x="774" y="16784"/>
                    <a:pt x="802" y="16735"/>
                    <a:pt x="836" y="16735"/>
                  </a:cubicBezTo>
                  <a:cubicBezTo>
                    <a:pt x="846" y="16735"/>
                    <a:pt x="857" y="16740"/>
                    <a:pt x="868" y="16740"/>
                  </a:cubicBezTo>
                  <a:cubicBezTo>
                    <a:pt x="887" y="16740"/>
                    <a:pt x="903" y="16725"/>
                    <a:pt x="912" y="16645"/>
                  </a:cubicBezTo>
                  <a:cubicBezTo>
                    <a:pt x="882" y="16250"/>
                    <a:pt x="760" y="15581"/>
                    <a:pt x="852" y="14882"/>
                  </a:cubicBezTo>
                  <a:lnTo>
                    <a:pt x="852" y="14882"/>
                  </a:lnTo>
                  <a:cubicBezTo>
                    <a:pt x="882" y="15125"/>
                    <a:pt x="852" y="15307"/>
                    <a:pt x="852" y="15520"/>
                  </a:cubicBezTo>
                  <a:lnTo>
                    <a:pt x="912" y="14973"/>
                  </a:lnTo>
                  <a:cubicBezTo>
                    <a:pt x="976" y="15440"/>
                    <a:pt x="980" y="15804"/>
                    <a:pt x="1008" y="15804"/>
                  </a:cubicBezTo>
                  <a:cubicBezTo>
                    <a:pt x="1020" y="15804"/>
                    <a:pt x="1037" y="15736"/>
                    <a:pt x="1064" y="15581"/>
                  </a:cubicBezTo>
                  <a:cubicBezTo>
                    <a:pt x="852" y="15520"/>
                    <a:pt x="1034" y="13514"/>
                    <a:pt x="852" y="13423"/>
                  </a:cubicBezTo>
                  <a:lnTo>
                    <a:pt x="882" y="13058"/>
                  </a:lnTo>
                  <a:cubicBezTo>
                    <a:pt x="882" y="13180"/>
                    <a:pt x="882" y="13180"/>
                    <a:pt x="882" y="13301"/>
                  </a:cubicBezTo>
                  <a:cubicBezTo>
                    <a:pt x="1004" y="12602"/>
                    <a:pt x="730" y="12785"/>
                    <a:pt x="760" y="11873"/>
                  </a:cubicBezTo>
                  <a:cubicBezTo>
                    <a:pt x="782" y="11654"/>
                    <a:pt x="804" y="11483"/>
                    <a:pt x="826" y="11483"/>
                  </a:cubicBezTo>
                  <a:cubicBezTo>
                    <a:pt x="835" y="11483"/>
                    <a:pt x="843" y="11509"/>
                    <a:pt x="852" y="11569"/>
                  </a:cubicBezTo>
                  <a:lnTo>
                    <a:pt x="791" y="10870"/>
                  </a:lnTo>
                  <a:cubicBezTo>
                    <a:pt x="791" y="10789"/>
                    <a:pt x="797" y="10750"/>
                    <a:pt x="803" y="10750"/>
                  </a:cubicBezTo>
                  <a:cubicBezTo>
                    <a:pt x="812" y="10750"/>
                    <a:pt x="821" y="10812"/>
                    <a:pt x="821" y="10930"/>
                  </a:cubicBezTo>
                  <a:lnTo>
                    <a:pt x="821" y="9867"/>
                  </a:lnTo>
                  <a:cubicBezTo>
                    <a:pt x="791" y="9715"/>
                    <a:pt x="730" y="9380"/>
                    <a:pt x="700" y="9228"/>
                  </a:cubicBezTo>
                  <a:cubicBezTo>
                    <a:pt x="708" y="9156"/>
                    <a:pt x="713" y="9131"/>
                    <a:pt x="718" y="9131"/>
                  </a:cubicBezTo>
                  <a:cubicBezTo>
                    <a:pt x="731" y="9131"/>
                    <a:pt x="737" y="9295"/>
                    <a:pt x="754" y="9295"/>
                  </a:cubicBezTo>
                  <a:cubicBezTo>
                    <a:pt x="756" y="9295"/>
                    <a:pt x="758" y="9293"/>
                    <a:pt x="760" y="9289"/>
                  </a:cubicBezTo>
                  <a:lnTo>
                    <a:pt x="700" y="8712"/>
                  </a:lnTo>
                  <a:cubicBezTo>
                    <a:pt x="711" y="8666"/>
                    <a:pt x="722" y="8646"/>
                    <a:pt x="733" y="8646"/>
                  </a:cubicBezTo>
                  <a:cubicBezTo>
                    <a:pt x="781" y="8646"/>
                    <a:pt x="821" y="9028"/>
                    <a:pt x="821" y="9350"/>
                  </a:cubicBezTo>
                  <a:cubicBezTo>
                    <a:pt x="1004" y="8803"/>
                    <a:pt x="760" y="8863"/>
                    <a:pt x="882" y="7678"/>
                  </a:cubicBezTo>
                  <a:lnTo>
                    <a:pt x="882" y="7678"/>
                  </a:lnTo>
                  <a:lnTo>
                    <a:pt x="912" y="8256"/>
                  </a:lnTo>
                  <a:cubicBezTo>
                    <a:pt x="1034" y="7891"/>
                    <a:pt x="973" y="7465"/>
                    <a:pt x="1064" y="6827"/>
                  </a:cubicBezTo>
                  <a:lnTo>
                    <a:pt x="1064" y="6827"/>
                  </a:lnTo>
                  <a:cubicBezTo>
                    <a:pt x="1017" y="6945"/>
                    <a:pt x="915" y="7633"/>
                    <a:pt x="857" y="7633"/>
                  </a:cubicBezTo>
                  <a:cubicBezTo>
                    <a:pt x="841" y="7633"/>
                    <a:pt x="828" y="7577"/>
                    <a:pt x="821" y="7435"/>
                  </a:cubicBezTo>
                  <a:cubicBezTo>
                    <a:pt x="821" y="7283"/>
                    <a:pt x="852" y="7040"/>
                    <a:pt x="791" y="6705"/>
                  </a:cubicBezTo>
                  <a:cubicBezTo>
                    <a:pt x="882" y="6675"/>
                    <a:pt x="852" y="6341"/>
                    <a:pt x="852" y="5946"/>
                  </a:cubicBezTo>
                  <a:lnTo>
                    <a:pt x="852" y="5946"/>
                  </a:lnTo>
                  <a:lnTo>
                    <a:pt x="943" y="5976"/>
                  </a:lnTo>
                  <a:cubicBezTo>
                    <a:pt x="912" y="5520"/>
                    <a:pt x="852" y="5550"/>
                    <a:pt x="821" y="5277"/>
                  </a:cubicBezTo>
                  <a:cubicBezTo>
                    <a:pt x="821" y="4790"/>
                    <a:pt x="912" y="4669"/>
                    <a:pt x="973" y="4547"/>
                  </a:cubicBezTo>
                  <a:cubicBezTo>
                    <a:pt x="973" y="4353"/>
                    <a:pt x="966" y="4289"/>
                    <a:pt x="954" y="4289"/>
                  </a:cubicBezTo>
                  <a:cubicBezTo>
                    <a:pt x="932" y="4289"/>
                    <a:pt x="895" y="4518"/>
                    <a:pt x="865" y="4518"/>
                  </a:cubicBezTo>
                  <a:cubicBezTo>
                    <a:pt x="846" y="4518"/>
                    <a:pt x="830" y="4431"/>
                    <a:pt x="821" y="4152"/>
                  </a:cubicBezTo>
                  <a:cubicBezTo>
                    <a:pt x="882" y="3483"/>
                    <a:pt x="821" y="3028"/>
                    <a:pt x="760" y="2207"/>
                  </a:cubicBezTo>
                  <a:cubicBezTo>
                    <a:pt x="770" y="2067"/>
                    <a:pt x="779" y="2021"/>
                    <a:pt x="788" y="2021"/>
                  </a:cubicBezTo>
                  <a:cubicBezTo>
                    <a:pt x="806" y="2021"/>
                    <a:pt x="823" y="2174"/>
                    <a:pt x="840" y="2174"/>
                  </a:cubicBezTo>
                  <a:cubicBezTo>
                    <a:pt x="844" y="2174"/>
                    <a:pt x="848" y="2166"/>
                    <a:pt x="852" y="2146"/>
                  </a:cubicBezTo>
                  <a:lnTo>
                    <a:pt x="791" y="1721"/>
                  </a:lnTo>
                  <a:cubicBezTo>
                    <a:pt x="791" y="1666"/>
                    <a:pt x="802" y="1655"/>
                    <a:pt x="810" y="1655"/>
                  </a:cubicBezTo>
                  <a:cubicBezTo>
                    <a:pt x="816" y="1655"/>
                    <a:pt x="821" y="1660"/>
                    <a:pt x="821" y="1660"/>
                  </a:cubicBezTo>
                  <a:cubicBezTo>
                    <a:pt x="791" y="1325"/>
                    <a:pt x="730" y="1629"/>
                    <a:pt x="700" y="1082"/>
                  </a:cubicBezTo>
                  <a:cubicBezTo>
                    <a:pt x="639" y="1052"/>
                    <a:pt x="669" y="869"/>
                    <a:pt x="700" y="717"/>
                  </a:cubicBezTo>
                  <a:cubicBezTo>
                    <a:pt x="852" y="748"/>
                    <a:pt x="943" y="778"/>
                    <a:pt x="1095" y="778"/>
                  </a:cubicBezTo>
                  <a:cubicBezTo>
                    <a:pt x="1308" y="778"/>
                    <a:pt x="1520" y="778"/>
                    <a:pt x="1703" y="748"/>
                  </a:cubicBezTo>
                  <a:lnTo>
                    <a:pt x="1703" y="748"/>
                  </a:lnTo>
                  <a:cubicBezTo>
                    <a:pt x="1885" y="778"/>
                    <a:pt x="1642" y="809"/>
                    <a:pt x="1672" y="839"/>
                  </a:cubicBezTo>
                  <a:cubicBezTo>
                    <a:pt x="2615" y="778"/>
                    <a:pt x="2493" y="778"/>
                    <a:pt x="3253" y="687"/>
                  </a:cubicBezTo>
                  <a:lnTo>
                    <a:pt x="3922" y="748"/>
                  </a:lnTo>
                  <a:cubicBezTo>
                    <a:pt x="3435" y="687"/>
                    <a:pt x="4043" y="596"/>
                    <a:pt x="4590" y="505"/>
                  </a:cubicBezTo>
                  <a:cubicBezTo>
                    <a:pt x="4408" y="474"/>
                    <a:pt x="4256" y="444"/>
                    <a:pt x="4165" y="444"/>
                  </a:cubicBezTo>
                  <a:lnTo>
                    <a:pt x="5016" y="383"/>
                  </a:lnTo>
                  <a:lnTo>
                    <a:pt x="5016" y="383"/>
                  </a:lnTo>
                  <a:cubicBezTo>
                    <a:pt x="5137" y="414"/>
                    <a:pt x="5046" y="444"/>
                    <a:pt x="4894" y="474"/>
                  </a:cubicBezTo>
                  <a:cubicBezTo>
                    <a:pt x="4955" y="474"/>
                    <a:pt x="5016" y="474"/>
                    <a:pt x="5046" y="444"/>
                  </a:cubicBezTo>
                  <a:lnTo>
                    <a:pt x="5046" y="444"/>
                  </a:lnTo>
                  <a:cubicBezTo>
                    <a:pt x="5350" y="474"/>
                    <a:pt x="5198" y="535"/>
                    <a:pt x="4985" y="596"/>
                  </a:cubicBezTo>
                  <a:cubicBezTo>
                    <a:pt x="4894" y="566"/>
                    <a:pt x="4773" y="566"/>
                    <a:pt x="4681" y="535"/>
                  </a:cubicBezTo>
                  <a:cubicBezTo>
                    <a:pt x="4469" y="596"/>
                    <a:pt x="4256" y="657"/>
                    <a:pt x="4317" y="717"/>
                  </a:cubicBezTo>
                  <a:cubicBezTo>
                    <a:pt x="4377" y="717"/>
                    <a:pt x="4469" y="687"/>
                    <a:pt x="4590" y="687"/>
                  </a:cubicBezTo>
                  <a:cubicBezTo>
                    <a:pt x="4529" y="717"/>
                    <a:pt x="4499" y="717"/>
                    <a:pt x="4529" y="748"/>
                  </a:cubicBezTo>
                  <a:cubicBezTo>
                    <a:pt x="4560" y="748"/>
                    <a:pt x="4651" y="717"/>
                    <a:pt x="4773" y="687"/>
                  </a:cubicBezTo>
                  <a:lnTo>
                    <a:pt x="4985" y="809"/>
                  </a:lnTo>
                  <a:lnTo>
                    <a:pt x="5016" y="778"/>
                  </a:lnTo>
                  <a:lnTo>
                    <a:pt x="6140" y="839"/>
                  </a:lnTo>
                  <a:cubicBezTo>
                    <a:pt x="6961" y="717"/>
                    <a:pt x="7660" y="566"/>
                    <a:pt x="8937" y="505"/>
                  </a:cubicBezTo>
                  <a:lnTo>
                    <a:pt x="8937" y="505"/>
                  </a:lnTo>
                  <a:cubicBezTo>
                    <a:pt x="8602" y="596"/>
                    <a:pt x="8876" y="657"/>
                    <a:pt x="8846" y="748"/>
                  </a:cubicBezTo>
                  <a:cubicBezTo>
                    <a:pt x="8754" y="723"/>
                    <a:pt x="8638" y="714"/>
                    <a:pt x="8505" y="714"/>
                  </a:cubicBezTo>
                  <a:cubicBezTo>
                    <a:pt x="8149" y="714"/>
                    <a:pt x="7669" y="778"/>
                    <a:pt x="7204" y="778"/>
                  </a:cubicBezTo>
                  <a:cubicBezTo>
                    <a:pt x="7539" y="778"/>
                    <a:pt x="7478" y="809"/>
                    <a:pt x="7387" y="839"/>
                  </a:cubicBezTo>
                  <a:lnTo>
                    <a:pt x="8542" y="748"/>
                  </a:lnTo>
                  <a:cubicBezTo>
                    <a:pt x="8542" y="809"/>
                    <a:pt x="8815" y="809"/>
                    <a:pt x="9119" y="839"/>
                  </a:cubicBezTo>
                  <a:cubicBezTo>
                    <a:pt x="8876" y="687"/>
                    <a:pt x="10001" y="717"/>
                    <a:pt x="10487" y="687"/>
                  </a:cubicBezTo>
                  <a:lnTo>
                    <a:pt x="10487" y="687"/>
                  </a:lnTo>
                  <a:cubicBezTo>
                    <a:pt x="10517" y="748"/>
                    <a:pt x="10396" y="778"/>
                    <a:pt x="9788" y="778"/>
                  </a:cubicBezTo>
                  <a:cubicBezTo>
                    <a:pt x="9902" y="799"/>
                    <a:pt x="10002" y="807"/>
                    <a:pt x="10093" y="807"/>
                  </a:cubicBezTo>
                  <a:cubicBezTo>
                    <a:pt x="10461" y="807"/>
                    <a:pt x="10673" y="670"/>
                    <a:pt x="11043" y="670"/>
                  </a:cubicBezTo>
                  <a:cubicBezTo>
                    <a:pt x="11114" y="670"/>
                    <a:pt x="11192" y="675"/>
                    <a:pt x="11277" y="687"/>
                  </a:cubicBezTo>
                  <a:cubicBezTo>
                    <a:pt x="11125" y="687"/>
                    <a:pt x="11065" y="687"/>
                    <a:pt x="11004" y="717"/>
                  </a:cubicBezTo>
                  <a:cubicBezTo>
                    <a:pt x="11107" y="699"/>
                    <a:pt x="11258" y="691"/>
                    <a:pt x="11410" y="691"/>
                  </a:cubicBezTo>
                  <a:cubicBezTo>
                    <a:pt x="11748" y="691"/>
                    <a:pt x="12093" y="727"/>
                    <a:pt x="11946" y="748"/>
                  </a:cubicBezTo>
                  <a:lnTo>
                    <a:pt x="11824" y="748"/>
                  </a:lnTo>
                  <a:cubicBezTo>
                    <a:pt x="12047" y="755"/>
                    <a:pt x="12325" y="759"/>
                    <a:pt x="12622" y="759"/>
                  </a:cubicBezTo>
                  <a:cubicBezTo>
                    <a:pt x="13584" y="759"/>
                    <a:pt x="14741" y="719"/>
                    <a:pt x="14834" y="626"/>
                  </a:cubicBezTo>
                  <a:cubicBezTo>
                    <a:pt x="14864" y="626"/>
                    <a:pt x="14712" y="778"/>
                    <a:pt x="14651" y="809"/>
                  </a:cubicBezTo>
                  <a:lnTo>
                    <a:pt x="16353" y="383"/>
                  </a:lnTo>
                  <a:lnTo>
                    <a:pt x="16353" y="383"/>
                  </a:lnTo>
                  <a:cubicBezTo>
                    <a:pt x="16201" y="474"/>
                    <a:pt x="16779" y="748"/>
                    <a:pt x="15989" y="809"/>
                  </a:cubicBezTo>
                  <a:cubicBezTo>
                    <a:pt x="16130" y="809"/>
                    <a:pt x="16313" y="822"/>
                    <a:pt x="16554" y="822"/>
                  </a:cubicBezTo>
                  <a:cubicBezTo>
                    <a:pt x="16674" y="822"/>
                    <a:pt x="16809" y="819"/>
                    <a:pt x="16961" y="809"/>
                  </a:cubicBezTo>
                  <a:cubicBezTo>
                    <a:pt x="16809" y="778"/>
                    <a:pt x="16597" y="657"/>
                    <a:pt x="16809" y="626"/>
                  </a:cubicBezTo>
                  <a:lnTo>
                    <a:pt x="16809" y="626"/>
                  </a:lnTo>
                  <a:cubicBezTo>
                    <a:pt x="17382" y="747"/>
                    <a:pt x="17207" y="688"/>
                    <a:pt x="17886" y="806"/>
                  </a:cubicBezTo>
                  <a:lnTo>
                    <a:pt x="17886" y="806"/>
                  </a:lnTo>
                  <a:cubicBezTo>
                    <a:pt x="17719" y="771"/>
                    <a:pt x="17909" y="623"/>
                    <a:pt x="18217" y="623"/>
                  </a:cubicBezTo>
                  <a:cubicBezTo>
                    <a:pt x="18244" y="623"/>
                    <a:pt x="18271" y="624"/>
                    <a:pt x="18299" y="626"/>
                  </a:cubicBezTo>
                  <a:cubicBezTo>
                    <a:pt x="18238" y="626"/>
                    <a:pt x="18329" y="778"/>
                    <a:pt x="18208" y="809"/>
                  </a:cubicBezTo>
                  <a:lnTo>
                    <a:pt x="19054" y="639"/>
                  </a:lnTo>
                  <a:lnTo>
                    <a:pt x="19054" y="639"/>
                  </a:lnTo>
                  <a:cubicBezTo>
                    <a:pt x="18916" y="682"/>
                    <a:pt x="19082" y="782"/>
                    <a:pt x="19271" y="809"/>
                  </a:cubicBezTo>
                  <a:cubicBezTo>
                    <a:pt x="19252" y="802"/>
                    <a:pt x="19276" y="800"/>
                    <a:pt x="19329" y="800"/>
                  </a:cubicBezTo>
                  <a:cubicBezTo>
                    <a:pt x="19472" y="800"/>
                    <a:pt x="19826" y="817"/>
                    <a:pt x="20080" y="817"/>
                  </a:cubicBezTo>
                  <a:cubicBezTo>
                    <a:pt x="20174" y="817"/>
                    <a:pt x="20253" y="815"/>
                    <a:pt x="20305" y="809"/>
                  </a:cubicBezTo>
                  <a:lnTo>
                    <a:pt x="19910" y="778"/>
                  </a:lnTo>
                  <a:lnTo>
                    <a:pt x="19910" y="778"/>
                  </a:lnTo>
                  <a:cubicBezTo>
                    <a:pt x="19964" y="780"/>
                    <a:pt x="20016" y="781"/>
                    <a:pt x="20064" y="781"/>
                  </a:cubicBezTo>
                  <a:cubicBezTo>
                    <a:pt x="20943" y="781"/>
                    <a:pt x="20967" y="535"/>
                    <a:pt x="21946" y="535"/>
                  </a:cubicBezTo>
                  <a:cubicBezTo>
                    <a:pt x="21825" y="566"/>
                    <a:pt x="21642" y="748"/>
                    <a:pt x="22159" y="778"/>
                  </a:cubicBezTo>
                  <a:cubicBezTo>
                    <a:pt x="22402" y="687"/>
                    <a:pt x="23192" y="353"/>
                    <a:pt x="24104" y="292"/>
                  </a:cubicBezTo>
                  <a:lnTo>
                    <a:pt x="24287" y="353"/>
                  </a:lnTo>
                  <a:lnTo>
                    <a:pt x="24986" y="292"/>
                  </a:lnTo>
                  <a:lnTo>
                    <a:pt x="24986" y="292"/>
                  </a:lnTo>
                  <a:cubicBezTo>
                    <a:pt x="24530" y="414"/>
                    <a:pt x="23344" y="687"/>
                    <a:pt x="22676" y="809"/>
                  </a:cubicBezTo>
                  <a:cubicBezTo>
                    <a:pt x="22955" y="830"/>
                    <a:pt x="22885" y="852"/>
                    <a:pt x="23024" y="852"/>
                  </a:cubicBezTo>
                  <a:cubicBezTo>
                    <a:pt x="23082" y="852"/>
                    <a:pt x="23175" y="848"/>
                    <a:pt x="23344" y="839"/>
                  </a:cubicBezTo>
                  <a:lnTo>
                    <a:pt x="23344" y="839"/>
                  </a:lnTo>
                  <a:cubicBezTo>
                    <a:pt x="23557" y="900"/>
                    <a:pt x="23040" y="930"/>
                    <a:pt x="22858" y="930"/>
                  </a:cubicBezTo>
                  <a:lnTo>
                    <a:pt x="24226" y="961"/>
                  </a:lnTo>
                  <a:cubicBezTo>
                    <a:pt x="24165" y="869"/>
                    <a:pt x="25229" y="869"/>
                    <a:pt x="25199" y="778"/>
                  </a:cubicBezTo>
                  <a:lnTo>
                    <a:pt x="25199" y="778"/>
                  </a:lnTo>
                  <a:lnTo>
                    <a:pt x="23740" y="869"/>
                  </a:lnTo>
                  <a:cubicBezTo>
                    <a:pt x="23679" y="778"/>
                    <a:pt x="24560" y="596"/>
                    <a:pt x="25533" y="596"/>
                  </a:cubicBezTo>
                  <a:cubicBezTo>
                    <a:pt x="25746" y="657"/>
                    <a:pt x="25351" y="778"/>
                    <a:pt x="25351" y="809"/>
                  </a:cubicBezTo>
                  <a:cubicBezTo>
                    <a:pt x="25437" y="787"/>
                    <a:pt x="25857" y="766"/>
                    <a:pt x="26128" y="766"/>
                  </a:cubicBezTo>
                  <a:cubicBezTo>
                    <a:pt x="26240" y="766"/>
                    <a:pt x="26327" y="769"/>
                    <a:pt x="26354" y="778"/>
                  </a:cubicBezTo>
                  <a:lnTo>
                    <a:pt x="25958" y="839"/>
                  </a:lnTo>
                  <a:cubicBezTo>
                    <a:pt x="25999" y="841"/>
                    <a:pt x="26039" y="843"/>
                    <a:pt x="26078" y="843"/>
                  </a:cubicBezTo>
                  <a:cubicBezTo>
                    <a:pt x="26404" y="843"/>
                    <a:pt x="26667" y="766"/>
                    <a:pt x="27010" y="766"/>
                  </a:cubicBezTo>
                  <a:cubicBezTo>
                    <a:pt x="27142" y="766"/>
                    <a:pt x="27285" y="778"/>
                    <a:pt x="27448" y="809"/>
                  </a:cubicBezTo>
                  <a:cubicBezTo>
                    <a:pt x="27618" y="809"/>
                    <a:pt x="27924" y="886"/>
                    <a:pt x="28071" y="886"/>
                  </a:cubicBezTo>
                  <a:cubicBezTo>
                    <a:pt x="28108" y="886"/>
                    <a:pt x="28135" y="882"/>
                    <a:pt x="28147" y="869"/>
                  </a:cubicBezTo>
                  <a:cubicBezTo>
                    <a:pt x="27782" y="748"/>
                    <a:pt x="27691" y="383"/>
                    <a:pt x="27934" y="292"/>
                  </a:cubicBezTo>
                  <a:lnTo>
                    <a:pt x="27934" y="292"/>
                  </a:lnTo>
                  <a:cubicBezTo>
                    <a:pt x="28025" y="322"/>
                    <a:pt x="29089" y="414"/>
                    <a:pt x="29332" y="474"/>
                  </a:cubicBezTo>
                  <a:cubicBezTo>
                    <a:pt x="29697" y="566"/>
                    <a:pt x="28816" y="687"/>
                    <a:pt x="29120" y="778"/>
                  </a:cubicBezTo>
                  <a:cubicBezTo>
                    <a:pt x="29120" y="748"/>
                    <a:pt x="29332" y="717"/>
                    <a:pt x="29393" y="687"/>
                  </a:cubicBezTo>
                  <a:lnTo>
                    <a:pt x="29393" y="687"/>
                  </a:lnTo>
                  <a:cubicBezTo>
                    <a:pt x="29636" y="717"/>
                    <a:pt x="29302" y="778"/>
                    <a:pt x="29819" y="778"/>
                  </a:cubicBezTo>
                  <a:cubicBezTo>
                    <a:pt x="29843" y="730"/>
                    <a:pt x="30008" y="720"/>
                    <a:pt x="30147" y="720"/>
                  </a:cubicBezTo>
                  <a:cubicBezTo>
                    <a:pt x="30240" y="720"/>
                    <a:pt x="30321" y="724"/>
                    <a:pt x="30341" y="724"/>
                  </a:cubicBezTo>
                  <a:cubicBezTo>
                    <a:pt x="30366" y="724"/>
                    <a:pt x="30295" y="717"/>
                    <a:pt x="30031" y="687"/>
                  </a:cubicBezTo>
                  <a:cubicBezTo>
                    <a:pt x="30204" y="677"/>
                    <a:pt x="30322" y="674"/>
                    <a:pt x="30423" y="674"/>
                  </a:cubicBezTo>
                  <a:cubicBezTo>
                    <a:pt x="30626" y="674"/>
                    <a:pt x="30761" y="687"/>
                    <a:pt x="31126" y="687"/>
                  </a:cubicBezTo>
                  <a:cubicBezTo>
                    <a:pt x="30943" y="626"/>
                    <a:pt x="31642" y="474"/>
                    <a:pt x="32159" y="444"/>
                  </a:cubicBezTo>
                  <a:lnTo>
                    <a:pt x="32159" y="444"/>
                  </a:lnTo>
                  <a:cubicBezTo>
                    <a:pt x="32129" y="474"/>
                    <a:pt x="32220" y="505"/>
                    <a:pt x="32281" y="505"/>
                  </a:cubicBezTo>
                  <a:cubicBezTo>
                    <a:pt x="33284" y="535"/>
                    <a:pt x="33831" y="566"/>
                    <a:pt x="34743" y="566"/>
                  </a:cubicBezTo>
                  <a:cubicBezTo>
                    <a:pt x="34834" y="596"/>
                    <a:pt x="35290" y="626"/>
                    <a:pt x="35108" y="687"/>
                  </a:cubicBezTo>
                  <a:cubicBezTo>
                    <a:pt x="35229" y="657"/>
                    <a:pt x="35351" y="626"/>
                    <a:pt x="35655" y="626"/>
                  </a:cubicBezTo>
                  <a:cubicBezTo>
                    <a:pt x="36202" y="717"/>
                    <a:pt x="35016" y="626"/>
                    <a:pt x="35442" y="748"/>
                  </a:cubicBezTo>
                  <a:cubicBezTo>
                    <a:pt x="35472" y="687"/>
                    <a:pt x="36171" y="657"/>
                    <a:pt x="36597" y="626"/>
                  </a:cubicBezTo>
                  <a:cubicBezTo>
                    <a:pt x="36537" y="591"/>
                    <a:pt x="36375" y="578"/>
                    <a:pt x="36175" y="578"/>
                  </a:cubicBezTo>
                  <a:cubicBezTo>
                    <a:pt x="35866" y="578"/>
                    <a:pt x="35469" y="608"/>
                    <a:pt x="35229" y="626"/>
                  </a:cubicBezTo>
                  <a:cubicBezTo>
                    <a:pt x="35229" y="505"/>
                    <a:pt x="35928" y="383"/>
                    <a:pt x="36901" y="322"/>
                  </a:cubicBezTo>
                  <a:cubicBezTo>
                    <a:pt x="37014" y="318"/>
                    <a:pt x="37101" y="316"/>
                    <a:pt x="37169" y="316"/>
                  </a:cubicBezTo>
                  <a:cubicBezTo>
                    <a:pt x="37573" y="316"/>
                    <a:pt x="37257" y="383"/>
                    <a:pt x="37387" y="383"/>
                  </a:cubicBezTo>
                  <a:cubicBezTo>
                    <a:pt x="37474" y="385"/>
                    <a:pt x="37555" y="386"/>
                    <a:pt x="37631" y="386"/>
                  </a:cubicBezTo>
                  <a:cubicBezTo>
                    <a:pt x="38623" y="386"/>
                    <a:pt x="38709" y="241"/>
                    <a:pt x="39364" y="241"/>
                  </a:cubicBezTo>
                  <a:cubicBezTo>
                    <a:pt x="39498" y="241"/>
                    <a:pt x="39655" y="247"/>
                    <a:pt x="39849" y="262"/>
                  </a:cubicBezTo>
                  <a:cubicBezTo>
                    <a:pt x="40305" y="322"/>
                    <a:pt x="39849" y="414"/>
                    <a:pt x="39971" y="474"/>
                  </a:cubicBezTo>
                  <a:cubicBezTo>
                    <a:pt x="39880" y="479"/>
                    <a:pt x="39795" y="481"/>
                    <a:pt x="39715" y="481"/>
                  </a:cubicBezTo>
                  <a:cubicBezTo>
                    <a:pt x="39235" y="481"/>
                    <a:pt x="38937" y="414"/>
                    <a:pt x="38573" y="414"/>
                  </a:cubicBezTo>
                  <a:lnTo>
                    <a:pt x="39089" y="474"/>
                  </a:lnTo>
                  <a:cubicBezTo>
                    <a:pt x="38968" y="474"/>
                    <a:pt x="38738" y="488"/>
                    <a:pt x="38527" y="488"/>
                  </a:cubicBezTo>
                  <a:cubicBezTo>
                    <a:pt x="38421" y="488"/>
                    <a:pt x="38319" y="484"/>
                    <a:pt x="38238" y="474"/>
                  </a:cubicBezTo>
                  <a:lnTo>
                    <a:pt x="38238" y="474"/>
                  </a:lnTo>
                  <a:cubicBezTo>
                    <a:pt x="38633" y="566"/>
                    <a:pt x="40700" y="505"/>
                    <a:pt x="41825" y="566"/>
                  </a:cubicBezTo>
                  <a:cubicBezTo>
                    <a:pt x="42038" y="535"/>
                    <a:pt x="42372" y="505"/>
                    <a:pt x="42220" y="474"/>
                  </a:cubicBezTo>
                  <a:lnTo>
                    <a:pt x="41855" y="474"/>
                  </a:lnTo>
                  <a:cubicBezTo>
                    <a:pt x="41521" y="414"/>
                    <a:pt x="42524" y="383"/>
                    <a:pt x="42068" y="353"/>
                  </a:cubicBezTo>
                  <a:cubicBezTo>
                    <a:pt x="42311" y="353"/>
                    <a:pt x="42554" y="322"/>
                    <a:pt x="42858" y="292"/>
                  </a:cubicBezTo>
                  <a:cubicBezTo>
                    <a:pt x="42980" y="292"/>
                    <a:pt x="43132" y="292"/>
                    <a:pt x="43284" y="262"/>
                  </a:cubicBezTo>
                  <a:cubicBezTo>
                    <a:pt x="43497" y="262"/>
                    <a:pt x="43710" y="262"/>
                    <a:pt x="43953" y="292"/>
                  </a:cubicBezTo>
                  <a:cubicBezTo>
                    <a:pt x="43983" y="292"/>
                    <a:pt x="43983" y="322"/>
                    <a:pt x="44013" y="353"/>
                  </a:cubicBezTo>
                  <a:lnTo>
                    <a:pt x="43983" y="414"/>
                  </a:lnTo>
                  <a:cubicBezTo>
                    <a:pt x="43983" y="414"/>
                    <a:pt x="43983" y="414"/>
                    <a:pt x="43983" y="383"/>
                  </a:cubicBezTo>
                  <a:cubicBezTo>
                    <a:pt x="43953" y="566"/>
                    <a:pt x="43953" y="748"/>
                    <a:pt x="43953" y="900"/>
                  </a:cubicBezTo>
                  <a:cubicBezTo>
                    <a:pt x="43953" y="961"/>
                    <a:pt x="43953" y="1052"/>
                    <a:pt x="43953" y="1113"/>
                  </a:cubicBezTo>
                  <a:cubicBezTo>
                    <a:pt x="43953" y="1173"/>
                    <a:pt x="43983" y="1204"/>
                    <a:pt x="43983" y="1265"/>
                  </a:cubicBezTo>
                  <a:cubicBezTo>
                    <a:pt x="44013" y="1113"/>
                    <a:pt x="44044" y="900"/>
                    <a:pt x="44074" y="657"/>
                  </a:cubicBezTo>
                  <a:cubicBezTo>
                    <a:pt x="44074" y="748"/>
                    <a:pt x="44074" y="839"/>
                    <a:pt x="44074" y="930"/>
                  </a:cubicBezTo>
                  <a:cubicBezTo>
                    <a:pt x="44074" y="991"/>
                    <a:pt x="44105" y="1082"/>
                    <a:pt x="44105" y="1173"/>
                  </a:cubicBezTo>
                  <a:cubicBezTo>
                    <a:pt x="44105" y="1295"/>
                    <a:pt x="44135" y="1447"/>
                    <a:pt x="44135" y="1569"/>
                  </a:cubicBezTo>
                  <a:cubicBezTo>
                    <a:pt x="44165" y="1842"/>
                    <a:pt x="44196" y="2146"/>
                    <a:pt x="44165" y="2450"/>
                  </a:cubicBezTo>
                  <a:cubicBezTo>
                    <a:pt x="44257" y="2176"/>
                    <a:pt x="44165" y="2328"/>
                    <a:pt x="44287" y="1903"/>
                  </a:cubicBezTo>
                  <a:lnTo>
                    <a:pt x="44287" y="1903"/>
                  </a:lnTo>
                  <a:cubicBezTo>
                    <a:pt x="44271" y="1935"/>
                    <a:pt x="44258" y="1949"/>
                    <a:pt x="44247" y="1949"/>
                  </a:cubicBezTo>
                  <a:cubicBezTo>
                    <a:pt x="44196" y="1949"/>
                    <a:pt x="44196" y="1627"/>
                    <a:pt x="44196" y="1325"/>
                  </a:cubicBezTo>
                  <a:cubicBezTo>
                    <a:pt x="44196" y="1265"/>
                    <a:pt x="44196" y="1173"/>
                    <a:pt x="44196" y="1082"/>
                  </a:cubicBezTo>
                  <a:cubicBezTo>
                    <a:pt x="44196" y="961"/>
                    <a:pt x="44196" y="869"/>
                    <a:pt x="44196" y="778"/>
                  </a:cubicBezTo>
                  <a:cubicBezTo>
                    <a:pt x="44196" y="728"/>
                    <a:pt x="44191" y="698"/>
                    <a:pt x="44182" y="698"/>
                  </a:cubicBezTo>
                  <a:cubicBezTo>
                    <a:pt x="44178" y="698"/>
                    <a:pt x="44173" y="706"/>
                    <a:pt x="44167" y="723"/>
                  </a:cubicBezTo>
                  <a:lnTo>
                    <a:pt x="44167" y="723"/>
                  </a:lnTo>
                  <a:cubicBezTo>
                    <a:pt x="44197" y="519"/>
                    <a:pt x="44203" y="330"/>
                    <a:pt x="44226" y="140"/>
                  </a:cubicBezTo>
                  <a:cubicBezTo>
                    <a:pt x="44013" y="140"/>
                    <a:pt x="43801" y="110"/>
                    <a:pt x="43588" y="110"/>
                  </a:cubicBezTo>
                  <a:cubicBezTo>
                    <a:pt x="43466" y="110"/>
                    <a:pt x="43314" y="110"/>
                    <a:pt x="43223" y="79"/>
                  </a:cubicBezTo>
                  <a:cubicBezTo>
                    <a:pt x="43162" y="79"/>
                    <a:pt x="43071" y="79"/>
                    <a:pt x="42980" y="49"/>
                  </a:cubicBezTo>
                  <a:lnTo>
                    <a:pt x="42980" y="49"/>
                  </a:lnTo>
                  <a:cubicBezTo>
                    <a:pt x="42980" y="79"/>
                    <a:pt x="43193" y="110"/>
                    <a:pt x="42676" y="110"/>
                  </a:cubicBezTo>
                  <a:lnTo>
                    <a:pt x="42554" y="110"/>
                  </a:lnTo>
                  <a:cubicBezTo>
                    <a:pt x="42554" y="140"/>
                    <a:pt x="42524" y="140"/>
                    <a:pt x="42585" y="140"/>
                  </a:cubicBezTo>
                  <a:cubicBezTo>
                    <a:pt x="42706" y="140"/>
                    <a:pt x="42798" y="170"/>
                    <a:pt x="42828" y="170"/>
                  </a:cubicBezTo>
                  <a:cubicBezTo>
                    <a:pt x="42585" y="231"/>
                    <a:pt x="41795" y="231"/>
                    <a:pt x="41521" y="292"/>
                  </a:cubicBezTo>
                  <a:cubicBezTo>
                    <a:pt x="41217" y="262"/>
                    <a:pt x="41643" y="231"/>
                    <a:pt x="41491" y="201"/>
                  </a:cubicBezTo>
                  <a:lnTo>
                    <a:pt x="41491" y="201"/>
                  </a:lnTo>
                  <a:lnTo>
                    <a:pt x="41065" y="262"/>
                  </a:lnTo>
                  <a:cubicBezTo>
                    <a:pt x="41035" y="201"/>
                    <a:pt x="40275" y="140"/>
                    <a:pt x="40974" y="110"/>
                  </a:cubicBezTo>
                  <a:lnTo>
                    <a:pt x="40366" y="110"/>
                  </a:lnTo>
                  <a:cubicBezTo>
                    <a:pt x="40108" y="88"/>
                    <a:pt x="39774" y="67"/>
                    <a:pt x="39483" y="67"/>
                  </a:cubicBezTo>
                  <a:cubicBezTo>
                    <a:pt x="39362" y="67"/>
                    <a:pt x="39248" y="70"/>
                    <a:pt x="39150" y="79"/>
                  </a:cubicBezTo>
                  <a:cubicBezTo>
                    <a:pt x="38945" y="79"/>
                    <a:pt x="38637" y="130"/>
                    <a:pt x="38599" y="130"/>
                  </a:cubicBezTo>
                  <a:cubicBezTo>
                    <a:pt x="38586" y="130"/>
                    <a:pt x="38603" y="125"/>
                    <a:pt x="38664" y="110"/>
                  </a:cubicBezTo>
                  <a:lnTo>
                    <a:pt x="38664" y="110"/>
                  </a:lnTo>
                  <a:lnTo>
                    <a:pt x="37691" y="140"/>
                  </a:lnTo>
                  <a:lnTo>
                    <a:pt x="37661" y="140"/>
                  </a:lnTo>
                  <a:cubicBezTo>
                    <a:pt x="37546" y="136"/>
                    <a:pt x="37431" y="135"/>
                    <a:pt x="37315" y="135"/>
                  </a:cubicBezTo>
                  <a:cubicBezTo>
                    <a:pt x="36792" y="135"/>
                    <a:pt x="36257" y="165"/>
                    <a:pt x="35697" y="165"/>
                  </a:cubicBezTo>
                  <a:cubicBezTo>
                    <a:pt x="35330" y="165"/>
                    <a:pt x="34953" y="152"/>
                    <a:pt x="34560" y="110"/>
                  </a:cubicBezTo>
                  <a:cubicBezTo>
                    <a:pt x="34324" y="131"/>
                    <a:pt x="34088" y="153"/>
                    <a:pt x="33776" y="153"/>
                  </a:cubicBezTo>
                  <a:cubicBezTo>
                    <a:pt x="33647" y="153"/>
                    <a:pt x="33505" y="149"/>
                    <a:pt x="33345" y="140"/>
                  </a:cubicBezTo>
                  <a:lnTo>
                    <a:pt x="33223" y="79"/>
                  </a:lnTo>
                  <a:cubicBezTo>
                    <a:pt x="33164" y="84"/>
                    <a:pt x="33094" y="86"/>
                    <a:pt x="33018" y="86"/>
                  </a:cubicBezTo>
                  <a:cubicBezTo>
                    <a:pt x="32719" y="86"/>
                    <a:pt x="32322" y="58"/>
                    <a:pt x="32055" y="58"/>
                  </a:cubicBezTo>
                  <a:cubicBezTo>
                    <a:pt x="31936" y="58"/>
                    <a:pt x="31842" y="63"/>
                    <a:pt x="31794" y="79"/>
                  </a:cubicBezTo>
                  <a:cubicBezTo>
                    <a:pt x="31609" y="17"/>
                    <a:pt x="31239" y="1"/>
                    <a:pt x="30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386300" y="1213075"/>
              <a:ext cx="3075" cy="775"/>
            </a:xfrm>
            <a:custGeom>
              <a:avLst/>
              <a:gdLst/>
              <a:ahLst/>
              <a:cxnLst/>
              <a:rect l="l" t="t" r="r" b="b"/>
              <a:pathLst>
                <a:path w="123" h="31" extrusionOk="0">
                  <a:moveTo>
                    <a:pt x="62" y="0"/>
                  </a:moveTo>
                  <a:lnTo>
                    <a:pt x="62" y="0"/>
                  </a:lnTo>
                  <a:cubicBezTo>
                    <a:pt x="1" y="31"/>
                    <a:pt x="1" y="31"/>
                    <a:pt x="122" y="31"/>
                  </a:cubicBezTo>
                  <a:cubicBezTo>
                    <a:pt x="92" y="31"/>
                    <a:pt x="62" y="3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302725" y="1708525"/>
              <a:ext cx="25" cy="775"/>
            </a:xfrm>
            <a:custGeom>
              <a:avLst/>
              <a:gdLst/>
              <a:ahLst/>
              <a:cxnLst/>
              <a:rect l="l" t="t" r="r" b="b"/>
              <a:pathLst>
                <a:path w="1" h="31" extrusionOk="0">
                  <a:moveTo>
                    <a:pt x="0" y="0"/>
                  </a:moveTo>
                  <a:lnTo>
                    <a:pt x="0" y="31"/>
                  </a:lnTo>
                  <a:cubicBezTo>
                    <a:pt x="0" y="31"/>
                    <a:pt x="0" y="31"/>
                    <a:pt x="0"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007150" y="1214600"/>
              <a:ext cx="7625" cy="775"/>
            </a:xfrm>
            <a:custGeom>
              <a:avLst/>
              <a:gdLst/>
              <a:ahLst/>
              <a:cxnLst/>
              <a:rect l="l" t="t" r="r" b="b"/>
              <a:pathLst>
                <a:path w="305" h="31" extrusionOk="0">
                  <a:moveTo>
                    <a:pt x="31" y="0"/>
                  </a:moveTo>
                  <a:cubicBezTo>
                    <a:pt x="0" y="0"/>
                    <a:pt x="91" y="31"/>
                    <a:pt x="304" y="31"/>
                  </a:cubicBezTo>
                  <a:cubicBezTo>
                    <a:pt x="152" y="0"/>
                    <a:pt x="61" y="0"/>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86325" y="1201675"/>
              <a:ext cx="800" cy="20550"/>
            </a:xfrm>
            <a:custGeom>
              <a:avLst/>
              <a:gdLst/>
              <a:ahLst/>
              <a:cxnLst/>
              <a:rect l="l" t="t" r="r" b="b"/>
              <a:pathLst>
                <a:path w="32" h="822" extrusionOk="0">
                  <a:moveTo>
                    <a:pt x="31" y="1"/>
                  </a:moveTo>
                  <a:cubicBezTo>
                    <a:pt x="31" y="396"/>
                    <a:pt x="1" y="548"/>
                    <a:pt x="1" y="730"/>
                  </a:cubicBezTo>
                  <a:cubicBezTo>
                    <a:pt x="1" y="730"/>
                    <a:pt x="11" y="670"/>
                    <a:pt x="19" y="670"/>
                  </a:cubicBezTo>
                  <a:cubicBezTo>
                    <a:pt x="25" y="670"/>
                    <a:pt x="31" y="704"/>
                    <a:pt x="31" y="821"/>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75700" y="1318800"/>
              <a:ext cx="1525" cy="9050"/>
            </a:xfrm>
            <a:custGeom>
              <a:avLst/>
              <a:gdLst/>
              <a:ahLst/>
              <a:cxnLst/>
              <a:rect l="l" t="t" r="r" b="b"/>
              <a:pathLst>
                <a:path w="61" h="362" extrusionOk="0">
                  <a:moveTo>
                    <a:pt x="30" y="1"/>
                  </a:moveTo>
                  <a:cubicBezTo>
                    <a:pt x="21" y="1"/>
                    <a:pt x="11" y="44"/>
                    <a:pt x="0" y="148"/>
                  </a:cubicBezTo>
                  <a:cubicBezTo>
                    <a:pt x="31" y="209"/>
                    <a:pt x="0" y="300"/>
                    <a:pt x="31" y="361"/>
                  </a:cubicBezTo>
                  <a:lnTo>
                    <a:pt x="61" y="361"/>
                  </a:lnTo>
                  <a:cubicBezTo>
                    <a:pt x="61" y="161"/>
                    <a:pt x="48"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79500" y="1232825"/>
              <a:ext cx="2900" cy="16750"/>
            </a:xfrm>
            <a:custGeom>
              <a:avLst/>
              <a:gdLst/>
              <a:ahLst/>
              <a:cxnLst/>
              <a:rect l="l" t="t" r="r" b="b"/>
              <a:pathLst>
                <a:path w="116" h="670" extrusionOk="0">
                  <a:moveTo>
                    <a:pt x="61" y="1"/>
                  </a:moveTo>
                  <a:cubicBezTo>
                    <a:pt x="0" y="31"/>
                    <a:pt x="30" y="335"/>
                    <a:pt x="30" y="669"/>
                  </a:cubicBezTo>
                  <a:lnTo>
                    <a:pt x="30" y="609"/>
                  </a:lnTo>
                  <a:cubicBezTo>
                    <a:pt x="40" y="618"/>
                    <a:pt x="48" y="623"/>
                    <a:pt x="56" y="623"/>
                  </a:cubicBezTo>
                  <a:cubicBezTo>
                    <a:pt x="115" y="623"/>
                    <a:pt x="88" y="300"/>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80250" y="1251075"/>
              <a:ext cx="775" cy="7725"/>
            </a:xfrm>
            <a:custGeom>
              <a:avLst/>
              <a:gdLst/>
              <a:ahLst/>
              <a:cxnLst/>
              <a:rect l="l" t="t" r="r" b="b"/>
              <a:pathLst>
                <a:path w="31" h="309" extrusionOk="0">
                  <a:moveTo>
                    <a:pt x="0" y="0"/>
                  </a:moveTo>
                  <a:cubicBezTo>
                    <a:pt x="0" y="91"/>
                    <a:pt x="0" y="213"/>
                    <a:pt x="0" y="304"/>
                  </a:cubicBezTo>
                  <a:cubicBezTo>
                    <a:pt x="3" y="307"/>
                    <a:pt x="6" y="308"/>
                    <a:pt x="8" y="308"/>
                  </a:cubicBezTo>
                  <a:cubicBezTo>
                    <a:pt x="31" y="308"/>
                    <a:pt x="28" y="1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04000" y="1196750"/>
              <a:ext cx="19175" cy="2025"/>
            </a:xfrm>
            <a:custGeom>
              <a:avLst/>
              <a:gdLst/>
              <a:ahLst/>
              <a:cxnLst/>
              <a:rect l="l" t="t" r="r" b="b"/>
              <a:pathLst>
                <a:path w="767" h="81" extrusionOk="0">
                  <a:moveTo>
                    <a:pt x="719" y="1"/>
                  </a:moveTo>
                  <a:cubicBezTo>
                    <a:pt x="568" y="1"/>
                    <a:pt x="0" y="80"/>
                    <a:pt x="371" y="80"/>
                  </a:cubicBezTo>
                  <a:cubicBezTo>
                    <a:pt x="418" y="80"/>
                    <a:pt x="479" y="79"/>
                    <a:pt x="558" y="76"/>
                  </a:cubicBezTo>
                  <a:cubicBezTo>
                    <a:pt x="575" y="79"/>
                    <a:pt x="590" y="81"/>
                    <a:pt x="602" y="81"/>
                  </a:cubicBezTo>
                  <a:cubicBezTo>
                    <a:pt x="686" y="81"/>
                    <a:pt x="667" y="10"/>
                    <a:pt x="715" y="10"/>
                  </a:cubicBezTo>
                  <a:cubicBezTo>
                    <a:pt x="722" y="10"/>
                    <a:pt x="730" y="12"/>
                    <a:pt x="740" y="15"/>
                  </a:cubicBezTo>
                  <a:cubicBezTo>
                    <a:pt x="766" y="5"/>
                    <a:pt x="75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76450" y="1232075"/>
              <a:ext cx="1550" cy="7625"/>
            </a:xfrm>
            <a:custGeom>
              <a:avLst/>
              <a:gdLst/>
              <a:ahLst/>
              <a:cxnLst/>
              <a:rect l="l" t="t" r="r" b="b"/>
              <a:pathLst>
                <a:path w="62" h="305" extrusionOk="0">
                  <a:moveTo>
                    <a:pt x="1" y="0"/>
                  </a:moveTo>
                  <a:lnTo>
                    <a:pt x="1" y="304"/>
                  </a:lnTo>
                  <a:lnTo>
                    <a:pt x="61" y="18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3775" y="1205900"/>
              <a:ext cx="16750" cy="1125"/>
            </a:xfrm>
            <a:custGeom>
              <a:avLst/>
              <a:gdLst/>
              <a:ahLst/>
              <a:cxnLst/>
              <a:rect l="l" t="t" r="r" b="b"/>
              <a:pathLst>
                <a:path w="670" h="45" extrusionOk="0">
                  <a:moveTo>
                    <a:pt x="100" y="0"/>
                  </a:moveTo>
                  <a:cubicBezTo>
                    <a:pt x="38" y="0"/>
                    <a:pt x="0" y="4"/>
                    <a:pt x="0" y="14"/>
                  </a:cubicBezTo>
                  <a:lnTo>
                    <a:pt x="517" y="44"/>
                  </a:lnTo>
                  <a:cubicBezTo>
                    <a:pt x="517" y="14"/>
                    <a:pt x="578" y="14"/>
                    <a:pt x="669" y="14"/>
                  </a:cubicBezTo>
                  <a:cubicBezTo>
                    <a:pt x="446" y="14"/>
                    <a:pt x="223"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60500" y="1206225"/>
              <a:ext cx="11425" cy="25"/>
            </a:xfrm>
            <a:custGeom>
              <a:avLst/>
              <a:gdLst/>
              <a:ahLst/>
              <a:cxnLst/>
              <a:rect l="l" t="t" r="r" b="b"/>
              <a:pathLst>
                <a:path w="457" h="1" extrusionOk="0">
                  <a:moveTo>
                    <a:pt x="0" y="1"/>
                  </a:moveTo>
                  <a:cubicBezTo>
                    <a:pt x="152" y="1"/>
                    <a:pt x="335" y="1"/>
                    <a:pt x="456" y="1"/>
                  </a:cubicBezTo>
                  <a:cubicBezTo>
                    <a:pt x="365" y="1"/>
                    <a:pt x="12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75700" y="1208525"/>
              <a:ext cx="25" cy="12925"/>
            </a:xfrm>
            <a:custGeom>
              <a:avLst/>
              <a:gdLst/>
              <a:ahLst/>
              <a:cxnLst/>
              <a:rect l="l" t="t" r="r" b="b"/>
              <a:pathLst>
                <a:path w="1" h="517" extrusionOk="0">
                  <a:moveTo>
                    <a:pt x="0" y="517"/>
                  </a:moveTo>
                  <a:lnTo>
                    <a:pt x="0" y="36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89200" y="1206225"/>
              <a:ext cx="17825" cy="1100"/>
            </a:xfrm>
            <a:custGeom>
              <a:avLst/>
              <a:gdLst/>
              <a:ahLst/>
              <a:cxnLst/>
              <a:rect l="l" t="t" r="r" b="b"/>
              <a:pathLst>
                <a:path w="713" h="44" extrusionOk="0">
                  <a:moveTo>
                    <a:pt x="44" y="1"/>
                  </a:moveTo>
                  <a:cubicBezTo>
                    <a:pt x="1" y="22"/>
                    <a:pt x="64" y="44"/>
                    <a:pt x="180" y="44"/>
                  </a:cubicBezTo>
                  <a:cubicBezTo>
                    <a:pt x="228" y="44"/>
                    <a:pt x="285" y="40"/>
                    <a:pt x="348" y="31"/>
                  </a:cubicBezTo>
                  <a:cubicBezTo>
                    <a:pt x="499" y="31"/>
                    <a:pt x="712"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240425" y="1210025"/>
              <a:ext cx="6875" cy="2325"/>
            </a:xfrm>
            <a:custGeom>
              <a:avLst/>
              <a:gdLst/>
              <a:ahLst/>
              <a:cxnLst/>
              <a:rect l="l" t="t" r="r" b="b"/>
              <a:pathLst>
                <a:path w="275" h="93" extrusionOk="0">
                  <a:moveTo>
                    <a:pt x="31" y="1"/>
                  </a:moveTo>
                  <a:lnTo>
                    <a:pt x="1" y="92"/>
                  </a:lnTo>
                  <a:lnTo>
                    <a:pt x="274" y="31"/>
                  </a:lnTo>
                  <a:cubicBezTo>
                    <a:pt x="122" y="31"/>
                    <a:pt x="122"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185725" y="1211550"/>
              <a:ext cx="33450" cy="2300"/>
            </a:xfrm>
            <a:custGeom>
              <a:avLst/>
              <a:gdLst/>
              <a:ahLst/>
              <a:cxnLst/>
              <a:rect l="l" t="t" r="r" b="b"/>
              <a:pathLst>
                <a:path w="1338" h="92" extrusionOk="0">
                  <a:moveTo>
                    <a:pt x="821" y="1"/>
                  </a:moveTo>
                  <a:lnTo>
                    <a:pt x="821" y="1"/>
                  </a:lnTo>
                  <a:cubicBezTo>
                    <a:pt x="760" y="31"/>
                    <a:pt x="0" y="92"/>
                    <a:pt x="699" y="92"/>
                  </a:cubicBezTo>
                  <a:cubicBezTo>
                    <a:pt x="760" y="61"/>
                    <a:pt x="1338" y="31"/>
                    <a:pt x="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992700" y="1204725"/>
              <a:ext cx="3825" cy="3825"/>
            </a:xfrm>
            <a:custGeom>
              <a:avLst/>
              <a:gdLst/>
              <a:ahLst/>
              <a:cxnLst/>
              <a:rect l="l" t="t" r="r" b="b"/>
              <a:pathLst>
                <a:path w="153" h="153" extrusionOk="0">
                  <a:moveTo>
                    <a:pt x="122" y="0"/>
                  </a:moveTo>
                  <a:lnTo>
                    <a:pt x="1" y="152"/>
                  </a:lnTo>
                  <a:lnTo>
                    <a:pt x="153" y="152"/>
                  </a:ln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1800450" y="1215350"/>
              <a:ext cx="28150" cy="2675"/>
            </a:xfrm>
            <a:custGeom>
              <a:avLst/>
              <a:gdLst/>
              <a:ahLst/>
              <a:cxnLst/>
              <a:rect l="l" t="t" r="r" b="b"/>
              <a:pathLst>
                <a:path w="1126" h="107" extrusionOk="0">
                  <a:moveTo>
                    <a:pt x="608" y="1"/>
                  </a:moveTo>
                  <a:cubicBezTo>
                    <a:pt x="213" y="31"/>
                    <a:pt x="1" y="1"/>
                    <a:pt x="183" y="92"/>
                  </a:cubicBezTo>
                  <a:cubicBezTo>
                    <a:pt x="298" y="102"/>
                    <a:pt x="379" y="107"/>
                    <a:pt x="435" y="107"/>
                  </a:cubicBezTo>
                  <a:cubicBezTo>
                    <a:pt x="650" y="107"/>
                    <a:pt x="528" y="47"/>
                    <a:pt x="717" y="47"/>
                  </a:cubicBezTo>
                  <a:cubicBezTo>
                    <a:pt x="766" y="47"/>
                    <a:pt x="838" y="51"/>
                    <a:pt x="943" y="61"/>
                  </a:cubicBezTo>
                  <a:cubicBezTo>
                    <a:pt x="1125" y="31"/>
                    <a:pt x="457" y="31"/>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1815650" y="1214600"/>
              <a:ext cx="5350" cy="775"/>
            </a:xfrm>
            <a:custGeom>
              <a:avLst/>
              <a:gdLst/>
              <a:ahLst/>
              <a:cxnLst/>
              <a:rect l="l" t="t" r="r" b="b"/>
              <a:pathLst>
                <a:path w="214" h="31" extrusionOk="0">
                  <a:moveTo>
                    <a:pt x="213" y="0"/>
                  </a:moveTo>
                  <a:cubicBezTo>
                    <a:pt x="92" y="0"/>
                    <a:pt x="31" y="0"/>
                    <a:pt x="0" y="31"/>
                  </a:cubicBezTo>
                  <a:cubicBezTo>
                    <a:pt x="61" y="0"/>
                    <a:pt x="152"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346050" y="1757925"/>
              <a:ext cx="11425" cy="1525"/>
            </a:xfrm>
            <a:custGeom>
              <a:avLst/>
              <a:gdLst/>
              <a:ahLst/>
              <a:cxnLst/>
              <a:rect l="l" t="t" r="r" b="b"/>
              <a:pathLst>
                <a:path w="457" h="61" extrusionOk="0">
                  <a:moveTo>
                    <a:pt x="153" y="0"/>
                  </a:moveTo>
                  <a:lnTo>
                    <a:pt x="1" y="31"/>
                  </a:lnTo>
                  <a:lnTo>
                    <a:pt x="457" y="61"/>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367325" y="1755625"/>
              <a:ext cx="8400" cy="2325"/>
            </a:xfrm>
            <a:custGeom>
              <a:avLst/>
              <a:gdLst/>
              <a:ahLst/>
              <a:cxnLst/>
              <a:rect l="l" t="t" r="r" b="b"/>
              <a:pathLst>
                <a:path w="336" h="93" extrusionOk="0">
                  <a:moveTo>
                    <a:pt x="335" y="1"/>
                  </a:moveTo>
                  <a:cubicBezTo>
                    <a:pt x="274" y="1"/>
                    <a:pt x="173" y="14"/>
                    <a:pt x="94" y="14"/>
                  </a:cubicBezTo>
                  <a:cubicBezTo>
                    <a:pt x="55" y="14"/>
                    <a:pt x="21" y="11"/>
                    <a:pt x="1" y="1"/>
                  </a:cubicBezTo>
                  <a:lnTo>
                    <a:pt x="1" y="1"/>
                  </a:lnTo>
                  <a:lnTo>
                    <a:pt x="92" y="92"/>
                  </a:lnTo>
                  <a:lnTo>
                    <a:pt x="3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303475" y="1350625"/>
              <a:ext cx="1550" cy="9900"/>
            </a:xfrm>
            <a:custGeom>
              <a:avLst/>
              <a:gdLst/>
              <a:ahLst/>
              <a:cxnLst/>
              <a:rect l="l" t="t" r="r" b="b"/>
              <a:pathLst>
                <a:path w="62" h="396" extrusionOk="0">
                  <a:moveTo>
                    <a:pt x="31" y="0"/>
                  </a:moveTo>
                  <a:cubicBezTo>
                    <a:pt x="31" y="91"/>
                    <a:pt x="31" y="182"/>
                    <a:pt x="1" y="395"/>
                  </a:cubicBezTo>
                  <a:lnTo>
                    <a:pt x="62" y="61"/>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301200" y="1495750"/>
              <a:ext cx="2300" cy="4600"/>
            </a:xfrm>
            <a:custGeom>
              <a:avLst/>
              <a:gdLst/>
              <a:ahLst/>
              <a:cxnLst/>
              <a:rect l="l" t="t" r="r" b="b"/>
              <a:pathLst>
                <a:path w="92" h="184" extrusionOk="0">
                  <a:moveTo>
                    <a:pt x="92" y="1"/>
                  </a:moveTo>
                  <a:lnTo>
                    <a:pt x="1" y="183"/>
                  </a:lnTo>
                  <a:lnTo>
                    <a:pt x="92" y="92"/>
                  </a:lnTo>
                  <a:lnTo>
                    <a:pt x="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04300" y="1604425"/>
              <a:ext cx="2250" cy="16200"/>
            </a:xfrm>
            <a:custGeom>
              <a:avLst/>
              <a:gdLst/>
              <a:ahLst/>
              <a:cxnLst/>
              <a:rect l="l" t="t" r="r" b="b"/>
              <a:pathLst>
                <a:path w="90" h="648" extrusionOk="0">
                  <a:moveTo>
                    <a:pt x="59" y="0"/>
                  </a:moveTo>
                  <a:cubicBezTo>
                    <a:pt x="59" y="55"/>
                    <a:pt x="61" y="112"/>
                    <a:pt x="64" y="169"/>
                  </a:cubicBezTo>
                  <a:lnTo>
                    <a:pt x="64" y="169"/>
                  </a:lnTo>
                  <a:cubicBezTo>
                    <a:pt x="64" y="117"/>
                    <a:pt x="63" y="60"/>
                    <a:pt x="59" y="0"/>
                  </a:cubicBezTo>
                  <a:close/>
                  <a:moveTo>
                    <a:pt x="64" y="169"/>
                  </a:moveTo>
                  <a:cubicBezTo>
                    <a:pt x="62" y="474"/>
                    <a:pt x="1" y="648"/>
                    <a:pt x="59" y="648"/>
                  </a:cubicBezTo>
                  <a:cubicBezTo>
                    <a:pt x="67" y="648"/>
                    <a:pt x="77" y="645"/>
                    <a:pt x="89" y="639"/>
                  </a:cubicBezTo>
                  <a:cubicBezTo>
                    <a:pt x="89" y="503"/>
                    <a:pt x="73" y="334"/>
                    <a:pt x="64" y="1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62325" y="1472200"/>
              <a:ext cx="775" cy="5350"/>
            </a:xfrm>
            <a:custGeom>
              <a:avLst/>
              <a:gdLst/>
              <a:ahLst/>
              <a:cxnLst/>
              <a:rect l="l" t="t" r="r" b="b"/>
              <a:pathLst>
                <a:path w="31" h="214" extrusionOk="0">
                  <a:moveTo>
                    <a:pt x="0" y="0"/>
                  </a:moveTo>
                  <a:lnTo>
                    <a:pt x="31" y="213"/>
                  </a:lnTo>
                  <a:cubicBezTo>
                    <a:pt x="31" y="122"/>
                    <a:pt x="31" y="6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62325" y="1431925"/>
              <a:ext cx="775" cy="1600"/>
            </a:xfrm>
            <a:custGeom>
              <a:avLst/>
              <a:gdLst/>
              <a:ahLst/>
              <a:cxnLst/>
              <a:rect l="l" t="t" r="r" b="b"/>
              <a:pathLst>
                <a:path w="31" h="64" extrusionOk="0">
                  <a:moveTo>
                    <a:pt x="0" y="0"/>
                  </a:moveTo>
                  <a:cubicBezTo>
                    <a:pt x="0" y="38"/>
                    <a:pt x="12" y="64"/>
                    <a:pt x="21" y="64"/>
                  </a:cubicBezTo>
                  <a:cubicBezTo>
                    <a:pt x="26" y="64"/>
                    <a:pt x="31" y="54"/>
                    <a:pt x="3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940875" y="1195850"/>
              <a:ext cx="16150" cy="2800"/>
            </a:xfrm>
            <a:custGeom>
              <a:avLst/>
              <a:gdLst/>
              <a:ahLst/>
              <a:cxnLst/>
              <a:rect l="l" t="t" r="r" b="b"/>
              <a:pathLst>
                <a:path w="646" h="112" extrusionOk="0">
                  <a:moveTo>
                    <a:pt x="41" y="1"/>
                  </a:moveTo>
                  <a:cubicBezTo>
                    <a:pt x="13" y="1"/>
                    <a:pt x="0" y="7"/>
                    <a:pt x="8" y="21"/>
                  </a:cubicBezTo>
                  <a:lnTo>
                    <a:pt x="99" y="82"/>
                  </a:lnTo>
                  <a:cubicBezTo>
                    <a:pt x="297" y="82"/>
                    <a:pt x="469" y="82"/>
                    <a:pt x="615" y="106"/>
                  </a:cubicBezTo>
                  <a:lnTo>
                    <a:pt x="615" y="106"/>
                  </a:lnTo>
                  <a:cubicBezTo>
                    <a:pt x="369" y="60"/>
                    <a:pt x="129" y="1"/>
                    <a:pt x="41" y="1"/>
                  </a:cubicBezTo>
                  <a:close/>
                  <a:moveTo>
                    <a:pt x="615" y="106"/>
                  </a:moveTo>
                  <a:cubicBezTo>
                    <a:pt x="625" y="108"/>
                    <a:pt x="636" y="110"/>
                    <a:pt x="646" y="112"/>
                  </a:cubicBezTo>
                  <a:cubicBezTo>
                    <a:pt x="636" y="110"/>
                    <a:pt x="625" y="108"/>
                    <a:pt x="615"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551975" y="1207000"/>
              <a:ext cx="7625" cy="1550"/>
            </a:xfrm>
            <a:custGeom>
              <a:avLst/>
              <a:gdLst/>
              <a:ahLst/>
              <a:cxnLst/>
              <a:rect l="l" t="t" r="r" b="b"/>
              <a:pathLst>
                <a:path w="305" h="62" extrusionOk="0">
                  <a:moveTo>
                    <a:pt x="305" y="0"/>
                  </a:moveTo>
                  <a:cubicBezTo>
                    <a:pt x="214" y="0"/>
                    <a:pt x="92" y="31"/>
                    <a:pt x="1" y="31"/>
                  </a:cubicBezTo>
                  <a:cubicBezTo>
                    <a:pt x="31" y="61"/>
                    <a:pt x="62" y="61"/>
                    <a:pt x="92" y="61"/>
                  </a:cubicBezTo>
                  <a:cubicBezTo>
                    <a:pt x="153" y="31"/>
                    <a:pt x="244" y="31"/>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535275" y="1213825"/>
              <a:ext cx="10650" cy="800"/>
            </a:xfrm>
            <a:custGeom>
              <a:avLst/>
              <a:gdLst/>
              <a:ahLst/>
              <a:cxnLst/>
              <a:rect l="l" t="t" r="r" b="b"/>
              <a:pathLst>
                <a:path w="426" h="32" extrusionOk="0">
                  <a:moveTo>
                    <a:pt x="0" y="1"/>
                  </a:moveTo>
                  <a:lnTo>
                    <a:pt x="0" y="1"/>
                  </a:lnTo>
                  <a:cubicBezTo>
                    <a:pt x="122" y="31"/>
                    <a:pt x="243" y="31"/>
                    <a:pt x="426" y="3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64600" y="1687600"/>
              <a:ext cx="1550" cy="6500"/>
            </a:xfrm>
            <a:custGeom>
              <a:avLst/>
              <a:gdLst/>
              <a:ahLst/>
              <a:cxnLst/>
              <a:rect l="l" t="t" r="r" b="b"/>
              <a:pathLst>
                <a:path w="62" h="260" extrusionOk="0">
                  <a:moveTo>
                    <a:pt x="39" y="1"/>
                  </a:moveTo>
                  <a:cubicBezTo>
                    <a:pt x="30" y="1"/>
                    <a:pt x="19" y="20"/>
                    <a:pt x="8" y="20"/>
                  </a:cubicBezTo>
                  <a:cubicBezTo>
                    <a:pt x="6" y="20"/>
                    <a:pt x="3" y="19"/>
                    <a:pt x="0" y="17"/>
                  </a:cubicBezTo>
                  <a:lnTo>
                    <a:pt x="0" y="17"/>
                  </a:lnTo>
                  <a:lnTo>
                    <a:pt x="61" y="260"/>
                  </a:lnTo>
                  <a:cubicBezTo>
                    <a:pt x="61" y="44"/>
                    <a:pt x="52"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44850" y="1456800"/>
              <a:ext cx="1525" cy="4775"/>
            </a:xfrm>
            <a:custGeom>
              <a:avLst/>
              <a:gdLst/>
              <a:ahLst/>
              <a:cxnLst/>
              <a:rect l="l" t="t" r="r" b="b"/>
              <a:pathLst>
                <a:path w="61" h="191" extrusionOk="0">
                  <a:moveTo>
                    <a:pt x="13" y="1"/>
                  </a:moveTo>
                  <a:cubicBezTo>
                    <a:pt x="9" y="1"/>
                    <a:pt x="5" y="3"/>
                    <a:pt x="0" y="8"/>
                  </a:cubicBezTo>
                  <a:cubicBezTo>
                    <a:pt x="31" y="130"/>
                    <a:pt x="31" y="191"/>
                    <a:pt x="61" y="191"/>
                  </a:cubicBezTo>
                  <a:cubicBezTo>
                    <a:pt x="36" y="64"/>
                    <a:pt x="31" y="1"/>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173575" y="1739675"/>
              <a:ext cx="1550" cy="25"/>
            </a:xfrm>
            <a:custGeom>
              <a:avLst/>
              <a:gdLst/>
              <a:ahLst/>
              <a:cxnLst/>
              <a:rect l="l" t="t" r="r" b="b"/>
              <a:pathLst>
                <a:path w="62" h="1" extrusionOk="0">
                  <a:moveTo>
                    <a:pt x="1" y="1"/>
                  </a:moveTo>
                  <a:cubicBezTo>
                    <a:pt x="1" y="1"/>
                    <a:pt x="31" y="1"/>
                    <a:pt x="61" y="1"/>
                  </a:cubicBezTo>
                  <a:cubicBezTo>
                    <a:pt x="61" y="1"/>
                    <a:pt x="3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754875" y="1743675"/>
              <a:ext cx="4200" cy="575"/>
            </a:xfrm>
            <a:custGeom>
              <a:avLst/>
              <a:gdLst/>
              <a:ahLst/>
              <a:cxnLst/>
              <a:rect l="l" t="t" r="r" b="b"/>
              <a:pathLst>
                <a:path w="168" h="23" extrusionOk="0">
                  <a:moveTo>
                    <a:pt x="153" y="0"/>
                  </a:moveTo>
                  <a:cubicBezTo>
                    <a:pt x="137" y="0"/>
                    <a:pt x="77" y="8"/>
                    <a:pt x="1" y="23"/>
                  </a:cubicBezTo>
                  <a:lnTo>
                    <a:pt x="31" y="23"/>
                  </a:lnTo>
                  <a:cubicBezTo>
                    <a:pt x="137" y="8"/>
                    <a:pt x="168"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824025" y="1215350"/>
              <a:ext cx="775" cy="25"/>
            </a:xfrm>
            <a:custGeom>
              <a:avLst/>
              <a:gdLst/>
              <a:ahLst/>
              <a:cxnLst/>
              <a:rect l="l" t="t" r="r" b="b"/>
              <a:pathLst>
                <a:path w="31" h="1" extrusionOk="0">
                  <a:moveTo>
                    <a:pt x="1" y="1"/>
                  </a:moveTo>
                  <a:cubicBezTo>
                    <a:pt x="1" y="1"/>
                    <a:pt x="1" y="1"/>
                    <a:pt x="3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805800" y="1210800"/>
              <a:ext cx="18250" cy="6100"/>
            </a:xfrm>
            <a:custGeom>
              <a:avLst/>
              <a:gdLst/>
              <a:ahLst/>
              <a:cxnLst/>
              <a:rect l="l" t="t" r="r" b="b"/>
              <a:pathLst>
                <a:path w="730" h="244" extrusionOk="0">
                  <a:moveTo>
                    <a:pt x="486" y="0"/>
                  </a:moveTo>
                  <a:lnTo>
                    <a:pt x="0" y="243"/>
                  </a:lnTo>
                  <a:cubicBezTo>
                    <a:pt x="193" y="186"/>
                    <a:pt x="337" y="164"/>
                    <a:pt x="478" y="164"/>
                  </a:cubicBezTo>
                  <a:cubicBezTo>
                    <a:pt x="560" y="164"/>
                    <a:pt x="641" y="172"/>
                    <a:pt x="730" y="183"/>
                  </a:cubicBezTo>
                  <a:lnTo>
                    <a:pt x="4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41800" y="1195150"/>
              <a:ext cx="1036525" cy="563200"/>
            </a:xfrm>
            <a:custGeom>
              <a:avLst/>
              <a:gdLst/>
              <a:ahLst/>
              <a:cxnLst/>
              <a:rect l="l" t="t" r="r" b="b"/>
              <a:pathLst>
                <a:path w="41461" h="22528" extrusionOk="0">
                  <a:moveTo>
                    <a:pt x="24326" y="152"/>
                  </a:moveTo>
                  <a:lnTo>
                    <a:pt x="24326" y="152"/>
                  </a:lnTo>
                  <a:cubicBezTo>
                    <a:pt x="24374" y="157"/>
                    <a:pt x="24421" y="163"/>
                    <a:pt x="24469" y="170"/>
                  </a:cubicBezTo>
                  <a:cubicBezTo>
                    <a:pt x="24425" y="161"/>
                    <a:pt x="24375" y="155"/>
                    <a:pt x="24326" y="152"/>
                  </a:cubicBezTo>
                  <a:close/>
                  <a:moveTo>
                    <a:pt x="17277" y="322"/>
                  </a:moveTo>
                  <a:cubicBezTo>
                    <a:pt x="17258" y="332"/>
                    <a:pt x="17244" y="342"/>
                    <a:pt x="17235" y="353"/>
                  </a:cubicBezTo>
                  <a:cubicBezTo>
                    <a:pt x="17235" y="324"/>
                    <a:pt x="17152" y="322"/>
                    <a:pt x="17277" y="322"/>
                  </a:cubicBezTo>
                  <a:close/>
                  <a:moveTo>
                    <a:pt x="5278" y="634"/>
                  </a:moveTo>
                  <a:cubicBezTo>
                    <a:pt x="5358" y="634"/>
                    <a:pt x="5441" y="641"/>
                    <a:pt x="5533" y="657"/>
                  </a:cubicBezTo>
                  <a:cubicBezTo>
                    <a:pt x="5492" y="667"/>
                    <a:pt x="5448" y="670"/>
                    <a:pt x="5400" y="670"/>
                  </a:cubicBezTo>
                  <a:cubicBezTo>
                    <a:pt x="5303" y="670"/>
                    <a:pt x="5188" y="657"/>
                    <a:pt x="5046" y="657"/>
                  </a:cubicBezTo>
                  <a:cubicBezTo>
                    <a:pt x="5122" y="641"/>
                    <a:pt x="5198" y="634"/>
                    <a:pt x="5278" y="634"/>
                  </a:cubicBezTo>
                  <a:close/>
                  <a:moveTo>
                    <a:pt x="17123" y="805"/>
                  </a:moveTo>
                  <a:lnTo>
                    <a:pt x="17123" y="805"/>
                  </a:lnTo>
                  <a:cubicBezTo>
                    <a:pt x="17129" y="806"/>
                    <a:pt x="17136" y="808"/>
                    <a:pt x="17144" y="809"/>
                  </a:cubicBezTo>
                  <a:cubicBezTo>
                    <a:pt x="17137" y="807"/>
                    <a:pt x="17130" y="806"/>
                    <a:pt x="17123" y="805"/>
                  </a:cubicBezTo>
                  <a:close/>
                  <a:moveTo>
                    <a:pt x="41156" y="839"/>
                  </a:moveTo>
                  <a:lnTo>
                    <a:pt x="41156" y="839"/>
                  </a:lnTo>
                  <a:cubicBezTo>
                    <a:pt x="41166" y="917"/>
                    <a:pt x="41170" y="1006"/>
                    <a:pt x="41169" y="1094"/>
                  </a:cubicBezTo>
                  <a:lnTo>
                    <a:pt x="41169" y="1094"/>
                  </a:lnTo>
                  <a:cubicBezTo>
                    <a:pt x="41186" y="1004"/>
                    <a:pt x="41182" y="890"/>
                    <a:pt x="41156" y="839"/>
                  </a:cubicBezTo>
                  <a:close/>
                  <a:moveTo>
                    <a:pt x="41169" y="1094"/>
                  </a:moveTo>
                  <a:cubicBezTo>
                    <a:pt x="41165" y="1111"/>
                    <a:pt x="41161" y="1128"/>
                    <a:pt x="41156" y="1143"/>
                  </a:cubicBezTo>
                  <a:cubicBezTo>
                    <a:pt x="41156" y="1243"/>
                    <a:pt x="41156" y="1342"/>
                    <a:pt x="41140" y="1442"/>
                  </a:cubicBezTo>
                  <a:lnTo>
                    <a:pt x="41140" y="1442"/>
                  </a:lnTo>
                  <a:cubicBezTo>
                    <a:pt x="41155" y="1377"/>
                    <a:pt x="41168" y="1239"/>
                    <a:pt x="41169" y="1094"/>
                  </a:cubicBezTo>
                  <a:close/>
                  <a:moveTo>
                    <a:pt x="41129" y="1474"/>
                  </a:moveTo>
                  <a:lnTo>
                    <a:pt x="41126" y="1477"/>
                  </a:lnTo>
                  <a:cubicBezTo>
                    <a:pt x="41127" y="1476"/>
                    <a:pt x="41128" y="1475"/>
                    <a:pt x="41129" y="1474"/>
                  </a:cubicBezTo>
                  <a:close/>
                  <a:moveTo>
                    <a:pt x="819" y="10388"/>
                  </a:moveTo>
                  <a:lnTo>
                    <a:pt x="821" y="10474"/>
                  </a:lnTo>
                  <a:cubicBezTo>
                    <a:pt x="821" y="10442"/>
                    <a:pt x="820" y="10413"/>
                    <a:pt x="819" y="10388"/>
                  </a:cubicBezTo>
                  <a:close/>
                  <a:moveTo>
                    <a:pt x="818" y="11017"/>
                  </a:moveTo>
                  <a:lnTo>
                    <a:pt x="821" y="11082"/>
                  </a:lnTo>
                  <a:cubicBezTo>
                    <a:pt x="821" y="11048"/>
                    <a:pt x="820" y="11027"/>
                    <a:pt x="818" y="11017"/>
                  </a:cubicBezTo>
                  <a:close/>
                  <a:moveTo>
                    <a:pt x="1368" y="21690"/>
                  </a:moveTo>
                  <a:lnTo>
                    <a:pt x="1156" y="21721"/>
                  </a:lnTo>
                  <a:lnTo>
                    <a:pt x="1156" y="21721"/>
                  </a:lnTo>
                  <a:cubicBezTo>
                    <a:pt x="1215" y="21720"/>
                    <a:pt x="1292" y="21716"/>
                    <a:pt x="1368" y="21690"/>
                  </a:cubicBezTo>
                  <a:close/>
                  <a:moveTo>
                    <a:pt x="1156" y="21721"/>
                  </a:moveTo>
                  <a:cubicBezTo>
                    <a:pt x="1145" y="21721"/>
                    <a:pt x="1135" y="21721"/>
                    <a:pt x="1125" y="21721"/>
                  </a:cubicBezTo>
                  <a:lnTo>
                    <a:pt x="1156" y="21721"/>
                  </a:lnTo>
                  <a:lnTo>
                    <a:pt x="1156" y="21721"/>
                  </a:lnTo>
                  <a:close/>
                  <a:moveTo>
                    <a:pt x="27843" y="21782"/>
                  </a:moveTo>
                  <a:lnTo>
                    <a:pt x="27843" y="21782"/>
                  </a:lnTo>
                  <a:cubicBezTo>
                    <a:pt x="27866" y="21786"/>
                    <a:pt x="27903" y="21788"/>
                    <a:pt x="27952" y="21788"/>
                  </a:cubicBezTo>
                  <a:lnTo>
                    <a:pt x="27952" y="21788"/>
                  </a:lnTo>
                  <a:lnTo>
                    <a:pt x="27843" y="21782"/>
                  </a:lnTo>
                  <a:close/>
                  <a:moveTo>
                    <a:pt x="14784" y="22428"/>
                  </a:moveTo>
                  <a:cubicBezTo>
                    <a:pt x="14796" y="22428"/>
                    <a:pt x="14758" y="22435"/>
                    <a:pt x="14712" y="22450"/>
                  </a:cubicBezTo>
                  <a:lnTo>
                    <a:pt x="14560" y="22450"/>
                  </a:lnTo>
                  <a:cubicBezTo>
                    <a:pt x="14712" y="22435"/>
                    <a:pt x="14773" y="22428"/>
                    <a:pt x="14784" y="22428"/>
                  </a:cubicBezTo>
                  <a:close/>
                  <a:moveTo>
                    <a:pt x="22784" y="22468"/>
                  </a:moveTo>
                  <a:cubicBezTo>
                    <a:pt x="22792" y="22471"/>
                    <a:pt x="22807" y="22476"/>
                    <a:pt x="22828" y="22481"/>
                  </a:cubicBezTo>
                  <a:cubicBezTo>
                    <a:pt x="22814" y="22476"/>
                    <a:pt x="22799" y="22472"/>
                    <a:pt x="22784" y="22468"/>
                  </a:cubicBezTo>
                  <a:close/>
                  <a:moveTo>
                    <a:pt x="29493" y="1"/>
                  </a:moveTo>
                  <a:cubicBezTo>
                    <a:pt x="29018" y="1"/>
                    <a:pt x="28469" y="23"/>
                    <a:pt x="28046" y="23"/>
                  </a:cubicBezTo>
                  <a:cubicBezTo>
                    <a:pt x="27939" y="23"/>
                    <a:pt x="27840" y="22"/>
                    <a:pt x="27752" y="18"/>
                  </a:cubicBezTo>
                  <a:lnTo>
                    <a:pt x="27752" y="110"/>
                  </a:lnTo>
                  <a:cubicBezTo>
                    <a:pt x="27600" y="101"/>
                    <a:pt x="27454" y="97"/>
                    <a:pt x="27308" y="97"/>
                  </a:cubicBezTo>
                  <a:cubicBezTo>
                    <a:pt x="26955" y="97"/>
                    <a:pt x="26601" y="118"/>
                    <a:pt x="26171" y="140"/>
                  </a:cubicBezTo>
                  <a:lnTo>
                    <a:pt x="26202" y="201"/>
                  </a:lnTo>
                  <a:cubicBezTo>
                    <a:pt x="26072" y="216"/>
                    <a:pt x="25924" y="222"/>
                    <a:pt x="25762" y="222"/>
                  </a:cubicBezTo>
                  <a:cubicBezTo>
                    <a:pt x="25275" y="222"/>
                    <a:pt x="24659" y="170"/>
                    <a:pt x="24044" y="170"/>
                  </a:cubicBezTo>
                  <a:cubicBezTo>
                    <a:pt x="24074" y="155"/>
                    <a:pt x="24142" y="148"/>
                    <a:pt x="24222" y="148"/>
                  </a:cubicBezTo>
                  <a:cubicBezTo>
                    <a:pt x="24255" y="148"/>
                    <a:pt x="24290" y="149"/>
                    <a:pt x="24326" y="152"/>
                  </a:cubicBezTo>
                  <a:lnTo>
                    <a:pt x="24326" y="152"/>
                  </a:lnTo>
                  <a:cubicBezTo>
                    <a:pt x="24142" y="131"/>
                    <a:pt x="23956" y="123"/>
                    <a:pt x="23769" y="123"/>
                  </a:cubicBezTo>
                  <a:cubicBezTo>
                    <a:pt x="23173" y="123"/>
                    <a:pt x="22571" y="202"/>
                    <a:pt x="22020" y="202"/>
                  </a:cubicBezTo>
                  <a:cubicBezTo>
                    <a:pt x="21837" y="202"/>
                    <a:pt x="21660" y="194"/>
                    <a:pt x="21490" y="170"/>
                  </a:cubicBezTo>
                  <a:cubicBezTo>
                    <a:pt x="21419" y="180"/>
                    <a:pt x="21352" y="184"/>
                    <a:pt x="21288" y="184"/>
                  </a:cubicBezTo>
                  <a:cubicBezTo>
                    <a:pt x="21159" y="184"/>
                    <a:pt x="21044" y="170"/>
                    <a:pt x="20943" y="170"/>
                  </a:cubicBezTo>
                  <a:lnTo>
                    <a:pt x="20913" y="170"/>
                  </a:lnTo>
                  <a:cubicBezTo>
                    <a:pt x="20822" y="140"/>
                    <a:pt x="20700" y="140"/>
                    <a:pt x="20609" y="140"/>
                  </a:cubicBezTo>
                  <a:cubicBezTo>
                    <a:pt x="20700" y="140"/>
                    <a:pt x="20791" y="170"/>
                    <a:pt x="20852" y="170"/>
                  </a:cubicBezTo>
                  <a:cubicBezTo>
                    <a:pt x="20700" y="170"/>
                    <a:pt x="20426" y="170"/>
                    <a:pt x="20183" y="201"/>
                  </a:cubicBezTo>
                  <a:lnTo>
                    <a:pt x="20062" y="110"/>
                  </a:lnTo>
                  <a:lnTo>
                    <a:pt x="20001" y="110"/>
                  </a:lnTo>
                  <a:cubicBezTo>
                    <a:pt x="19956" y="104"/>
                    <a:pt x="19922" y="101"/>
                    <a:pt x="19896" y="101"/>
                  </a:cubicBezTo>
                  <a:cubicBezTo>
                    <a:pt x="19782" y="101"/>
                    <a:pt x="19841" y="151"/>
                    <a:pt x="19940" y="201"/>
                  </a:cubicBezTo>
                  <a:cubicBezTo>
                    <a:pt x="19819" y="231"/>
                    <a:pt x="19697" y="231"/>
                    <a:pt x="19606" y="262"/>
                  </a:cubicBezTo>
                  <a:cubicBezTo>
                    <a:pt x="19535" y="221"/>
                    <a:pt x="19437" y="211"/>
                    <a:pt x="19328" y="211"/>
                  </a:cubicBezTo>
                  <a:cubicBezTo>
                    <a:pt x="19219" y="211"/>
                    <a:pt x="19098" y="221"/>
                    <a:pt x="18982" y="221"/>
                  </a:cubicBezTo>
                  <a:cubicBezTo>
                    <a:pt x="18866" y="221"/>
                    <a:pt x="18755" y="211"/>
                    <a:pt x="18664" y="170"/>
                  </a:cubicBezTo>
                  <a:cubicBezTo>
                    <a:pt x="18495" y="226"/>
                    <a:pt x="17524" y="205"/>
                    <a:pt x="17280" y="321"/>
                  </a:cubicBezTo>
                  <a:lnTo>
                    <a:pt x="17280" y="321"/>
                  </a:lnTo>
                  <a:cubicBezTo>
                    <a:pt x="17134" y="307"/>
                    <a:pt x="16995" y="300"/>
                    <a:pt x="16863" y="300"/>
                  </a:cubicBezTo>
                  <a:cubicBezTo>
                    <a:pt x="16726" y="300"/>
                    <a:pt x="16597" y="307"/>
                    <a:pt x="16475" y="322"/>
                  </a:cubicBezTo>
                  <a:lnTo>
                    <a:pt x="16353" y="231"/>
                  </a:lnTo>
                  <a:lnTo>
                    <a:pt x="15715" y="353"/>
                  </a:lnTo>
                  <a:cubicBezTo>
                    <a:pt x="15350" y="292"/>
                    <a:pt x="15198" y="262"/>
                    <a:pt x="15563" y="201"/>
                  </a:cubicBezTo>
                  <a:lnTo>
                    <a:pt x="15563" y="201"/>
                  </a:lnTo>
                  <a:cubicBezTo>
                    <a:pt x="14651" y="292"/>
                    <a:pt x="14834" y="231"/>
                    <a:pt x="14043" y="353"/>
                  </a:cubicBezTo>
                  <a:lnTo>
                    <a:pt x="14104" y="292"/>
                  </a:lnTo>
                  <a:cubicBezTo>
                    <a:pt x="13885" y="292"/>
                    <a:pt x="13550" y="331"/>
                    <a:pt x="13346" y="331"/>
                  </a:cubicBezTo>
                  <a:cubicBezTo>
                    <a:pt x="13296" y="331"/>
                    <a:pt x="13253" y="328"/>
                    <a:pt x="13223" y="322"/>
                  </a:cubicBezTo>
                  <a:cubicBezTo>
                    <a:pt x="12584" y="201"/>
                    <a:pt x="10183" y="292"/>
                    <a:pt x="8603" y="201"/>
                  </a:cubicBezTo>
                  <a:lnTo>
                    <a:pt x="8603" y="201"/>
                  </a:lnTo>
                  <a:cubicBezTo>
                    <a:pt x="8685" y="250"/>
                    <a:pt x="8667" y="266"/>
                    <a:pt x="8595" y="266"/>
                  </a:cubicBezTo>
                  <a:cubicBezTo>
                    <a:pt x="8466" y="266"/>
                    <a:pt x="8160" y="213"/>
                    <a:pt x="7962" y="213"/>
                  </a:cubicBezTo>
                  <a:cubicBezTo>
                    <a:pt x="7867" y="213"/>
                    <a:pt x="7796" y="226"/>
                    <a:pt x="7782" y="262"/>
                  </a:cubicBezTo>
                  <a:cubicBezTo>
                    <a:pt x="7691" y="201"/>
                    <a:pt x="7478" y="201"/>
                    <a:pt x="7721" y="140"/>
                  </a:cubicBezTo>
                  <a:lnTo>
                    <a:pt x="7721" y="140"/>
                  </a:lnTo>
                  <a:cubicBezTo>
                    <a:pt x="7542" y="154"/>
                    <a:pt x="7383" y="158"/>
                    <a:pt x="7238" y="158"/>
                  </a:cubicBezTo>
                  <a:cubicBezTo>
                    <a:pt x="6979" y="158"/>
                    <a:pt x="6763" y="144"/>
                    <a:pt x="6553" y="144"/>
                  </a:cubicBezTo>
                  <a:cubicBezTo>
                    <a:pt x="6360" y="144"/>
                    <a:pt x="6171" y="156"/>
                    <a:pt x="5958" y="201"/>
                  </a:cubicBezTo>
                  <a:cubicBezTo>
                    <a:pt x="5867" y="170"/>
                    <a:pt x="6140" y="140"/>
                    <a:pt x="6049" y="110"/>
                  </a:cubicBezTo>
                  <a:cubicBezTo>
                    <a:pt x="5988" y="110"/>
                    <a:pt x="5806" y="140"/>
                    <a:pt x="5715" y="140"/>
                  </a:cubicBezTo>
                  <a:cubicBezTo>
                    <a:pt x="5624" y="110"/>
                    <a:pt x="5837" y="79"/>
                    <a:pt x="5958" y="79"/>
                  </a:cubicBezTo>
                  <a:cubicBezTo>
                    <a:pt x="5137" y="79"/>
                    <a:pt x="5046" y="201"/>
                    <a:pt x="4985" y="322"/>
                  </a:cubicBezTo>
                  <a:cubicBezTo>
                    <a:pt x="4835" y="299"/>
                    <a:pt x="4710" y="289"/>
                    <a:pt x="4597" y="289"/>
                  </a:cubicBezTo>
                  <a:cubicBezTo>
                    <a:pt x="4414" y="289"/>
                    <a:pt x="4261" y="315"/>
                    <a:pt x="4074" y="353"/>
                  </a:cubicBezTo>
                  <a:cubicBezTo>
                    <a:pt x="3922" y="322"/>
                    <a:pt x="3678" y="292"/>
                    <a:pt x="4195" y="262"/>
                  </a:cubicBezTo>
                  <a:cubicBezTo>
                    <a:pt x="4021" y="262"/>
                    <a:pt x="3471" y="242"/>
                    <a:pt x="3025" y="242"/>
                  </a:cubicBezTo>
                  <a:cubicBezTo>
                    <a:pt x="2690" y="242"/>
                    <a:pt x="2415" y="253"/>
                    <a:pt x="2402" y="292"/>
                  </a:cubicBezTo>
                  <a:lnTo>
                    <a:pt x="426" y="292"/>
                  </a:lnTo>
                  <a:lnTo>
                    <a:pt x="669" y="322"/>
                  </a:lnTo>
                  <a:cubicBezTo>
                    <a:pt x="578" y="353"/>
                    <a:pt x="487" y="383"/>
                    <a:pt x="335" y="383"/>
                  </a:cubicBezTo>
                  <a:cubicBezTo>
                    <a:pt x="365" y="505"/>
                    <a:pt x="335" y="626"/>
                    <a:pt x="335" y="778"/>
                  </a:cubicBezTo>
                  <a:cubicBezTo>
                    <a:pt x="335" y="900"/>
                    <a:pt x="335" y="1113"/>
                    <a:pt x="335" y="1265"/>
                  </a:cubicBezTo>
                  <a:lnTo>
                    <a:pt x="304" y="1234"/>
                  </a:lnTo>
                  <a:lnTo>
                    <a:pt x="304" y="1234"/>
                  </a:lnTo>
                  <a:cubicBezTo>
                    <a:pt x="244" y="2420"/>
                    <a:pt x="365" y="1751"/>
                    <a:pt x="274" y="2906"/>
                  </a:cubicBezTo>
                  <a:lnTo>
                    <a:pt x="335" y="2845"/>
                  </a:lnTo>
                  <a:lnTo>
                    <a:pt x="335" y="2845"/>
                  </a:lnTo>
                  <a:cubicBezTo>
                    <a:pt x="487" y="2936"/>
                    <a:pt x="244" y="3879"/>
                    <a:pt x="304" y="4547"/>
                  </a:cubicBezTo>
                  <a:lnTo>
                    <a:pt x="335" y="4304"/>
                  </a:lnTo>
                  <a:lnTo>
                    <a:pt x="335" y="4304"/>
                  </a:lnTo>
                  <a:cubicBezTo>
                    <a:pt x="396" y="4669"/>
                    <a:pt x="122" y="5338"/>
                    <a:pt x="122" y="5702"/>
                  </a:cubicBezTo>
                  <a:cubicBezTo>
                    <a:pt x="118" y="5710"/>
                    <a:pt x="115" y="5713"/>
                    <a:pt x="112" y="5713"/>
                  </a:cubicBezTo>
                  <a:cubicBezTo>
                    <a:pt x="92" y="5713"/>
                    <a:pt x="92" y="5539"/>
                    <a:pt x="92" y="5459"/>
                  </a:cubicBezTo>
                  <a:lnTo>
                    <a:pt x="92" y="5459"/>
                  </a:lnTo>
                  <a:cubicBezTo>
                    <a:pt x="46" y="5946"/>
                    <a:pt x="69" y="5976"/>
                    <a:pt x="103" y="5976"/>
                  </a:cubicBezTo>
                  <a:cubicBezTo>
                    <a:pt x="108" y="5976"/>
                    <a:pt x="113" y="5975"/>
                    <a:pt x="118" y="5975"/>
                  </a:cubicBezTo>
                  <a:cubicBezTo>
                    <a:pt x="149" y="5975"/>
                    <a:pt x="183" y="5998"/>
                    <a:pt x="183" y="6310"/>
                  </a:cubicBezTo>
                  <a:cubicBezTo>
                    <a:pt x="177" y="6335"/>
                    <a:pt x="168" y="6342"/>
                    <a:pt x="159" y="6342"/>
                  </a:cubicBezTo>
                  <a:cubicBezTo>
                    <a:pt x="144" y="6342"/>
                    <a:pt x="127" y="6325"/>
                    <a:pt x="111" y="6325"/>
                  </a:cubicBezTo>
                  <a:cubicBezTo>
                    <a:pt x="84" y="6325"/>
                    <a:pt x="61" y="6371"/>
                    <a:pt x="61" y="6614"/>
                  </a:cubicBezTo>
                  <a:cubicBezTo>
                    <a:pt x="1" y="6857"/>
                    <a:pt x="213" y="8012"/>
                    <a:pt x="122" y="8681"/>
                  </a:cubicBezTo>
                  <a:cubicBezTo>
                    <a:pt x="139" y="8596"/>
                    <a:pt x="166" y="8511"/>
                    <a:pt x="191" y="8511"/>
                  </a:cubicBezTo>
                  <a:cubicBezTo>
                    <a:pt x="211" y="8511"/>
                    <a:pt x="230" y="8564"/>
                    <a:pt x="244" y="8712"/>
                  </a:cubicBezTo>
                  <a:cubicBezTo>
                    <a:pt x="244" y="9228"/>
                    <a:pt x="92" y="10110"/>
                    <a:pt x="213" y="10566"/>
                  </a:cubicBezTo>
                  <a:cubicBezTo>
                    <a:pt x="183" y="10626"/>
                    <a:pt x="183" y="10657"/>
                    <a:pt x="183" y="10657"/>
                  </a:cubicBezTo>
                  <a:cubicBezTo>
                    <a:pt x="213" y="11052"/>
                    <a:pt x="244" y="11933"/>
                    <a:pt x="304" y="12146"/>
                  </a:cubicBezTo>
                  <a:cubicBezTo>
                    <a:pt x="61" y="12511"/>
                    <a:pt x="426" y="14578"/>
                    <a:pt x="183" y="14578"/>
                  </a:cubicBezTo>
                  <a:lnTo>
                    <a:pt x="213" y="15794"/>
                  </a:lnTo>
                  <a:lnTo>
                    <a:pt x="183" y="15763"/>
                  </a:lnTo>
                  <a:lnTo>
                    <a:pt x="183" y="15763"/>
                  </a:lnTo>
                  <a:cubicBezTo>
                    <a:pt x="153" y="16523"/>
                    <a:pt x="213" y="16797"/>
                    <a:pt x="274" y="17070"/>
                  </a:cubicBezTo>
                  <a:cubicBezTo>
                    <a:pt x="263" y="17139"/>
                    <a:pt x="256" y="17160"/>
                    <a:pt x="250" y="17160"/>
                  </a:cubicBezTo>
                  <a:cubicBezTo>
                    <a:pt x="239" y="17160"/>
                    <a:pt x="232" y="17101"/>
                    <a:pt x="213" y="17101"/>
                  </a:cubicBezTo>
                  <a:cubicBezTo>
                    <a:pt x="183" y="18225"/>
                    <a:pt x="183" y="18347"/>
                    <a:pt x="304" y="19289"/>
                  </a:cubicBezTo>
                  <a:lnTo>
                    <a:pt x="213" y="19380"/>
                  </a:lnTo>
                  <a:cubicBezTo>
                    <a:pt x="244" y="19502"/>
                    <a:pt x="213" y="19897"/>
                    <a:pt x="183" y="20414"/>
                  </a:cubicBezTo>
                  <a:cubicBezTo>
                    <a:pt x="183" y="20687"/>
                    <a:pt x="183" y="20961"/>
                    <a:pt x="183" y="21234"/>
                  </a:cubicBezTo>
                  <a:lnTo>
                    <a:pt x="183" y="21721"/>
                  </a:lnTo>
                  <a:cubicBezTo>
                    <a:pt x="183" y="21964"/>
                    <a:pt x="183" y="22146"/>
                    <a:pt x="183" y="22359"/>
                  </a:cubicBezTo>
                  <a:cubicBezTo>
                    <a:pt x="183" y="22359"/>
                    <a:pt x="183" y="22329"/>
                    <a:pt x="153" y="22207"/>
                  </a:cubicBezTo>
                  <a:lnTo>
                    <a:pt x="153" y="22207"/>
                  </a:lnTo>
                  <a:cubicBezTo>
                    <a:pt x="153" y="22298"/>
                    <a:pt x="183" y="22359"/>
                    <a:pt x="183" y="22450"/>
                  </a:cubicBezTo>
                  <a:lnTo>
                    <a:pt x="1186" y="22450"/>
                  </a:lnTo>
                  <a:lnTo>
                    <a:pt x="1429" y="22481"/>
                  </a:lnTo>
                  <a:cubicBezTo>
                    <a:pt x="1763" y="22481"/>
                    <a:pt x="2098" y="22511"/>
                    <a:pt x="2402" y="22511"/>
                  </a:cubicBezTo>
                  <a:cubicBezTo>
                    <a:pt x="2604" y="22521"/>
                    <a:pt x="2794" y="22528"/>
                    <a:pt x="2964" y="22528"/>
                  </a:cubicBezTo>
                  <a:cubicBezTo>
                    <a:pt x="3304" y="22528"/>
                    <a:pt x="3567" y="22501"/>
                    <a:pt x="3709" y="22420"/>
                  </a:cubicBezTo>
                  <a:lnTo>
                    <a:pt x="4530" y="22329"/>
                  </a:lnTo>
                  <a:cubicBezTo>
                    <a:pt x="3466" y="22329"/>
                    <a:pt x="4681" y="22207"/>
                    <a:pt x="4256" y="22177"/>
                  </a:cubicBezTo>
                  <a:cubicBezTo>
                    <a:pt x="4303" y="22173"/>
                    <a:pt x="4354" y="22172"/>
                    <a:pt x="4405" y="22172"/>
                  </a:cubicBezTo>
                  <a:cubicBezTo>
                    <a:pt x="4815" y="22172"/>
                    <a:pt x="5293" y="22268"/>
                    <a:pt x="4833" y="22268"/>
                  </a:cubicBezTo>
                  <a:lnTo>
                    <a:pt x="4742" y="22268"/>
                  </a:lnTo>
                  <a:cubicBezTo>
                    <a:pt x="4560" y="22390"/>
                    <a:pt x="6049" y="22298"/>
                    <a:pt x="6019" y="22420"/>
                  </a:cubicBezTo>
                  <a:cubicBezTo>
                    <a:pt x="6319" y="22416"/>
                    <a:pt x="6617" y="22414"/>
                    <a:pt x="6914" y="22414"/>
                  </a:cubicBezTo>
                  <a:cubicBezTo>
                    <a:pt x="8696" y="22414"/>
                    <a:pt x="10431" y="22481"/>
                    <a:pt x="12098" y="22481"/>
                  </a:cubicBezTo>
                  <a:lnTo>
                    <a:pt x="11885" y="22390"/>
                  </a:lnTo>
                  <a:lnTo>
                    <a:pt x="12554" y="22390"/>
                  </a:lnTo>
                  <a:cubicBezTo>
                    <a:pt x="12702" y="22414"/>
                    <a:pt x="12769" y="22459"/>
                    <a:pt x="12533" y="22459"/>
                  </a:cubicBezTo>
                  <a:cubicBezTo>
                    <a:pt x="12477" y="22459"/>
                    <a:pt x="12404" y="22456"/>
                    <a:pt x="12311" y="22450"/>
                  </a:cubicBezTo>
                  <a:lnTo>
                    <a:pt x="12311" y="22450"/>
                  </a:lnTo>
                  <a:cubicBezTo>
                    <a:pt x="12375" y="22474"/>
                    <a:pt x="12463" y="22484"/>
                    <a:pt x="12557" y="22484"/>
                  </a:cubicBezTo>
                  <a:cubicBezTo>
                    <a:pt x="12819" y="22484"/>
                    <a:pt x="13131" y="22412"/>
                    <a:pt x="13131" y="22390"/>
                  </a:cubicBezTo>
                  <a:lnTo>
                    <a:pt x="13131" y="22390"/>
                  </a:lnTo>
                  <a:cubicBezTo>
                    <a:pt x="14074" y="22420"/>
                    <a:pt x="12767" y="22511"/>
                    <a:pt x="13040" y="22511"/>
                  </a:cubicBezTo>
                  <a:lnTo>
                    <a:pt x="13375" y="22511"/>
                  </a:lnTo>
                  <a:cubicBezTo>
                    <a:pt x="13623" y="22461"/>
                    <a:pt x="13689" y="22412"/>
                    <a:pt x="14019" y="22412"/>
                  </a:cubicBezTo>
                  <a:cubicBezTo>
                    <a:pt x="14093" y="22412"/>
                    <a:pt x="14181" y="22414"/>
                    <a:pt x="14287" y="22420"/>
                  </a:cubicBezTo>
                  <a:cubicBezTo>
                    <a:pt x="14651" y="22420"/>
                    <a:pt x="14469" y="22481"/>
                    <a:pt x="14621" y="22481"/>
                  </a:cubicBezTo>
                  <a:lnTo>
                    <a:pt x="15715" y="22481"/>
                  </a:lnTo>
                  <a:lnTo>
                    <a:pt x="15381" y="22420"/>
                  </a:lnTo>
                  <a:cubicBezTo>
                    <a:pt x="15743" y="22360"/>
                    <a:pt x="16166" y="22419"/>
                    <a:pt x="15783" y="22301"/>
                  </a:cubicBezTo>
                  <a:lnTo>
                    <a:pt x="15783" y="22301"/>
                  </a:lnTo>
                  <a:cubicBezTo>
                    <a:pt x="16078" y="22390"/>
                    <a:pt x="16869" y="22405"/>
                    <a:pt x="17634" y="22405"/>
                  </a:cubicBezTo>
                  <a:cubicBezTo>
                    <a:pt x="18019" y="22405"/>
                    <a:pt x="18398" y="22401"/>
                    <a:pt x="18704" y="22401"/>
                  </a:cubicBezTo>
                  <a:cubicBezTo>
                    <a:pt x="19009" y="22401"/>
                    <a:pt x="19241" y="22405"/>
                    <a:pt x="19332" y="22420"/>
                  </a:cubicBezTo>
                  <a:cubicBezTo>
                    <a:pt x="19879" y="22359"/>
                    <a:pt x="20396" y="22359"/>
                    <a:pt x="21034" y="22359"/>
                  </a:cubicBezTo>
                  <a:cubicBezTo>
                    <a:pt x="20904" y="22333"/>
                    <a:pt x="20818" y="22262"/>
                    <a:pt x="21145" y="22262"/>
                  </a:cubicBezTo>
                  <a:cubicBezTo>
                    <a:pt x="21198" y="22262"/>
                    <a:pt x="21262" y="22264"/>
                    <a:pt x="21338" y="22268"/>
                  </a:cubicBezTo>
                  <a:cubicBezTo>
                    <a:pt x="21132" y="22445"/>
                    <a:pt x="22297" y="22336"/>
                    <a:pt x="22784" y="22468"/>
                  </a:cubicBezTo>
                  <a:lnTo>
                    <a:pt x="22784" y="22468"/>
                  </a:lnTo>
                  <a:cubicBezTo>
                    <a:pt x="22637" y="22399"/>
                    <a:pt x="24376" y="22473"/>
                    <a:pt x="23800" y="22329"/>
                  </a:cubicBezTo>
                  <a:lnTo>
                    <a:pt x="23800" y="22329"/>
                  </a:lnTo>
                  <a:cubicBezTo>
                    <a:pt x="24256" y="22359"/>
                    <a:pt x="23800" y="22390"/>
                    <a:pt x="24165" y="22450"/>
                  </a:cubicBezTo>
                  <a:cubicBezTo>
                    <a:pt x="24431" y="22429"/>
                    <a:pt x="24709" y="22421"/>
                    <a:pt x="24996" y="22421"/>
                  </a:cubicBezTo>
                  <a:cubicBezTo>
                    <a:pt x="25810" y="22421"/>
                    <a:pt x="26700" y="22485"/>
                    <a:pt x="27612" y="22485"/>
                  </a:cubicBezTo>
                  <a:cubicBezTo>
                    <a:pt x="27739" y="22485"/>
                    <a:pt x="27867" y="22484"/>
                    <a:pt x="27995" y="22481"/>
                  </a:cubicBezTo>
                  <a:cubicBezTo>
                    <a:pt x="28025" y="22450"/>
                    <a:pt x="27782" y="22420"/>
                    <a:pt x="28086" y="22359"/>
                  </a:cubicBezTo>
                  <a:lnTo>
                    <a:pt x="28816" y="22511"/>
                  </a:lnTo>
                  <a:cubicBezTo>
                    <a:pt x="29017" y="22489"/>
                    <a:pt x="29054" y="22417"/>
                    <a:pt x="29265" y="22417"/>
                  </a:cubicBezTo>
                  <a:cubicBezTo>
                    <a:pt x="29341" y="22417"/>
                    <a:pt x="29439" y="22426"/>
                    <a:pt x="29576" y="22450"/>
                  </a:cubicBezTo>
                  <a:cubicBezTo>
                    <a:pt x="29484" y="22420"/>
                    <a:pt x="29393" y="22390"/>
                    <a:pt x="29576" y="22390"/>
                  </a:cubicBezTo>
                  <a:cubicBezTo>
                    <a:pt x="30188" y="22417"/>
                    <a:pt x="30806" y="22426"/>
                    <a:pt x="31427" y="22426"/>
                  </a:cubicBezTo>
                  <a:cubicBezTo>
                    <a:pt x="32534" y="22426"/>
                    <a:pt x="33652" y="22398"/>
                    <a:pt x="34772" y="22398"/>
                  </a:cubicBezTo>
                  <a:cubicBezTo>
                    <a:pt x="35796" y="22398"/>
                    <a:pt x="36821" y="22421"/>
                    <a:pt x="37843" y="22511"/>
                  </a:cubicBezTo>
                  <a:cubicBezTo>
                    <a:pt x="37448" y="22450"/>
                    <a:pt x="37722" y="22450"/>
                    <a:pt x="37995" y="22450"/>
                  </a:cubicBezTo>
                  <a:cubicBezTo>
                    <a:pt x="37813" y="22450"/>
                    <a:pt x="37995" y="22390"/>
                    <a:pt x="37965" y="22359"/>
                  </a:cubicBezTo>
                  <a:lnTo>
                    <a:pt x="37965" y="22359"/>
                  </a:lnTo>
                  <a:lnTo>
                    <a:pt x="39120" y="22450"/>
                  </a:lnTo>
                  <a:cubicBezTo>
                    <a:pt x="39226" y="22405"/>
                    <a:pt x="39530" y="22405"/>
                    <a:pt x="39823" y="22405"/>
                  </a:cubicBezTo>
                  <a:cubicBezTo>
                    <a:pt x="40115" y="22405"/>
                    <a:pt x="40396" y="22405"/>
                    <a:pt x="40457" y="22359"/>
                  </a:cubicBezTo>
                  <a:lnTo>
                    <a:pt x="40092" y="22359"/>
                  </a:lnTo>
                  <a:cubicBezTo>
                    <a:pt x="40579" y="22268"/>
                    <a:pt x="39424" y="22116"/>
                    <a:pt x="39485" y="21964"/>
                  </a:cubicBezTo>
                  <a:lnTo>
                    <a:pt x="39485" y="21964"/>
                  </a:lnTo>
                  <a:cubicBezTo>
                    <a:pt x="39388" y="21985"/>
                    <a:pt x="39282" y="21994"/>
                    <a:pt x="39166" y="21994"/>
                  </a:cubicBezTo>
                  <a:cubicBezTo>
                    <a:pt x="38786" y="21994"/>
                    <a:pt x="38312" y="21904"/>
                    <a:pt x="37812" y="21904"/>
                  </a:cubicBezTo>
                  <a:cubicBezTo>
                    <a:pt x="37602" y="21904"/>
                    <a:pt x="37388" y="21920"/>
                    <a:pt x="37174" y="21964"/>
                  </a:cubicBezTo>
                  <a:cubicBezTo>
                    <a:pt x="36992" y="21934"/>
                    <a:pt x="37357" y="21903"/>
                    <a:pt x="37235" y="21873"/>
                  </a:cubicBezTo>
                  <a:lnTo>
                    <a:pt x="37235" y="21873"/>
                  </a:lnTo>
                  <a:cubicBezTo>
                    <a:pt x="37080" y="21917"/>
                    <a:pt x="36891" y="21946"/>
                    <a:pt x="36599" y="21946"/>
                  </a:cubicBezTo>
                  <a:cubicBezTo>
                    <a:pt x="36492" y="21946"/>
                    <a:pt x="36371" y="21942"/>
                    <a:pt x="36232" y="21934"/>
                  </a:cubicBezTo>
                  <a:lnTo>
                    <a:pt x="36293" y="21903"/>
                  </a:lnTo>
                  <a:lnTo>
                    <a:pt x="36293" y="21903"/>
                  </a:lnTo>
                  <a:cubicBezTo>
                    <a:pt x="36020" y="21909"/>
                    <a:pt x="35778" y="21911"/>
                    <a:pt x="35555" y="21911"/>
                  </a:cubicBezTo>
                  <a:cubicBezTo>
                    <a:pt x="34606" y="21911"/>
                    <a:pt x="33979" y="21867"/>
                    <a:pt x="32676" y="21842"/>
                  </a:cubicBezTo>
                  <a:lnTo>
                    <a:pt x="32676" y="21842"/>
                  </a:lnTo>
                  <a:lnTo>
                    <a:pt x="32798" y="21903"/>
                  </a:lnTo>
                  <a:cubicBezTo>
                    <a:pt x="32463" y="21903"/>
                    <a:pt x="32372" y="21873"/>
                    <a:pt x="32220" y="21842"/>
                  </a:cubicBezTo>
                  <a:lnTo>
                    <a:pt x="32220" y="21842"/>
                  </a:lnTo>
                  <a:cubicBezTo>
                    <a:pt x="32022" y="21903"/>
                    <a:pt x="32266" y="21903"/>
                    <a:pt x="32513" y="21903"/>
                  </a:cubicBezTo>
                  <a:cubicBezTo>
                    <a:pt x="32760" y="21903"/>
                    <a:pt x="33010" y="21903"/>
                    <a:pt x="32828" y="21964"/>
                  </a:cubicBezTo>
                  <a:cubicBezTo>
                    <a:pt x="32372" y="21842"/>
                    <a:pt x="30427" y="21964"/>
                    <a:pt x="30123" y="21812"/>
                  </a:cubicBezTo>
                  <a:cubicBezTo>
                    <a:pt x="29576" y="21812"/>
                    <a:pt x="30275" y="21903"/>
                    <a:pt x="29728" y="21903"/>
                  </a:cubicBezTo>
                  <a:lnTo>
                    <a:pt x="29606" y="21842"/>
                  </a:lnTo>
                  <a:lnTo>
                    <a:pt x="29454" y="21903"/>
                  </a:lnTo>
                  <a:cubicBezTo>
                    <a:pt x="29120" y="21903"/>
                    <a:pt x="28937" y="21842"/>
                    <a:pt x="28937" y="21812"/>
                  </a:cubicBezTo>
                  <a:cubicBezTo>
                    <a:pt x="29028" y="21812"/>
                    <a:pt x="29180" y="21782"/>
                    <a:pt x="29272" y="21782"/>
                  </a:cubicBezTo>
                  <a:cubicBezTo>
                    <a:pt x="29152" y="21766"/>
                    <a:pt x="29008" y="21760"/>
                    <a:pt x="28857" y="21760"/>
                  </a:cubicBezTo>
                  <a:cubicBezTo>
                    <a:pt x="28519" y="21760"/>
                    <a:pt x="28147" y="21788"/>
                    <a:pt x="27954" y="21788"/>
                  </a:cubicBezTo>
                  <a:cubicBezTo>
                    <a:pt x="27953" y="21788"/>
                    <a:pt x="27952" y="21788"/>
                    <a:pt x="27952" y="21788"/>
                  </a:cubicBezTo>
                  <a:lnTo>
                    <a:pt x="27952" y="21788"/>
                  </a:lnTo>
                  <a:lnTo>
                    <a:pt x="28360" y="21812"/>
                  </a:lnTo>
                  <a:cubicBezTo>
                    <a:pt x="27884" y="21822"/>
                    <a:pt x="27370" y="21822"/>
                    <a:pt x="26846" y="21822"/>
                  </a:cubicBezTo>
                  <a:lnTo>
                    <a:pt x="26846" y="21822"/>
                  </a:lnTo>
                  <a:cubicBezTo>
                    <a:pt x="25796" y="21822"/>
                    <a:pt x="24702" y="21822"/>
                    <a:pt x="23770" y="21903"/>
                  </a:cubicBezTo>
                  <a:lnTo>
                    <a:pt x="23892" y="21934"/>
                  </a:lnTo>
                  <a:cubicBezTo>
                    <a:pt x="23673" y="21946"/>
                    <a:pt x="23509" y="21951"/>
                    <a:pt x="23375" y="21951"/>
                  </a:cubicBezTo>
                  <a:cubicBezTo>
                    <a:pt x="22932" y="21951"/>
                    <a:pt x="22829" y="21898"/>
                    <a:pt x="22232" y="21898"/>
                  </a:cubicBezTo>
                  <a:cubicBezTo>
                    <a:pt x="22132" y="21898"/>
                    <a:pt x="22018" y="21900"/>
                    <a:pt x="21885" y="21903"/>
                  </a:cubicBezTo>
                  <a:lnTo>
                    <a:pt x="21916" y="21903"/>
                  </a:lnTo>
                  <a:cubicBezTo>
                    <a:pt x="21703" y="21934"/>
                    <a:pt x="21369" y="21964"/>
                    <a:pt x="21065" y="21964"/>
                  </a:cubicBezTo>
                  <a:cubicBezTo>
                    <a:pt x="21338" y="21903"/>
                    <a:pt x="20518" y="21873"/>
                    <a:pt x="20882" y="21842"/>
                  </a:cubicBezTo>
                  <a:lnTo>
                    <a:pt x="20882" y="21842"/>
                  </a:lnTo>
                  <a:cubicBezTo>
                    <a:pt x="19758" y="21903"/>
                    <a:pt x="20335" y="21873"/>
                    <a:pt x="19575" y="22025"/>
                  </a:cubicBezTo>
                  <a:lnTo>
                    <a:pt x="19393" y="21964"/>
                  </a:lnTo>
                  <a:cubicBezTo>
                    <a:pt x="19119" y="21994"/>
                    <a:pt x="19119" y="22025"/>
                    <a:pt x="18542" y="22055"/>
                  </a:cubicBezTo>
                  <a:cubicBezTo>
                    <a:pt x="18998" y="21994"/>
                    <a:pt x="18147" y="21964"/>
                    <a:pt x="18694" y="21903"/>
                  </a:cubicBezTo>
                  <a:cubicBezTo>
                    <a:pt x="18428" y="21877"/>
                    <a:pt x="18194" y="21867"/>
                    <a:pt x="17982" y="21867"/>
                  </a:cubicBezTo>
                  <a:cubicBezTo>
                    <a:pt x="17512" y="21867"/>
                    <a:pt x="17159" y="21913"/>
                    <a:pt x="16851" y="21913"/>
                  </a:cubicBezTo>
                  <a:cubicBezTo>
                    <a:pt x="16664" y="21913"/>
                    <a:pt x="16494" y="21896"/>
                    <a:pt x="16323" y="21842"/>
                  </a:cubicBezTo>
                  <a:lnTo>
                    <a:pt x="16323" y="21842"/>
                  </a:lnTo>
                  <a:cubicBezTo>
                    <a:pt x="15776" y="21994"/>
                    <a:pt x="17387" y="21934"/>
                    <a:pt x="17083" y="21964"/>
                  </a:cubicBezTo>
                  <a:cubicBezTo>
                    <a:pt x="17281" y="22014"/>
                    <a:pt x="16832" y="22063"/>
                    <a:pt x="16461" y="22063"/>
                  </a:cubicBezTo>
                  <a:cubicBezTo>
                    <a:pt x="16378" y="22063"/>
                    <a:pt x="16299" y="22061"/>
                    <a:pt x="16232" y="22055"/>
                  </a:cubicBezTo>
                  <a:cubicBezTo>
                    <a:pt x="15837" y="22055"/>
                    <a:pt x="15563" y="21873"/>
                    <a:pt x="14590" y="21873"/>
                  </a:cubicBezTo>
                  <a:cubicBezTo>
                    <a:pt x="14682" y="21873"/>
                    <a:pt x="14682" y="21842"/>
                    <a:pt x="14773" y="21842"/>
                  </a:cubicBezTo>
                  <a:cubicBezTo>
                    <a:pt x="14718" y="21838"/>
                    <a:pt x="14664" y="21836"/>
                    <a:pt x="14610" y="21836"/>
                  </a:cubicBezTo>
                  <a:cubicBezTo>
                    <a:pt x="14399" y="21836"/>
                    <a:pt x="14190" y="21864"/>
                    <a:pt x="13953" y="21864"/>
                  </a:cubicBezTo>
                  <a:cubicBezTo>
                    <a:pt x="13848" y="21864"/>
                    <a:pt x="13737" y="21858"/>
                    <a:pt x="13618" y="21842"/>
                  </a:cubicBezTo>
                  <a:cubicBezTo>
                    <a:pt x="13375" y="21934"/>
                    <a:pt x="13040" y="21842"/>
                    <a:pt x="12949" y="21964"/>
                  </a:cubicBezTo>
                  <a:lnTo>
                    <a:pt x="13861" y="21934"/>
                  </a:lnTo>
                  <a:lnTo>
                    <a:pt x="13861" y="21934"/>
                  </a:lnTo>
                  <a:cubicBezTo>
                    <a:pt x="13461" y="21957"/>
                    <a:pt x="13097" y="22054"/>
                    <a:pt x="12558" y="22054"/>
                  </a:cubicBezTo>
                  <a:cubicBezTo>
                    <a:pt x="12401" y="22054"/>
                    <a:pt x="12229" y="22045"/>
                    <a:pt x="12037" y="22025"/>
                  </a:cubicBezTo>
                  <a:cubicBezTo>
                    <a:pt x="12098" y="22025"/>
                    <a:pt x="12341" y="21994"/>
                    <a:pt x="12524" y="21964"/>
                  </a:cubicBezTo>
                  <a:cubicBezTo>
                    <a:pt x="12472" y="21958"/>
                    <a:pt x="12421" y="21955"/>
                    <a:pt x="12369" y="21955"/>
                  </a:cubicBezTo>
                  <a:cubicBezTo>
                    <a:pt x="12229" y="21955"/>
                    <a:pt x="12089" y="21973"/>
                    <a:pt x="11948" y="21973"/>
                  </a:cubicBezTo>
                  <a:cubicBezTo>
                    <a:pt x="11897" y="21973"/>
                    <a:pt x="11845" y="21970"/>
                    <a:pt x="11794" y="21964"/>
                  </a:cubicBezTo>
                  <a:cubicBezTo>
                    <a:pt x="11855" y="21842"/>
                    <a:pt x="12888" y="21934"/>
                    <a:pt x="13435" y="21842"/>
                  </a:cubicBezTo>
                  <a:cubicBezTo>
                    <a:pt x="13385" y="21831"/>
                    <a:pt x="13318" y="21827"/>
                    <a:pt x="13245" y="21827"/>
                  </a:cubicBezTo>
                  <a:cubicBezTo>
                    <a:pt x="13062" y="21827"/>
                    <a:pt x="12836" y="21852"/>
                    <a:pt x="12711" y="21852"/>
                  </a:cubicBezTo>
                  <a:cubicBezTo>
                    <a:pt x="12613" y="21852"/>
                    <a:pt x="12577" y="21836"/>
                    <a:pt x="12676" y="21782"/>
                  </a:cubicBezTo>
                  <a:lnTo>
                    <a:pt x="12676" y="21782"/>
                  </a:lnTo>
                  <a:cubicBezTo>
                    <a:pt x="12522" y="21852"/>
                    <a:pt x="12341" y="21868"/>
                    <a:pt x="12139" y="21868"/>
                  </a:cubicBezTo>
                  <a:cubicBezTo>
                    <a:pt x="11974" y="21868"/>
                    <a:pt x="11795" y="21858"/>
                    <a:pt x="11604" y="21858"/>
                  </a:cubicBezTo>
                  <a:cubicBezTo>
                    <a:pt x="11423" y="21858"/>
                    <a:pt x="11233" y="21867"/>
                    <a:pt x="11034" y="21903"/>
                  </a:cubicBezTo>
                  <a:lnTo>
                    <a:pt x="11095" y="21812"/>
                  </a:lnTo>
                  <a:lnTo>
                    <a:pt x="11095" y="21812"/>
                  </a:lnTo>
                  <a:cubicBezTo>
                    <a:pt x="10973" y="21842"/>
                    <a:pt x="10761" y="21873"/>
                    <a:pt x="10578" y="21873"/>
                  </a:cubicBezTo>
                  <a:lnTo>
                    <a:pt x="10913" y="21782"/>
                  </a:lnTo>
                  <a:lnTo>
                    <a:pt x="10913" y="21782"/>
                  </a:lnTo>
                  <a:cubicBezTo>
                    <a:pt x="10823" y="21792"/>
                    <a:pt x="10734" y="21796"/>
                    <a:pt x="10645" y="21796"/>
                  </a:cubicBezTo>
                  <a:cubicBezTo>
                    <a:pt x="10307" y="21796"/>
                    <a:pt x="9968" y="21737"/>
                    <a:pt x="9630" y="21737"/>
                  </a:cubicBezTo>
                  <a:cubicBezTo>
                    <a:pt x="9541" y="21737"/>
                    <a:pt x="9452" y="21741"/>
                    <a:pt x="9362" y="21751"/>
                  </a:cubicBezTo>
                  <a:cubicBezTo>
                    <a:pt x="10457" y="21751"/>
                    <a:pt x="9606" y="21842"/>
                    <a:pt x="10062" y="21873"/>
                  </a:cubicBezTo>
                  <a:cubicBezTo>
                    <a:pt x="9842" y="21893"/>
                    <a:pt x="9675" y="21902"/>
                    <a:pt x="9541" y="21902"/>
                  </a:cubicBezTo>
                  <a:cubicBezTo>
                    <a:pt x="8919" y="21902"/>
                    <a:pt x="9034" y="21719"/>
                    <a:pt x="8013" y="21719"/>
                  </a:cubicBezTo>
                  <a:cubicBezTo>
                    <a:pt x="7951" y="21719"/>
                    <a:pt x="7884" y="21719"/>
                    <a:pt x="7812" y="21721"/>
                  </a:cubicBezTo>
                  <a:cubicBezTo>
                    <a:pt x="8025" y="21721"/>
                    <a:pt x="8572" y="21782"/>
                    <a:pt x="8268" y="21812"/>
                  </a:cubicBezTo>
                  <a:cubicBezTo>
                    <a:pt x="7995" y="21782"/>
                    <a:pt x="7599" y="21751"/>
                    <a:pt x="7447" y="21721"/>
                  </a:cubicBezTo>
                  <a:lnTo>
                    <a:pt x="7447" y="21721"/>
                  </a:lnTo>
                  <a:cubicBezTo>
                    <a:pt x="6444" y="21751"/>
                    <a:pt x="7569" y="21812"/>
                    <a:pt x="7174" y="21842"/>
                  </a:cubicBezTo>
                  <a:cubicBezTo>
                    <a:pt x="7086" y="21818"/>
                    <a:pt x="7010" y="21809"/>
                    <a:pt x="6939" y="21809"/>
                  </a:cubicBezTo>
                  <a:cubicBezTo>
                    <a:pt x="6740" y="21809"/>
                    <a:pt x="6575" y="21881"/>
                    <a:pt x="6262" y="21903"/>
                  </a:cubicBezTo>
                  <a:lnTo>
                    <a:pt x="6232" y="21842"/>
                  </a:lnTo>
                  <a:cubicBezTo>
                    <a:pt x="6088" y="21835"/>
                    <a:pt x="5977" y="21831"/>
                    <a:pt x="5890" y="21831"/>
                  </a:cubicBezTo>
                  <a:cubicBezTo>
                    <a:pt x="5380" y="21831"/>
                    <a:pt x="5695" y="21945"/>
                    <a:pt x="5236" y="21945"/>
                  </a:cubicBezTo>
                  <a:cubicBezTo>
                    <a:pt x="5157" y="21945"/>
                    <a:pt x="5056" y="21941"/>
                    <a:pt x="4925" y="21934"/>
                  </a:cubicBezTo>
                  <a:lnTo>
                    <a:pt x="5350" y="21842"/>
                  </a:lnTo>
                  <a:lnTo>
                    <a:pt x="4833" y="21842"/>
                  </a:lnTo>
                  <a:lnTo>
                    <a:pt x="4955" y="21782"/>
                  </a:lnTo>
                  <a:lnTo>
                    <a:pt x="4955" y="21782"/>
                  </a:lnTo>
                  <a:cubicBezTo>
                    <a:pt x="4711" y="21807"/>
                    <a:pt x="4537" y="21817"/>
                    <a:pt x="4375" y="21817"/>
                  </a:cubicBezTo>
                  <a:cubicBezTo>
                    <a:pt x="4153" y="21817"/>
                    <a:pt x="3951" y="21799"/>
                    <a:pt x="3618" y="21782"/>
                  </a:cubicBezTo>
                  <a:lnTo>
                    <a:pt x="3618" y="21782"/>
                  </a:lnTo>
                  <a:cubicBezTo>
                    <a:pt x="3770" y="21842"/>
                    <a:pt x="3557" y="21934"/>
                    <a:pt x="3071" y="21934"/>
                  </a:cubicBezTo>
                  <a:cubicBezTo>
                    <a:pt x="2706" y="21873"/>
                    <a:pt x="3253" y="21873"/>
                    <a:pt x="2554" y="21873"/>
                  </a:cubicBezTo>
                  <a:cubicBezTo>
                    <a:pt x="2648" y="21835"/>
                    <a:pt x="2753" y="21809"/>
                    <a:pt x="2892" y="21809"/>
                  </a:cubicBezTo>
                  <a:cubicBezTo>
                    <a:pt x="2978" y="21809"/>
                    <a:pt x="3076" y="21819"/>
                    <a:pt x="3192" y="21842"/>
                  </a:cubicBezTo>
                  <a:cubicBezTo>
                    <a:pt x="3222" y="21812"/>
                    <a:pt x="3344" y="21782"/>
                    <a:pt x="3374" y="21782"/>
                  </a:cubicBezTo>
                  <a:cubicBezTo>
                    <a:pt x="3192" y="21751"/>
                    <a:pt x="2964" y="21744"/>
                    <a:pt x="2748" y="21744"/>
                  </a:cubicBezTo>
                  <a:cubicBezTo>
                    <a:pt x="2531" y="21744"/>
                    <a:pt x="2326" y="21751"/>
                    <a:pt x="2189" y="21751"/>
                  </a:cubicBezTo>
                  <a:cubicBezTo>
                    <a:pt x="2311" y="21751"/>
                    <a:pt x="2402" y="21751"/>
                    <a:pt x="2463" y="21782"/>
                  </a:cubicBezTo>
                  <a:lnTo>
                    <a:pt x="1460" y="21873"/>
                  </a:lnTo>
                  <a:cubicBezTo>
                    <a:pt x="1308" y="21842"/>
                    <a:pt x="1429" y="21812"/>
                    <a:pt x="1551" y="21812"/>
                  </a:cubicBezTo>
                  <a:cubicBezTo>
                    <a:pt x="1429" y="21812"/>
                    <a:pt x="1368" y="21812"/>
                    <a:pt x="1247" y="21842"/>
                  </a:cubicBezTo>
                  <a:lnTo>
                    <a:pt x="973" y="21842"/>
                  </a:lnTo>
                  <a:cubicBezTo>
                    <a:pt x="1004" y="21812"/>
                    <a:pt x="1034" y="21782"/>
                    <a:pt x="1034" y="21751"/>
                  </a:cubicBezTo>
                  <a:lnTo>
                    <a:pt x="1064" y="21751"/>
                  </a:lnTo>
                  <a:cubicBezTo>
                    <a:pt x="1064" y="21751"/>
                    <a:pt x="1095" y="21721"/>
                    <a:pt x="1125" y="21721"/>
                  </a:cubicBezTo>
                  <a:lnTo>
                    <a:pt x="1034" y="21721"/>
                  </a:lnTo>
                  <a:lnTo>
                    <a:pt x="882" y="21751"/>
                  </a:lnTo>
                  <a:cubicBezTo>
                    <a:pt x="882" y="21697"/>
                    <a:pt x="930" y="21594"/>
                    <a:pt x="962" y="21594"/>
                  </a:cubicBezTo>
                  <a:cubicBezTo>
                    <a:pt x="966" y="21594"/>
                    <a:pt x="970" y="21596"/>
                    <a:pt x="973" y="21599"/>
                  </a:cubicBezTo>
                  <a:cubicBezTo>
                    <a:pt x="973" y="21574"/>
                    <a:pt x="973" y="21397"/>
                    <a:pt x="973" y="21265"/>
                  </a:cubicBezTo>
                  <a:cubicBezTo>
                    <a:pt x="943" y="21113"/>
                    <a:pt x="943" y="20931"/>
                    <a:pt x="912" y="20779"/>
                  </a:cubicBezTo>
                  <a:cubicBezTo>
                    <a:pt x="882" y="20414"/>
                    <a:pt x="882" y="20049"/>
                    <a:pt x="882" y="19684"/>
                  </a:cubicBezTo>
                  <a:cubicBezTo>
                    <a:pt x="882" y="19654"/>
                    <a:pt x="882" y="19563"/>
                    <a:pt x="852" y="19411"/>
                  </a:cubicBezTo>
                  <a:cubicBezTo>
                    <a:pt x="882" y="18742"/>
                    <a:pt x="943" y="18134"/>
                    <a:pt x="852" y="17344"/>
                  </a:cubicBezTo>
                  <a:lnTo>
                    <a:pt x="973" y="16888"/>
                  </a:lnTo>
                  <a:cubicBezTo>
                    <a:pt x="966" y="16753"/>
                    <a:pt x="957" y="16708"/>
                    <a:pt x="945" y="16708"/>
                  </a:cubicBezTo>
                  <a:cubicBezTo>
                    <a:pt x="921" y="16708"/>
                    <a:pt x="889" y="16897"/>
                    <a:pt x="857" y="16897"/>
                  </a:cubicBezTo>
                  <a:cubicBezTo>
                    <a:pt x="834" y="16897"/>
                    <a:pt x="811" y="16799"/>
                    <a:pt x="791" y="16462"/>
                  </a:cubicBezTo>
                  <a:cubicBezTo>
                    <a:pt x="775" y="16071"/>
                    <a:pt x="802" y="16021"/>
                    <a:pt x="836" y="16021"/>
                  </a:cubicBezTo>
                  <a:cubicBezTo>
                    <a:pt x="847" y="16021"/>
                    <a:pt x="860" y="16027"/>
                    <a:pt x="871" y="16027"/>
                  </a:cubicBezTo>
                  <a:cubicBezTo>
                    <a:pt x="888" y="16027"/>
                    <a:pt x="904" y="16013"/>
                    <a:pt x="912" y="15946"/>
                  </a:cubicBezTo>
                  <a:cubicBezTo>
                    <a:pt x="852" y="15581"/>
                    <a:pt x="760" y="14943"/>
                    <a:pt x="852" y="14244"/>
                  </a:cubicBezTo>
                  <a:lnTo>
                    <a:pt x="852" y="14244"/>
                  </a:lnTo>
                  <a:cubicBezTo>
                    <a:pt x="852" y="14487"/>
                    <a:pt x="852" y="14669"/>
                    <a:pt x="852" y="14851"/>
                  </a:cubicBezTo>
                  <a:lnTo>
                    <a:pt x="912" y="14335"/>
                  </a:lnTo>
                  <a:cubicBezTo>
                    <a:pt x="977" y="14786"/>
                    <a:pt x="981" y="15147"/>
                    <a:pt x="1009" y="15147"/>
                  </a:cubicBezTo>
                  <a:cubicBezTo>
                    <a:pt x="1021" y="15147"/>
                    <a:pt x="1038" y="15085"/>
                    <a:pt x="1064" y="14943"/>
                  </a:cubicBezTo>
                  <a:cubicBezTo>
                    <a:pt x="852" y="14851"/>
                    <a:pt x="1034" y="12936"/>
                    <a:pt x="821" y="12876"/>
                  </a:cubicBezTo>
                  <a:lnTo>
                    <a:pt x="882" y="12511"/>
                  </a:lnTo>
                  <a:cubicBezTo>
                    <a:pt x="882" y="12633"/>
                    <a:pt x="882" y="12633"/>
                    <a:pt x="882" y="12724"/>
                  </a:cubicBezTo>
                  <a:cubicBezTo>
                    <a:pt x="973" y="12085"/>
                    <a:pt x="730" y="12237"/>
                    <a:pt x="760" y="11386"/>
                  </a:cubicBezTo>
                  <a:cubicBezTo>
                    <a:pt x="782" y="11166"/>
                    <a:pt x="804" y="11010"/>
                    <a:pt x="815" y="11010"/>
                  </a:cubicBezTo>
                  <a:cubicBezTo>
                    <a:pt x="816" y="11010"/>
                    <a:pt x="817" y="11012"/>
                    <a:pt x="818" y="11017"/>
                  </a:cubicBezTo>
                  <a:lnTo>
                    <a:pt x="818" y="11017"/>
                  </a:lnTo>
                  <a:lnTo>
                    <a:pt x="791" y="10414"/>
                  </a:lnTo>
                  <a:cubicBezTo>
                    <a:pt x="791" y="10337"/>
                    <a:pt x="796" y="10304"/>
                    <a:pt x="802" y="10304"/>
                  </a:cubicBezTo>
                  <a:cubicBezTo>
                    <a:pt x="808" y="10304"/>
                    <a:pt x="815" y="10334"/>
                    <a:pt x="819" y="10388"/>
                  </a:cubicBezTo>
                  <a:lnTo>
                    <a:pt x="819" y="10388"/>
                  </a:lnTo>
                  <a:lnTo>
                    <a:pt x="791" y="9471"/>
                  </a:lnTo>
                  <a:lnTo>
                    <a:pt x="821" y="9471"/>
                  </a:lnTo>
                  <a:cubicBezTo>
                    <a:pt x="791" y="9319"/>
                    <a:pt x="730" y="9015"/>
                    <a:pt x="700" y="8833"/>
                  </a:cubicBezTo>
                  <a:cubicBezTo>
                    <a:pt x="707" y="8774"/>
                    <a:pt x="713" y="8753"/>
                    <a:pt x="717" y="8753"/>
                  </a:cubicBezTo>
                  <a:cubicBezTo>
                    <a:pt x="730" y="8753"/>
                    <a:pt x="736" y="8908"/>
                    <a:pt x="752" y="8908"/>
                  </a:cubicBezTo>
                  <a:cubicBezTo>
                    <a:pt x="754" y="8908"/>
                    <a:pt x="757" y="8904"/>
                    <a:pt x="760" y="8894"/>
                  </a:cubicBezTo>
                  <a:lnTo>
                    <a:pt x="700" y="8347"/>
                  </a:lnTo>
                  <a:cubicBezTo>
                    <a:pt x="710" y="8309"/>
                    <a:pt x="721" y="8292"/>
                    <a:pt x="731" y="8292"/>
                  </a:cubicBezTo>
                  <a:cubicBezTo>
                    <a:pt x="779" y="8292"/>
                    <a:pt x="816" y="8654"/>
                    <a:pt x="791" y="8955"/>
                  </a:cubicBezTo>
                  <a:cubicBezTo>
                    <a:pt x="1004" y="8438"/>
                    <a:pt x="760" y="8499"/>
                    <a:pt x="882" y="7374"/>
                  </a:cubicBezTo>
                  <a:lnTo>
                    <a:pt x="882" y="7374"/>
                  </a:lnTo>
                  <a:lnTo>
                    <a:pt x="882" y="7921"/>
                  </a:lnTo>
                  <a:cubicBezTo>
                    <a:pt x="1004" y="7556"/>
                    <a:pt x="973" y="7161"/>
                    <a:pt x="1034" y="6553"/>
                  </a:cubicBezTo>
                  <a:lnTo>
                    <a:pt x="1034" y="6553"/>
                  </a:lnTo>
                  <a:cubicBezTo>
                    <a:pt x="1010" y="6673"/>
                    <a:pt x="911" y="7335"/>
                    <a:pt x="855" y="7335"/>
                  </a:cubicBezTo>
                  <a:cubicBezTo>
                    <a:pt x="840" y="7335"/>
                    <a:pt x="828" y="7286"/>
                    <a:pt x="821" y="7161"/>
                  </a:cubicBezTo>
                  <a:lnTo>
                    <a:pt x="821" y="7161"/>
                  </a:lnTo>
                  <a:cubicBezTo>
                    <a:pt x="821" y="7313"/>
                    <a:pt x="882" y="7617"/>
                    <a:pt x="821" y="7708"/>
                  </a:cubicBezTo>
                  <a:cubicBezTo>
                    <a:pt x="730" y="7556"/>
                    <a:pt x="791" y="7405"/>
                    <a:pt x="821" y="7161"/>
                  </a:cubicBezTo>
                  <a:cubicBezTo>
                    <a:pt x="821" y="6979"/>
                    <a:pt x="821" y="6736"/>
                    <a:pt x="791" y="6432"/>
                  </a:cubicBezTo>
                  <a:cubicBezTo>
                    <a:pt x="852" y="6432"/>
                    <a:pt x="852" y="6097"/>
                    <a:pt x="852" y="5702"/>
                  </a:cubicBezTo>
                  <a:lnTo>
                    <a:pt x="943" y="5733"/>
                  </a:lnTo>
                  <a:cubicBezTo>
                    <a:pt x="912" y="5307"/>
                    <a:pt x="852" y="5338"/>
                    <a:pt x="821" y="5064"/>
                  </a:cubicBezTo>
                  <a:cubicBezTo>
                    <a:pt x="821" y="4608"/>
                    <a:pt x="912" y="4487"/>
                    <a:pt x="973" y="4395"/>
                  </a:cubicBezTo>
                  <a:cubicBezTo>
                    <a:pt x="973" y="4193"/>
                    <a:pt x="965" y="4128"/>
                    <a:pt x="953" y="4128"/>
                  </a:cubicBezTo>
                  <a:cubicBezTo>
                    <a:pt x="931" y="4128"/>
                    <a:pt x="894" y="4339"/>
                    <a:pt x="864" y="4339"/>
                  </a:cubicBezTo>
                  <a:cubicBezTo>
                    <a:pt x="846" y="4339"/>
                    <a:pt x="830" y="4259"/>
                    <a:pt x="821" y="4000"/>
                  </a:cubicBezTo>
                  <a:cubicBezTo>
                    <a:pt x="852" y="3362"/>
                    <a:pt x="821" y="2906"/>
                    <a:pt x="760" y="2146"/>
                  </a:cubicBezTo>
                  <a:cubicBezTo>
                    <a:pt x="770" y="2004"/>
                    <a:pt x="779" y="1960"/>
                    <a:pt x="789" y="1960"/>
                  </a:cubicBezTo>
                  <a:cubicBezTo>
                    <a:pt x="805" y="1960"/>
                    <a:pt x="821" y="2094"/>
                    <a:pt x="838" y="2094"/>
                  </a:cubicBezTo>
                  <a:cubicBezTo>
                    <a:pt x="842" y="2094"/>
                    <a:pt x="847" y="2083"/>
                    <a:pt x="852" y="2055"/>
                  </a:cubicBezTo>
                  <a:lnTo>
                    <a:pt x="760" y="1660"/>
                  </a:lnTo>
                  <a:cubicBezTo>
                    <a:pt x="779" y="1605"/>
                    <a:pt x="786" y="1594"/>
                    <a:pt x="795" y="1594"/>
                  </a:cubicBezTo>
                  <a:cubicBezTo>
                    <a:pt x="802" y="1594"/>
                    <a:pt x="809" y="1599"/>
                    <a:pt x="821" y="1599"/>
                  </a:cubicBezTo>
                  <a:cubicBezTo>
                    <a:pt x="791" y="1295"/>
                    <a:pt x="730" y="1569"/>
                    <a:pt x="700" y="1082"/>
                  </a:cubicBezTo>
                  <a:cubicBezTo>
                    <a:pt x="639" y="1021"/>
                    <a:pt x="669" y="869"/>
                    <a:pt x="700" y="717"/>
                  </a:cubicBezTo>
                  <a:cubicBezTo>
                    <a:pt x="821" y="748"/>
                    <a:pt x="943" y="778"/>
                    <a:pt x="1064" y="778"/>
                  </a:cubicBezTo>
                  <a:cubicBezTo>
                    <a:pt x="1277" y="778"/>
                    <a:pt x="1460" y="778"/>
                    <a:pt x="1642" y="748"/>
                  </a:cubicBezTo>
                  <a:lnTo>
                    <a:pt x="1642" y="748"/>
                  </a:lnTo>
                  <a:cubicBezTo>
                    <a:pt x="1824" y="778"/>
                    <a:pt x="1581" y="809"/>
                    <a:pt x="1612" y="839"/>
                  </a:cubicBezTo>
                  <a:cubicBezTo>
                    <a:pt x="2523" y="778"/>
                    <a:pt x="2402" y="778"/>
                    <a:pt x="3131" y="687"/>
                  </a:cubicBezTo>
                  <a:lnTo>
                    <a:pt x="3739" y="748"/>
                  </a:lnTo>
                  <a:cubicBezTo>
                    <a:pt x="3283" y="687"/>
                    <a:pt x="3891" y="596"/>
                    <a:pt x="4408" y="505"/>
                  </a:cubicBezTo>
                  <a:cubicBezTo>
                    <a:pt x="4226" y="474"/>
                    <a:pt x="4104" y="444"/>
                    <a:pt x="4013" y="444"/>
                  </a:cubicBezTo>
                  <a:lnTo>
                    <a:pt x="4833" y="383"/>
                  </a:lnTo>
                  <a:lnTo>
                    <a:pt x="4833" y="383"/>
                  </a:lnTo>
                  <a:cubicBezTo>
                    <a:pt x="4925" y="414"/>
                    <a:pt x="4833" y="444"/>
                    <a:pt x="4712" y="474"/>
                  </a:cubicBezTo>
                  <a:cubicBezTo>
                    <a:pt x="4742" y="474"/>
                    <a:pt x="4803" y="474"/>
                    <a:pt x="4864" y="444"/>
                  </a:cubicBezTo>
                  <a:lnTo>
                    <a:pt x="4864" y="444"/>
                  </a:lnTo>
                  <a:cubicBezTo>
                    <a:pt x="5137" y="474"/>
                    <a:pt x="4985" y="535"/>
                    <a:pt x="4773" y="596"/>
                  </a:cubicBezTo>
                  <a:cubicBezTo>
                    <a:pt x="4681" y="566"/>
                    <a:pt x="4590" y="566"/>
                    <a:pt x="4499" y="535"/>
                  </a:cubicBezTo>
                  <a:cubicBezTo>
                    <a:pt x="4286" y="596"/>
                    <a:pt x="4104" y="657"/>
                    <a:pt x="4134" y="717"/>
                  </a:cubicBezTo>
                  <a:cubicBezTo>
                    <a:pt x="4195" y="717"/>
                    <a:pt x="4286" y="687"/>
                    <a:pt x="4408" y="687"/>
                  </a:cubicBezTo>
                  <a:cubicBezTo>
                    <a:pt x="4347" y="717"/>
                    <a:pt x="4317" y="717"/>
                    <a:pt x="4347" y="748"/>
                  </a:cubicBezTo>
                  <a:cubicBezTo>
                    <a:pt x="4378" y="748"/>
                    <a:pt x="4469" y="717"/>
                    <a:pt x="4590" y="687"/>
                  </a:cubicBezTo>
                  <a:lnTo>
                    <a:pt x="4773" y="809"/>
                  </a:lnTo>
                  <a:lnTo>
                    <a:pt x="4833" y="778"/>
                  </a:lnTo>
                  <a:lnTo>
                    <a:pt x="5897" y="839"/>
                  </a:lnTo>
                  <a:cubicBezTo>
                    <a:pt x="6657" y="717"/>
                    <a:pt x="7326" y="566"/>
                    <a:pt x="8542" y="505"/>
                  </a:cubicBezTo>
                  <a:lnTo>
                    <a:pt x="8542" y="505"/>
                  </a:lnTo>
                  <a:cubicBezTo>
                    <a:pt x="8238" y="596"/>
                    <a:pt x="8481" y="657"/>
                    <a:pt x="8481" y="748"/>
                  </a:cubicBezTo>
                  <a:cubicBezTo>
                    <a:pt x="8390" y="723"/>
                    <a:pt x="8278" y="714"/>
                    <a:pt x="8151" y="714"/>
                  </a:cubicBezTo>
                  <a:cubicBezTo>
                    <a:pt x="7813" y="714"/>
                    <a:pt x="7365" y="778"/>
                    <a:pt x="6900" y="778"/>
                  </a:cubicBezTo>
                  <a:cubicBezTo>
                    <a:pt x="7235" y="778"/>
                    <a:pt x="7144" y="809"/>
                    <a:pt x="7083" y="839"/>
                  </a:cubicBezTo>
                  <a:lnTo>
                    <a:pt x="8207" y="748"/>
                  </a:lnTo>
                  <a:lnTo>
                    <a:pt x="8207" y="748"/>
                  </a:lnTo>
                  <a:cubicBezTo>
                    <a:pt x="8177" y="809"/>
                    <a:pt x="8451" y="809"/>
                    <a:pt x="8724" y="839"/>
                  </a:cubicBezTo>
                  <a:cubicBezTo>
                    <a:pt x="8511" y="687"/>
                    <a:pt x="9575" y="717"/>
                    <a:pt x="10031" y="687"/>
                  </a:cubicBezTo>
                  <a:lnTo>
                    <a:pt x="10031" y="687"/>
                  </a:lnTo>
                  <a:cubicBezTo>
                    <a:pt x="10062" y="748"/>
                    <a:pt x="9940" y="778"/>
                    <a:pt x="9393" y="778"/>
                  </a:cubicBezTo>
                  <a:cubicBezTo>
                    <a:pt x="9497" y="799"/>
                    <a:pt x="9588" y="807"/>
                    <a:pt x="9672" y="807"/>
                  </a:cubicBezTo>
                  <a:cubicBezTo>
                    <a:pt x="10010" y="807"/>
                    <a:pt x="10214" y="670"/>
                    <a:pt x="10567" y="670"/>
                  </a:cubicBezTo>
                  <a:cubicBezTo>
                    <a:pt x="10636" y="670"/>
                    <a:pt x="10710" y="675"/>
                    <a:pt x="10791" y="687"/>
                  </a:cubicBezTo>
                  <a:cubicBezTo>
                    <a:pt x="10669" y="687"/>
                    <a:pt x="10578" y="687"/>
                    <a:pt x="10517" y="717"/>
                  </a:cubicBezTo>
                  <a:cubicBezTo>
                    <a:pt x="10621" y="699"/>
                    <a:pt x="10769" y="691"/>
                    <a:pt x="10917" y="691"/>
                  </a:cubicBezTo>
                  <a:cubicBezTo>
                    <a:pt x="11248" y="691"/>
                    <a:pt x="11586" y="727"/>
                    <a:pt x="11460" y="748"/>
                  </a:cubicBezTo>
                  <a:lnTo>
                    <a:pt x="11308" y="748"/>
                  </a:lnTo>
                  <a:cubicBezTo>
                    <a:pt x="11523" y="755"/>
                    <a:pt x="11791" y="759"/>
                    <a:pt x="12076" y="759"/>
                  </a:cubicBezTo>
                  <a:cubicBezTo>
                    <a:pt x="12998" y="759"/>
                    <a:pt x="14102" y="719"/>
                    <a:pt x="14195" y="626"/>
                  </a:cubicBezTo>
                  <a:cubicBezTo>
                    <a:pt x="14226" y="626"/>
                    <a:pt x="14104" y="778"/>
                    <a:pt x="14043" y="809"/>
                  </a:cubicBezTo>
                  <a:lnTo>
                    <a:pt x="15654" y="383"/>
                  </a:lnTo>
                  <a:lnTo>
                    <a:pt x="15654" y="383"/>
                  </a:lnTo>
                  <a:cubicBezTo>
                    <a:pt x="15502" y="474"/>
                    <a:pt x="16049" y="748"/>
                    <a:pt x="15320" y="809"/>
                  </a:cubicBezTo>
                  <a:cubicBezTo>
                    <a:pt x="15462" y="809"/>
                    <a:pt x="15617" y="822"/>
                    <a:pt x="15840" y="822"/>
                  </a:cubicBezTo>
                  <a:cubicBezTo>
                    <a:pt x="15952" y="822"/>
                    <a:pt x="16080" y="819"/>
                    <a:pt x="16232" y="809"/>
                  </a:cubicBezTo>
                  <a:cubicBezTo>
                    <a:pt x="16110" y="778"/>
                    <a:pt x="15867" y="657"/>
                    <a:pt x="16080" y="626"/>
                  </a:cubicBezTo>
                  <a:lnTo>
                    <a:pt x="16080" y="626"/>
                  </a:lnTo>
                  <a:cubicBezTo>
                    <a:pt x="16621" y="747"/>
                    <a:pt x="16478" y="688"/>
                    <a:pt x="17123" y="805"/>
                  </a:cubicBezTo>
                  <a:lnTo>
                    <a:pt x="17123" y="805"/>
                  </a:lnTo>
                  <a:cubicBezTo>
                    <a:pt x="16962" y="769"/>
                    <a:pt x="17151" y="623"/>
                    <a:pt x="17434" y="623"/>
                  </a:cubicBezTo>
                  <a:cubicBezTo>
                    <a:pt x="17458" y="623"/>
                    <a:pt x="17483" y="624"/>
                    <a:pt x="17508" y="626"/>
                  </a:cubicBezTo>
                  <a:cubicBezTo>
                    <a:pt x="17478" y="626"/>
                    <a:pt x="17539" y="778"/>
                    <a:pt x="17417" y="809"/>
                  </a:cubicBezTo>
                  <a:lnTo>
                    <a:pt x="18252" y="636"/>
                  </a:lnTo>
                  <a:lnTo>
                    <a:pt x="18252" y="636"/>
                  </a:lnTo>
                  <a:cubicBezTo>
                    <a:pt x="18112" y="677"/>
                    <a:pt x="18256" y="781"/>
                    <a:pt x="18451" y="809"/>
                  </a:cubicBezTo>
                  <a:cubicBezTo>
                    <a:pt x="18431" y="802"/>
                    <a:pt x="18454" y="800"/>
                    <a:pt x="18504" y="800"/>
                  </a:cubicBezTo>
                  <a:cubicBezTo>
                    <a:pt x="18641" y="800"/>
                    <a:pt x="18980" y="817"/>
                    <a:pt x="19218" y="817"/>
                  </a:cubicBezTo>
                  <a:cubicBezTo>
                    <a:pt x="19305" y="817"/>
                    <a:pt x="19378" y="815"/>
                    <a:pt x="19423" y="809"/>
                  </a:cubicBezTo>
                  <a:lnTo>
                    <a:pt x="19059" y="778"/>
                  </a:lnTo>
                  <a:lnTo>
                    <a:pt x="19059" y="778"/>
                  </a:lnTo>
                  <a:cubicBezTo>
                    <a:pt x="19110" y="780"/>
                    <a:pt x="19158" y="781"/>
                    <a:pt x="19204" y="781"/>
                  </a:cubicBezTo>
                  <a:cubicBezTo>
                    <a:pt x="20034" y="781"/>
                    <a:pt x="20083" y="535"/>
                    <a:pt x="21004" y="535"/>
                  </a:cubicBezTo>
                  <a:cubicBezTo>
                    <a:pt x="20882" y="566"/>
                    <a:pt x="20700" y="748"/>
                    <a:pt x="21217" y="778"/>
                  </a:cubicBezTo>
                  <a:cubicBezTo>
                    <a:pt x="21430" y="687"/>
                    <a:pt x="22220" y="353"/>
                    <a:pt x="23071" y="292"/>
                  </a:cubicBezTo>
                  <a:lnTo>
                    <a:pt x="23253" y="353"/>
                  </a:lnTo>
                  <a:lnTo>
                    <a:pt x="23892" y="292"/>
                  </a:lnTo>
                  <a:lnTo>
                    <a:pt x="23892" y="292"/>
                  </a:lnTo>
                  <a:cubicBezTo>
                    <a:pt x="23496" y="414"/>
                    <a:pt x="22341" y="687"/>
                    <a:pt x="21703" y="809"/>
                  </a:cubicBezTo>
                  <a:cubicBezTo>
                    <a:pt x="21961" y="830"/>
                    <a:pt x="21900" y="852"/>
                    <a:pt x="22035" y="852"/>
                  </a:cubicBezTo>
                  <a:cubicBezTo>
                    <a:pt x="22091" y="852"/>
                    <a:pt x="22181" y="848"/>
                    <a:pt x="22341" y="839"/>
                  </a:cubicBezTo>
                  <a:lnTo>
                    <a:pt x="22341" y="839"/>
                  </a:lnTo>
                  <a:cubicBezTo>
                    <a:pt x="22554" y="900"/>
                    <a:pt x="22068" y="930"/>
                    <a:pt x="21885" y="930"/>
                  </a:cubicBezTo>
                  <a:lnTo>
                    <a:pt x="23162" y="961"/>
                  </a:lnTo>
                  <a:cubicBezTo>
                    <a:pt x="23132" y="869"/>
                    <a:pt x="24165" y="869"/>
                    <a:pt x="24104" y="778"/>
                  </a:cubicBezTo>
                  <a:lnTo>
                    <a:pt x="24104" y="778"/>
                  </a:lnTo>
                  <a:lnTo>
                    <a:pt x="22706" y="869"/>
                  </a:lnTo>
                  <a:cubicBezTo>
                    <a:pt x="22645" y="778"/>
                    <a:pt x="23527" y="596"/>
                    <a:pt x="24439" y="596"/>
                  </a:cubicBezTo>
                  <a:cubicBezTo>
                    <a:pt x="24651" y="657"/>
                    <a:pt x="24256" y="778"/>
                    <a:pt x="24256" y="809"/>
                  </a:cubicBezTo>
                  <a:cubicBezTo>
                    <a:pt x="24342" y="787"/>
                    <a:pt x="24747" y="766"/>
                    <a:pt x="25010" y="766"/>
                  </a:cubicBezTo>
                  <a:cubicBezTo>
                    <a:pt x="25118" y="766"/>
                    <a:pt x="25202" y="769"/>
                    <a:pt x="25229" y="778"/>
                  </a:cubicBezTo>
                  <a:lnTo>
                    <a:pt x="24834" y="839"/>
                  </a:lnTo>
                  <a:cubicBezTo>
                    <a:pt x="24875" y="841"/>
                    <a:pt x="24914" y="843"/>
                    <a:pt x="24953" y="843"/>
                  </a:cubicBezTo>
                  <a:cubicBezTo>
                    <a:pt x="25276" y="843"/>
                    <a:pt x="25524" y="766"/>
                    <a:pt x="25847" y="766"/>
                  </a:cubicBezTo>
                  <a:cubicBezTo>
                    <a:pt x="25972" y="766"/>
                    <a:pt x="26107" y="778"/>
                    <a:pt x="26262" y="809"/>
                  </a:cubicBezTo>
                  <a:cubicBezTo>
                    <a:pt x="26433" y="809"/>
                    <a:pt x="26739" y="886"/>
                    <a:pt x="26870" y="886"/>
                  </a:cubicBezTo>
                  <a:cubicBezTo>
                    <a:pt x="26903" y="886"/>
                    <a:pt x="26925" y="882"/>
                    <a:pt x="26931" y="869"/>
                  </a:cubicBezTo>
                  <a:cubicBezTo>
                    <a:pt x="26597" y="748"/>
                    <a:pt x="26506" y="383"/>
                    <a:pt x="26749" y="292"/>
                  </a:cubicBezTo>
                  <a:lnTo>
                    <a:pt x="26749" y="292"/>
                  </a:lnTo>
                  <a:cubicBezTo>
                    <a:pt x="26810" y="322"/>
                    <a:pt x="27843" y="414"/>
                    <a:pt x="28086" y="474"/>
                  </a:cubicBezTo>
                  <a:cubicBezTo>
                    <a:pt x="28421" y="566"/>
                    <a:pt x="27569" y="687"/>
                    <a:pt x="27843" y="778"/>
                  </a:cubicBezTo>
                  <a:cubicBezTo>
                    <a:pt x="27873" y="748"/>
                    <a:pt x="28056" y="717"/>
                    <a:pt x="28147" y="687"/>
                  </a:cubicBezTo>
                  <a:lnTo>
                    <a:pt x="28147" y="687"/>
                  </a:lnTo>
                  <a:cubicBezTo>
                    <a:pt x="28360" y="717"/>
                    <a:pt x="28056" y="778"/>
                    <a:pt x="28542" y="778"/>
                  </a:cubicBezTo>
                  <a:cubicBezTo>
                    <a:pt x="28566" y="730"/>
                    <a:pt x="28727" y="720"/>
                    <a:pt x="28862" y="720"/>
                  </a:cubicBezTo>
                  <a:cubicBezTo>
                    <a:pt x="28952" y="720"/>
                    <a:pt x="29031" y="724"/>
                    <a:pt x="29051" y="724"/>
                  </a:cubicBezTo>
                  <a:cubicBezTo>
                    <a:pt x="29076" y="724"/>
                    <a:pt x="29008" y="717"/>
                    <a:pt x="28755" y="687"/>
                  </a:cubicBezTo>
                  <a:cubicBezTo>
                    <a:pt x="28907" y="677"/>
                    <a:pt x="29012" y="674"/>
                    <a:pt x="29104" y="674"/>
                  </a:cubicBezTo>
                  <a:cubicBezTo>
                    <a:pt x="29288" y="674"/>
                    <a:pt x="29424" y="687"/>
                    <a:pt x="29788" y="687"/>
                  </a:cubicBezTo>
                  <a:cubicBezTo>
                    <a:pt x="29636" y="626"/>
                    <a:pt x="30305" y="474"/>
                    <a:pt x="30761" y="444"/>
                  </a:cubicBezTo>
                  <a:lnTo>
                    <a:pt x="30761" y="444"/>
                  </a:lnTo>
                  <a:cubicBezTo>
                    <a:pt x="30731" y="474"/>
                    <a:pt x="30852" y="505"/>
                    <a:pt x="30883" y="505"/>
                  </a:cubicBezTo>
                  <a:cubicBezTo>
                    <a:pt x="31855" y="535"/>
                    <a:pt x="32372" y="566"/>
                    <a:pt x="33253" y="566"/>
                  </a:cubicBezTo>
                  <a:cubicBezTo>
                    <a:pt x="33345" y="596"/>
                    <a:pt x="33770" y="626"/>
                    <a:pt x="33588" y="687"/>
                  </a:cubicBezTo>
                  <a:cubicBezTo>
                    <a:pt x="33709" y="657"/>
                    <a:pt x="33831" y="626"/>
                    <a:pt x="34105" y="626"/>
                  </a:cubicBezTo>
                  <a:cubicBezTo>
                    <a:pt x="34652" y="717"/>
                    <a:pt x="33497" y="626"/>
                    <a:pt x="33892" y="748"/>
                  </a:cubicBezTo>
                  <a:cubicBezTo>
                    <a:pt x="33922" y="687"/>
                    <a:pt x="34621" y="657"/>
                    <a:pt x="35016" y="626"/>
                  </a:cubicBezTo>
                  <a:cubicBezTo>
                    <a:pt x="34969" y="591"/>
                    <a:pt x="34818" y="578"/>
                    <a:pt x="34629" y="578"/>
                  </a:cubicBezTo>
                  <a:cubicBezTo>
                    <a:pt x="34335" y="578"/>
                    <a:pt x="33949" y="608"/>
                    <a:pt x="33709" y="626"/>
                  </a:cubicBezTo>
                  <a:cubicBezTo>
                    <a:pt x="33709" y="505"/>
                    <a:pt x="34378" y="383"/>
                    <a:pt x="35320" y="322"/>
                  </a:cubicBezTo>
                  <a:cubicBezTo>
                    <a:pt x="35429" y="318"/>
                    <a:pt x="35513" y="316"/>
                    <a:pt x="35578" y="316"/>
                  </a:cubicBezTo>
                  <a:cubicBezTo>
                    <a:pt x="35970" y="316"/>
                    <a:pt x="35672" y="383"/>
                    <a:pt x="35776" y="383"/>
                  </a:cubicBezTo>
                  <a:cubicBezTo>
                    <a:pt x="35859" y="385"/>
                    <a:pt x="35937" y="386"/>
                    <a:pt x="36009" y="386"/>
                  </a:cubicBezTo>
                  <a:cubicBezTo>
                    <a:pt x="36960" y="386"/>
                    <a:pt x="37036" y="241"/>
                    <a:pt x="37656" y="241"/>
                  </a:cubicBezTo>
                  <a:cubicBezTo>
                    <a:pt x="37783" y="241"/>
                    <a:pt x="37933" y="247"/>
                    <a:pt x="38117" y="262"/>
                  </a:cubicBezTo>
                  <a:cubicBezTo>
                    <a:pt x="38573" y="322"/>
                    <a:pt x="38147" y="414"/>
                    <a:pt x="38238" y="474"/>
                  </a:cubicBezTo>
                  <a:cubicBezTo>
                    <a:pt x="38151" y="479"/>
                    <a:pt x="38071" y="481"/>
                    <a:pt x="37995" y="481"/>
                  </a:cubicBezTo>
                  <a:cubicBezTo>
                    <a:pt x="37541" y="481"/>
                    <a:pt x="37266" y="414"/>
                    <a:pt x="36901" y="414"/>
                  </a:cubicBezTo>
                  <a:lnTo>
                    <a:pt x="37418" y="474"/>
                  </a:lnTo>
                  <a:cubicBezTo>
                    <a:pt x="37276" y="474"/>
                    <a:pt x="37053" y="488"/>
                    <a:pt x="36857" y="488"/>
                  </a:cubicBezTo>
                  <a:cubicBezTo>
                    <a:pt x="36759" y="488"/>
                    <a:pt x="36668" y="484"/>
                    <a:pt x="36597" y="474"/>
                  </a:cubicBezTo>
                  <a:lnTo>
                    <a:pt x="36597" y="474"/>
                  </a:lnTo>
                  <a:cubicBezTo>
                    <a:pt x="36992" y="566"/>
                    <a:pt x="38937" y="505"/>
                    <a:pt x="40032" y="566"/>
                  </a:cubicBezTo>
                  <a:cubicBezTo>
                    <a:pt x="40214" y="535"/>
                    <a:pt x="40548" y="505"/>
                    <a:pt x="40396" y="474"/>
                  </a:cubicBezTo>
                  <a:lnTo>
                    <a:pt x="40062" y="474"/>
                  </a:lnTo>
                  <a:cubicBezTo>
                    <a:pt x="39728" y="414"/>
                    <a:pt x="40700" y="383"/>
                    <a:pt x="40275" y="353"/>
                  </a:cubicBezTo>
                  <a:lnTo>
                    <a:pt x="40427" y="353"/>
                  </a:lnTo>
                  <a:cubicBezTo>
                    <a:pt x="40518" y="353"/>
                    <a:pt x="40609" y="322"/>
                    <a:pt x="40670" y="322"/>
                  </a:cubicBezTo>
                  <a:cubicBezTo>
                    <a:pt x="40852" y="322"/>
                    <a:pt x="41035" y="292"/>
                    <a:pt x="41217" y="292"/>
                  </a:cubicBezTo>
                  <a:cubicBezTo>
                    <a:pt x="41248" y="474"/>
                    <a:pt x="41248" y="657"/>
                    <a:pt x="41248" y="839"/>
                  </a:cubicBezTo>
                  <a:cubicBezTo>
                    <a:pt x="41248" y="930"/>
                    <a:pt x="41248" y="1021"/>
                    <a:pt x="41248" y="1143"/>
                  </a:cubicBezTo>
                  <a:cubicBezTo>
                    <a:pt x="41248" y="1204"/>
                    <a:pt x="41248" y="1295"/>
                    <a:pt x="41217" y="1356"/>
                  </a:cubicBezTo>
                  <a:lnTo>
                    <a:pt x="41135" y="1465"/>
                  </a:lnTo>
                  <a:lnTo>
                    <a:pt x="41135" y="1465"/>
                  </a:lnTo>
                  <a:cubicBezTo>
                    <a:pt x="41137" y="1457"/>
                    <a:pt x="41138" y="1449"/>
                    <a:pt x="41140" y="1442"/>
                  </a:cubicBezTo>
                  <a:lnTo>
                    <a:pt x="41140" y="1442"/>
                  </a:lnTo>
                  <a:cubicBezTo>
                    <a:pt x="41136" y="1457"/>
                    <a:pt x="41132" y="1467"/>
                    <a:pt x="41129" y="1474"/>
                  </a:cubicBezTo>
                  <a:lnTo>
                    <a:pt x="41129" y="1474"/>
                  </a:lnTo>
                  <a:lnTo>
                    <a:pt x="41135" y="1465"/>
                  </a:lnTo>
                  <a:lnTo>
                    <a:pt x="41135" y="1465"/>
                  </a:lnTo>
                  <a:cubicBezTo>
                    <a:pt x="41133" y="1479"/>
                    <a:pt x="41130" y="1493"/>
                    <a:pt x="41126" y="1508"/>
                  </a:cubicBezTo>
                  <a:cubicBezTo>
                    <a:pt x="41126" y="1751"/>
                    <a:pt x="41096" y="2024"/>
                    <a:pt x="41156" y="2176"/>
                  </a:cubicBezTo>
                  <a:lnTo>
                    <a:pt x="41217" y="1721"/>
                  </a:lnTo>
                  <a:cubicBezTo>
                    <a:pt x="41278" y="2176"/>
                    <a:pt x="41369" y="2724"/>
                    <a:pt x="41339" y="3301"/>
                  </a:cubicBezTo>
                  <a:cubicBezTo>
                    <a:pt x="41430" y="3058"/>
                    <a:pt x="41339" y="3180"/>
                    <a:pt x="41430" y="2784"/>
                  </a:cubicBezTo>
                  <a:lnTo>
                    <a:pt x="41430" y="2784"/>
                  </a:lnTo>
                  <a:cubicBezTo>
                    <a:pt x="41419" y="2813"/>
                    <a:pt x="41411" y="2826"/>
                    <a:pt x="41404" y="2826"/>
                  </a:cubicBezTo>
                  <a:cubicBezTo>
                    <a:pt x="41343" y="2826"/>
                    <a:pt x="41417" y="1768"/>
                    <a:pt x="41354" y="1768"/>
                  </a:cubicBezTo>
                  <a:cubicBezTo>
                    <a:pt x="41344" y="1768"/>
                    <a:pt x="41330" y="1796"/>
                    <a:pt x="41311" y="1862"/>
                  </a:cubicBezTo>
                  <a:lnTo>
                    <a:pt x="41311" y="1862"/>
                  </a:lnTo>
                  <a:cubicBezTo>
                    <a:pt x="41369" y="1654"/>
                    <a:pt x="41370" y="1474"/>
                    <a:pt x="41399" y="1295"/>
                  </a:cubicBezTo>
                  <a:cubicBezTo>
                    <a:pt x="41399" y="1143"/>
                    <a:pt x="41399" y="748"/>
                    <a:pt x="41460" y="262"/>
                  </a:cubicBezTo>
                  <a:lnTo>
                    <a:pt x="41460" y="262"/>
                  </a:lnTo>
                  <a:cubicBezTo>
                    <a:pt x="41444" y="278"/>
                    <a:pt x="41427" y="358"/>
                    <a:pt x="41420" y="358"/>
                  </a:cubicBezTo>
                  <a:cubicBezTo>
                    <a:pt x="41415" y="358"/>
                    <a:pt x="41416" y="303"/>
                    <a:pt x="41430" y="110"/>
                  </a:cubicBezTo>
                  <a:lnTo>
                    <a:pt x="40913" y="110"/>
                  </a:lnTo>
                  <a:cubicBezTo>
                    <a:pt x="40883" y="140"/>
                    <a:pt x="40883" y="140"/>
                    <a:pt x="40944" y="140"/>
                  </a:cubicBezTo>
                  <a:cubicBezTo>
                    <a:pt x="41126" y="140"/>
                    <a:pt x="41248" y="170"/>
                    <a:pt x="41308" y="170"/>
                  </a:cubicBezTo>
                  <a:cubicBezTo>
                    <a:pt x="41187" y="201"/>
                    <a:pt x="41035" y="201"/>
                    <a:pt x="40852" y="201"/>
                  </a:cubicBezTo>
                  <a:cubicBezTo>
                    <a:pt x="40700" y="231"/>
                    <a:pt x="40548" y="231"/>
                    <a:pt x="40366" y="231"/>
                  </a:cubicBezTo>
                  <a:cubicBezTo>
                    <a:pt x="40092" y="262"/>
                    <a:pt x="39849" y="262"/>
                    <a:pt x="39728" y="292"/>
                  </a:cubicBezTo>
                  <a:cubicBezTo>
                    <a:pt x="39454" y="262"/>
                    <a:pt x="39849" y="231"/>
                    <a:pt x="39697" y="201"/>
                  </a:cubicBezTo>
                  <a:lnTo>
                    <a:pt x="39697" y="201"/>
                  </a:lnTo>
                  <a:lnTo>
                    <a:pt x="39302" y="262"/>
                  </a:lnTo>
                  <a:cubicBezTo>
                    <a:pt x="39272" y="201"/>
                    <a:pt x="38542" y="140"/>
                    <a:pt x="39211" y="110"/>
                  </a:cubicBezTo>
                  <a:lnTo>
                    <a:pt x="38603" y="110"/>
                  </a:lnTo>
                  <a:cubicBezTo>
                    <a:pt x="38367" y="88"/>
                    <a:pt x="38054" y="67"/>
                    <a:pt x="37784" y="67"/>
                  </a:cubicBezTo>
                  <a:cubicBezTo>
                    <a:pt x="37672" y="67"/>
                    <a:pt x="37567" y="70"/>
                    <a:pt x="37478" y="79"/>
                  </a:cubicBezTo>
                  <a:cubicBezTo>
                    <a:pt x="37273" y="79"/>
                    <a:pt x="36966" y="130"/>
                    <a:pt x="36927" y="130"/>
                  </a:cubicBezTo>
                  <a:cubicBezTo>
                    <a:pt x="36914" y="130"/>
                    <a:pt x="36931" y="125"/>
                    <a:pt x="36992" y="110"/>
                  </a:cubicBezTo>
                  <a:lnTo>
                    <a:pt x="36992" y="110"/>
                  </a:lnTo>
                  <a:lnTo>
                    <a:pt x="36050" y="140"/>
                  </a:lnTo>
                  <a:cubicBezTo>
                    <a:pt x="35939" y="136"/>
                    <a:pt x="35827" y="135"/>
                    <a:pt x="35715" y="135"/>
                  </a:cubicBezTo>
                  <a:cubicBezTo>
                    <a:pt x="35208" y="135"/>
                    <a:pt x="34691" y="165"/>
                    <a:pt x="34154" y="165"/>
                  </a:cubicBezTo>
                  <a:cubicBezTo>
                    <a:pt x="33802" y="165"/>
                    <a:pt x="33442" y="152"/>
                    <a:pt x="33071" y="110"/>
                  </a:cubicBezTo>
                  <a:cubicBezTo>
                    <a:pt x="32856" y="131"/>
                    <a:pt x="32626" y="153"/>
                    <a:pt x="32327" y="153"/>
                  </a:cubicBezTo>
                  <a:cubicBezTo>
                    <a:pt x="32203" y="153"/>
                    <a:pt x="32067" y="149"/>
                    <a:pt x="31916" y="140"/>
                  </a:cubicBezTo>
                  <a:lnTo>
                    <a:pt x="31794" y="79"/>
                  </a:lnTo>
                  <a:cubicBezTo>
                    <a:pt x="31735" y="84"/>
                    <a:pt x="31667" y="86"/>
                    <a:pt x="31593" y="86"/>
                  </a:cubicBezTo>
                  <a:cubicBezTo>
                    <a:pt x="31304" y="86"/>
                    <a:pt x="30930" y="58"/>
                    <a:pt x="30677" y="58"/>
                  </a:cubicBezTo>
                  <a:cubicBezTo>
                    <a:pt x="30564" y="58"/>
                    <a:pt x="30474" y="63"/>
                    <a:pt x="30427" y="79"/>
                  </a:cubicBezTo>
                  <a:cubicBezTo>
                    <a:pt x="30254" y="17"/>
                    <a:pt x="29901" y="1"/>
                    <a:pt x="2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543625" y="1213075"/>
              <a:ext cx="3075" cy="775"/>
            </a:xfrm>
            <a:custGeom>
              <a:avLst/>
              <a:gdLst/>
              <a:ahLst/>
              <a:cxnLst/>
              <a:rect l="l" t="t" r="r" b="b"/>
              <a:pathLst>
                <a:path w="123" h="31" extrusionOk="0">
                  <a:moveTo>
                    <a:pt x="61" y="0"/>
                  </a:moveTo>
                  <a:lnTo>
                    <a:pt x="61" y="0"/>
                  </a:lnTo>
                  <a:cubicBezTo>
                    <a:pt x="1" y="31"/>
                    <a:pt x="1" y="31"/>
                    <a:pt x="122" y="31"/>
                  </a:cubicBezTo>
                  <a:cubicBezTo>
                    <a:pt x="92" y="31"/>
                    <a:pt x="61" y="3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63850" y="1686475"/>
              <a:ext cx="775" cy="1550"/>
            </a:xfrm>
            <a:custGeom>
              <a:avLst/>
              <a:gdLst/>
              <a:ahLst/>
              <a:cxnLst/>
              <a:rect l="l" t="t" r="r" b="b"/>
              <a:pathLst>
                <a:path w="31" h="62" extrusionOk="0">
                  <a:moveTo>
                    <a:pt x="0" y="1"/>
                  </a:moveTo>
                  <a:lnTo>
                    <a:pt x="0" y="31"/>
                  </a:lnTo>
                  <a:cubicBezTo>
                    <a:pt x="0" y="31"/>
                    <a:pt x="30" y="62"/>
                    <a:pt x="30" y="6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137875" y="1214600"/>
              <a:ext cx="7600" cy="775"/>
            </a:xfrm>
            <a:custGeom>
              <a:avLst/>
              <a:gdLst/>
              <a:ahLst/>
              <a:cxnLst/>
              <a:rect l="l" t="t" r="r" b="b"/>
              <a:pathLst>
                <a:path w="304" h="31" extrusionOk="0">
                  <a:moveTo>
                    <a:pt x="30" y="0"/>
                  </a:moveTo>
                  <a:cubicBezTo>
                    <a:pt x="0" y="0"/>
                    <a:pt x="61" y="31"/>
                    <a:pt x="304" y="31"/>
                  </a:cubicBezTo>
                  <a:cubicBezTo>
                    <a:pt x="152" y="0"/>
                    <a:pt x="61"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124175" y="1204725"/>
              <a:ext cx="3825" cy="3825"/>
            </a:xfrm>
            <a:custGeom>
              <a:avLst/>
              <a:gdLst/>
              <a:ahLst/>
              <a:cxnLst/>
              <a:rect l="l" t="t" r="r" b="b"/>
              <a:pathLst>
                <a:path w="153" h="153" extrusionOk="0">
                  <a:moveTo>
                    <a:pt x="122" y="0"/>
                  </a:moveTo>
                  <a:lnTo>
                    <a:pt x="1" y="152"/>
                  </a:lnTo>
                  <a:lnTo>
                    <a:pt x="153" y="152"/>
                  </a:ln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940300" y="1215350"/>
              <a:ext cx="26600" cy="2675"/>
            </a:xfrm>
            <a:custGeom>
              <a:avLst/>
              <a:gdLst/>
              <a:ahLst/>
              <a:cxnLst/>
              <a:rect l="l" t="t" r="r" b="b"/>
              <a:pathLst>
                <a:path w="1064" h="107" extrusionOk="0">
                  <a:moveTo>
                    <a:pt x="578" y="1"/>
                  </a:moveTo>
                  <a:cubicBezTo>
                    <a:pt x="182" y="31"/>
                    <a:pt x="0" y="1"/>
                    <a:pt x="182" y="92"/>
                  </a:cubicBezTo>
                  <a:cubicBezTo>
                    <a:pt x="293" y="102"/>
                    <a:pt x="369" y="107"/>
                    <a:pt x="424" y="107"/>
                  </a:cubicBezTo>
                  <a:cubicBezTo>
                    <a:pt x="630" y="107"/>
                    <a:pt x="516" y="47"/>
                    <a:pt x="697" y="47"/>
                  </a:cubicBezTo>
                  <a:cubicBezTo>
                    <a:pt x="744" y="47"/>
                    <a:pt x="812" y="51"/>
                    <a:pt x="912" y="61"/>
                  </a:cubicBezTo>
                  <a:cubicBezTo>
                    <a:pt x="1064" y="31"/>
                    <a:pt x="426" y="3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954725" y="1214600"/>
              <a:ext cx="5350" cy="775"/>
            </a:xfrm>
            <a:custGeom>
              <a:avLst/>
              <a:gdLst/>
              <a:ahLst/>
              <a:cxnLst/>
              <a:rect l="l" t="t" r="r" b="b"/>
              <a:pathLst>
                <a:path w="214" h="31" extrusionOk="0">
                  <a:moveTo>
                    <a:pt x="213" y="0"/>
                  </a:moveTo>
                  <a:cubicBezTo>
                    <a:pt x="92" y="0"/>
                    <a:pt x="31" y="0"/>
                    <a:pt x="1" y="31"/>
                  </a:cubicBezTo>
                  <a:cubicBezTo>
                    <a:pt x="61" y="0"/>
                    <a:pt x="122"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465350" y="1344525"/>
              <a:ext cx="1550" cy="9150"/>
            </a:xfrm>
            <a:custGeom>
              <a:avLst/>
              <a:gdLst/>
              <a:ahLst/>
              <a:cxnLst/>
              <a:rect l="l" t="t" r="r" b="b"/>
              <a:pathLst>
                <a:path w="62" h="366" extrusionOk="0">
                  <a:moveTo>
                    <a:pt x="31" y="1"/>
                  </a:moveTo>
                  <a:cubicBezTo>
                    <a:pt x="1" y="62"/>
                    <a:pt x="1" y="183"/>
                    <a:pt x="1" y="366"/>
                  </a:cubicBezTo>
                  <a:lnTo>
                    <a:pt x="62"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463075" y="1482825"/>
              <a:ext cx="2300" cy="4600"/>
            </a:xfrm>
            <a:custGeom>
              <a:avLst/>
              <a:gdLst/>
              <a:ahLst/>
              <a:cxnLst/>
              <a:rect l="l" t="t" r="r" b="b"/>
              <a:pathLst>
                <a:path w="92" h="184" extrusionOk="0">
                  <a:moveTo>
                    <a:pt x="92" y="1"/>
                  </a:moveTo>
                  <a:lnTo>
                    <a:pt x="1" y="183"/>
                  </a:lnTo>
                  <a:lnTo>
                    <a:pt x="1" y="183"/>
                  </a:lnTo>
                  <a:lnTo>
                    <a:pt x="92" y="92"/>
                  </a:lnTo>
                  <a:lnTo>
                    <a:pt x="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465925" y="1587700"/>
              <a:ext cx="2300" cy="15275"/>
            </a:xfrm>
            <a:custGeom>
              <a:avLst/>
              <a:gdLst/>
              <a:ahLst/>
              <a:cxnLst/>
              <a:rect l="l" t="t" r="r" b="b"/>
              <a:pathLst>
                <a:path w="92" h="611" extrusionOk="0">
                  <a:moveTo>
                    <a:pt x="69" y="0"/>
                  </a:moveTo>
                  <a:cubicBezTo>
                    <a:pt x="69" y="50"/>
                    <a:pt x="71" y="101"/>
                    <a:pt x="74" y="155"/>
                  </a:cubicBezTo>
                  <a:lnTo>
                    <a:pt x="74" y="155"/>
                  </a:lnTo>
                  <a:cubicBezTo>
                    <a:pt x="74" y="106"/>
                    <a:pt x="73" y="55"/>
                    <a:pt x="69" y="0"/>
                  </a:cubicBezTo>
                  <a:close/>
                  <a:moveTo>
                    <a:pt x="74" y="155"/>
                  </a:moveTo>
                  <a:cubicBezTo>
                    <a:pt x="70" y="438"/>
                    <a:pt x="0" y="611"/>
                    <a:pt x="56" y="611"/>
                  </a:cubicBezTo>
                  <a:cubicBezTo>
                    <a:pt x="59" y="611"/>
                    <a:pt x="64" y="610"/>
                    <a:pt x="69" y="608"/>
                  </a:cubicBezTo>
                  <a:cubicBezTo>
                    <a:pt x="91" y="453"/>
                    <a:pt x="81" y="298"/>
                    <a:pt x="7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
          <p:cNvGrpSpPr/>
          <p:nvPr/>
        </p:nvGrpSpPr>
        <p:grpSpPr>
          <a:xfrm>
            <a:off x="8447050" y="4277391"/>
            <a:ext cx="706725" cy="866109"/>
            <a:chOff x="8447050" y="4277391"/>
            <a:chExt cx="706725" cy="866109"/>
          </a:xfrm>
        </p:grpSpPr>
        <p:sp>
          <p:nvSpPr>
            <p:cNvPr id="348" name="Google Shape;348;p2"/>
            <p:cNvSpPr/>
            <p:nvPr/>
          </p:nvSpPr>
          <p:spPr>
            <a:xfrm flipH="1">
              <a:off x="9060725" y="51424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flipH="1">
              <a:off x="9075925" y="5142600"/>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flipH="1">
              <a:off x="8922425" y="5143475"/>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flipH="1">
              <a:off x="8904950" y="5143475"/>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flipH="1">
              <a:off x="8920150" y="5143475"/>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flipH="1">
              <a:off x="8917100" y="5143475"/>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flipH="1">
              <a:off x="8926225" y="5142725"/>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flipH="1">
              <a:off x="8879875" y="5141950"/>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flipH="1">
              <a:off x="8937750" y="51414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flipH="1">
              <a:off x="8897350" y="51434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2"/>
            <p:cNvGrpSpPr/>
            <p:nvPr/>
          </p:nvGrpSpPr>
          <p:grpSpPr>
            <a:xfrm flipH="1">
              <a:off x="8447050" y="4379634"/>
              <a:ext cx="184085" cy="763865"/>
              <a:chOff x="10555402" y="4360804"/>
              <a:chExt cx="184085" cy="763865"/>
            </a:xfrm>
          </p:grpSpPr>
          <p:sp>
            <p:nvSpPr>
              <p:cNvPr id="359" name="Google Shape;359;p2"/>
              <p:cNvSpPr/>
              <p:nvPr/>
            </p:nvSpPr>
            <p:spPr>
              <a:xfrm flipH="1">
                <a:off x="10690088" y="5119850"/>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flipH="1">
                <a:off x="10640688" y="5104850"/>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flipH="1">
                <a:off x="10555402" y="436080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flipH="1">
                <a:off x="10555402" y="438734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flipH="1">
                <a:off x="10555402" y="440734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flipH="1">
                <a:off x="10566061" y="506993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2"/>
            <p:cNvGrpSpPr/>
            <p:nvPr/>
          </p:nvGrpSpPr>
          <p:grpSpPr>
            <a:xfrm flipH="1">
              <a:off x="8620434" y="4277391"/>
              <a:ext cx="173345" cy="866109"/>
              <a:chOff x="10392759" y="4258560"/>
              <a:chExt cx="173345" cy="866109"/>
            </a:xfrm>
          </p:grpSpPr>
          <p:sp>
            <p:nvSpPr>
              <p:cNvPr id="366" name="Google Shape;366;p2"/>
              <p:cNvSpPr/>
              <p:nvPr/>
            </p:nvSpPr>
            <p:spPr>
              <a:xfrm flipH="1">
                <a:off x="10392759" y="4258560"/>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flipH="1">
                <a:off x="10418068" y="4314003"/>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flipH="1">
                <a:off x="10394075" y="4491340"/>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flipH="1">
                <a:off x="10394075" y="4468663"/>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flipH="1">
                <a:off x="10398067" y="4937950"/>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flipH="1">
                <a:off x="10398067" y="4915316"/>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2"/>
            <p:cNvGrpSpPr/>
            <p:nvPr/>
          </p:nvGrpSpPr>
          <p:grpSpPr>
            <a:xfrm flipH="1">
              <a:off x="8793735" y="4277391"/>
              <a:ext cx="161370" cy="866109"/>
              <a:chOff x="10231432" y="4258560"/>
              <a:chExt cx="161370" cy="866109"/>
            </a:xfrm>
          </p:grpSpPr>
          <p:sp>
            <p:nvSpPr>
              <p:cNvPr id="373" name="Google Shape;373;p2"/>
              <p:cNvSpPr/>
              <p:nvPr/>
            </p:nvSpPr>
            <p:spPr>
              <a:xfrm flipH="1">
                <a:off x="10231432" y="4258560"/>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flipH="1">
                <a:off x="10264768" y="4950494"/>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flipH="1">
                <a:off x="10296743" y="4986637"/>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flipH="1">
                <a:off x="10271435" y="4369445"/>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flipH="1">
                <a:off x="10304726" y="4405939"/>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2"/>
            <p:cNvGrpSpPr/>
            <p:nvPr/>
          </p:nvGrpSpPr>
          <p:grpSpPr>
            <a:xfrm flipH="1">
              <a:off x="8947079" y="4469939"/>
              <a:ext cx="206696" cy="673561"/>
              <a:chOff x="10032763" y="4452039"/>
              <a:chExt cx="206696" cy="673561"/>
            </a:xfrm>
          </p:grpSpPr>
          <p:sp>
            <p:nvSpPr>
              <p:cNvPr id="379" name="Google Shape;379;p2"/>
              <p:cNvSpPr/>
              <p:nvPr/>
            </p:nvSpPr>
            <p:spPr>
              <a:xfrm flipH="1">
                <a:off x="10032763" y="5118550"/>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flipH="1">
                <a:off x="10058613" y="5117775"/>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flipH="1">
                <a:off x="10081413" y="5119300"/>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flipH="1">
                <a:off x="10066213" y="5121575"/>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flipH="1">
                <a:off x="10050263" y="5121575"/>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flipH="1">
                <a:off x="10139913" y="5122325"/>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flipH="1">
                <a:off x="10058613" y="5122325"/>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flipH="1">
                <a:off x="10097363" y="5120825"/>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flipH="1">
                <a:off x="10052538" y="5121250"/>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flipH="1">
                <a:off x="10116363" y="5120825"/>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flipH="1">
                <a:off x="10083688" y="5121575"/>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flipH="1">
                <a:off x="10140688" y="5120050"/>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flipH="1">
                <a:off x="10163488" y="5120050"/>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flipH="1">
                <a:off x="10180188" y="5124425"/>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flipH="1">
                <a:off x="10172338" y="5125050"/>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flipH="1">
                <a:off x="10110626" y="4913784"/>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flipH="1">
                <a:off x="10097413" y="4917142"/>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flipH="1">
                <a:off x="10104020" y="4913784"/>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flipH="1">
                <a:off x="10100771" y="4917142"/>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flipH="1">
                <a:off x="10040761" y="4452039"/>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flipH="1">
                <a:off x="10071421" y="4500682"/>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2"/>
              <p:cNvGrpSpPr/>
              <p:nvPr/>
            </p:nvGrpSpPr>
            <p:grpSpPr>
              <a:xfrm>
                <a:off x="10076509" y="4492524"/>
                <a:ext cx="128956" cy="125623"/>
                <a:chOff x="10076509" y="4492524"/>
                <a:chExt cx="128956" cy="125623"/>
              </a:xfrm>
            </p:grpSpPr>
            <p:grpSp>
              <p:nvGrpSpPr>
                <p:cNvPr id="401" name="Google Shape;401;p2"/>
                <p:cNvGrpSpPr/>
                <p:nvPr/>
              </p:nvGrpSpPr>
              <p:grpSpPr>
                <a:xfrm>
                  <a:off x="10076509" y="4492524"/>
                  <a:ext cx="128956" cy="125623"/>
                  <a:chOff x="10076509" y="4492524"/>
                  <a:chExt cx="128956" cy="125623"/>
                </a:xfrm>
              </p:grpSpPr>
              <p:sp>
                <p:nvSpPr>
                  <p:cNvPr id="402" name="Google Shape;402;p2"/>
                  <p:cNvSpPr/>
                  <p:nvPr/>
                </p:nvSpPr>
                <p:spPr>
                  <a:xfrm flipH="1">
                    <a:off x="10133004" y="4492524"/>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flipH="1">
                    <a:off x="10112739" y="4495331"/>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flipH="1">
                    <a:off x="10096773" y="4503182"/>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flipH="1">
                    <a:off x="10083439" y="4516254"/>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flipH="1">
                    <a:off x="10076772" y="4532483"/>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flipH="1">
                    <a:off x="10076509" y="4548712"/>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flipH="1">
                    <a:off x="10080500" y="4558011"/>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flipH="1">
                    <a:off x="10086115" y="4564678"/>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flipH="1">
                    <a:off x="10096773" y="4569985"/>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flipH="1">
                    <a:off x="10111423" y="4575337"/>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flipH="1">
                    <a:off x="10130109" y="4576652"/>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flipH="1">
                    <a:off x="10143443" y="4575337"/>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flipH="1">
                    <a:off x="10150110" y="4571345"/>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flipH="1">
                    <a:off x="10155418" y="4565994"/>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flipH="1">
                    <a:off x="10160769" y="4559327"/>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flipH="1">
                    <a:off x="10162085" y="4552572"/>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flipH="1">
                    <a:off x="10160769" y="4538097"/>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flipH="1">
                    <a:off x="10156777" y="4520508"/>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flipH="1">
                    <a:off x="10151426" y="4506472"/>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flipH="1">
                    <a:off x="10144759" y="4496208"/>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flipH="1">
                    <a:off x="10142083" y="4493752"/>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2"/>
                <p:cNvSpPr/>
                <p:nvPr/>
              </p:nvSpPr>
              <p:spPr>
                <a:xfrm flipH="1">
                  <a:off x="10116775" y="4531342"/>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24" name="Google Shape;424;p2"/>
          <p:cNvGrpSpPr/>
          <p:nvPr/>
        </p:nvGrpSpPr>
        <p:grpSpPr>
          <a:xfrm>
            <a:off x="169726" y="210435"/>
            <a:ext cx="8785351" cy="4619512"/>
            <a:chOff x="169726" y="210435"/>
            <a:chExt cx="8785351" cy="4619512"/>
          </a:xfrm>
        </p:grpSpPr>
        <p:grpSp>
          <p:nvGrpSpPr>
            <p:cNvPr id="425" name="Google Shape;425;p2"/>
            <p:cNvGrpSpPr/>
            <p:nvPr/>
          </p:nvGrpSpPr>
          <p:grpSpPr>
            <a:xfrm>
              <a:off x="169726" y="210435"/>
              <a:ext cx="8785351" cy="1661062"/>
              <a:chOff x="169726" y="210435"/>
              <a:chExt cx="8785351" cy="1661062"/>
            </a:xfrm>
          </p:grpSpPr>
          <p:grpSp>
            <p:nvGrpSpPr>
              <p:cNvPr id="426" name="Google Shape;426;p2"/>
              <p:cNvGrpSpPr/>
              <p:nvPr/>
            </p:nvGrpSpPr>
            <p:grpSpPr>
              <a:xfrm>
                <a:off x="169726" y="210435"/>
                <a:ext cx="641364" cy="532374"/>
                <a:chOff x="169726" y="210435"/>
                <a:chExt cx="641364" cy="532374"/>
              </a:xfrm>
            </p:grpSpPr>
            <p:grpSp>
              <p:nvGrpSpPr>
                <p:cNvPr id="427" name="Google Shape;427;p2"/>
                <p:cNvGrpSpPr/>
                <p:nvPr/>
              </p:nvGrpSpPr>
              <p:grpSpPr>
                <a:xfrm>
                  <a:off x="169726" y="210435"/>
                  <a:ext cx="329086" cy="329067"/>
                  <a:chOff x="580825" y="880250"/>
                  <a:chExt cx="439250" cy="439225"/>
                </a:xfrm>
              </p:grpSpPr>
              <p:sp>
                <p:nvSpPr>
                  <p:cNvPr id="428" name="Google Shape;428;p2"/>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
                <p:cNvGrpSpPr/>
                <p:nvPr/>
              </p:nvGrpSpPr>
              <p:grpSpPr>
                <a:xfrm>
                  <a:off x="615360" y="547091"/>
                  <a:ext cx="195730" cy="195719"/>
                  <a:chOff x="580825" y="880250"/>
                  <a:chExt cx="439250" cy="439225"/>
                </a:xfrm>
              </p:grpSpPr>
              <p:sp>
                <p:nvSpPr>
                  <p:cNvPr id="434" name="Google Shape;434;p2"/>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9" name="Google Shape;439;p2"/>
              <p:cNvGrpSpPr/>
              <p:nvPr/>
            </p:nvGrpSpPr>
            <p:grpSpPr>
              <a:xfrm>
                <a:off x="8459101" y="1267210"/>
                <a:ext cx="495976" cy="604287"/>
                <a:chOff x="8123664" y="1257685"/>
                <a:chExt cx="495976" cy="604287"/>
              </a:xfrm>
            </p:grpSpPr>
            <p:grpSp>
              <p:nvGrpSpPr>
                <p:cNvPr id="440" name="Google Shape;440;p2"/>
                <p:cNvGrpSpPr/>
                <p:nvPr/>
              </p:nvGrpSpPr>
              <p:grpSpPr>
                <a:xfrm>
                  <a:off x="8123664" y="1257685"/>
                  <a:ext cx="329086" cy="329067"/>
                  <a:chOff x="580825" y="880250"/>
                  <a:chExt cx="439250" cy="439225"/>
                </a:xfrm>
              </p:grpSpPr>
              <p:sp>
                <p:nvSpPr>
                  <p:cNvPr id="441" name="Google Shape;441;p2"/>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2"/>
                <p:cNvGrpSpPr/>
                <p:nvPr/>
              </p:nvGrpSpPr>
              <p:grpSpPr>
                <a:xfrm>
                  <a:off x="8423910" y="1666253"/>
                  <a:ext cx="195730" cy="195719"/>
                  <a:chOff x="580825" y="880250"/>
                  <a:chExt cx="439250" cy="439225"/>
                </a:xfrm>
              </p:grpSpPr>
              <p:sp>
                <p:nvSpPr>
                  <p:cNvPr id="447" name="Google Shape;447;p2"/>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2" name="Google Shape;452;p2"/>
            <p:cNvGrpSpPr/>
            <p:nvPr/>
          </p:nvGrpSpPr>
          <p:grpSpPr>
            <a:xfrm rot="10800000" flipH="1">
              <a:off x="450814" y="4500879"/>
              <a:ext cx="329086" cy="329067"/>
              <a:chOff x="580825" y="880250"/>
              <a:chExt cx="439250" cy="439225"/>
            </a:xfrm>
          </p:grpSpPr>
          <p:sp>
            <p:nvSpPr>
              <p:cNvPr id="453" name="Google Shape;453;p2"/>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9555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8"/>
        <p:cNvGrpSpPr/>
        <p:nvPr/>
      </p:nvGrpSpPr>
      <p:grpSpPr>
        <a:xfrm>
          <a:off x="0" y="0"/>
          <a:ext cx="0" cy="0"/>
          <a:chOff x="0" y="0"/>
          <a:chExt cx="0" cy="0"/>
        </a:xfrm>
      </p:grpSpPr>
      <p:sp>
        <p:nvSpPr>
          <p:cNvPr id="459" name="Google Shape;459;p3"/>
          <p:cNvSpPr txBox="1">
            <a:spLocks noGrp="1"/>
          </p:cNvSpPr>
          <p:nvPr>
            <p:ph type="title"/>
          </p:nvPr>
        </p:nvSpPr>
        <p:spPr>
          <a:xfrm>
            <a:off x="713225" y="1880600"/>
            <a:ext cx="4541100" cy="12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60" name="Google Shape;460;p3"/>
          <p:cNvSpPr txBox="1">
            <a:spLocks noGrp="1"/>
          </p:cNvSpPr>
          <p:nvPr>
            <p:ph type="title" idx="2" hasCustomPrompt="1"/>
          </p:nvPr>
        </p:nvSpPr>
        <p:spPr>
          <a:xfrm>
            <a:off x="713213" y="964706"/>
            <a:ext cx="1652100" cy="9159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5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1" name="Google Shape;461;p3"/>
          <p:cNvSpPr txBox="1">
            <a:spLocks noGrp="1"/>
          </p:cNvSpPr>
          <p:nvPr>
            <p:ph type="subTitle" idx="1"/>
          </p:nvPr>
        </p:nvSpPr>
        <p:spPr>
          <a:xfrm>
            <a:off x="713224" y="3163569"/>
            <a:ext cx="2774100" cy="780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6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2" name="Google Shape;462;p3"/>
          <p:cNvGrpSpPr/>
          <p:nvPr/>
        </p:nvGrpSpPr>
        <p:grpSpPr>
          <a:xfrm>
            <a:off x="141951" y="211400"/>
            <a:ext cx="8534861" cy="865163"/>
            <a:chOff x="141951" y="211400"/>
            <a:chExt cx="8534861" cy="865163"/>
          </a:xfrm>
        </p:grpSpPr>
        <p:grpSp>
          <p:nvGrpSpPr>
            <p:cNvPr id="463" name="Google Shape;463;p3"/>
            <p:cNvGrpSpPr/>
            <p:nvPr/>
          </p:nvGrpSpPr>
          <p:grpSpPr>
            <a:xfrm>
              <a:off x="141951" y="211400"/>
              <a:ext cx="761536" cy="568827"/>
              <a:chOff x="141951" y="211400"/>
              <a:chExt cx="761536" cy="568827"/>
            </a:xfrm>
          </p:grpSpPr>
          <p:grpSp>
            <p:nvGrpSpPr>
              <p:cNvPr id="464" name="Google Shape;464;p3"/>
              <p:cNvGrpSpPr/>
              <p:nvPr/>
            </p:nvGrpSpPr>
            <p:grpSpPr>
              <a:xfrm flipH="1">
                <a:off x="141951" y="211400"/>
                <a:ext cx="439250" cy="439225"/>
                <a:chOff x="580825" y="880250"/>
                <a:chExt cx="439250" cy="439225"/>
              </a:xfrm>
            </p:grpSpPr>
            <p:sp>
              <p:nvSpPr>
                <p:cNvPr id="465" name="Google Shape;465;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3"/>
              <p:cNvGrpSpPr/>
              <p:nvPr/>
            </p:nvGrpSpPr>
            <p:grpSpPr>
              <a:xfrm flipH="1">
                <a:off x="574401" y="451160"/>
                <a:ext cx="329086" cy="329067"/>
                <a:chOff x="580825" y="880250"/>
                <a:chExt cx="439250" cy="439225"/>
              </a:xfrm>
            </p:grpSpPr>
            <p:sp>
              <p:nvSpPr>
                <p:cNvPr id="471" name="Google Shape;471;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6" name="Google Shape;476;p3"/>
            <p:cNvGrpSpPr/>
            <p:nvPr/>
          </p:nvGrpSpPr>
          <p:grpSpPr>
            <a:xfrm>
              <a:off x="7232210" y="441641"/>
              <a:ext cx="195730" cy="195719"/>
              <a:chOff x="580825" y="880250"/>
              <a:chExt cx="439250" cy="439225"/>
            </a:xfrm>
          </p:grpSpPr>
          <p:sp>
            <p:nvSpPr>
              <p:cNvPr id="477" name="Google Shape;477;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3"/>
            <p:cNvGrpSpPr/>
            <p:nvPr/>
          </p:nvGrpSpPr>
          <p:grpSpPr>
            <a:xfrm>
              <a:off x="8237563" y="637338"/>
              <a:ext cx="439250" cy="439225"/>
              <a:chOff x="580825" y="880250"/>
              <a:chExt cx="439250" cy="439225"/>
            </a:xfrm>
          </p:grpSpPr>
          <p:sp>
            <p:nvSpPr>
              <p:cNvPr id="483" name="Google Shape;483;p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 name="Google Shape;488;p3"/>
          <p:cNvGrpSpPr/>
          <p:nvPr/>
        </p:nvGrpSpPr>
        <p:grpSpPr>
          <a:xfrm>
            <a:off x="5915097" y="1700549"/>
            <a:ext cx="4575761" cy="2055123"/>
            <a:chOff x="5915097" y="1700549"/>
            <a:chExt cx="4575761" cy="2055123"/>
          </a:xfrm>
        </p:grpSpPr>
        <p:sp>
          <p:nvSpPr>
            <p:cNvPr id="489" name="Google Shape;489;p3"/>
            <p:cNvSpPr/>
            <p:nvPr/>
          </p:nvSpPr>
          <p:spPr>
            <a:xfrm>
              <a:off x="5915097" y="1700549"/>
              <a:ext cx="4575761" cy="2055123"/>
            </a:xfrm>
            <a:custGeom>
              <a:avLst/>
              <a:gdLst/>
              <a:ahLst/>
              <a:cxnLst/>
              <a:rect l="l" t="t" r="r" b="b"/>
              <a:pathLst>
                <a:path w="94166" h="42293" extrusionOk="0">
                  <a:moveTo>
                    <a:pt x="82163" y="142"/>
                  </a:moveTo>
                  <a:cubicBezTo>
                    <a:pt x="82198" y="142"/>
                    <a:pt x="82388" y="149"/>
                    <a:pt x="82646" y="164"/>
                  </a:cubicBezTo>
                  <a:lnTo>
                    <a:pt x="82616" y="164"/>
                  </a:lnTo>
                  <a:cubicBezTo>
                    <a:pt x="82251" y="149"/>
                    <a:pt x="82129" y="142"/>
                    <a:pt x="82163" y="142"/>
                  </a:cubicBezTo>
                  <a:close/>
                  <a:moveTo>
                    <a:pt x="10751" y="482"/>
                  </a:moveTo>
                  <a:cubicBezTo>
                    <a:pt x="10724" y="487"/>
                    <a:pt x="10696" y="492"/>
                    <a:pt x="10669" y="499"/>
                  </a:cubicBezTo>
                  <a:cubicBezTo>
                    <a:pt x="10698" y="493"/>
                    <a:pt x="10725" y="488"/>
                    <a:pt x="10751" y="482"/>
                  </a:cubicBezTo>
                  <a:close/>
                  <a:moveTo>
                    <a:pt x="73820" y="621"/>
                  </a:moveTo>
                  <a:cubicBezTo>
                    <a:pt x="73522" y="623"/>
                    <a:pt x="73320" y="634"/>
                    <a:pt x="73154" y="648"/>
                  </a:cubicBezTo>
                  <a:lnTo>
                    <a:pt x="73154" y="648"/>
                  </a:lnTo>
                  <a:cubicBezTo>
                    <a:pt x="73348" y="640"/>
                    <a:pt x="73578" y="631"/>
                    <a:pt x="73820" y="621"/>
                  </a:cubicBezTo>
                  <a:close/>
                  <a:moveTo>
                    <a:pt x="11429" y="651"/>
                  </a:moveTo>
                  <a:cubicBezTo>
                    <a:pt x="11733" y="651"/>
                    <a:pt x="12098" y="651"/>
                    <a:pt x="12462" y="681"/>
                  </a:cubicBezTo>
                  <a:cubicBezTo>
                    <a:pt x="12219" y="681"/>
                    <a:pt x="11854" y="681"/>
                    <a:pt x="11429" y="651"/>
                  </a:cubicBezTo>
                  <a:close/>
                  <a:moveTo>
                    <a:pt x="72907" y="672"/>
                  </a:moveTo>
                  <a:lnTo>
                    <a:pt x="72907" y="672"/>
                  </a:lnTo>
                  <a:cubicBezTo>
                    <a:pt x="72881" y="675"/>
                    <a:pt x="72855" y="678"/>
                    <a:pt x="72828" y="681"/>
                  </a:cubicBezTo>
                  <a:cubicBezTo>
                    <a:pt x="72866" y="678"/>
                    <a:pt x="72892" y="675"/>
                    <a:pt x="72907" y="672"/>
                  </a:cubicBezTo>
                  <a:close/>
                  <a:moveTo>
                    <a:pt x="23629" y="701"/>
                  </a:moveTo>
                  <a:cubicBezTo>
                    <a:pt x="23476" y="703"/>
                    <a:pt x="23336" y="707"/>
                    <a:pt x="23222" y="712"/>
                  </a:cubicBezTo>
                  <a:lnTo>
                    <a:pt x="23800" y="712"/>
                  </a:lnTo>
                  <a:cubicBezTo>
                    <a:pt x="23741" y="707"/>
                    <a:pt x="23684" y="704"/>
                    <a:pt x="23629" y="701"/>
                  </a:cubicBezTo>
                  <a:close/>
                  <a:moveTo>
                    <a:pt x="75270" y="581"/>
                  </a:moveTo>
                  <a:cubicBezTo>
                    <a:pt x="74861" y="581"/>
                    <a:pt x="74314" y="601"/>
                    <a:pt x="73820" y="621"/>
                  </a:cubicBezTo>
                  <a:lnTo>
                    <a:pt x="73820" y="621"/>
                  </a:lnTo>
                  <a:cubicBezTo>
                    <a:pt x="73863" y="621"/>
                    <a:pt x="73907" y="620"/>
                    <a:pt x="73953" y="620"/>
                  </a:cubicBezTo>
                  <a:cubicBezTo>
                    <a:pt x="75077" y="712"/>
                    <a:pt x="72615" y="651"/>
                    <a:pt x="73497" y="742"/>
                  </a:cubicBezTo>
                  <a:cubicBezTo>
                    <a:pt x="73558" y="681"/>
                    <a:pt x="75017" y="651"/>
                    <a:pt x="75868" y="620"/>
                  </a:cubicBezTo>
                  <a:cubicBezTo>
                    <a:pt x="75791" y="591"/>
                    <a:pt x="75567" y="581"/>
                    <a:pt x="75270" y="581"/>
                  </a:cubicBezTo>
                  <a:close/>
                  <a:moveTo>
                    <a:pt x="25198" y="772"/>
                  </a:moveTo>
                  <a:lnTo>
                    <a:pt x="25198" y="772"/>
                  </a:lnTo>
                  <a:cubicBezTo>
                    <a:pt x="25092" y="772"/>
                    <a:pt x="24991" y="772"/>
                    <a:pt x="24894" y="772"/>
                  </a:cubicBezTo>
                  <a:lnTo>
                    <a:pt x="25198" y="772"/>
                  </a:lnTo>
                  <a:cubicBezTo>
                    <a:pt x="25198" y="772"/>
                    <a:pt x="25198" y="772"/>
                    <a:pt x="25198" y="772"/>
                  </a:cubicBezTo>
                  <a:close/>
                  <a:moveTo>
                    <a:pt x="15411" y="772"/>
                  </a:moveTo>
                  <a:cubicBezTo>
                    <a:pt x="15498" y="774"/>
                    <a:pt x="15584" y="775"/>
                    <a:pt x="15671" y="776"/>
                  </a:cubicBezTo>
                  <a:lnTo>
                    <a:pt x="15671" y="776"/>
                  </a:lnTo>
                  <a:cubicBezTo>
                    <a:pt x="15601" y="774"/>
                    <a:pt x="15516" y="772"/>
                    <a:pt x="15411" y="772"/>
                  </a:cubicBezTo>
                  <a:close/>
                  <a:moveTo>
                    <a:pt x="38140" y="796"/>
                  </a:moveTo>
                  <a:lnTo>
                    <a:pt x="38056" y="803"/>
                  </a:lnTo>
                  <a:cubicBezTo>
                    <a:pt x="38091" y="803"/>
                    <a:pt x="38118" y="800"/>
                    <a:pt x="38140" y="796"/>
                  </a:cubicBezTo>
                  <a:close/>
                  <a:moveTo>
                    <a:pt x="15837" y="831"/>
                  </a:moveTo>
                  <a:lnTo>
                    <a:pt x="15775" y="833"/>
                  </a:lnTo>
                  <a:cubicBezTo>
                    <a:pt x="15797" y="833"/>
                    <a:pt x="15818" y="832"/>
                    <a:pt x="15837" y="831"/>
                  </a:cubicBezTo>
                  <a:close/>
                  <a:moveTo>
                    <a:pt x="789" y="2251"/>
                  </a:moveTo>
                  <a:cubicBezTo>
                    <a:pt x="790" y="2254"/>
                    <a:pt x="790" y="2258"/>
                    <a:pt x="790" y="2262"/>
                  </a:cubicBezTo>
                  <a:cubicBezTo>
                    <a:pt x="790" y="2259"/>
                    <a:pt x="790" y="2255"/>
                    <a:pt x="789" y="2251"/>
                  </a:cubicBezTo>
                  <a:close/>
                  <a:moveTo>
                    <a:pt x="790" y="14177"/>
                  </a:moveTo>
                  <a:cubicBezTo>
                    <a:pt x="790" y="14511"/>
                    <a:pt x="851" y="15149"/>
                    <a:pt x="790" y="15393"/>
                  </a:cubicBezTo>
                  <a:cubicBezTo>
                    <a:pt x="730" y="15028"/>
                    <a:pt x="760" y="14724"/>
                    <a:pt x="790" y="14177"/>
                  </a:cubicBezTo>
                  <a:close/>
                  <a:moveTo>
                    <a:pt x="21586" y="41494"/>
                  </a:moveTo>
                  <a:cubicBezTo>
                    <a:pt x="21467" y="41494"/>
                    <a:pt x="21358" y="41497"/>
                    <a:pt x="21277" y="41502"/>
                  </a:cubicBezTo>
                  <a:cubicBezTo>
                    <a:pt x="21447" y="41501"/>
                    <a:pt x="21604" y="41500"/>
                    <a:pt x="21750" y="41500"/>
                  </a:cubicBezTo>
                  <a:cubicBezTo>
                    <a:pt x="21817" y="41500"/>
                    <a:pt x="21883" y="41500"/>
                    <a:pt x="21946" y="41501"/>
                  </a:cubicBezTo>
                  <a:lnTo>
                    <a:pt x="21946" y="41501"/>
                  </a:lnTo>
                  <a:cubicBezTo>
                    <a:pt x="21828" y="41497"/>
                    <a:pt x="21702" y="41494"/>
                    <a:pt x="21586" y="41494"/>
                  </a:cubicBezTo>
                  <a:close/>
                  <a:moveTo>
                    <a:pt x="5170" y="42229"/>
                  </a:moveTo>
                  <a:cubicBezTo>
                    <a:pt x="5138" y="42230"/>
                    <a:pt x="5107" y="42231"/>
                    <a:pt x="5076" y="42232"/>
                  </a:cubicBezTo>
                  <a:cubicBezTo>
                    <a:pt x="5112" y="42232"/>
                    <a:pt x="5143" y="42231"/>
                    <a:pt x="5170" y="42229"/>
                  </a:cubicBezTo>
                  <a:close/>
                  <a:moveTo>
                    <a:pt x="36166" y="42189"/>
                  </a:moveTo>
                  <a:cubicBezTo>
                    <a:pt x="36338" y="42189"/>
                    <a:pt x="36209" y="42210"/>
                    <a:pt x="36080" y="42232"/>
                  </a:cubicBezTo>
                  <a:lnTo>
                    <a:pt x="35776" y="42202"/>
                  </a:lnTo>
                  <a:cubicBezTo>
                    <a:pt x="35972" y="42193"/>
                    <a:pt x="36095" y="42189"/>
                    <a:pt x="36166" y="42189"/>
                  </a:cubicBezTo>
                  <a:close/>
                  <a:moveTo>
                    <a:pt x="53434" y="42249"/>
                  </a:moveTo>
                  <a:cubicBezTo>
                    <a:pt x="53452" y="42253"/>
                    <a:pt x="53483" y="42258"/>
                    <a:pt x="53527" y="42262"/>
                  </a:cubicBezTo>
                  <a:cubicBezTo>
                    <a:pt x="53498" y="42258"/>
                    <a:pt x="53467" y="42253"/>
                    <a:pt x="53434" y="42249"/>
                  </a:cubicBezTo>
                  <a:close/>
                  <a:moveTo>
                    <a:pt x="63671" y="1"/>
                  </a:moveTo>
                  <a:cubicBezTo>
                    <a:pt x="62737" y="1"/>
                    <a:pt x="61718" y="18"/>
                    <a:pt x="60914" y="18"/>
                  </a:cubicBezTo>
                  <a:cubicBezTo>
                    <a:pt x="60680" y="18"/>
                    <a:pt x="60465" y="16"/>
                    <a:pt x="60275" y="12"/>
                  </a:cubicBezTo>
                  <a:lnTo>
                    <a:pt x="60244" y="104"/>
                  </a:lnTo>
                  <a:cubicBezTo>
                    <a:pt x="59181" y="104"/>
                    <a:pt x="58177" y="134"/>
                    <a:pt x="56870" y="164"/>
                  </a:cubicBezTo>
                  <a:lnTo>
                    <a:pt x="56962" y="225"/>
                  </a:lnTo>
                  <a:cubicBezTo>
                    <a:pt x="56737" y="237"/>
                    <a:pt x="56486" y="242"/>
                    <a:pt x="56215" y="242"/>
                  </a:cubicBezTo>
                  <a:cubicBezTo>
                    <a:pt x="55132" y="242"/>
                    <a:pt x="53721" y="164"/>
                    <a:pt x="52311" y="164"/>
                  </a:cubicBezTo>
                  <a:lnTo>
                    <a:pt x="53193" y="164"/>
                  </a:lnTo>
                  <a:cubicBezTo>
                    <a:pt x="52705" y="130"/>
                    <a:pt x="52206" y="117"/>
                    <a:pt x="51703" y="117"/>
                  </a:cubicBezTo>
                  <a:cubicBezTo>
                    <a:pt x="50434" y="117"/>
                    <a:pt x="49141" y="197"/>
                    <a:pt x="47940" y="197"/>
                  </a:cubicBezTo>
                  <a:cubicBezTo>
                    <a:pt x="47542" y="197"/>
                    <a:pt x="47153" y="188"/>
                    <a:pt x="46779" y="164"/>
                  </a:cubicBezTo>
                  <a:cubicBezTo>
                    <a:pt x="46551" y="180"/>
                    <a:pt x="46346" y="187"/>
                    <a:pt x="46156" y="187"/>
                  </a:cubicBezTo>
                  <a:cubicBezTo>
                    <a:pt x="45966" y="187"/>
                    <a:pt x="45791" y="180"/>
                    <a:pt x="45624" y="164"/>
                  </a:cubicBezTo>
                  <a:lnTo>
                    <a:pt x="45563" y="164"/>
                  </a:lnTo>
                  <a:cubicBezTo>
                    <a:pt x="45350" y="164"/>
                    <a:pt x="45138" y="134"/>
                    <a:pt x="44895" y="134"/>
                  </a:cubicBezTo>
                  <a:cubicBezTo>
                    <a:pt x="45077" y="164"/>
                    <a:pt x="45290" y="164"/>
                    <a:pt x="45442" y="164"/>
                  </a:cubicBezTo>
                  <a:cubicBezTo>
                    <a:pt x="45077" y="164"/>
                    <a:pt x="44530" y="195"/>
                    <a:pt x="43983" y="195"/>
                  </a:cubicBezTo>
                  <a:lnTo>
                    <a:pt x="43740" y="134"/>
                  </a:lnTo>
                  <a:lnTo>
                    <a:pt x="43618" y="134"/>
                  </a:lnTo>
                  <a:cubicBezTo>
                    <a:pt x="43518" y="128"/>
                    <a:pt x="43439" y="126"/>
                    <a:pt x="43379" y="126"/>
                  </a:cubicBezTo>
                  <a:cubicBezTo>
                    <a:pt x="43111" y="126"/>
                    <a:pt x="43218" y="176"/>
                    <a:pt x="43466" y="225"/>
                  </a:cubicBezTo>
                  <a:cubicBezTo>
                    <a:pt x="43192" y="225"/>
                    <a:pt x="42919" y="256"/>
                    <a:pt x="42736" y="256"/>
                  </a:cubicBezTo>
                  <a:cubicBezTo>
                    <a:pt x="42595" y="215"/>
                    <a:pt x="42389" y="205"/>
                    <a:pt x="42154" y="205"/>
                  </a:cubicBezTo>
                  <a:cubicBezTo>
                    <a:pt x="41920" y="205"/>
                    <a:pt x="41658" y="215"/>
                    <a:pt x="41404" y="215"/>
                  </a:cubicBezTo>
                  <a:cubicBezTo>
                    <a:pt x="41149" y="215"/>
                    <a:pt x="40903" y="205"/>
                    <a:pt x="40700" y="164"/>
                  </a:cubicBezTo>
                  <a:cubicBezTo>
                    <a:pt x="40335" y="225"/>
                    <a:pt x="37934" y="225"/>
                    <a:pt x="37630" y="347"/>
                  </a:cubicBezTo>
                  <a:cubicBezTo>
                    <a:pt x="37630" y="347"/>
                    <a:pt x="37448" y="316"/>
                    <a:pt x="37752" y="316"/>
                  </a:cubicBezTo>
                  <a:cubicBezTo>
                    <a:pt x="37346" y="316"/>
                    <a:pt x="36941" y="303"/>
                    <a:pt x="36554" y="303"/>
                  </a:cubicBezTo>
                  <a:cubicBezTo>
                    <a:pt x="36360" y="303"/>
                    <a:pt x="36171" y="306"/>
                    <a:pt x="35989" y="316"/>
                  </a:cubicBezTo>
                  <a:lnTo>
                    <a:pt x="35715" y="225"/>
                  </a:lnTo>
                  <a:lnTo>
                    <a:pt x="34378" y="377"/>
                  </a:lnTo>
                  <a:cubicBezTo>
                    <a:pt x="33587" y="316"/>
                    <a:pt x="33253" y="286"/>
                    <a:pt x="34043" y="195"/>
                  </a:cubicBezTo>
                  <a:lnTo>
                    <a:pt x="34043" y="195"/>
                  </a:lnTo>
                  <a:cubicBezTo>
                    <a:pt x="32098" y="316"/>
                    <a:pt x="32463" y="256"/>
                    <a:pt x="30821" y="347"/>
                  </a:cubicBezTo>
                  <a:lnTo>
                    <a:pt x="30882" y="286"/>
                  </a:lnTo>
                  <a:cubicBezTo>
                    <a:pt x="30449" y="286"/>
                    <a:pt x="29811" y="337"/>
                    <a:pt x="29365" y="337"/>
                  </a:cubicBezTo>
                  <a:cubicBezTo>
                    <a:pt x="29216" y="337"/>
                    <a:pt x="29089" y="332"/>
                    <a:pt x="28998" y="316"/>
                  </a:cubicBezTo>
                  <a:cubicBezTo>
                    <a:pt x="27660" y="225"/>
                    <a:pt x="22432" y="316"/>
                    <a:pt x="19028" y="195"/>
                  </a:cubicBezTo>
                  <a:lnTo>
                    <a:pt x="19028" y="195"/>
                  </a:lnTo>
                  <a:cubicBezTo>
                    <a:pt x="19225" y="249"/>
                    <a:pt x="19168" y="265"/>
                    <a:pt x="18987" y="265"/>
                  </a:cubicBezTo>
                  <a:cubicBezTo>
                    <a:pt x="18688" y="265"/>
                    <a:pt x="18051" y="220"/>
                    <a:pt x="17657" y="220"/>
                  </a:cubicBezTo>
                  <a:cubicBezTo>
                    <a:pt x="17480" y="220"/>
                    <a:pt x="17352" y="229"/>
                    <a:pt x="17326" y="256"/>
                  </a:cubicBezTo>
                  <a:cubicBezTo>
                    <a:pt x="17143" y="225"/>
                    <a:pt x="16657" y="195"/>
                    <a:pt x="17204" y="164"/>
                  </a:cubicBezTo>
                  <a:lnTo>
                    <a:pt x="17204" y="164"/>
                  </a:lnTo>
                  <a:cubicBezTo>
                    <a:pt x="16935" y="169"/>
                    <a:pt x="16687" y="171"/>
                    <a:pt x="16455" y="171"/>
                  </a:cubicBezTo>
                  <a:cubicBezTo>
                    <a:pt x="15722" y="171"/>
                    <a:pt x="15150" y="153"/>
                    <a:pt x="14604" y="153"/>
                  </a:cubicBezTo>
                  <a:cubicBezTo>
                    <a:pt x="14208" y="153"/>
                    <a:pt x="13825" y="162"/>
                    <a:pt x="13405" y="195"/>
                  </a:cubicBezTo>
                  <a:cubicBezTo>
                    <a:pt x="13192" y="164"/>
                    <a:pt x="13769" y="134"/>
                    <a:pt x="13587" y="134"/>
                  </a:cubicBezTo>
                  <a:cubicBezTo>
                    <a:pt x="13506" y="134"/>
                    <a:pt x="13290" y="148"/>
                    <a:pt x="13101" y="148"/>
                  </a:cubicBezTo>
                  <a:cubicBezTo>
                    <a:pt x="13006" y="148"/>
                    <a:pt x="12918" y="144"/>
                    <a:pt x="12857" y="134"/>
                  </a:cubicBezTo>
                  <a:cubicBezTo>
                    <a:pt x="12675" y="104"/>
                    <a:pt x="13131" y="104"/>
                    <a:pt x="13405" y="73"/>
                  </a:cubicBezTo>
                  <a:cubicBezTo>
                    <a:pt x="11611" y="73"/>
                    <a:pt x="11429" y="225"/>
                    <a:pt x="11307" y="347"/>
                  </a:cubicBezTo>
                  <a:cubicBezTo>
                    <a:pt x="10911" y="319"/>
                    <a:pt x="10601" y="304"/>
                    <a:pt x="10321" y="304"/>
                  </a:cubicBezTo>
                  <a:cubicBezTo>
                    <a:pt x="9979" y="304"/>
                    <a:pt x="9683" y="327"/>
                    <a:pt x="9332" y="377"/>
                  </a:cubicBezTo>
                  <a:cubicBezTo>
                    <a:pt x="8997" y="316"/>
                    <a:pt x="8481" y="286"/>
                    <a:pt x="9575" y="286"/>
                  </a:cubicBezTo>
                  <a:cubicBezTo>
                    <a:pt x="9271" y="271"/>
                    <a:pt x="8329" y="256"/>
                    <a:pt x="7455" y="256"/>
                  </a:cubicBezTo>
                  <a:cubicBezTo>
                    <a:pt x="6581" y="256"/>
                    <a:pt x="5775" y="271"/>
                    <a:pt x="5745" y="316"/>
                  </a:cubicBezTo>
                  <a:cubicBezTo>
                    <a:pt x="5674" y="306"/>
                    <a:pt x="5552" y="303"/>
                    <a:pt x="5416" y="303"/>
                  </a:cubicBezTo>
                  <a:cubicBezTo>
                    <a:pt x="5144" y="303"/>
                    <a:pt x="4813" y="316"/>
                    <a:pt x="4711" y="316"/>
                  </a:cubicBezTo>
                  <a:cubicBezTo>
                    <a:pt x="3779" y="316"/>
                    <a:pt x="3415" y="303"/>
                    <a:pt x="2870" y="303"/>
                  </a:cubicBezTo>
                  <a:cubicBezTo>
                    <a:pt x="2597" y="303"/>
                    <a:pt x="2280" y="306"/>
                    <a:pt x="1824" y="316"/>
                  </a:cubicBezTo>
                  <a:lnTo>
                    <a:pt x="2219" y="316"/>
                  </a:lnTo>
                  <a:cubicBezTo>
                    <a:pt x="2067" y="347"/>
                    <a:pt x="1945" y="377"/>
                    <a:pt x="1793" y="377"/>
                  </a:cubicBezTo>
                  <a:cubicBezTo>
                    <a:pt x="1641" y="377"/>
                    <a:pt x="1459" y="377"/>
                    <a:pt x="1277" y="438"/>
                  </a:cubicBezTo>
                  <a:cubicBezTo>
                    <a:pt x="1094" y="468"/>
                    <a:pt x="882" y="560"/>
                    <a:pt x="699" y="742"/>
                  </a:cubicBezTo>
                  <a:cubicBezTo>
                    <a:pt x="517" y="894"/>
                    <a:pt x="365" y="1137"/>
                    <a:pt x="334" y="1471"/>
                  </a:cubicBezTo>
                  <a:lnTo>
                    <a:pt x="304" y="1411"/>
                  </a:lnTo>
                  <a:cubicBezTo>
                    <a:pt x="274" y="1593"/>
                    <a:pt x="274" y="1745"/>
                    <a:pt x="274" y="1867"/>
                  </a:cubicBezTo>
                  <a:cubicBezTo>
                    <a:pt x="274" y="2019"/>
                    <a:pt x="274" y="2110"/>
                    <a:pt x="274" y="2231"/>
                  </a:cubicBezTo>
                  <a:cubicBezTo>
                    <a:pt x="274" y="2444"/>
                    <a:pt x="274" y="2596"/>
                    <a:pt x="274" y="2718"/>
                  </a:cubicBezTo>
                  <a:cubicBezTo>
                    <a:pt x="274" y="2991"/>
                    <a:pt x="274" y="3113"/>
                    <a:pt x="274" y="3265"/>
                  </a:cubicBezTo>
                  <a:cubicBezTo>
                    <a:pt x="274" y="3508"/>
                    <a:pt x="274" y="3782"/>
                    <a:pt x="243" y="5028"/>
                  </a:cubicBezTo>
                  <a:lnTo>
                    <a:pt x="304" y="4906"/>
                  </a:lnTo>
                  <a:lnTo>
                    <a:pt x="304" y="4906"/>
                  </a:lnTo>
                  <a:cubicBezTo>
                    <a:pt x="456" y="5119"/>
                    <a:pt x="213" y="7095"/>
                    <a:pt x="274" y="8554"/>
                  </a:cubicBezTo>
                  <a:lnTo>
                    <a:pt x="334" y="8037"/>
                  </a:lnTo>
                  <a:lnTo>
                    <a:pt x="334" y="8037"/>
                  </a:lnTo>
                  <a:cubicBezTo>
                    <a:pt x="365" y="8797"/>
                    <a:pt x="91" y="10225"/>
                    <a:pt x="91" y="11016"/>
                  </a:cubicBezTo>
                  <a:cubicBezTo>
                    <a:pt x="86" y="11045"/>
                    <a:pt x="82" y="11058"/>
                    <a:pt x="79" y="11058"/>
                  </a:cubicBezTo>
                  <a:cubicBezTo>
                    <a:pt x="61" y="11058"/>
                    <a:pt x="61" y="10703"/>
                    <a:pt x="61" y="10499"/>
                  </a:cubicBezTo>
                  <a:lnTo>
                    <a:pt x="61" y="10499"/>
                  </a:lnTo>
                  <a:cubicBezTo>
                    <a:pt x="13" y="11575"/>
                    <a:pt x="40" y="11605"/>
                    <a:pt x="81" y="11605"/>
                  </a:cubicBezTo>
                  <a:cubicBezTo>
                    <a:pt x="83" y="11605"/>
                    <a:pt x="86" y="11605"/>
                    <a:pt x="88" y="11605"/>
                  </a:cubicBezTo>
                  <a:cubicBezTo>
                    <a:pt x="125" y="11605"/>
                    <a:pt x="169" y="11627"/>
                    <a:pt x="182" y="12323"/>
                  </a:cubicBezTo>
                  <a:cubicBezTo>
                    <a:pt x="169" y="12382"/>
                    <a:pt x="155" y="12398"/>
                    <a:pt x="140" y="12398"/>
                  </a:cubicBezTo>
                  <a:cubicBezTo>
                    <a:pt x="121" y="12398"/>
                    <a:pt x="102" y="12372"/>
                    <a:pt x="86" y="12372"/>
                  </a:cubicBezTo>
                  <a:cubicBezTo>
                    <a:pt x="54" y="12372"/>
                    <a:pt x="31" y="12464"/>
                    <a:pt x="31" y="12991"/>
                  </a:cubicBezTo>
                  <a:cubicBezTo>
                    <a:pt x="0" y="13508"/>
                    <a:pt x="213" y="16001"/>
                    <a:pt x="91" y="17429"/>
                  </a:cubicBezTo>
                  <a:cubicBezTo>
                    <a:pt x="125" y="17262"/>
                    <a:pt x="149" y="17094"/>
                    <a:pt x="169" y="17094"/>
                  </a:cubicBezTo>
                  <a:cubicBezTo>
                    <a:pt x="186" y="17094"/>
                    <a:pt x="199" y="17206"/>
                    <a:pt x="213" y="17520"/>
                  </a:cubicBezTo>
                  <a:cubicBezTo>
                    <a:pt x="213" y="18615"/>
                    <a:pt x="61" y="20499"/>
                    <a:pt x="182" y="21502"/>
                  </a:cubicBezTo>
                  <a:cubicBezTo>
                    <a:pt x="182" y="21624"/>
                    <a:pt x="152" y="21684"/>
                    <a:pt x="152" y="21684"/>
                  </a:cubicBezTo>
                  <a:cubicBezTo>
                    <a:pt x="182" y="22536"/>
                    <a:pt x="213" y="24420"/>
                    <a:pt x="274" y="24937"/>
                  </a:cubicBezTo>
                  <a:cubicBezTo>
                    <a:pt x="31" y="25724"/>
                    <a:pt x="393" y="30135"/>
                    <a:pt x="155" y="30135"/>
                  </a:cubicBezTo>
                  <a:cubicBezTo>
                    <a:pt x="154" y="30135"/>
                    <a:pt x="153" y="30135"/>
                    <a:pt x="152" y="30134"/>
                  </a:cubicBezTo>
                  <a:lnTo>
                    <a:pt x="152" y="30134"/>
                  </a:lnTo>
                  <a:lnTo>
                    <a:pt x="182" y="32748"/>
                  </a:lnTo>
                  <a:lnTo>
                    <a:pt x="152" y="32657"/>
                  </a:lnTo>
                  <a:lnTo>
                    <a:pt x="152" y="32657"/>
                  </a:lnTo>
                  <a:cubicBezTo>
                    <a:pt x="152" y="34329"/>
                    <a:pt x="182" y="34907"/>
                    <a:pt x="243" y="35484"/>
                  </a:cubicBezTo>
                  <a:cubicBezTo>
                    <a:pt x="243" y="35643"/>
                    <a:pt x="238" y="35694"/>
                    <a:pt x="232" y="35694"/>
                  </a:cubicBezTo>
                  <a:cubicBezTo>
                    <a:pt x="224" y="35694"/>
                    <a:pt x="213" y="35581"/>
                    <a:pt x="213" y="35545"/>
                  </a:cubicBezTo>
                  <a:lnTo>
                    <a:pt x="213" y="35545"/>
                  </a:lnTo>
                  <a:cubicBezTo>
                    <a:pt x="152" y="37977"/>
                    <a:pt x="152" y="38220"/>
                    <a:pt x="274" y="40256"/>
                  </a:cubicBezTo>
                  <a:lnTo>
                    <a:pt x="213" y="40469"/>
                  </a:lnTo>
                  <a:cubicBezTo>
                    <a:pt x="213" y="40530"/>
                    <a:pt x="213" y="40621"/>
                    <a:pt x="213" y="40773"/>
                  </a:cubicBezTo>
                  <a:cubicBezTo>
                    <a:pt x="213" y="40925"/>
                    <a:pt x="243" y="41138"/>
                    <a:pt x="334" y="41350"/>
                  </a:cubicBezTo>
                  <a:cubicBezTo>
                    <a:pt x="426" y="41563"/>
                    <a:pt x="578" y="41806"/>
                    <a:pt x="851" y="41958"/>
                  </a:cubicBezTo>
                  <a:cubicBezTo>
                    <a:pt x="973" y="42050"/>
                    <a:pt x="1094" y="42110"/>
                    <a:pt x="1246" y="42141"/>
                  </a:cubicBezTo>
                  <a:cubicBezTo>
                    <a:pt x="1398" y="42202"/>
                    <a:pt x="1611" y="42202"/>
                    <a:pt x="1733" y="42202"/>
                  </a:cubicBezTo>
                  <a:cubicBezTo>
                    <a:pt x="2364" y="42219"/>
                    <a:pt x="3077" y="42237"/>
                    <a:pt x="3795" y="42237"/>
                  </a:cubicBezTo>
                  <a:cubicBezTo>
                    <a:pt x="4319" y="42237"/>
                    <a:pt x="4845" y="42227"/>
                    <a:pt x="5344" y="42202"/>
                  </a:cubicBezTo>
                  <a:lnTo>
                    <a:pt x="5344" y="42202"/>
                  </a:lnTo>
                  <a:cubicBezTo>
                    <a:pt x="5319" y="42204"/>
                    <a:pt x="5273" y="42222"/>
                    <a:pt x="5170" y="42229"/>
                  </a:cubicBezTo>
                  <a:lnTo>
                    <a:pt x="5170" y="42229"/>
                  </a:lnTo>
                  <a:cubicBezTo>
                    <a:pt x="5514" y="42218"/>
                    <a:pt x="5875" y="42214"/>
                    <a:pt x="6244" y="42214"/>
                  </a:cubicBezTo>
                  <a:cubicBezTo>
                    <a:pt x="7787" y="42214"/>
                    <a:pt x="9475" y="42288"/>
                    <a:pt x="10734" y="42288"/>
                  </a:cubicBezTo>
                  <a:cubicBezTo>
                    <a:pt x="11504" y="42288"/>
                    <a:pt x="12114" y="42261"/>
                    <a:pt x="12432" y="42171"/>
                  </a:cubicBezTo>
                  <a:lnTo>
                    <a:pt x="14195" y="42110"/>
                  </a:lnTo>
                  <a:cubicBezTo>
                    <a:pt x="11915" y="42080"/>
                    <a:pt x="14529" y="41989"/>
                    <a:pt x="13587" y="41928"/>
                  </a:cubicBezTo>
                  <a:cubicBezTo>
                    <a:pt x="14499" y="41928"/>
                    <a:pt x="15927" y="42019"/>
                    <a:pt x="14803" y="42050"/>
                  </a:cubicBezTo>
                  <a:lnTo>
                    <a:pt x="14651" y="42019"/>
                  </a:lnTo>
                  <a:lnTo>
                    <a:pt x="14651" y="42019"/>
                  </a:lnTo>
                  <a:cubicBezTo>
                    <a:pt x="14225" y="42171"/>
                    <a:pt x="17478" y="42080"/>
                    <a:pt x="17417" y="42171"/>
                  </a:cubicBezTo>
                  <a:cubicBezTo>
                    <a:pt x="21885" y="42171"/>
                    <a:pt x="26262" y="42232"/>
                    <a:pt x="30457" y="42262"/>
                  </a:cubicBezTo>
                  <a:lnTo>
                    <a:pt x="29970" y="42141"/>
                  </a:lnTo>
                  <a:lnTo>
                    <a:pt x="31429" y="42141"/>
                  </a:lnTo>
                  <a:cubicBezTo>
                    <a:pt x="31824" y="42171"/>
                    <a:pt x="31946" y="42232"/>
                    <a:pt x="30913" y="42232"/>
                  </a:cubicBezTo>
                  <a:cubicBezTo>
                    <a:pt x="31019" y="42244"/>
                    <a:pt x="31151" y="42249"/>
                    <a:pt x="31293" y="42249"/>
                  </a:cubicBezTo>
                  <a:cubicBezTo>
                    <a:pt x="31879" y="42249"/>
                    <a:pt x="32651" y="42165"/>
                    <a:pt x="32675" y="42141"/>
                  </a:cubicBezTo>
                  <a:lnTo>
                    <a:pt x="32675" y="42141"/>
                  </a:lnTo>
                  <a:cubicBezTo>
                    <a:pt x="34742" y="42202"/>
                    <a:pt x="31885" y="42293"/>
                    <a:pt x="32524" y="42293"/>
                  </a:cubicBezTo>
                  <a:lnTo>
                    <a:pt x="33375" y="42262"/>
                  </a:lnTo>
                  <a:lnTo>
                    <a:pt x="33192" y="42262"/>
                  </a:lnTo>
                  <a:cubicBezTo>
                    <a:pt x="33861" y="42232"/>
                    <a:pt x="33922" y="42171"/>
                    <a:pt x="35198" y="42171"/>
                  </a:cubicBezTo>
                  <a:cubicBezTo>
                    <a:pt x="35989" y="42202"/>
                    <a:pt x="35593" y="42232"/>
                    <a:pt x="35897" y="42262"/>
                  </a:cubicBezTo>
                  <a:lnTo>
                    <a:pt x="38238" y="42262"/>
                  </a:lnTo>
                  <a:lnTo>
                    <a:pt x="37478" y="42171"/>
                  </a:lnTo>
                  <a:cubicBezTo>
                    <a:pt x="38270" y="42142"/>
                    <a:pt x="39176" y="42169"/>
                    <a:pt x="38472" y="42089"/>
                  </a:cubicBezTo>
                  <a:lnTo>
                    <a:pt x="38472" y="42089"/>
                  </a:lnTo>
                  <a:cubicBezTo>
                    <a:pt x="39153" y="42157"/>
                    <a:pt x="40798" y="42171"/>
                    <a:pt x="42387" y="42171"/>
                  </a:cubicBezTo>
                  <a:cubicBezTo>
                    <a:pt x="43491" y="42171"/>
                    <a:pt x="44569" y="42164"/>
                    <a:pt x="45277" y="42164"/>
                  </a:cubicBezTo>
                  <a:cubicBezTo>
                    <a:pt x="45631" y="42164"/>
                    <a:pt x="45893" y="42166"/>
                    <a:pt x="46019" y="42171"/>
                  </a:cubicBezTo>
                  <a:cubicBezTo>
                    <a:pt x="47174" y="42110"/>
                    <a:pt x="48299" y="42110"/>
                    <a:pt x="49697" y="42110"/>
                  </a:cubicBezTo>
                  <a:cubicBezTo>
                    <a:pt x="49363" y="42110"/>
                    <a:pt x="49150" y="42019"/>
                    <a:pt x="50335" y="42019"/>
                  </a:cubicBezTo>
                  <a:cubicBezTo>
                    <a:pt x="49923" y="42225"/>
                    <a:pt x="52397" y="42117"/>
                    <a:pt x="53434" y="42249"/>
                  </a:cubicBezTo>
                  <a:lnTo>
                    <a:pt x="53434" y="42249"/>
                  </a:lnTo>
                  <a:cubicBezTo>
                    <a:pt x="53106" y="42177"/>
                    <a:pt x="56891" y="42224"/>
                    <a:pt x="55594" y="42080"/>
                  </a:cubicBezTo>
                  <a:lnTo>
                    <a:pt x="55594" y="42080"/>
                  </a:lnTo>
                  <a:cubicBezTo>
                    <a:pt x="56597" y="42110"/>
                    <a:pt x="55655" y="42171"/>
                    <a:pt x="56415" y="42232"/>
                  </a:cubicBezTo>
                  <a:cubicBezTo>
                    <a:pt x="57094" y="42206"/>
                    <a:pt x="57812" y="42197"/>
                    <a:pt x="58560" y="42197"/>
                  </a:cubicBezTo>
                  <a:cubicBezTo>
                    <a:pt x="60149" y="42197"/>
                    <a:pt x="61874" y="42237"/>
                    <a:pt x="63648" y="42237"/>
                  </a:cubicBezTo>
                  <a:cubicBezTo>
                    <a:pt x="63991" y="42237"/>
                    <a:pt x="64336" y="42235"/>
                    <a:pt x="64682" y="42232"/>
                  </a:cubicBezTo>
                  <a:cubicBezTo>
                    <a:pt x="64713" y="42202"/>
                    <a:pt x="64226" y="42171"/>
                    <a:pt x="64865" y="42141"/>
                  </a:cubicBezTo>
                  <a:lnTo>
                    <a:pt x="66415" y="42262"/>
                  </a:lnTo>
                  <a:cubicBezTo>
                    <a:pt x="66882" y="42262"/>
                    <a:pt x="66954" y="42172"/>
                    <a:pt x="67447" y="42172"/>
                  </a:cubicBezTo>
                  <a:cubicBezTo>
                    <a:pt x="67595" y="42172"/>
                    <a:pt x="67780" y="42180"/>
                    <a:pt x="68026" y="42202"/>
                  </a:cubicBezTo>
                  <a:cubicBezTo>
                    <a:pt x="67874" y="42171"/>
                    <a:pt x="67661" y="42141"/>
                    <a:pt x="68056" y="42141"/>
                  </a:cubicBezTo>
                  <a:cubicBezTo>
                    <a:pt x="69592" y="42173"/>
                    <a:pt x="71144" y="42182"/>
                    <a:pt x="72706" y="42182"/>
                  </a:cubicBezTo>
                  <a:cubicBezTo>
                    <a:pt x="74580" y="42182"/>
                    <a:pt x="76467" y="42169"/>
                    <a:pt x="78356" y="42169"/>
                  </a:cubicBezTo>
                  <a:cubicBezTo>
                    <a:pt x="80847" y="42169"/>
                    <a:pt x="83340" y="42191"/>
                    <a:pt x="85807" y="42293"/>
                  </a:cubicBezTo>
                  <a:cubicBezTo>
                    <a:pt x="85017" y="42232"/>
                    <a:pt x="85564" y="42232"/>
                    <a:pt x="86172" y="42232"/>
                  </a:cubicBezTo>
                  <a:cubicBezTo>
                    <a:pt x="85777" y="42202"/>
                    <a:pt x="86172" y="42141"/>
                    <a:pt x="86081" y="42110"/>
                  </a:cubicBezTo>
                  <a:lnTo>
                    <a:pt x="86081" y="42110"/>
                  </a:lnTo>
                  <a:lnTo>
                    <a:pt x="88573" y="42232"/>
                  </a:lnTo>
                  <a:cubicBezTo>
                    <a:pt x="88999" y="42110"/>
                    <a:pt x="91218" y="42202"/>
                    <a:pt x="91461" y="42110"/>
                  </a:cubicBezTo>
                  <a:lnTo>
                    <a:pt x="91461" y="42110"/>
                  </a:lnTo>
                  <a:lnTo>
                    <a:pt x="90670" y="42141"/>
                  </a:lnTo>
                  <a:cubicBezTo>
                    <a:pt x="91734" y="42019"/>
                    <a:pt x="89242" y="41867"/>
                    <a:pt x="89394" y="41746"/>
                  </a:cubicBezTo>
                  <a:lnTo>
                    <a:pt x="89394" y="41746"/>
                  </a:lnTo>
                  <a:cubicBezTo>
                    <a:pt x="89203" y="41765"/>
                    <a:pt x="88994" y="41773"/>
                    <a:pt x="88770" y="41773"/>
                  </a:cubicBezTo>
                  <a:cubicBezTo>
                    <a:pt x="87912" y="41773"/>
                    <a:pt x="86831" y="41659"/>
                    <a:pt x="85681" y="41659"/>
                  </a:cubicBezTo>
                  <a:cubicBezTo>
                    <a:pt x="85263" y="41659"/>
                    <a:pt x="84837" y="41674"/>
                    <a:pt x="84409" y="41715"/>
                  </a:cubicBezTo>
                  <a:cubicBezTo>
                    <a:pt x="83983" y="41685"/>
                    <a:pt x="84774" y="41685"/>
                    <a:pt x="84531" y="41654"/>
                  </a:cubicBezTo>
                  <a:lnTo>
                    <a:pt x="84531" y="41654"/>
                  </a:lnTo>
                  <a:cubicBezTo>
                    <a:pt x="84246" y="41690"/>
                    <a:pt x="83929" y="41705"/>
                    <a:pt x="83496" y="41705"/>
                  </a:cubicBezTo>
                  <a:cubicBezTo>
                    <a:pt x="83190" y="41705"/>
                    <a:pt x="82826" y="41697"/>
                    <a:pt x="82372" y="41685"/>
                  </a:cubicBezTo>
                  <a:lnTo>
                    <a:pt x="82494" y="41685"/>
                  </a:lnTo>
                  <a:cubicBezTo>
                    <a:pt x="79454" y="41685"/>
                    <a:pt x="78147" y="41624"/>
                    <a:pt x="74743" y="41594"/>
                  </a:cubicBezTo>
                  <a:lnTo>
                    <a:pt x="74743" y="41594"/>
                  </a:lnTo>
                  <a:lnTo>
                    <a:pt x="74986" y="41654"/>
                  </a:lnTo>
                  <a:cubicBezTo>
                    <a:pt x="74257" y="41654"/>
                    <a:pt x="74105" y="41624"/>
                    <a:pt x="73740" y="41624"/>
                  </a:cubicBezTo>
                  <a:cubicBezTo>
                    <a:pt x="72919" y="41715"/>
                    <a:pt x="75807" y="41624"/>
                    <a:pt x="75047" y="41746"/>
                  </a:cubicBezTo>
                  <a:cubicBezTo>
                    <a:pt x="74074" y="41594"/>
                    <a:pt x="69880" y="41746"/>
                    <a:pt x="69211" y="41563"/>
                  </a:cubicBezTo>
                  <a:cubicBezTo>
                    <a:pt x="68086" y="41563"/>
                    <a:pt x="69545" y="41654"/>
                    <a:pt x="68421" y="41654"/>
                  </a:cubicBezTo>
                  <a:lnTo>
                    <a:pt x="68117" y="41624"/>
                  </a:lnTo>
                  <a:lnTo>
                    <a:pt x="67813" y="41654"/>
                  </a:lnTo>
                  <a:cubicBezTo>
                    <a:pt x="67083" y="41654"/>
                    <a:pt x="66719" y="41594"/>
                    <a:pt x="66688" y="41563"/>
                  </a:cubicBezTo>
                  <a:lnTo>
                    <a:pt x="67387" y="41563"/>
                  </a:lnTo>
                  <a:cubicBezTo>
                    <a:pt x="67063" y="41543"/>
                    <a:pt x="66655" y="41536"/>
                    <a:pt x="66241" y="41536"/>
                  </a:cubicBezTo>
                  <a:cubicBezTo>
                    <a:pt x="65415" y="41536"/>
                    <a:pt x="64571" y="41563"/>
                    <a:pt x="64348" y="41563"/>
                  </a:cubicBezTo>
                  <a:lnTo>
                    <a:pt x="65442" y="41594"/>
                  </a:lnTo>
                  <a:cubicBezTo>
                    <a:pt x="64667" y="41601"/>
                    <a:pt x="63850" y="41603"/>
                    <a:pt x="63014" y="41603"/>
                  </a:cubicBezTo>
                  <a:cubicBezTo>
                    <a:pt x="62178" y="41603"/>
                    <a:pt x="61323" y="41601"/>
                    <a:pt x="60472" y="41601"/>
                  </a:cubicBezTo>
                  <a:cubicBezTo>
                    <a:pt x="58770" y="41601"/>
                    <a:pt x="57083" y="41609"/>
                    <a:pt x="55594" y="41654"/>
                  </a:cubicBezTo>
                  <a:lnTo>
                    <a:pt x="55837" y="41685"/>
                  </a:lnTo>
                  <a:cubicBezTo>
                    <a:pt x="55241" y="41701"/>
                    <a:pt x="54832" y="41706"/>
                    <a:pt x="54507" y="41706"/>
                  </a:cubicBezTo>
                  <a:cubicBezTo>
                    <a:pt x="53779" y="41706"/>
                    <a:pt x="53479" y="41678"/>
                    <a:pt x="52446" y="41678"/>
                  </a:cubicBezTo>
                  <a:cubicBezTo>
                    <a:pt x="52182" y="41678"/>
                    <a:pt x="51870" y="41680"/>
                    <a:pt x="51490" y="41685"/>
                  </a:cubicBezTo>
                  <a:lnTo>
                    <a:pt x="51582" y="41685"/>
                  </a:lnTo>
                  <a:cubicBezTo>
                    <a:pt x="51095" y="41715"/>
                    <a:pt x="50427" y="41715"/>
                    <a:pt x="49727" y="41715"/>
                  </a:cubicBezTo>
                  <a:cubicBezTo>
                    <a:pt x="50366" y="41685"/>
                    <a:pt x="48542" y="41654"/>
                    <a:pt x="49393" y="41594"/>
                  </a:cubicBezTo>
                  <a:lnTo>
                    <a:pt x="49393" y="41594"/>
                  </a:lnTo>
                  <a:cubicBezTo>
                    <a:pt x="46901" y="41654"/>
                    <a:pt x="48147" y="41654"/>
                    <a:pt x="46536" y="41776"/>
                  </a:cubicBezTo>
                  <a:lnTo>
                    <a:pt x="46141" y="41715"/>
                  </a:lnTo>
                  <a:cubicBezTo>
                    <a:pt x="45594" y="41776"/>
                    <a:pt x="45563" y="41806"/>
                    <a:pt x="44287" y="41806"/>
                  </a:cubicBezTo>
                  <a:cubicBezTo>
                    <a:pt x="45320" y="41776"/>
                    <a:pt x="43496" y="41715"/>
                    <a:pt x="44651" y="41654"/>
                  </a:cubicBezTo>
                  <a:cubicBezTo>
                    <a:pt x="44081" y="41628"/>
                    <a:pt x="43574" y="41619"/>
                    <a:pt x="43117" y="41619"/>
                  </a:cubicBezTo>
                  <a:cubicBezTo>
                    <a:pt x="42100" y="41619"/>
                    <a:pt x="41334" y="41664"/>
                    <a:pt x="40670" y="41664"/>
                  </a:cubicBezTo>
                  <a:cubicBezTo>
                    <a:pt x="40268" y="41664"/>
                    <a:pt x="39904" y="41647"/>
                    <a:pt x="39545" y="41594"/>
                  </a:cubicBezTo>
                  <a:lnTo>
                    <a:pt x="39545" y="41594"/>
                  </a:lnTo>
                  <a:cubicBezTo>
                    <a:pt x="38882" y="41696"/>
                    <a:pt x="39673" y="41712"/>
                    <a:pt x="40382" y="41712"/>
                  </a:cubicBezTo>
                  <a:cubicBezTo>
                    <a:pt x="40721" y="41712"/>
                    <a:pt x="41040" y="41708"/>
                    <a:pt x="41175" y="41708"/>
                  </a:cubicBezTo>
                  <a:cubicBezTo>
                    <a:pt x="41263" y="41708"/>
                    <a:pt x="41273" y="41710"/>
                    <a:pt x="41156" y="41715"/>
                  </a:cubicBezTo>
                  <a:cubicBezTo>
                    <a:pt x="41703" y="41776"/>
                    <a:pt x="40153" y="41837"/>
                    <a:pt x="39332" y="41837"/>
                  </a:cubicBezTo>
                  <a:cubicBezTo>
                    <a:pt x="38511" y="41837"/>
                    <a:pt x="37904" y="41624"/>
                    <a:pt x="35806" y="41624"/>
                  </a:cubicBezTo>
                  <a:lnTo>
                    <a:pt x="36232" y="41624"/>
                  </a:lnTo>
                  <a:cubicBezTo>
                    <a:pt x="36113" y="41619"/>
                    <a:pt x="35995" y="41618"/>
                    <a:pt x="35878" y="41618"/>
                  </a:cubicBezTo>
                  <a:cubicBezTo>
                    <a:pt x="35420" y="41618"/>
                    <a:pt x="34967" y="41645"/>
                    <a:pt x="34458" y="41645"/>
                  </a:cubicBezTo>
                  <a:cubicBezTo>
                    <a:pt x="34232" y="41645"/>
                    <a:pt x="33994" y="41640"/>
                    <a:pt x="33739" y="41624"/>
                  </a:cubicBezTo>
                  <a:cubicBezTo>
                    <a:pt x="33557" y="41654"/>
                    <a:pt x="33358" y="41661"/>
                    <a:pt x="33166" y="41661"/>
                  </a:cubicBezTo>
                  <a:cubicBezTo>
                    <a:pt x="33013" y="41661"/>
                    <a:pt x="32865" y="41657"/>
                    <a:pt x="32735" y="41657"/>
                  </a:cubicBezTo>
                  <a:cubicBezTo>
                    <a:pt x="32539" y="41657"/>
                    <a:pt x="32384" y="41667"/>
                    <a:pt x="32311" y="41715"/>
                  </a:cubicBezTo>
                  <a:lnTo>
                    <a:pt x="34256" y="41685"/>
                  </a:lnTo>
                  <a:lnTo>
                    <a:pt x="34256" y="41685"/>
                  </a:lnTo>
                  <a:cubicBezTo>
                    <a:pt x="33341" y="41710"/>
                    <a:pt x="32469" y="41821"/>
                    <a:pt x="31160" y="41821"/>
                  </a:cubicBezTo>
                  <a:cubicBezTo>
                    <a:pt x="30903" y="41821"/>
                    <a:pt x="30629" y="41816"/>
                    <a:pt x="30335" y="41806"/>
                  </a:cubicBezTo>
                  <a:cubicBezTo>
                    <a:pt x="30457" y="41776"/>
                    <a:pt x="31004" y="41746"/>
                    <a:pt x="31368" y="41715"/>
                  </a:cubicBezTo>
                  <a:cubicBezTo>
                    <a:pt x="31259" y="41709"/>
                    <a:pt x="31151" y="41706"/>
                    <a:pt x="31044" y="41706"/>
                  </a:cubicBezTo>
                  <a:cubicBezTo>
                    <a:pt x="30751" y="41706"/>
                    <a:pt x="30461" y="41724"/>
                    <a:pt x="30158" y="41724"/>
                  </a:cubicBezTo>
                  <a:cubicBezTo>
                    <a:pt x="30047" y="41724"/>
                    <a:pt x="29934" y="41722"/>
                    <a:pt x="29818" y="41715"/>
                  </a:cubicBezTo>
                  <a:cubicBezTo>
                    <a:pt x="29970" y="41594"/>
                    <a:pt x="32159" y="41685"/>
                    <a:pt x="33344" y="41594"/>
                  </a:cubicBezTo>
                  <a:cubicBezTo>
                    <a:pt x="33240" y="41583"/>
                    <a:pt x="33102" y="41579"/>
                    <a:pt x="32949" y="41579"/>
                  </a:cubicBezTo>
                  <a:cubicBezTo>
                    <a:pt x="32508" y="41579"/>
                    <a:pt x="31943" y="41612"/>
                    <a:pt x="31700" y="41612"/>
                  </a:cubicBezTo>
                  <a:cubicBezTo>
                    <a:pt x="31557" y="41612"/>
                    <a:pt x="31527" y="41600"/>
                    <a:pt x="31703" y="41563"/>
                  </a:cubicBezTo>
                  <a:lnTo>
                    <a:pt x="31703" y="41563"/>
                  </a:lnTo>
                  <a:cubicBezTo>
                    <a:pt x="31419" y="41614"/>
                    <a:pt x="31095" y="41627"/>
                    <a:pt x="30736" y="41627"/>
                  </a:cubicBezTo>
                  <a:cubicBezTo>
                    <a:pt x="30325" y="41627"/>
                    <a:pt x="29869" y="41610"/>
                    <a:pt x="29376" y="41610"/>
                  </a:cubicBezTo>
                  <a:cubicBezTo>
                    <a:pt x="29006" y="41610"/>
                    <a:pt x="28615" y="41620"/>
                    <a:pt x="28207" y="41654"/>
                  </a:cubicBezTo>
                  <a:lnTo>
                    <a:pt x="28299" y="41594"/>
                  </a:lnTo>
                  <a:cubicBezTo>
                    <a:pt x="28086" y="41594"/>
                    <a:pt x="27599" y="41624"/>
                    <a:pt x="27174" y="41624"/>
                  </a:cubicBezTo>
                  <a:lnTo>
                    <a:pt x="27934" y="41533"/>
                  </a:lnTo>
                  <a:lnTo>
                    <a:pt x="27934" y="41533"/>
                  </a:lnTo>
                  <a:cubicBezTo>
                    <a:pt x="27661" y="41554"/>
                    <a:pt x="27393" y="41562"/>
                    <a:pt x="27128" y="41562"/>
                  </a:cubicBezTo>
                  <a:cubicBezTo>
                    <a:pt x="26379" y="41562"/>
                    <a:pt x="25657" y="41498"/>
                    <a:pt x="24927" y="41498"/>
                  </a:cubicBezTo>
                  <a:cubicBezTo>
                    <a:pt x="24825" y="41498"/>
                    <a:pt x="24723" y="41500"/>
                    <a:pt x="24621" y="41502"/>
                  </a:cubicBezTo>
                  <a:cubicBezTo>
                    <a:pt x="26931" y="41502"/>
                    <a:pt x="25137" y="41594"/>
                    <a:pt x="26110" y="41654"/>
                  </a:cubicBezTo>
                  <a:cubicBezTo>
                    <a:pt x="25699" y="41668"/>
                    <a:pt x="25372" y="41673"/>
                    <a:pt x="25104" y="41673"/>
                  </a:cubicBezTo>
                  <a:cubicBezTo>
                    <a:pt x="23656" y="41673"/>
                    <a:pt x="23936" y="41511"/>
                    <a:pt x="21946" y="41501"/>
                  </a:cubicBezTo>
                  <a:lnTo>
                    <a:pt x="21946" y="41501"/>
                  </a:lnTo>
                  <a:cubicBezTo>
                    <a:pt x="22335" y="41514"/>
                    <a:pt x="22635" y="41544"/>
                    <a:pt x="22219" y="41563"/>
                  </a:cubicBezTo>
                  <a:cubicBezTo>
                    <a:pt x="21611" y="41563"/>
                    <a:pt x="20791" y="41533"/>
                    <a:pt x="20426" y="41502"/>
                  </a:cubicBezTo>
                  <a:cubicBezTo>
                    <a:pt x="18298" y="41502"/>
                    <a:pt x="20760" y="41563"/>
                    <a:pt x="19849" y="41624"/>
                  </a:cubicBezTo>
                  <a:cubicBezTo>
                    <a:pt x="19656" y="41600"/>
                    <a:pt x="19493" y="41591"/>
                    <a:pt x="19340" y="41591"/>
                  </a:cubicBezTo>
                  <a:cubicBezTo>
                    <a:pt x="18914" y="41591"/>
                    <a:pt x="18566" y="41662"/>
                    <a:pt x="17873" y="41685"/>
                  </a:cubicBezTo>
                  <a:lnTo>
                    <a:pt x="17873" y="41594"/>
                  </a:lnTo>
                  <a:cubicBezTo>
                    <a:pt x="17683" y="41591"/>
                    <a:pt x="17519" y="41590"/>
                    <a:pt x="17377" y="41590"/>
                  </a:cubicBezTo>
                  <a:cubicBezTo>
                    <a:pt x="15960" y="41590"/>
                    <a:pt x="16710" y="41697"/>
                    <a:pt x="15770" y="41697"/>
                  </a:cubicBezTo>
                  <a:cubicBezTo>
                    <a:pt x="15596" y="41697"/>
                    <a:pt x="15362" y="41694"/>
                    <a:pt x="15046" y="41685"/>
                  </a:cubicBezTo>
                  <a:lnTo>
                    <a:pt x="15988" y="41594"/>
                  </a:lnTo>
                  <a:lnTo>
                    <a:pt x="14833" y="41624"/>
                  </a:lnTo>
                  <a:lnTo>
                    <a:pt x="15076" y="41533"/>
                  </a:lnTo>
                  <a:lnTo>
                    <a:pt x="15076" y="41533"/>
                  </a:lnTo>
                  <a:cubicBezTo>
                    <a:pt x="14346" y="41568"/>
                    <a:pt x="13919" y="41583"/>
                    <a:pt x="13445" y="41583"/>
                  </a:cubicBezTo>
                  <a:cubicBezTo>
                    <a:pt x="13111" y="41583"/>
                    <a:pt x="12753" y="41576"/>
                    <a:pt x="12250" y="41563"/>
                  </a:cubicBezTo>
                  <a:lnTo>
                    <a:pt x="12250" y="41563"/>
                  </a:lnTo>
                  <a:cubicBezTo>
                    <a:pt x="12523" y="41624"/>
                    <a:pt x="12098" y="41685"/>
                    <a:pt x="11034" y="41685"/>
                  </a:cubicBezTo>
                  <a:cubicBezTo>
                    <a:pt x="10304" y="41654"/>
                    <a:pt x="11429" y="41624"/>
                    <a:pt x="9909" y="41624"/>
                  </a:cubicBezTo>
                  <a:cubicBezTo>
                    <a:pt x="10140" y="41603"/>
                    <a:pt x="10399" y="41568"/>
                    <a:pt x="10748" y="41568"/>
                  </a:cubicBezTo>
                  <a:cubicBezTo>
                    <a:pt x="10904" y="41568"/>
                    <a:pt x="11079" y="41575"/>
                    <a:pt x="11277" y="41594"/>
                  </a:cubicBezTo>
                  <a:cubicBezTo>
                    <a:pt x="11368" y="41563"/>
                    <a:pt x="11642" y="41563"/>
                    <a:pt x="11702" y="41533"/>
                  </a:cubicBezTo>
                  <a:cubicBezTo>
                    <a:pt x="11439" y="41513"/>
                    <a:pt x="11132" y="41506"/>
                    <a:pt x="10819" y="41506"/>
                  </a:cubicBezTo>
                  <a:cubicBezTo>
                    <a:pt x="10193" y="41506"/>
                    <a:pt x="9544" y="41533"/>
                    <a:pt x="9180" y="41533"/>
                  </a:cubicBezTo>
                  <a:lnTo>
                    <a:pt x="9757" y="41533"/>
                  </a:lnTo>
                  <a:lnTo>
                    <a:pt x="7569" y="41654"/>
                  </a:lnTo>
                  <a:cubicBezTo>
                    <a:pt x="7234" y="41624"/>
                    <a:pt x="7508" y="41594"/>
                    <a:pt x="7781" y="41563"/>
                  </a:cubicBezTo>
                  <a:cubicBezTo>
                    <a:pt x="7325" y="41563"/>
                    <a:pt x="7022" y="41624"/>
                    <a:pt x="6353" y="41624"/>
                  </a:cubicBezTo>
                  <a:cubicBezTo>
                    <a:pt x="6535" y="41563"/>
                    <a:pt x="6474" y="41502"/>
                    <a:pt x="7417" y="41472"/>
                  </a:cubicBezTo>
                  <a:lnTo>
                    <a:pt x="7417" y="41472"/>
                  </a:lnTo>
                  <a:lnTo>
                    <a:pt x="5319" y="41533"/>
                  </a:lnTo>
                  <a:cubicBezTo>
                    <a:pt x="5167" y="41502"/>
                    <a:pt x="4256" y="41472"/>
                    <a:pt x="4529" y="41442"/>
                  </a:cubicBezTo>
                  <a:cubicBezTo>
                    <a:pt x="4351" y="41433"/>
                    <a:pt x="4165" y="41429"/>
                    <a:pt x="3972" y="41429"/>
                  </a:cubicBezTo>
                  <a:cubicBezTo>
                    <a:pt x="3506" y="41429"/>
                    <a:pt x="2999" y="41451"/>
                    <a:pt x="2462" y="41472"/>
                  </a:cubicBezTo>
                  <a:cubicBezTo>
                    <a:pt x="2280" y="41472"/>
                    <a:pt x="2067" y="41502"/>
                    <a:pt x="1885" y="41502"/>
                  </a:cubicBezTo>
                  <a:lnTo>
                    <a:pt x="1398" y="41502"/>
                  </a:lnTo>
                  <a:cubicBezTo>
                    <a:pt x="1155" y="41442"/>
                    <a:pt x="942" y="41229"/>
                    <a:pt x="912" y="40986"/>
                  </a:cubicBezTo>
                  <a:cubicBezTo>
                    <a:pt x="882" y="40955"/>
                    <a:pt x="882" y="40925"/>
                    <a:pt x="851" y="40864"/>
                  </a:cubicBezTo>
                  <a:cubicBezTo>
                    <a:pt x="851" y="40834"/>
                    <a:pt x="851" y="40834"/>
                    <a:pt x="851" y="40773"/>
                  </a:cubicBezTo>
                  <a:cubicBezTo>
                    <a:pt x="851" y="40682"/>
                    <a:pt x="851" y="40621"/>
                    <a:pt x="851" y="40530"/>
                  </a:cubicBezTo>
                  <a:cubicBezTo>
                    <a:pt x="851" y="39101"/>
                    <a:pt x="912" y="37825"/>
                    <a:pt x="851" y="36092"/>
                  </a:cubicBezTo>
                  <a:lnTo>
                    <a:pt x="942" y="35119"/>
                  </a:lnTo>
                  <a:cubicBezTo>
                    <a:pt x="936" y="34821"/>
                    <a:pt x="926" y="34721"/>
                    <a:pt x="914" y="34721"/>
                  </a:cubicBezTo>
                  <a:cubicBezTo>
                    <a:pt x="890" y="34721"/>
                    <a:pt x="858" y="35133"/>
                    <a:pt x="825" y="35133"/>
                  </a:cubicBezTo>
                  <a:cubicBezTo>
                    <a:pt x="802" y="35133"/>
                    <a:pt x="780" y="34924"/>
                    <a:pt x="760" y="34207"/>
                  </a:cubicBezTo>
                  <a:cubicBezTo>
                    <a:pt x="743" y="33327"/>
                    <a:pt x="773" y="33239"/>
                    <a:pt x="809" y="33239"/>
                  </a:cubicBezTo>
                  <a:cubicBezTo>
                    <a:pt x="817" y="33239"/>
                    <a:pt x="827" y="33244"/>
                    <a:pt x="836" y="33244"/>
                  </a:cubicBezTo>
                  <a:cubicBezTo>
                    <a:pt x="855" y="33244"/>
                    <a:pt x="872" y="33218"/>
                    <a:pt x="882" y="33052"/>
                  </a:cubicBezTo>
                  <a:cubicBezTo>
                    <a:pt x="851" y="32262"/>
                    <a:pt x="730" y="30894"/>
                    <a:pt x="821" y="29435"/>
                  </a:cubicBezTo>
                  <a:lnTo>
                    <a:pt x="821" y="29435"/>
                  </a:lnTo>
                  <a:cubicBezTo>
                    <a:pt x="851" y="29922"/>
                    <a:pt x="821" y="30317"/>
                    <a:pt x="821" y="30742"/>
                  </a:cubicBezTo>
                  <a:lnTo>
                    <a:pt x="882" y="29648"/>
                  </a:lnTo>
                  <a:cubicBezTo>
                    <a:pt x="968" y="30594"/>
                    <a:pt x="962" y="31358"/>
                    <a:pt x="984" y="31358"/>
                  </a:cubicBezTo>
                  <a:cubicBezTo>
                    <a:pt x="993" y="31358"/>
                    <a:pt x="1007" y="31227"/>
                    <a:pt x="1034" y="30925"/>
                  </a:cubicBezTo>
                  <a:cubicBezTo>
                    <a:pt x="821" y="30742"/>
                    <a:pt x="1003" y="26609"/>
                    <a:pt x="821" y="26457"/>
                  </a:cubicBezTo>
                  <a:lnTo>
                    <a:pt x="851" y="25727"/>
                  </a:lnTo>
                  <a:cubicBezTo>
                    <a:pt x="851" y="25940"/>
                    <a:pt x="851" y="25970"/>
                    <a:pt x="851" y="26153"/>
                  </a:cubicBezTo>
                  <a:cubicBezTo>
                    <a:pt x="973" y="24754"/>
                    <a:pt x="699" y="25119"/>
                    <a:pt x="730" y="23265"/>
                  </a:cubicBezTo>
                  <a:cubicBezTo>
                    <a:pt x="752" y="22805"/>
                    <a:pt x="773" y="22455"/>
                    <a:pt x="795" y="22455"/>
                  </a:cubicBezTo>
                  <a:cubicBezTo>
                    <a:pt x="804" y="22455"/>
                    <a:pt x="812" y="22508"/>
                    <a:pt x="821" y="22627"/>
                  </a:cubicBezTo>
                  <a:lnTo>
                    <a:pt x="760" y="21198"/>
                  </a:lnTo>
                  <a:cubicBezTo>
                    <a:pt x="760" y="21026"/>
                    <a:pt x="766" y="20946"/>
                    <a:pt x="772" y="20946"/>
                  </a:cubicBezTo>
                  <a:cubicBezTo>
                    <a:pt x="781" y="20946"/>
                    <a:pt x="790" y="21080"/>
                    <a:pt x="790" y="21320"/>
                  </a:cubicBezTo>
                  <a:lnTo>
                    <a:pt x="790" y="19162"/>
                  </a:lnTo>
                  <a:cubicBezTo>
                    <a:pt x="760" y="18858"/>
                    <a:pt x="699" y="18128"/>
                    <a:pt x="669" y="17794"/>
                  </a:cubicBezTo>
                  <a:cubicBezTo>
                    <a:pt x="677" y="17654"/>
                    <a:pt x="682" y="17604"/>
                    <a:pt x="687" y="17604"/>
                  </a:cubicBezTo>
                  <a:cubicBezTo>
                    <a:pt x="700" y="17604"/>
                    <a:pt x="706" y="17958"/>
                    <a:pt x="724" y="17958"/>
                  </a:cubicBezTo>
                  <a:cubicBezTo>
                    <a:pt x="725" y="17958"/>
                    <a:pt x="727" y="17954"/>
                    <a:pt x="730" y="17946"/>
                  </a:cubicBezTo>
                  <a:lnTo>
                    <a:pt x="669" y="16730"/>
                  </a:lnTo>
                  <a:cubicBezTo>
                    <a:pt x="680" y="16642"/>
                    <a:pt x="691" y="16602"/>
                    <a:pt x="702" y="16602"/>
                  </a:cubicBezTo>
                  <a:cubicBezTo>
                    <a:pt x="750" y="16602"/>
                    <a:pt x="790" y="17396"/>
                    <a:pt x="790" y="18067"/>
                  </a:cubicBezTo>
                  <a:cubicBezTo>
                    <a:pt x="973" y="16943"/>
                    <a:pt x="730" y="17064"/>
                    <a:pt x="851" y="14663"/>
                  </a:cubicBezTo>
                  <a:lnTo>
                    <a:pt x="851" y="14663"/>
                  </a:lnTo>
                  <a:lnTo>
                    <a:pt x="882" y="15788"/>
                  </a:lnTo>
                  <a:cubicBezTo>
                    <a:pt x="1003" y="15058"/>
                    <a:pt x="942" y="14177"/>
                    <a:pt x="1034" y="12900"/>
                  </a:cubicBezTo>
                  <a:lnTo>
                    <a:pt x="1034" y="12900"/>
                  </a:lnTo>
                  <a:cubicBezTo>
                    <a:pt x="986" y="13137"/>
                    <a:pt x="902" y="14551"/>
                    <a:pt x="838" y="14551"/>
                  </a:cubicBezTo>
                  <a:cubicBezTo>
                    <a:pt x="820" y="14551"/>
                    <a:pt x="804" y="14436"/>
                    <a:pt x="790" y="14146"/>
                  </a:cubicBezTo>
                  <a:cubicBezTo>
                    <a:pt x="790" y="13782"/>
                    <a:pt x="821" y="13295"/>
                    <a:pt x="760" y="12596"/>
                  </a:cubicBezTo>
                  <a:cubicBezTo>
                    <a:pt x="851" y="12596"/>
                    <a:pt x="821" y="11897"/>
                    <a:pt x="821" y="11046"/>
                  </a:cubicBezTo>
                  <a:lnTo>
                    <a:pt x="821" y="11046"/>
                  </a:lnTo>
                  <a:lnTo>
                    <a:pt x="912" y="11107"/>
                  </a:lnTo>
                  <a:cubicBezTo>
                    <a:pt x="882" y="10165"/>
                    <a:pt x="851" y="10256"/>
                    <a:pt x="790" y="9709"/>
                  </a:cubicBezTo>
                  <a:cubicBezTo>
                    <a:pt x="790" y="8675"/>
                    <a:pt x="882" y="8462"/>
                    <a:pt x="942" y="8219"/>
                  </a:cubicBezTo>
                  <a:cubicBezTo>
                    <a:pt x="950" y="7796"/>
                    <a:pt x="946" y="7659"/>
                    <a:pt x="935" y="7659"/>
                  </a:cubicBezTo>
                  <a:cubicBezTo>
                    <a:pt x="916" y="7659"/>
                    <a:pt x="873" y="8120"/>
                    <a:pt x="838" y="8120"/>
                  </a:cubicBezTo>
                  <a:cubicBezTo>
                    <a:pt x="817" y="8120"/>
                    <a:pt x="799" y="7949"/>
                    <a:pt x="790" y="7399"/>
                  </a:cubicBezTo>
                  <a:cubicBezTo>
                    <a:pt x="851" y="6000"/>
                    <a:pt x="790" y="5028"/>
                    <a:pt x="730" y="3386"/>
                  </a:cubicBezTo>
                  <a:cubicBezTo>
                    <a:pt x="749" y="3083"/>
                    <a:pt x="762" y="2987"/>
                    <a:pt x="772" y="2987"/>
                  </a:cubicBezTo>
                  <a:cubicBezTo>
                    <a:pt x="789" y="2987"/>
                    <a:pt x="796" y="3278"/>
                    <a:pt x="809" y="3278"/>
                  </a:cubicBezTo>
                  <a:cubicBezTo>
                    <a:pt x="813" y="3278"/>
                    <a:pt x="816" y="3257"/>
                    <a:pt x="821" y="3204"/>
                  </a:cubicBezTo>
                  <a:lnTo>
                    <a:pt x="760" y="2353"/>
                  </a:lnTo>
                  <a:cubicBezTo>
                    <a:pt x="760" y="2247"/>
                    <a:pt x="768" y="2216"/>
                    <a:pt x="775" y="2216"/>
                  </a:cubicBezTo>
                  <a:cubicBezTo>
                    <a:pt x="781" y="2216"/>
                    <a:pt x="787" y="2235"/>
                    <a:pt x="789" y="2251"/>
                  </a:cubicBezTo>
                  <a:lnTo>
                    <a:pt x="789" y="2251"/>
                  </a:lnTo>
                  <a:cubicBezTo>
                    <a:pt x="760" y="1896"/>
                    <a:pt x="760" y="1866"/>
                    <a:pt x="730" y="1806"/>
                  </a:cubicBezTo>
                  <a:cubicBezTo>
                    <a:pt x="730" y="1775"/>
                    <a:pt x="699" y="1715"/>
                    <a:pt x="699" y="1623"/>
                  </a:cubicBezTo>
                  <a:cubicBezTo>
                    <a:pt x="699" y="1532"/>
                    <a:pt x="699" y="1411"/>
                    <a:pt x="790" y="1198"/>
                  </a:cubicBezTo>
                  <a:cubicBezTo>
                    <a:pt x="790" y="1137"/>
                    <a:pt x="882" y="985"/>
                    <a:pt x="1064" y="864"/>
                  </a:cubicBezTo>
                  <a:cubicBezTo>
                    <a:pt x="1155" y="803"/>
                    <a:pt x="1277" y="772"/>
                    <a:pt x="1398" y="742"/>
                  </a:cubicBezTo>
                  <a:lnTo>
                    <a:pt x="1854" y="742"/>
                  </a:lnTo>
                  <a:cubicBezTo>
                    <a:pt x="2358" y="763"/>
                    <a:pt x="2919" y="798"/>
                    <a:pt x="3448" y="798"/>
                  </a:cubicBezTo>
                  <a:cubicBezTo>
                    <a:pt x="3686" y="798"/>
                    <a:pt x="3917" y="791"/>
                    <a:pt x="4134" y="772"/>
                  </a:cubicBezTo>
                  <a:lnTo>
                    <a:pt x="4134" y="772"/>
                  </a:lnTo>
                  <a:cubicBezTo>
                    <a:pt x="4468" y="803"/>
                    <a:pt x="3952" y="833"/>
                    <a:pt x="4073" y="864"/>
                  </a:cubicBezTo>
                  <a:cubicBezTo>
                    <a:pt x="5988" y="772"/>
                    <a:pt x="5714" y="803"/>
                    <a:pt x="7295" y="681"/>
                  </a:cubicBezTo>
                  <a:lnTo>
                    <a:pt x="8632" y="772"/>
                  </a:lnTo>
                  <a:cubicBezTo>
                    <a:pt x="7660" y="681"/>
                    <a:pt x="8906" y="590"/>
                    <a:pt x="10031" y="529"/>
                  </a:cubicBezTo>
                  <a:cubicBezTo>
                    <a:pt x="9666" y="499"/>
                    <a:pt x="9362" y="468"/>
                    <a:pt x="9180" y="438"/>
                  </a:cubicBezTo>
                  <a:lnTo>
                    <a:pt x="10943" y="408"/>
                  </a:lnTo>
                  <a:cubicBezTo>
                    <a:pt x="11135" y="408"/>
                    <a:pt x="11004" y="433"/>
                    <a:pt x="10751" y="482"/>
                  </a:cubicBezTo>
                  <a:lnTo>
                    <a:pt x="10751" y="482"/>
                  </a:lnTo>
                  <a:cubicBezTo>
                    <a:pt x="10844" y="468"/>
                    <a:pt x="10933" y="468"/>
                    <a:pt x="11003" y="468"/>
                  </a:cubicBezTo>
                  <a:cubicBezTo>
                    <a:pt x="11642" y="499"/>
                    <a:pt x="11307" y="560"/>
                    <a:pt x="10851" y="620"/>
                  </a:cubicBezTo>
                  <a:cubicBezTo>
                    <a:pt x="10639" y="590"/>
                    <a:pt x="10426" y="560"/>
                    <a:pt x="10213" y="560"/>
                  </a:cubicBezTo>
                  <a:cubicBezTo>
                    <a:pt x="9788" y="620"/>
                    <a:pt x="9392" y="681"/>
                    <a:pt x="9484" y="742"/>
                  </a:cubicBezTo>
                  <a:cubicBezTo>
                    <a:pt x="9575" y="712"/>
                    <a:pt x="9818" y="712"/>
                    <a:pt x="10061" y="712"/>
                  </a:cubicBezTo>
                  <a:cubicBezTo>
                    <a:pt x="9940" y="712"/>
                    <a:pt x="9848" y="742"/>
                    <a:pt x="9909" y="742"/>
                  </a:cubicBezTo>
                  <a:cubicBezTo>
                    <a:pt x="9970" y="742"/>
                    <a:pt x="10152" y="742"/>
                    <a:pt x="10456" y="712"/>
                  </a:cubicBezTo>
                  <a:lnTo>
                    <a:pt x="10851" y="803"/>
                  </a:lnTo>
                  <a:lnTo>
                    <a:pt x="10943" y="772"/>
                  </a:lnTo>
                  <a:lnTo>
                    <a:pt x="13253" y="833"/>
                  </a:lnTo>
                  <a:cubicBezTo>
                    <a:pt x="14924" y="742"/>
                    <a:pt x="16353" y="560"/>
                    <a:pt x="18967" y="529"/>
                  </a:cubicBezTo>
                  <a:lnTo>
                    <a:pt x="18967" y="529"/>
                  </a:lnTo>
                  <a:cubicBezTo>
                    <a:pt x="18329" y="590"/>
                    <a:pt x="18845" y="651"/>
                    <a:pt x="18785" y="742"/>
                  </a:cubicBezTo>
                  <a:cubicBezTo>
                    <a:pt x="18619" y="720"/>
                    <a:pt x="18420" y="712"/>
                    <a:pt x="18194" y="712"/>
                  </a:cubicBezTo>
                  <a:cubicBezTo>
                    <a:pt x="17554" y="712"/>
                    <a:pt x="16698" y="776"/>
                    <a:pt x="15793" y="776"/>
                  </a:cubicBezTo>
                  <a:cubicBezTo>
                    <a:pt x="15752" y="776"/>
                    <a:pt x="15711" y="776"/>
                    <a:pt x="15671" y="776"/>
                  </a:cubicBezTo>
                  <a:lnTo>
                    <a:pt x="15671" y="776"/>
                  </a:lnTo>
                  <a:cubicBezTo>
                    <a:pt x="16009" y="787"/>
                    <a:pt x="15957" y="822"/>
                    <a:pt x="15837" y="831"/>
                  </a:cubicBezTo>
                  <a:lnTo>
                    <a:pt x="15837" y="831"/>
                  </a:lnTo>
                  <a:lnTo>
                    <a:pt x="18207" y="742"/>
                  </a:lnTo>
                  <a:lnTo>
                    <a:pt x="18207" y="742"/>
                  </a:lnTo>
                  <a:cubicBezTo>
                    <a:pt x="18146" y="833"/>
                    <a:pt x="18724" y="803"/>
                    <a:pt x="19362" y="833"/>
                  </a:cubicBezTo>
                  <a:cubicBezTo>
                    <a:pt x="18876" y="681"/>
                    <a:pt x="21156" y="742"/>
                    <a:pt x="22159" y="681"/>
                  </a:cubicBezTo>
                  <a:lnTo>
                    <a:pt x="22159" y="681"/>
                  </a:lnTo>
                  <a:cubicBezTo>
                    <a:pt x="22208" y="731"/>
                    <a:pt x="22055" y="780"/>
                    <a:pt x="21336" y="780"/>
                  </a:cubicBezTo>
                  <a:cubicBezTo>
                    <a:pt x="21174" y="780"/>
                    <a:pt x="20983" y="778"/>
                    <a:pt x="20760" y="772"/>
                  </a:cubicBezTo>
                  <a:lnTo>
                    <a:pt x="20760" y="772"/>
                  </a:lnTo>
                  <a:cubicBezTo>
                    <a:pt x="21011" y="795"/>
                    <a:pt x="21229" y="804"/>
                    <a:pt x="21426" y="804"/>
                  </a:cubicBezTo>
                  <a:cubicBezTo>
                    <a:pt x="22123" y="804"/>
                    <a:pt x="22558" y="693"/>
                    <a:pt x="23274" y="693"/>
                  </a:cubicBezTo>
                  <a:cubicBezTo>
                    <a:pt x="23385" y="693"/>
                    <a:pt x="23503" y="695"/>
                    <a:pt x="23629" y="701"/>
                  </a:cubicBezTo>
                  <a:lnTo>
                    <a:pt x="23629" y="701"/>
                  </a:lnTo>
                  <a:cubicBezTo>
                    <a:pt x="23727" y="700"/>
                    <a:pt x="23830" y="700"/>
                    <a:pt x="23935" y="700"/>
                  </a:cubicBezTo>
                  <a:cubicBezTo>
                    <a:pt x="24669" y="700"/>
                    <a:pt x="25487" y="728"/>
                    <a:pt x="25198" y="772"/>
                  </a:cubicBezTo>
                  <a:lnTo>
                    <a:pt x="25198" y="772"/>
                  </a:lnTo>
                  <a:cubicBezTo>
                    <a:pt x="27228" y="772"/>
                    <a:pt x="30865" y="765"/>
                    <a:pt x="31125" y="620"/>
                  </a:cubicBezTo>
                  <a:lnTo>
                    <a:pt x="31125" y="620"/>
                  </a:lnTo>
                  <a:cubicBezTo>
                    <a:pt x="31156" y="651"/>
                    <a:pt x="30882" y="772"/>
                    <a:pt x="30761" y="803"/>
                  </a:cubicBezTo>
                  <a:lnTo>
                    <a:pt x="34256" y="377"/>
                  </a:lnTo>
                  <a:lnTo>
                    <a:pt x="34256" y="377"/>
                  </a:lnTo>
                  <a:cubicBezTo>
                    <a:pt x="33922" y="499"/>
                    <a:pt x="35107" y="742"/>
                    <a:pt x="33496" y="803"/>
                  </a:cubicBezTo>
                  <a:cubicBezTo>
                    <a:pt x="33759" y="820"/>
                    <a:pt x="34063" y="838"/>
                    <a:pt x="34460" y="838"/>
                  </a:cubicBezTo>
                  <a:cubicBezTo>
                    <a:pt x="34751" y="838"/>
                    <a:pt x="35091" y="828"/>
                    <a:pt x="35502" y="803"/>
                  </a:cubicBezTo>
                  <a:cubicBezTo>
                    <a:pt x="35198" y="803"/>
                    <a:pt x="34712" y="651"/>
                    <a:pt x="35168" y="651"/>
                  </a:cubicBezTo>
                  <a:cubicBezTo>
                    <a:pt x="36353" y="772"/>
                    <a:pt x="35989" y="712"/>
                    <a:pt x="37448" y="803"/>
                  </a:cubicBezTo>
                  <a:cubicBezTo>
                    <a:pt x="36961" y="772"/>
                    <a:pt x="37508" y="620"/>
                    <a:pt x="38268" y="620"/>
                  </a:cubicBezTo>
                  <a:cubicBezTo>
                    <a:pt x="38162" y="647"/>
                    <a:pt x="38287" y="766"/>
                    <a:pt x="38140" y="796"/>
                  </a:cubicBezTo>
                  <a:lnTo>
                    <a:pt x="38140" y="796"/>
                  </a:lnTo>
                  <a:lnTo>
                    <a:pt x="39841" y="656"/>
                  </a:lnTo>
                  <a:lnTo>
                    <a:pt x="39841" y="656"/>
                  </a:lnTo>
                  <a:cubicBezTo>
                    <a:pt x="39495" y="691"/>
                    <a:pt x="39842" y="776"/>
                    <a:pt x="40244" y="833"/>
                  </a:cubicBezTo>
                  <a:cubicBezTo>
                    <a:pt x="40153" y="818"/>
                    <a:pt x="40556" y="818"/>
                    <a:pt x="41046" y="818"/>
                  </a:cubicBezTo>
                  <a:cubicBezTo>
                    <a:pt x="41536" y="818"/>
                    <a:pt x="42113" y="818"/>
                    <a:pt x="42372" y="803"/>
                  </a:cubicBezTo>
                  <a:lnTo>
                    <a:pt x="41581" y="772"/>
                  </a:lnTo>
                  <a:lnTo>
                    <a:pt x="41581" y="772"/>
                  </a:lnTo>
                  <a:cubicBezTo>
                    <a:pt x="41692" y="774"/>
                    <a:pt x="41797" y="775"/>
                    <a:pt x="41896" y="775"/>
                  </a:cubicBezTo>
                  <a:cubicBezTo>
                    <a:pt x="43582" y="775"/>
                    <a:pt x="43745" y="557"/>
                    <a:pt x="45431" y="557"/>
                  </a:cubicBezTo>
                  <a:cubicBezTo>
                    <a:pt x="45530" y="557"/>
                    <a:pt x="45635" y="558"/>
                    <a:pt x="45746" y="560"/>
                  </a:cubicBezTo>
                  <a:cubicBezTo>
                    <a:pt x="45502" y="590"/>
                    <a:pt x="45138" y="772"/>
                    <a:pt x="46202" y="772"/>
                  </a:cubicBezTo>
                  <a:cubicBezTo>
                    <a:pt x="46688" y="712"/>
                    <a:pt x="48360" y="377"/>
                    <a:pt x="50214" y="286"/>
                  </a:cubicBezTo>
                  <a:lnTo>
                    <a:pt x="50548" y="347"/>
                  </a:lnTo>
                  <a:lnTo>
                    <a:pt x="51977" y="286"/>
                  </a:lnTo>
                  <a:lnTo>
                    <a:pt x="51977" y="286"/>
                  </a:lnTo>
                  <a:cubicBezTo>
                    <a:pt x="51095" y="408"/>
                    <a:pt x="48603" y="712"/>
                    <a:pt x="47265" y="803"/>
                  </a:cubicBezTo>
                  <a:cubicBezTo>
                    <a:pt x="48056" y="833"/>
                    <a:pt x="47478" y="864"/>
                    <a:pt x="48664" y="864"/>
                  </a:cubicBezTo>
                  <a:cubicBezTo>
                    <a:pt x="49089" y="894"/>
                    <a:pt x="48025" y="924"/>
                    <a:pt x="47661" y="924"/>
                  </a:cubicBezTo>
                  <a:lnTo>
                    <a:pt x="50427" y="955"/>
                  </a:lnTo>
                  <a:cubicBezTo>
                    <a:pt x="50305" y="864"/>
                    <a:pt x="52524" y="864"/>
                    <a:pt x="52433" y="772"/>
                  </a:cubicBezTo>
                  <a:lnTo>
                    <a:pt x="52433" y="772"/>
                  </a:lnTo>
                  <a:lnTo>
                    <a:pt x="49424" y="894"/>
                  </a:lnTo>
                  <a:cubicBezTo>
                    <a:pt x="49311" y="781"/>
                    <a:pt x="50889" y="617"/>
                    <a:pt x="52666" y="617"/>
                  </a:cubicBezTo>
                  <a:cubicBezTo>
                    <a:pt x="52810" y="617"/>
                    <a:pt x="52955" y="618"/>
                    <a:pt x="53101" y="620"/>
                  </a:cubicBezTo>
                  <a:cubicBezTo>
                    <a:pt x="53618" y="651"/>
                    <a:pt x="52737" y="803"/>
                    <a:pt x="52767" y="833"/>
                  </a:cubicBezTo>
                  <a:cubicBezTo>
                    <a:pt x="53041" y="803"/>
                    <a:pt x="54621" y="772"/>
                    <a:pt x="54804" y="772"/>
                  </a:cubicBezTo>
                  <a:lnTo>
                    <a:pt x="53983" y="833"/>
                  </a:lnTo>
                  <a:cubicBezTo>
                    <a:pt x="54145" y="842"/>
                    <a:pt x="54298" y="846"/>
                    <a:pt x="54445" y="846"/>
                  </a:cubicBezTo>
                  <a:cubicBezTo>
                    <a:pt x="55084" y="846"/>
                    <a:pt x="55612" y="777"/>
                    <a:pt x="56313" y="777"/>
                  </a:cubicBezTo>
                  <a:cubicBezTo>
                    <a:pt x="56539" y="777"/>
                    <a:pt x="56782" y="784"/>
                    <a:pt x="57053" y="803"/>
                  </a:cubicBezTo>
                  <a:cubicBezTo>
                    <a:pt x="57418" y="803"/>
                    <a:pt x="58074" y="881"/>
                    <a:pt x="58353" y="881"/>
                  </a:cubicBezTo>
                  <a:cubicBezTo>
                    <a:pt x="58423" y="881"/>
                    <a:pt x="58469" y="876"/>
                    <a:pt x="58481" y="864"/>
                  </a:cubicBezTo>
                  <a:cubicBezTo>
                    <a:pt x="57752" y="742"/>
                    <a:pt x="57600" y="408"/>
                    <a:pt x="58086" y="316"/>
                  </a:cubicBezTo>
                  <a:cubicBezTo>
                    <a:pt x="58269" y="316"/>
                    <a:pt x="60457" y="408"/>
                    <a:pt x="60974" y="468"/>
                  </a:cubicBezTo>
                  <a:cubicBezTo>
                    <a:pt x="61703" y="560"/>
                    <a:pt x="59849" y="681"/>
                    <a:pt x="60488" y="772"/>
                  </a:cubicBezTo>
                  <a:cubicBezTo>
                    <a:pt x="60518" y="742"/>
                    <a:pt x="60943" y="712"/>
                    <a:pt x="61095" y="712"/>
                  </a:cubicBezTo>
                  <a:cubicBezTo>
                    <a:pt x="61512" y="712"/>
                    <a:pt x="61081" y="779"/>
                    <a:pt x="61600" y="779"/>
                  </a:cubicBezTo>
                  <a:cubicBezTo>
                    <a:pt x="61686" y="779"/>
                    <a:pt x="61799" y="777"/>
                    <a:pt x="61947" y="772"/>
                  </a:cubicBezTo>
                  <a:cubicBezTo>
                    <a:pt x="62023" y="727"/>
                    <a:pt x="62539" y="727"/>
                    <a:pt x="62839" y="727"/>
                  </a:cubicBezTo>
                  <a:cubicBezTo>
                    <a:pt x="63140" y="727"/>
                    <a:pt x="63223" y="727"/>
                    <a:pt x="62433" y="681"/>
                  </a:cubicBezTo>
                  <a:cubicBezTo>
                    <a:pt x="62633" y="675"/>
                    <a:pt x="62796" y="673"/>
                    <a:pt x="62938" y="673"/>
                  </a:cubicBezTo>
                  <a:cubicBezTo>
                    <a:pt x="63505" y="673"/>
                    <a:pt x="63734" y="712"/>
                    <a:pt x="64682" y="712"/>
                  </a:cubicBezTo>
                  <a:cubicBezTo>
                    <a:pt x="64287" y="651"/>
                    <a:pt x="65716" y="468"/>
                    <a:pt x="66749" y="438"/>
                  </a:cubicBezTo>
                  <a:lnTo>
                    <a:pt x="66749" y="438"/>
                  </a:lnTo>
                  <a:cubicBezTo>
                    <a:pt x="66688" y="468"/>
                    <a:pt x="66901" y="499"/>
                    <a:pt x="67023" y="529"/>
                  </a:cubicBezTo>
                  <a:cubicBezTo>
                    <a:pt x="69090" y="529"/>
                    <a:pt x="70184" y="590"/>
                    <a:pt x="72099" y="590"/>
                  </a:cubicBezTo>
                  <a:cubicBezTo>
                    <a:pt x="72264" y="617"/>
                    <a:pt x="73049" y="645"/>
                    <a:pt x="72907" y="672"/>
                  </a:cubicBezTo>
                  <a:lnTo>
                    <a:pt x="72907" y="672"/>
                  </a:lnTo>
                  <a:cubicBezTo>
                    <a:pt x="72986" y="664"/>
                    <a:pt x="73065" y="655"/>
                    <a:pt x="73154" y="648"/>
                  </a:cubicBezTo>
                  <a:lnTo>
                    <a:pt x="73154" y="648"/>
                  </a:lnTo>
                  <a:cubicBezTo>
                    <a:pt x="73126" y="649"/>
                    <a:pt x="73098" y="650"/>
                    <a:pt x="73071" y="651"/>
                  </a:cubicBezTo>
                  <a:cubicBezTo>
                    <a:pt x="73071" y="529"/>
                    <a:pt x="74530" y="377"/>
                    <a:pt x="76536" y="316"/>
                  </a:cubicBezTo>
                  <a:cubicBezTo>
                    <a:pt x="76718" y="313"/>
                    <a:pt x="76868" y="311"/>
                    <a:pt x="76990" y="311"/>
                  </a:cubicBezTo>
                  <a:cubicBezTo>
                    <a:pt x="77834" y="311"/>
                    <a:pt x="77415" y="382"/>
                    <a:pt x="77457" y="382"/>
                  </a:cubicBezTo>
                  <a:cubicBezTo>
                    <a:pt x="77463" y="382"/>
                    <a:pt x="77478" y="381"/>
                    <a:pt x="77509" y="377"/>
                  </a:cubicBezTo>
                  <a:cubicBezTo>
                    <a:pt x="77688" y="379"/>
                    <a:pt x="77855" y="380"/>
                    <a:pt x="78011" y="380"/>
                  </a:cubicBezTo>
                  <a:cubicBezTo>
                    <a:pt x="80057" y="380"/>
                    <a:pt x="80222" y="235"/>
                    <a:pt x="81561" y="235"/>
                  </a:cubicBezTo>
                  <a:cubicBezTo>
                    <a:pt x="81835" y="235"/>
                    <a:pt x="82157" y="241"/>
                    <a:pt x="82555" y="256"/>
                  </a:cubicBezTo>
                  <a:cubicBezTo>
                    <a:pt x="83558" y="347"/>
                    <a:pt x="82616" y="408"/>
                    <a:pt x="82828" y="468"/>
                  </a:cubicBezTo>
                  <a:cubicBezTo>
                    <a:pt x="82567" y="474"/>
                    <a:pt x="82330" y="477"/>
                    <a:pt x="82111" y="477"/>
                  </a:cubicBezTo>
                  <a:cubicBezTo>
                    <a:pt x="81234" y="477"/>
                    <a:pt x="80646" y="438"/>
                    <a:pt x="79941" y="438"/>
                  </a:cubicBezTo>
                  <a:lnTo>
                    <a:pt x="81035" y="468"/>
                  </a:lnTo>
                  <a:cubicBezTo>
                    <a:pt x="80734" y="490"/>
                    <a:pt x="80220" y="511"/>
                    <a:pt x="79773" y="511"/>
                  </a:cubicBezTo>
                  <a:cubicBezTo>
                    <a:pt x="79588" y="511"/>
                    <a:pt x="79415" y="508"/>
                    <a:pt x="79272" y="499"/>
                  </a:cubicBezTo>
                  <a:lnTo>
                    <a:pt x="79272" y="499"/>
                  </a:lnTo>
                  <a:cubicBezTo>
                    <a:pt x="79698" y="529"/>
                    <a:pt x="80967" y="529"/>
                    <a:pt x="82418" y="529"/>
                  </a:cubicBezTo>
                  <a:cubicBezTo>
                    <a:pt x="83869" y="529"/>
                    <a:pt x="85503" y="529"/>
                    <a:pt x="86658" y="560"/>
                  </a:cubicBezTo>
                  <a:cubicBezTo>
                    <a:pt x="87084" y="560"/>
                    <a:pt x="87783" y="529"/>
                    <a:pt x="87449" y="499"/>
                  </a:cubicBezTo>
                  <a:lnTo>
                    <a:pt x="86719" y="499"/>
                  </a:lnTo>
                  <a:cubicBezTo>
                    <a:pt x="86050" y="438"/>
                    <a:pt x="88087" y="408"/>
                    <a:pt x="87175" y="377"/>
                  </a:cubicBezTo>
                  <a:cubicBezTo>
                    <a:pt x="87969" y="328"/>
                    <a:pt x="88844" y="278"/>
                    <a:pt x="89900" y="278"/>
                  </a:cubicBezTo>
                  <a:cubicBezTo>
                    <a:pt x="90137" y="278"/>
                    <a:pt x="90384" y="280"/>
                    <a:pt x="90640" y="286"/>
                  </a:cubicBezTo>
                  <a:lnTo>
                    <a:pt x="90868" y="371"/>
                  </a:lnTo>
                  <a:lnTo>
                    <a:pt x="90868" y="371"/>
                  </a:lnTo>
                  <a:cubicBezTo>
                    <a:pt x="90784" y="352"/>
                    <a:pt x="90395" y="334"/>
                    <a:pt x="90039" y="334"/>
                  </a:cubicBezTo>
                  <a:cubicBezTo>
                    <a:pt x="89877" y="334"/>
                    <a:pt x="89722" y="338"/>
                    <a:pt x="89607" y="347"/>
                  </a:cubicBezTo>
                  <a:cubicBezTo>
                    <a:pt x="89652" y="344"/>
                    <a:pt x="89704" y="343"/>
                    <a:pt x="89761" y="343"/>
                  </a:cubicBezTo>
                  <a:cubicBezTo>
                    <a:pt x="90239" y="343"/>
                    <a:pt x="91082" y="419"/>
                    <a:pt x="91724" y="419"/>
                  </a:cubicBezTo>
                  <a:cubicBezTo>
                    <a:pt x="91970" y="419"/>
                    <a:pt x="92187" y="408"/>
                    <a:pt x="92342" y="377"/>
                  </a:cubicBezTo>
                  <a:lnTo>
                    <a:pt x="91400" y="286"/>
                  </a:lnTo>
                  <a:cubicBezTo>
                    <a:pt x="91643" y="286"/>
                    <a:pt x="91886" y="286"/>
                    <a:pt x="92160" y="256"/>
                  </a:cubicBezTo>
                  <a:cubicBezTo>
                    <a:pt x="92312" y="256"/>
                    <a:pt x="92433" y="256"/>
                    <a:pt x="92585" y="225"/>
                  </a:cubicBezTo>
                  <a:cubicBezTo>
                    <a:pt x="92707" y="225"/>
                    <a:pt x="92920" y="225"/>
                    <a:pt x="93102" y="286"/>
                  </a:cubicBezTo>
                  <a:cubicBezTo>
                    <a:pt x="93467" y="377"/>
                    <a:pt x="93771" y="620"/>
                    <a:pt x="93953" y="985"/>
                  </a:cubicBezTo>
                  <a:cubicBezTo>
                    <a:pt x="94044" y="1137"/>
                    <a:pt x="94105" y="1350"/>
                    <a:pt x="94136" y="1532"/>
                  </a:cubicBezTo>
                  <a:cubicBezTo>
                    <a:pt x="94136" y="1654"/>
                    <a:pt x="94136" y="1715"/>
                    <a:pt x="94136" y="1806"/>
                  </a:cubicBezTo>
                  <a:lnTo>
                    <a:pt x="94136" y="2019"/>
                  </a:lnTo>
                  <a:cubicBezTo>
                    <a:pt x="94166" y="1745"/>
                    <a:pt x="94166" y="1684"/>
                    <a:pt x="94166" y="1532"/>
                  </a:cubicBezTo>
                  <a:cubicBezTo>
                    <a:pt x="94166" y="1471"/>
                    <a:pt x="94166" y="1380"/>
                    <a:pt x="94105" y="1228"/>
                  </a:cubicBezTo>
                  <a:cubicBezTo>
                    <a:pt x="94075" y="1107"/>
                    <a:pt x="94044" y="894"/>
                    <a:pt x="93862" y="651"/>
                  </a:cubicBezTo>
                  <a:lnTo>
                    <a:pt x="93862" y="651"/>
                  </a:lnTo>
                  <a:cubicBezTo>
                    <a:pt x="93910" y="746"/>
                    <a:pt x="93929" y="785"/>
                    <a:pt x="93921" y="785"/>
                  </a:cubicBezTo>
                  <a:cubicBezTo>
                    <a:pt x="93908" y="785"/>
                    <a:pt x="93828" y="689"/>
                    <a:pt x="93680" y="560"/>
                  </a:cubicBezTo>
                  <a:cubicBezTo>
                    <a:pt x="93558" y="438"/>
                    <a:pt x="93406" y="316"/>
                    <a:pt x="93193" y="256"/>
                  </a:cubicBezTo>
                  <a:cubicBezTo>
                    <a:pt x="93072" y="195"/>
                    <a:pt x="92981" y="164"/>
                    <a:pt x="92859" y="164"/>
                  </a:cubicBezTo>
                  <a:lnTo>
                    <a:pt x="92677" y="164"/>
                  </a:lnTo>
                  <a:lnTo>
                    <a:pt x="92525" y="134"/>
                  </a:lnTo>
                  <a:cubicBezTo>
                    <a:pt x="91795" y="134"/>
                    <a:pt x="91126" y="134"/>
                    <a:pt x="91734" y="225"/>
                  </a:cubicBezTo>
                  <a:cubicBezTo>
                    <a:pt x="90853" y="104"/>
                    <a:pt x="90184" y="164"/>
                    <a:pt x="89029" y="73"/>
                  </a:cubicBezTo>
                  <a:lnTo>
                    <a:pt x="89029" y="73"/>
                  </a:lnTo>
                  <a:cubicBezTo>
                    <a:pt x="89060" y="104"/>
                    <a:pt x="89455" y="104"/>
                    <a:pt x="88421" y="104"/>
                  </a:cubicBezTo>
                  <a:cubicBezTo>
                    <a:pt x="88360" y="104"/>
                    <a:pt x="88269" y="134"/>
                    <a:pt x="88178" y="134"/>
                  </a:cubicBezTo>
                  <a:cubicBezTo>
                    <a:pt x="88452" y="134"/>
                    <a:pt x="88634" y="164"/>
                    <a:pt x="88725" y="195"/>
                  </a:cubicBezTo>
                  <a:cubicBezTo>
                    <a:pt x="88208" y="256"/>
                    <a:pt x="86567" y="256"/>
                    <a:pt x="86020" y="286"/>
                  </a:cubicBezTo>
                  <a:cubicBezTo>
                    <a:pt x="85412" y="256"/>
                    <a:pt x="86263" y="256"/>
                    <a:pt x="85929" y="225"/>
                  </a:cubicBezTo>
                  <a:lnTo>
                    <a:pt x="85929" y="225"/>
                  </a:lnTo>
                  <a:lnTo>
                    <a:pt x="85108" y="286"/>
                  </a:lnTo>
                  <a:cubicBezTo>
                    <a:pt x="85017" y="195"/>
                    <a:pt x="83497" y="164"/>
                    <a:pt x="84926" y="104"/>
                  </a:cubicBezTo>
                  <a:lnTo>
                    <a:pt x="83649" y="104"/>
                  </a:lnTo>
                  <a:cubicBezTo>
                    <a:pt x="83254" y="88"/>
                    <a:pt x="82798" y="81"/>
                    <a:pt x="82361" y="81"/>
                  </a:cubicBezTo>
                  <a:cubicBezTo>
                    <a:pt x="81924" y="81"/>
                    <a:pt x="81506" y="88"/>
                    <a:pt x="81187" y="104"/>
                  </a:cubicBezTo>
                  <a:cubicBezTo>
                    <a:pt x="81096" y="99"/>
                    <a:pt x="80997" y="97"/>
                    <a:pt x="80896" y="97"/>
                  </a:cubicBezTo>
                  <a:cubicBezTo>
                    <a:pt x="80503" y="97"/>
                    <a:pt x="80088" y="125"/>
                    <a:pt x="80015" y="125"/>
                  </a:cubicBezTo>
                  <a:cubicBezTo>
                    <a:pt x="79983" y="125"/>
                    <a:pt x="80018" y="120"/>
                    <a:pt x="80154" y="104"/>
                  </a:cubicBezTo>
                  <a:lnTo>
                    <a:pt x="80154" y="104"/>
                  </a:lnTo>
                  <a:lnTo>
                    <a:pt x="78147" y="164"/>
                  </a:lnTo>
                  <a:lnTo>
                    <a:pt x="78117" y="134"/>
                  </a:lnTo>
                  <a:cubicBezTo>
                    <a:pt x="76780" y="134"/>
                    <a:pt x="75388" y="188"/>
                    <a:pt x="73934" y="188"/>
                  </a:cubicBezTo>
                  <a:cubicBezTo>
                    <a:pt x="73206" y="188"/>
                    <a:pt x="72463" y="175"/>
                    <a:pt x="71704" y="134"/>
                  </a:cubicBezTo>
                  <a:cubicBezTo>
                    <a:pt x="71258" y="134"/>
                    <a:pt x="70798" y="148"/>
                    <a:pt x="70209" y="148"/>
                  </a:cubicBezTo>
                  <a:cubicBezTo>
                    <a:pt x="69914" y="148"/>
                    <a:pt x="69586" y="144"/>
                    <a:pt x="69211" y="134"/>
                  </a:cubicBezTo>
                  <a:lnTo>
                    <a:pt x="68998" y="73"/>
                  </a:lnTo>
                  <a:cubicBezTo>
                    <a:pt x="68799" y="80"/>
                    <a:pt x="68555" y="82"/>
                    <a:pt x="68294" y="82"/>
                  </a:cubicBezTo>
                  <a:cubicBezTo>
                    <a:pt x="67828" y="82"/>
                    <a:pt x="67305" y="75"/>
                    <a:pt x="66872" y="75"/>
                  </a:cubicBezTo>
                  <a:cubicBezTo>
                    <a:pt x="66476" y="75"/>
                    <a:pt x="66154" y="81"/>
                    <a:pt x="66020" y="104"/>
                  </a:cubicBezTo>
                  <a:cubicBezTo>
                    <a:pt x="65590" y="21"/>
                    <a:pt x="64680" y="1"/>
                    <a:pt x="63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5923941" y="2310287"/>
              <a:ext cx="3822529" cy="52577"/>
            </a:xfrm>
            <a:custGeom>
              <a:avLst/>
              <a:gdLst/>
              <a:ahLst/>
              <a:cxnLst/>
              <a:rect l="l" t="t" r="r" b="b"/>
              <a:pathLst>
                <a:path w="78665" h="1082" extrusionOk="0">
                  <a:moveTo>
                    <a:pt x="64077" y="153"/>
                  </a:moveTo>
                  <a:lnTo>
                    <a:pt x="64077" y="153"/>
                  </a:lnTo>
                  <a:cubicBezTo>
                    <a:pt x="64107" y="158"/>
                    <a:pt x="64136" y="164"/>
                    <a:pt x="64166" y="170"/>
                  </a:cubicBezTo>
                  <a:cubicBezTo>
                    <a:pt x="64137" y="163"/>
                    <a:pt x="64107" y="157"/>
                    <a:pt x="64077" y="153"/>
                  </a:cubicBezTo>
                  <a:close/>
                  <a:moveTo>
                    <a:pt x="13283" y="170"/>
                  </a:moveTo>
                  <a:cubicBezTo>
                    <a:pt x="13295" y="175"/>
                    <a:pt x="13306" y="180"/>
                    <a:pt x="13319" y="184"/>
                  </a:cubicBezTo>
                  <a:lnTo>
                    <a:pt x="13319" y="184"/>
                  </a:lnTo>
                  <a:cubicBezTo>
                    <a:pt x="13312" y="180"/>
                    <a:pt x="13301" y="175"/>
                    <a:pt x="13283" y="170"/>
                  </a:cubicBezTo>
                  <a:close/>
                  <a:moveTo>
                    <a:pt x="30153" y="200"/>
                  </a:moveTo>
                  <a:cubicBezTo>
                    <a:pt x="30141" y="200"/>
                    <a:pt x="30131" y="201"/>
                    <a:pt x="30122" y="203"/>
                  </a:cubicBezTo>
                  <a:lnTo>
                    <a:pt x="30122" y="203"/>
                  </a:lnTo>
                  <a:cubicBezTo>
                    <a:pt x="30132" y="202"/>
                    <a:pt x="30143" y="201"/>
                    <a:pt x="30153" y="200"/>
                  </a:cubicBezTo>
                  <a:close/>
                  <a:moveTo>
                    <a:pt x="19363" y="200"/>
                  </a:moveTo>
                  <a:lnTo>
                    <a:pt x="19454" y="231"/>
                  </a:lnTo>
                  <a:cubicBezTo>
                    <a:pt x="19391" y="239"/>
                    <a:pt x="19353" y="243"/>
                    <a:pt x="19330" y="243"/>
                  </a:cubicBezTo>
                  <a:cubicBezTo>
                    <a:pt x="19277" y="243"/>
                    <a:pt x="19320" y="222"/>
                    <a:pt x="19363" y="200"/>
                  </a:cubicBezTo>
                  <a:close/>
                  <a:moveTo>
                    <a:pt x="49819" y="633"/>
                  </a:moveTo>
                  <a:cubicBezTo>
                    <a:pt x="49880" y="633"/>
                    <a:pt x="49941" y="641"/>
                    <a:pt x="50001" y="656"/>
                  </a:cubicBezTo>
                  <a:cubicBezTo>
                    <a:pt x="49971" y="666"/>
                    <a:pt x="49937" y="670"/>
                    <a:pt x="49900" y="670"/>
                  </a:cubicBezTo>
                  <a:cubicBezTo>
                    <a:pt x="49826" y="670"/>
                    <a:pt x="49738" y="656"/>
                    <a:pt x="49637" y="656"/>
                  </a:cubicBezTo>
                  <a:cubicBezTo>
                    <a:pt x="49697" y="641"/>
                    <a:pt x="49758" y="633"/>
                    <a:pt x="49819" y="633"/>
                  </a:cubicBezTo>
                  <a:close/>
                  <a:moveTo>
                    <a:pt x="58684" y="806"/>
                  </a:moveTo>
                  <a:lnTo>
                    <a:pt x="58684" y="806"/>
                  </a:lnTo>
                  <a:cubicBezTo>
                    <a:pt x="58688" y="807"/>
                    <a:pt x="58691" y="807"/>
                    <a:pt x="58695" y="808"/>
                  </a:cubicBezTo>
                  <a:cubicBezTo>
                    <a:pt x="58691" y="807"/>
                    <a:pt x="58688" y="807"/>
                    <a:pt x="58684" y="806"/>
                  </a:cubicBezTo>
                  <a:close/>
                  <a:moveTo>
                    <a:pt x="45391" y="837"/>
                  </a:moveTo>
                  <a:cubicBezTo>
                    <a:pt x="45388" y="838"/>
                    <a:pt x="45385" y="838"/>
                    <a:pt x="45381" y="839"/>
                  </a:cubicBezTo>
                  <a:cubicBezTo>
                    <a:pt x="45385" y="839"/>
                    <a:pt x="45388" y="838"/>
                    <a:pt x="45391" y="837"/>
                  </a:cubicBezTo>
                  <a:close/>
                  <a:moveTo>
                    <a:pt x="40841" y="874"/>
                  </a:moveTo>
                  <a:lnTo>
                    <a:pt x="40841" y="874"/>
                  </a:lnTo>
                  <a:cubicBezTo>
                    <a:pt x="40854" y="876"/>
                    <a:pt x="40869" y="877"/>
                    <a:pt x="40885" y="877"/>
                  </a:cubicBezTo>
                  <a:lnTo>
                    <a:pt x="40885" y="877"/>
                  </a:lnTo>
                  <a:cubicBezTo>
                    <a:pt x="40870" y="876"/>
                    <a:pt x="40855" y="875"/>
                    <a:pt x="40841" y="874"/>
                  </a:cubicBezTo>
                  <a:close/>
                  <a:moveTo>
                    <a:pt x="37053" y="899"/>
                  </a:moveTo>
                  <a:cubicBezTo>
                    <a:pt x="37080" y="908"/>
                    <a:pt x="37099" y="912"/>
                    <a:pt x="37114" y="913"/>
                  </a:cubicBezTo>
                  <a:lnTo>
                    <a:pt x="37114" y="913"/>
                  </a:lnTo>
                  <a:cubicBezTo>
                    <a:pt x="37095" y="909"/>
                    <a:pt x="37074" y="904"/>
                    <a:pt x="37053" y="899"/>
                  </a:cubicBezTo>
                  <a:close/>
                  <a:moveTo>
                    <a:pt x="24499" y="930"/>
                  </a:moveTo>
                  <a:lnTo>
                    <a:pt x="24499" y="930"/>
                  </a:lnTo>
                  <a:cubicBezTo>
                    <a:pt x="24441" y="931"/>
                    <a:pt x="24387" y="932"/>
                    <a:pt x="24338" y="932"/>
                  </a:cubicBezTo>
                  <a:cubicBezTo>
                    <a:pt x="24313" y="932"/>
                    <a:pt x="24290" y="932"/>
                    <a:pt x="24268" y="932"/>
                  </a:cubicBezTo>
                  <a:lnTo>
                    <a:pt x="24268" y="932"/>
                  </a:lnTo>
                  <a:cubicBezTo>
                    <a:pt x="24308" y="936"/>
                    <a:pt x="24351" y="938"/>
                    <a:pt x="24392" y="938"/>
                  </a:cubicBezTo>
                  <a:cubicBezTo>
                    <a:pt x="24432" y="938"/>
                    <a:pt x="24470" y="935"/>
                    <a:pt x="24499" y="930"/>
                  </a:cubicBezTo>
                  <a:close/>
                  <a:moveTo>
                    <a:pt x="67928" y="0"/>
                  </a:moveTo>
                  <a:cubicBezTo>
                    <a:pt x="67572" y="0"/>
                    <a:pt x="67164" y="23"/>
                    <a:pt x="66848" y="23"/>
                  </a:cubicBezTo>
                  <a:cubicBezTo>
                    <a:pt x="66768" y="23"/>
                    <a:pt x="66694" y="21"/>
                    <a:pt x="66628" y="18"/>
                  </a:cubicBezTo>
                  <a:lnTo>
                    <a:pt x="66628" y="109"/>
                  </a:lnTo>
                  <a:cubicBezTo>
                    <a:pt x="66521" y="100"/>
                    <a:pt x="66414" y="96"/>
                    <a:pt x="66305" y="96"/>
                  </a:cubicBezTo>
                  <a:cubicBezTo>
                    <a:pt x="66042" y="96"/>
                    <a:pt x="65765" y="118"/>
                    <a:pt x="65442" y="139"/>
                  </a:cubicBezTo>
                  <a:lnTo>
                    <a:pt x="65473" y="200"/>
                  </a:lnTo>
                  <a:cubicBezTo>
                    <a:pt x="65374" y="215"/>
                    <a:pt x="65262" y="221"/>
                    <a:pt x="65140" y="221"/>
                  </a:cubicBezTo>
                  <a:cubicBezTo>
                    <a:pt x="64774" y="221"/>
                    <a:pt x="64318" y="170"/>
                    <a:pt x="63862" y="170"/>
                  </a:cubicBezTo>
                  <a:cubicBezTo>
                    <a:pt x="63877" y="155"/>
                    <a:pt x="63923" y="147"/>
                    <a:pt x="63980" y="147"/>
                  </a:cubicBezTo>
                  <a:cubicBezTo>
                    <a:pt x="64010" y="147"/>
                    <a:pt x="64043" y="149"/>
                    <a:pt x="64077" y="153"/>
                  </a:cubicBezTo>
                  <a:lnTo>
                    <a:pt x="64077" y="153"/>
                  </a:lnTo>
                  <a:cubicBezTo>
                    <a:pt x="63938" y="131"/>
                    <a:pt x="63796" y="122"/>
                    <a:pt x="63653" y="122"/>
                  </a:cubicBezTo>
                  <a:cubicBezTo>
                    <a:pt x="63214" y="122"/>
                    <a:pt x="62763" y="202"/>
                    <a:pt x="62348" y="202"/>
                  </a:cubicBezTo>
                  <a:cubicBezTo>
                    <a:pt x="62210" y="202"/>
                    <a:pt x="62075" y="193"/>
                    <a:pt x="61947" y="170"/>
                  </a:cubicBezTo>
                  <a:cubicBezTo>
                    <a:pt x="61886" y="180"/>
                    <a:pt x="61832" y="183"/>
                    <a:pt x="61784" y="183"/>
                  </a:cubicBezTo>
                  <a:cubicBezTo>
                    <a:pt x="61687" y="183"/>
                    <a:pt x="61613" y="170"/>
                    <a:pt x="61552" y="170"/>
                  </a:cubicBezTo>
                  <a:lnTo>
                    <a:pt x="61521" y="170"/>
                  </a:lnTo>
                  <a:cubicBezTo>
                    <a:pt x="61430" y="139"/>
                    <a:pt x="61369" y="139"/>
                    <a:pt x="61278" y="139"/>
                  </a:cubicBezTo>
                  <a:cubicBezTo>
                    <a:pt x="61339" y="139"/>
                    <a:pt x="61430" y="170"/>
                    <a:pt x="61461" y="170"/>
                  </a:cubicBezTo>
                  <a:cubicBezTo>
                    <a:pt x="61339" y="170"/>
                    <a:pt x="61157" y="170"/>
                    <a:pt x="60974" y="200"/>
                  </a:cubicBezTo>
                  <a:lnTo>
                    <a:pt x="60883" y="109"/>
                  </a:lnTo>
                  <a:lnTo>
                    <a:pt x="60822" y="109"/>
                  </a:lnTo>
                  <a:cubicBezTo>
                    <a:pt x="60789" y="103"/>
                    <a:pt x="60763" y="101"/>
                    <a:pt x="60743" y="101"/>
                  </a:cubicBezTo>
                  <a:cubicBezTo>
                    <a:pt x="60654" y="101"/>
                    <a:pt x="60693" y="151"/>
                    <a:pt x="60792" y="200"/>
                  </a:cubicBezTo>
                  <a:cubicBezTo>
                    <a:pt x="60701" y="231"/>
                    <a:pt x="60610" y="231"/>
                    <a:pt x="60518" y="261"/>
                  </a:cubicBezTo>
                  <a:cubicBezTo>
                    <a:pt x="60468" y="220"/>
                    <a:pt x="60397" y="210"/>
                    <a:pt x="60317" y="210"/>
                  </a:cubicBezTo>
                  <a:cubicBezTo>
                    <a:pt x="60237" y="210"/>
                    <a:pt x="60148" y="220"/>
                    <a:pt x="60061" y="220"/>
                  </a:cubicBezTo>
                  <a:cubicBezTo>
                    <a:pt x="59975" y="220"/>
                    <a:pt x="59890" y="210"/>
                    <a:pt x="59819" y="170"/>
                  </a:cubicBezTo>
                  <a:cubicBezTo>
                    <a:pt x="59698" y="231"/>
                    <a:pt x="58847" y="200"/>
                    <a:pt x="58755" y="352"/>
                  </a:cubicBezTo>
                  <a:cubicBezTo>
                    <a:pt x="58755" y="322"/>
                    <a:pt x="58695" y="322"/>
                    <a:pt x="58786" y="322"/>
                  </a:cubicBezTo>
                  <a:cubicBezTo>
                    <a:pt x="58679" y="307"/>
                    <a:pt x="58573" y="299"/>
                    <a:pt x="58470" y="299"/>
                  </a:cubicBezTo>
                  <a:cubicBezTo>
                    <a:pt x="58368" y="299"/>
                    <a:pt x="58269" y="307"/>
                    <a:pt x="58178" y="322"/>
                  </a:cubicBezTo>
                  <a:lnTo>
                    <a:pt x="58087" y="231"/>
                  </a:lnTo>
                  <a:lnTo>
                    <a:pt x="57631" y="352"/>
                  </a:lnTo>
                  <a:cubicBezTo>
                    <a:pt x="57357" y="291"/>
                    <a:pt x="57236" y="261"/>
                    <a:pt x="57509" y="200"/>
                  </a:cubicBezTo>
                  <a:lnTo>
                    <a:pt x="57509" y="200"/>
                  </a:lnTo>
                  <a:cubicBezTo>
                    <a:pt x="56840" y="291"/>
                    <a:pt x="56962" y="231"/>
                    <a:pt x="56385" y="352"/>
                  </a:cubicBezTo>
                  <a:lnTo>
                    <a:pt x="56415" y="291"/>
                  </a:lnTo>
                  <a:cubicBezTo>
                    <a:pt x="56245" y="291"/>
                    <a:pt x="55997" y="330"/>
                    <a:pt x="55842" y="330"/>
                  </a:cubicBezTo>
                  <a:cubicBezTo>
                    <a:pt x="55803" y="330"/>
                    <a:pt x="55771" y="328"/>
                    <a:pt x="55746" y="322"/>
                  </a:cubicBezTo>
                  <a:cubicBezTo>
                    <a:pt x="55290" y="200"/>
                    <a:pt x="53467" y="291"/>
                    <a:pt x="52281" y="200"/>
                  </a:cubicBezTo>
                  <a:lnTo>
                    <a:pt x="52281" y="200"/>
                  </a:lnTo>
                  <a:cubicBezTo>
                    <a:pt x="52347" y="250"/>
                    <a:pt x="52337" y="266"/>
                    <a:pt x="52287" y="266"/>
                  </a:cubicBezTo>
                  <a:cubicBezTo>
                    <a:pt x="52196" y="266"/>
                    <a:pt x="51972" y="213"/>
                    <a:pt x="51829" y="213"/>
                  </a:cubicBezTo>
                  <a:cubicBezTo>
                    <a:pt x="51760" y="213"/>
                    <a:pt x="51711" y="225"/>
                    <a:pt x="51704" y="261"/>
                  </a:cubicBezTo>
                  <a:cubicBezTo>
                    <a:pt x="51612" y="200"/>
                    <a:pt x="51460" y="200"/>
                    <a:pt x="51643" y="139"/>
                  </a:cubicBezTo>
                  <a:lnTo>
                    <a:pt x="51643" y="139"/>
                  </a:lnTo>
                  <a:cubicBezTo>
                    <a:pt x="51505" y="153"/>
                    <a:pt x="51383" y="158"/>
                    <a:pt x="51272" y="158"/>
                  </a:cubicBezTo>
                  <a:cubicBezTo>
                    <a:pt x="51074" y="158"/>
                    <a:pt x="50910" y="144"/>
                    <a:pt x="50756" y="144"/>
                  </a:cubicBezTo>
                  <a:cubicBezTo>
                    <a:pt x="50615" y="144"/>
                    <a:pt x="50482" y="155"/>
                    <a:pt x="50336" y="200"/>
                  </a:cubicBezTo>
                  <a:cubicBezTo>
                    <a:pt x="50245" y="170"/>
                    <a:pt x="50457" y="139"/>
                    <a:pt x="50397" y="109"/>
                  </a:cubicBezTo>
                  <a:cubicBezTo>
                    <a:pt x="50336" y="109"/>
                    <a:pt x="50214" y="139"/>
                    <a:pt x="50123" y="139"/>
                  </a:cubicBezTo>
                  <a:cubicBezTo>
                    <a:pt x="50062" y="109"/>
                    <a:pt x="50214" y="79"/>
                    <a:pt x="50336" y="79"/>
                  </a:cubicBezTo>
                  <a:cubicBezTo>
                    <a:pt x="49697" y="79"/>
                    <a:pt x="49637" y="200"/>
                    <a:pt x="49606" y="322"/>
                  </a:cubicBezTo>
                  <a:cubicBezTo>
                    <a:pt x="49479" y="299"/>
                    <a:pt x="49377" y="289"/>
                    <a:pt x="49289" y="289"/>
                  </a:cubicBezTo>
                  <a:cubicBezTo>
                    <a:pt x="49147" y="289"/>
                    <a:pt x="49039" y="315"/>
                    <a:pt x="48907" y="352"/>
                  </a:cubicBezTo>
                  <a:cubicBezTo>
                    <a:pt x="48786" y="322"/>
                    <a:pt x="48603" y="291"/>
                    <a:pt x="48998" y="261"/>
                  </a:cubicBezTo>
                  <a:cubicBezTo>
                    <a:pt x="48877" y="261"/>
                    <a:pt x="48467" y="241"/>
                    <a:pt x="48133" y="241"/>
                  </a:cubicBezTo>
                  <a:cubicBezTo>
                    <a:pt x="47882" y="241"/>
                    <a:pt x="47674" y="252"/>
                    <a:pt x="47661" y="291"/>
                  </a:cubicBezTo>
                  <a:cubicBezTo>
                    <a:pt x="47600" y="291"/>
                    <a:pt x="47357" y="291"/>
                    <a:pt x="47296" y="322"/>
                  </a:cubicBezTo>
                  <a:cubicBezTo>
                    <a:pt x="46810" y="291"/>
                    <a:pt x="46779" y="291"/>
                    <a:pt x="46293" y="291"/>
                  </a:cubicBezTo>
                  <a:lnTo>
                    <a:pt x="46445" y="322"/>
                  </a:lnTo>
                  <a:cubicBezTo>
                    <a:pt x="46360" y="370"/>
                    <a:pt x="46280" y="385"/>
                    <a:pt x="46189" y="385"/>
                  </a:cubicBezTo>
                  <a:cubicBezTo>
                    <a:pt x="46052" y="385"/>
                    <a:pt x="45892" y="352"/>
                    <a:pt x="45655" y="352"/>
                  </a:cubicBezTo>
                  <a:cubicBezTo>
                    <a:pt x="45381" y="324"/>
                    <a:pt x="45242" y="316"/>
                    <a:pt x="45154" y="316"/>
                  </a:cubicBezTo>
                  <a:cubicBezTo>
                    <a:pt x="45047" y="316"/>
                    <a:pt x="45016" y="328"/>
                    <a:pt x="44909" y="328"/>
                  </a:cubicBezTo>
                  <a:cubicBezTo>
                    <a:pt x="44822" y="328"/>
                    <a:pt x="44683" y="320"/>
                    <a:pt x="44409" y="291"/>
                  </a:cubicBezTo>
                  <a:lnTo>
                    <a:pt x="44409" y="291"/>
                  </a:lnTo>
                  <a:lnTo>
                    <a:pt x="44469" y="352"/>
                  </a:lnTo>
                  <a:cubicBezTo>
                    <a:pt x="44446" y="399"/>
                    <a:pt x="44384" y="416"/>
                    <a:pt x="44297" y="416"/>
                  </a:cubicBezTo>
                  <a:cubicBezTo>
                    <a:pt x="44079" y="416"/>
                    <a:pt x="43703" y="313"/>
                    <a:pt x="43357" y="313"/>
                  </a:cubicBezTo>
                  <a:cubicBezTo>
                    <a:pt x="43301" y="313"/>
                    <a:pt x="43246" y="315"/>
                    <a:pt x="43193" y="322"/>
                  </a:cubicBezTo>
                  <a:lnTo>
                    <a:pt x="43375" y="383"/>
                  </a:lnTo>
                  <a:cubicBezTo>
                    <a:pt x="43359" y="384"/>
                    <a:pt x="43342" y="385"/>
                    <a:pt x="43325" y="385"/>
                  </a:cubicBezTo>
                  <a:cubicBezTo>
                    <a:pt x="43045" y="385"/>
                    <a:pt x="42599" y="168"/>
                    <a:pt x="42342" y="139"/>
                  </a:cubicBezTo>
                  <a:cubicBezTo>
                    <a:pt x="42281" y="139"/>
                    <a:pt x="42433" y="109"/>
                    <a:pt x="42524" y="109"/>
                  </a:cubicBezTo>
                  <a:cubicBezTo>
                    <a:pt x="42381" y="91"/>
                    <a:pt x="42290" y="84"/>
                    <a:pt x="42233" y="84"/>
                  </a:cubicBezTo>
                  <a:cubicBezTo>
                    <a:pt x="42000" y="84"/>
                    <a:pt x="42325" y="206"/>
                    <a:pt x="41886" y="231"/>
                  </a:cubicBezTo>
                  <a:cubicBezTo>
                    <a:pt x="41795" y="170"/>
                    <a:pt x="42007" y="109"/>
                    <a:pt x="41643" y="79"/>
                  </a:cubicBezTo>
                  <a:cubicBezTo>
                    <a:pt x="41630" y="77"/>
                    <a:pt x="41615" y="76"/>
                    <a:pt x="41596" y="76"/>
                  </a:cubicBezTo>
                  <a:cubicBezTo>
                    <a:pt x="41407" y="76"/>
                    <a:pt x="40918" y="177"/>
                    <a:pt x="40482" y="177"/>
                  </a:cubicBezTo>
                  <a:cubicBezTo>
                    <a:pt x="40343" y="177"/>
                    <a:pt x="40209" y="167"/>
                    <a:pt x="40092" y="139"/>
                  </a:cubicBezTo>
                  <a:lnTo>
                    <a:pt x="40092" y="139"/>
                  </a:lnTo>
                  <a:cubicBezTo>
                    <a:pt x="40214" y="200"/>
                    <a:pt x="40336" y="231"/>
                    <a:pt x="40062" y="261"/>
                  </a:cubicBezTo>
                  <a:cubicBezTo>
                    <a:pt x="40033" y="263"/>
                    <a:pt x="40002" y="264"/>
                    <a:pt x="39970" y="264"/>
                  </a:cubicBezTo>
                  <a:cubicBezTo>
                    <a:pt x="39698" y="264"/>
                    <a:pt x="39314" y="188"/>
                    <a:pt x="39005" y="188"/>
                  </a:cubicBezTo>
                  <a:cubicBezTo>
                    <a:pt x="38887" y="188"/>
                    <a:pt x="38780" y="200"/>
                    <a:pt x="38694" y="231"/>
                  </a:cubicBezTo>
                  <a:cubicBezTo>
                    <a:pt x="38633" y="231"/>
                    <a:pt x="38633" y="231"/>
                    <a:pt x="38633" y="200"/>
                  </a:cubicBezTo>
                  <a:cubicBezTo>
                    <a:pt x="38329" y="231"/>
                    <a:pt x="37661" y="261"/>
                    <a:pt x="37478" y="322"/>
                  </a:cubicBezTo>
                  <a:cubicBezTo>
                    <a:pt x="37412" y="256"/>
                    <a:pt x="37249" y="234"/>
                    <a:pt x="37047" y="234"/>
                  </a:cubicBezTo>
                  <a:cubicBezTo>
                    <a:pt x="36689" y="234"/>
                    <a:pt x="36209" y="300"/>
                    <a:pt x="35925" y="300"/>
                  </a:cubicBezTo>
                  <a:cubicBezTo>
                    <a:pt x="35779" y="300"/>
                    <a:pt x="35685" y="283"/>
                    <a:pt x="35685" y="231"/>
                  </a:cubicBezTo>
                  <a:lnTo>
                    <a:pt x="34773" y="231"/>
                  </a:lnTo>
                  <a:lnTo>
                    <a:pt x="34804" y="200"/>
                  </a:lnTo>
                  <a:cubicBezTo>
                    <a:pt x="34226" y="200"/>
                    <a:pt x="34013" y="261"/>
                    <a:pt x="33831" y="291"/>
                  </a:cubicBezTo>
                  <a:cubicBezTo>
                    <a:pt x="33679" y="291"/>
                    <a:pt x="33801" y="261"/>
                    <a:pt x="33801" y="261"/>
                  </a:cubicBezTo>
                  <a:cubicBezTo>
                    <a:pt x="33499" y="239"/>
                    <a:pt x="33293" y="229"/>
                    <a:pt x="33121" y="229"/>
                  </a:cubicBezTo>
                  <a:cubicBezTo>
                    <a:pt x="32809" y="229"/>
                    <a:pt x="32611" y="263"/>
                    <a:pt x="32159" y="322"/>
                  </a:cubicBezTo>
                  <a:lnTo>
                    <a:pt x="32098" y="261"/>
                  </a:lnTo>
                  <a:cubicBezTo>
                    <a:pt x="32081" y="264"/>
                    <a:pt x="32057" y="265"/>
                    <a:pt x="32026" y="265"/>
                  </a:cubicBezTo>
                  <a:cubicBezTo>
                    <a:pt x="31803" y="265"/>
                    <a:pt x="31243" y="201"/>
                    <a:pt x="30665" y="201"/>
                  </a:cubicBezTo>
                  <a:cubicBezTo>
                    <a:pt x="30462" y="201"/>
                    <a:pt x="30256" y="209"/>
                    <a:pt x="30062" y="231"/>
                  </a:cubicBezTo>
                  <a:cubicBezTo>
                    <a:pt x="30062" y="231"/>
                    <a:pt x="30082" y="211"/>
                    <a:pt x="30122" y="203"/>
                  </a:cubicBezTo>
                  <a:lnTo>
                    <a:pt x="30122" y="203"/>
                  </a:lnTo>
                  <a:cubicBezTo>
                    <a:pt x="30000" y="214"/>
                    <a:pt x="29873" y="218"/>
                    <a:pt x="29743" y="218"/>
                  </a:cubicBezTo>
                  <a:cubicBezTo>
                    <a:pt x="29203" y="218"/>
                    <a:pt x="28617" y="144"/>
                    <a:pt x="28176" y="144"/>
                  </a:cubicBezTo>
                  <a:cubicBezTo>
                    <a:pt x="27905" y="144"/>
                    <a:pt x="27689" y="172"/>
                    <a:pt x="27569" y="261"/>
                  </a:cubicBezTo>
                  <a:lnTo>
                    <a:pt x="26961" y="322"/>
                  </a:lnTo>
                  <a:cubicBezTo>
                    <a:pt x="27752" y="352"/>
                    <a:pt x="26840" y="443"/>
                    <a:pt x="27174" y="504"/>
                  </a:cubicBezTo>
                  <a:cubicBezTo>
                    <a:pt x="26870" y="504"/>
                    <a:pt x="26384" y="413"/>
                    <a:pt x="26749" y="383"/>
                  </a:cubicBezTo>
                  <a:lnTo>
                    <a:pt x="26749" y="383"/>
                  </a:lnTo>
                  <a:lnTo>
                    <a:pt x="26809" y="413"/>
                  </a:lnTo>
                  <a:cubicBezTo>
                    <a:pt x="26961" y="261"/>
                    <a:pt x="25837" y="352"/>
                    <a:pt x="25867" y="261"/>
                  </a:cubicBezTo>
                  <a:cubicBezTo>
                    <a:pt x="24287" y="261"/>
                    <a:pt x="22767" y="200"/>
                    <a:pt x="21308" y="170"/>
                  </a:cubicBezTo>
                  <a:lnTo>
                    <a:pt x="21308" y="170"/>
                  </a:lnTo>
                  <a:lnTo>
                    <a:pt x="21490" y="291"/>
                  </a:lnTo>
                  <a:lnTo>
                    <a:pt x="20974" y="291"/>
                  </a:lnTo>
                  <a:cubicBezTo>
                    <a:pt x="20852" y="261"/>
                    <a:pt x="20791" y="200"/>
                    <a:pt x="21156" y="200"/>
                  </a:cubicBezTo>
                  <a:cubicBezTo>
                    <a:pt x="21120" y="188"/>
                    <a:pt x="21075" y="183"/>
                    <a:pt x="21026" y="183"/>
                  </a:cubicBezTo>
                  <a:cubicBezTo>
                    <a:pt x="20824" y="183"/>
                    <a:pt x="20548" y="267"/>
                    <a:pt x="20548" y="291"/>
                  </a:cubicBezTo>
                  <a:cubicBezTo>
                    <a:pt x="19818" y="231"/>
                    <a:pt x="20822" y="139"/>
                    <a:pt x="20609" y="139"/>
                  </a:cubicBezTo>
                  <a:lnTo>
                    <a:pt x="20305" y="170"/>
                  </a:lnTo>
                  <a:lnTo>
                    <a:pt x="20366" y="170"/>
                  </a:lnTo>
                  <a:cubicBezTo>
                    <a:pt x="20122" y="200"/>
                    <a:pt x="20092" y="261"/>
                    <a:pt x="19667" y="261"/>
                  </a:cubicBezTo>
                  <a:cubicBezTo>
                    <a:pt x="19393" y="231"/>
                    <a:pt x="19515" y="200"/>
                    <a:pt x="19423" y="170"/>
                  </a:cubicBezTo>
                  <a:lnTo>
                    <a:pt x="18603" y="170"/>
                  </a:lnTo>
                  <a:lnTo>
                    <a:pt x="18876" y="261"/>
                  </a:lnTo>
                  <a:cubicBezTo>
                    <a:pt x="18581" y="290"/>
                    <a:pt x="18287" y="263"/>
                    <a:pt x="18547" y="344"/>
                  </a:cubicBezTo>
                  <a:lnTo>
                    <a:pt x="18547" y="344"/>
                  </a:lnTo>
                  <a:cubicBezTo>
                    <a:pt x="18302" y="275"/>
                    <a:pt x="17723" y="261"/>
                    <a:pt x="17166" y="261"/>
                  </a:cubicBezTo>
                  <a:cubicBezTo>
                    <a:pt x="16781" y="261"/>
                    <a:pt x="16407" y="268"/>
                    <a:pt x="16159" y="268"/>
                  </a:cubicBezTo>
                  <a:cubicBezTo>
                    <a:pt x="16035" y="268"/>
                    <a:pt x="15943" y="266"/>
                    <a:pt x="15897" y="261"/>
                  </a:cubicBezTo>
                  <a:cubicBezTo>
                    <a:pt x="15666" y="297"/>
                    <a:pt x="15434" y="311"/>
                    <a:pt x="15185" y="311"/>
                  </a:cubicBezTo>
                  <a:cubicBezTo>
                    <a:pt x="15008" y="311"/>
                    <a:pt x="14822" y="304"/>
                    <a:pt x="14621" y="291"/>
                  </a:cubicBezTo>
                  <a:lnTo>
                    <a:pt x="14621" y="291"/>
                  </a:lnTo>
                  <a:cubicBezTo>
                    <a:pt x="14742" y="322"/>
                    <a:pt x="14803" y="413"/>
                    <a:pt x="14408" y="413"/>
                  </a:cubicBezTo>
                  <a:cubicBezTo>
                    <a:pt x="14555" y="207"/>
                    <a:pt x="13679" y="314"/>
                    <a:pt x="13319" y="184"/>
                  </a:cubicBezTo>
                  <a:lnTo>
                    <a:pt x="13319" y="184"/>
                  </a:lnTo>
                  <a:cubicBezTo>
                    <a:pt x="13422" y="255"/>
                    <a:pt x="12124" y="209"/>
                    <a:pt x="12554" y="352"/>
                  </a:cubicBezTo>
                  <a:cubicBezTo>
                    <a:pt x="12220" y="322"/>
                    <a:pt x="12554" y="261"/>
                    <a:pt x="12280" y="200"/>
                  </a:cubicBezTo>
                  <a:lnTo>
                    <a:pt x="12280" y="200"/>
                  </a:lnTo>
                  <a:cubicBezTo>
                    <a:pt x="12040" y="226"/>
                    <a:pt x="11787" y="235"/>
                    <a:pt x="11525" y="235"/>
                  </a:cubicBezTo>
                  <a:cubicBezTo>
                    <a:pt x="10969" y="235"/>
                    <a:pt x="10374" y="195"/>
                    <a:pt x="9773" y="195"/>
                  </a:cubicBezTo>
                  <a:cubicBezTo>
                    <a:pt x="9656" y="195"/>
                    <a:pt x="9540" y="197"/>
                    <a:pt x="9423" y="200"/>
                  </a:cubicBezTo>
                  <a:cubicBezTo>
                    <a:pt x="9393" y="231"/>
                    <a:pt x="9575" y="261"/>
                    <a:pt x="9332" y="291"/>
                  </a:cubicBezTo>
                  <a:lnTo>
                    <a:pt x="8785" y="170"/>
                  </a:lnTo>
                  <a:cubicBezTo>
                    <a:pt x="8645" y="170"/>
                    <a:pt x="8612" y="260"/>
                    <a:pt x="8439" y="260"/>
                  </a:cubicBezTo>
                  <a:cubicBezTo>
                    <a:pt x="8387" y="260"/>
                    <a:pt x="8322" y="252"/>
                    <a:pt x="8238" y="231"/>
                  </a:cubicBezTo>
                  <a:lnTo>
                    <a:pt x="8238" y="231"/>
                  </a:lnTo>
                  <a:cubicBezTo>
                    <a:pt x="8299" y="261"/>
                    <a:pt x="8359" y="291"/>
                    <a:pt x="8238" y="291"/>
                  </a:cubicBezTo>
                  <a:cubicBezTo>
                    <a:pt x="7699" y="259"/>
                    <a:pt x="7156" y="250"/>
                    <a:pt x="6611" y="250"/>
                  </a:cubicBezTo>
                  <a:cubicBezTo>
                    <a:pt x="5958" y="250"/>
                    <a:pt x="5302" y="263"/>
                    <a:pt x="4646" y="263"/>
                  </a:cubicBezTo>
                  <a:cubicBezTo>
                    <a:pt x="3782" y="263"/>
                    <a:pt x="2919" y="241"/>
                    <a:pt x="2067" y="139"/>
                  </a:cubicBezTo>
                  <a:lnTo>
                    <a:pt x="2067" y="139"/>
                  </a:lnTo>
                  <a:cubicBezTo>
                    <a:pt x="2341" y="200"/>
                    <a:pt x="2159" y="200"/>
                    <a:pt x="1946" y="200"/>
                  </a:cubicBezTo>
                  <a:cubicBezTo>
                    <a:pt x="2067" y="231"/>
                    <a:pt x="1915" y="291"/>
                    <a:pt x="1946" y="322"/>
                  </a:cubicBezTo>
                  <a:lnTo>
                    <a:pt x="1095" y="200"/>
                  </a:lnTo>
                  <a:cubicBezTo>
                    <a:pt x="943" y="322"/>
                    <a:pt x="183" y="231"/>
                    <a:pt x="92" y="322"/>
                  </a:cubicBezTo>
                  <a:lnTo>
                    <a:pt x="365" y="291"/>
                  </a:lnTo>
                  <a:lnTo>
                    <a:pt x="365" y="291"/>
                  </a:lnTo>
                  <a:cubicBezTo>
                    <a:pt x="0" y="413"/>
                    <a:pt x="852" y="535"/>
                    <a:pt x="821" y="687"/>
                  </a:cubicBezTo>
                  <a:cubicBezTo>
                    <a:pt x="885" y="667"/>
                    <a:pt x="957" y="659"/>
                    <a:pt x="1034" y="659"/>
                  </a:cubicBezTo>
                  <a:cubicBezTo>
                    <a:pt x="1313" y="659"/>
                    <a:pt x="1670" y="759"/>
                    <a:pt x="2050" y="759"/>
                  </a:cubicBezTo>
                  <a:cubicBezTo>
                    <a:pt x="2215" y="759"/>
                    <a:pt x="2384" y="740"/>
                    <a:pt x="2554" y="687"/>
                  </a:cubicBezTo>
                  <a:lnTo>
                    <a:pt x="2554" y="687"/>
                  </a:lnTo>
                  <a:cubicBezTo>
                    <a:pt x="2706" y="717"/>
                    <a:pt x="2432" y="747"/>
                    <a:pt x="2493" y="778"/>
                  </a:cubicBezTo>
                  <a:cubicBezTo>
                    <a:pt x="2600" y="742"/>
                    <a:pt x="2707" y="727"/>
                    <a:pt x="2856" y="727"/>
                  </a:cubicBezTo>
                  <a:cubicBezTo>
                    <a:pt x="2962" y="727"/>
                    <a:pt x="3089" y="735"/>
                    <a:pt x="3253" y="747"/>
                  </a:cubicBezTo>
                  <a:lnTo>
                    <a:pt x="3192" y="747"/>
                  </a:lnTo>
                  <a:cubicBezTo>
                    <a:pt x="4256" y="747"/>
                    <a:pt x="4712" y="808"/>
                    <a:pt x="5897" y="839"/>
                  </a:cubicBezTo>
                  <a:lnTo>
                    <a:pt x="5806" y="778"/>
                  </a:lnTo>
                  <a:cubicBezTo>
                    <a:pt x="6080" y="778"/>
                    <a:pt x="6140" y="808"/>
                    <a:pt x="6262" y="808"/>
                  </a:cubicBezTo>
                  <a:cubicBezTo>
                    <a:pt x="6536" y="717"/>
                    <a:pt x="5532" y="808"/>
                    <a:pt x="5806" y="687"/>
                  </a:cubicBezTo>
                  <a:lnTo>
                    <a:pt x="5806" y="687"/>
                  </a:lnTo>
                  <a:cubicBezTo>
                    <a:pt x="6140" y="839"/>
                    <a:pt x="7599" y="687"/>
                    <a:pt x="7843" y="869"/>
                  </a:cubicBezTo>
                  <a:cubicBezTo>
                    <a:pt x="8238" y="869"/>
                    <a:pt x="7721" y="778"/>
                    <a:pt x="8116" y="778"/>
                  </a:cubicBezTo>
                  <a:lnTo>
                    <a:pt x="8207" y="808"/>
                  </a:lnTo>
                  <a:lnTo>
                    <a:pt x="8299" y="778"/>
                  </a:lnTo>
                  <a:cubicBezTo>
                    <a:pt x="8572" y="778"/>
                    <a:pt x="8694" y="839"/>
                    <a:pt x="8724" y="869"/>
                  </a:cubicBezTo>
                  <a:lnTo>
                    <a:pt x="8450" y="869"/>
                  </a:lnTo>
                  <a:cubicBezTo>
                    <a:pt x="8562" y="889"/>
                    <a:pt x="8707" y="896"/>
                    <a:pt x="8855" y="896"/>
                  </a:cubicBezTo>
                  <a:cubicBezTo>
                    <a:pt x="9150" y="896"/>
                    <a:pt x="9454" y="869"/>
                    <a:pt x="9514" y="869"/>
                  </a:cubicBezTo>
                  <a:lnTo>
                    <a:pt x="9150" y="839"/>
                  </a:lnTo>
                  <a:cubicBezTo>
                    <a:pt x="9416" y="831"/>
                    <a:pt x="9697" y="829"/>
                    <a:pt x="9985" y="829"/>
                  </a:cubicBezTo>
                  <a:cubicBezTo>
                    <a:pt x="10273" y="829"/>
                    <a:pt x="10569" y="831"/>
                    <a:pt x="10863" y="831"/>
                  </a:cubicBezTo>
                  <a:cubicBezTo>
                    <a:pt x="11452" y="831"/>
                    <a:pt x="12037" y="823"/>
                    <a:pt x="12554" y="778"/>
                  </a:cubicBezTo>
                  <a:lnTo>
                    <a:pt x="12493" y="747"/>
                  </a:lnTo>
                  <a:cubicBezTo>
                    <a:pt x="12700" y="731"/>
                    <a:pt x="12842" y="726"/>
                    <a:pt x="12955" y="726"/>
                  </a:cubicBezTo>
                  <a:cubicBezTo>
                    <a:pt x="13208" y="726"/>
                    <a:pt x="13311" y="754"/>
                    <a:pt x="13660" y="754"/>
                  </a:cubicBezTo>
                  <a:cubicBezTo>
                    <a:pt x="13749" y="754"/>
                    <a:pt x="13854" y="752"/>
                    <a:pt x="13983" y="747"/>
                  </a:cubicBezTo>
                  <a:lnTo>
                    <a:pt x="13952" y="747"/>
                  </a:lnTo>
                  <a:cubicBezTo>
                    <a:pt x="14134" y="717"/>
                    <a:pt x="14378" y="717"/>
                    <a:pt x="14590" y="717"/>
                  </a:cubicBezTo>
                  <a:cubicBezTo>
                    <a:pt x="14378" y="747"/>
                    <a:pt x="15016" y="778"/>
                    <a:pt x="14742" y="839"/>
                  </a:cubicBezTo>
                  <a:cubicBezTo>
                    <a:pt x="15593" y="778"/>
                    <a:pt x="15168" y="778"/>
                    <a:pt x="15715" y="656"/>
                  </a:cubicBezTo>
                  <a:lnTo>
                    <a:pt x="15867" y="717"/>
                  </a:lnTo>
                  <a:cubicBezTo>
                    <a:pt x="16049" y="656"/>
                    <a:pt x="16049" y="626"/>
                    <a:pt x="16505" y="626"/>
                  </a:cubicBezTo>
                  <a:cubicBezTo>
                    <a:pt x="16141" y="656"/>
                    <a:pt x="16779" y="717"/>
                    <a:pt x="16384" y="778"/>
                  </a:cubicBezTo>
                  <a:cubicBezTo>
                    <a:pt x="16583" y="804"/>
                    <a:pt x="16759" y="813"/>
                    <a:pt x="16916" y="813"/>
                  </a:cubicBezTo>
                  <a:cubicBezTo>
                    <a:pt x="17268" y="813"/>
                    <a:pt x="17530" y="768"/>
                    <a:pt x="17757" y="768"/>
                  </a:cubicBezTo>
                  <a:cubicBezTo>
                    <a:pt x="17895" y="768"/>
                    <a:pt x="18021" y="785"/>
                    <a:pt x="18147" y="839"/>
                  </a:cubicBezTo>
                  <a:cubicBezTo>
                    <a:pt x="18385" y="737"/>
                    <a:pt x="18110" y="720"/>
                    <a:pt x="17863" y="720"/>
                  </a:cubicBezTo>
                  <a:cubicBezTo>
                    <a:pt x="17746" y="720"/>
                    <a:pt x="17635" y="724"/>
                    <a:pt x="17589" y="724"/>
                  </a:cubicBezTo>
                  <a:cubicBezTo>
                    <a:pt x="17559" y="724"/>
                    <a:pt x="17557" y="722"/>
                    <a:pt x="17600" y="717"/>
                  </a:cubicBezTo>
                  <a:cubicBezTo>
                    <a:pt x="17387" y="656"/>
                    <a:pt x="17934" y="595"/>
                    <a:pt x="18208" y="595"/>
                  </a:cubicBezTo>
                  <a:cubicBezTo>
                    <a:pt x="18511" y="595"/>
                    <a:pt x="18724" y="808"/>
                    <a:pt x="19454" y="808"/>
                  </a:cubicBezTo>
                  <a:lnTo>
                    <a:pt x="19302" y="808"/>
                  </a:lnTo>
                  <a:cubicBezTo>
                    <a:pt x="19343" y="813"/>
                    <a:pt x="19384" y="815"/>
                    <a:pt x="19425" y="815"/>
                  </a:cubicBezTo>
                  <a:cubicBezTo>
                    <a:pt x="19587" y="815"/>
                    <a:pt x="19752" y="787"/>
                    <a:pt x="19932" y="787"/>
                  </a:cubicBezTo>
                  <a:cubicBezTo>
                    <a:pt x="20012" y="787"/>
                    <a:pt x="20096" y="792"/>
                    <a:pt x="20183" y="808"/>
                  </a:cubicBezTo>
                  <a:cubicBezTo>
                    <a:pt x="20244" y="778"/>
                    <a:pt x="20312" y="771"/>
                    <a:pt x="20377" y="771"/>
                  </a:cubicBezTo>
                  <a:cubicBezTo>
                    <a:pt x="20429" y="771"/>
                    <a:pt x="20480" y="775"/>
                    <a:pt x="20525" y="775"/>
                  </a:cubicBezTo>
                  <a:cubicBezTo>
                    <a:pt x="20592" y="775"/>
                    <a:pt x="20645" y="766"/>
                    <a:pt x="20670" y="717"/>
                  </a:cubicBezTo>
                  <a:lnTo>
                    <a:pt x="20670" y="717"/>
                  </a:lnTo>
                  <a:lnTo>
                    <a:pt x="20001" y="747"/>
                  </a:lnTo>
                  <a:cubicBezTo>
                    <a:pt x="20306" y="722"/>
                    <a:pt x="20611" y="612"/>
                    <a:pt x="21076" y="612"/>
                  </a:cubicBezTo>
                  <a:cubicBezTo>
                    <a:pt x="21167" y="612"/>
                    <a:pt x="21264" y="616"/>
                    <a:pt x="21369" y="626"/>
                  </a:cubicBezTo>
                  <a:cubicBezTo>
                    <a:pt x="21308" y="656"/>
                    <a:pt x="21125" y="687"/>
                    <a:pt x="21004" y="717"/>
                  </a:cubicBezTo>
                  <a:cubicBezTo>
                    <a:pt x="21042" y="723"/>
                    <a:pt x="21080" y="726"/>
                    <a:pt x="21116" y="726"/>
                  </a:cubicBezTo>
                  <a:cubicBezTo>
                    <a:pt x="21215" y="726"/>
                    <a:pt x="21309" y="708"/>
                    <a:pt x="21409" y="708"/>
                  </a:cubicBezTo>
                  <a:cubicBezTo>
                    <a:pt x="21445" y="708"/>
                    <a:pt x="21482" y="710"/>
                    <a:pt x="21521" y="717"/>
                  </a:cubicBezTo>
                  <a:cubicBezTo>
                    <a:pt x="21490" y="839"/>
                    <a:pt x="20730" y="747"/>
                    <a:pt x="20305" y="839"/>
                  </a:cubicBezTo>
                  <a:cubicBezTo>
                    <a:pt x="20343" y="849"/>
                    <a:pt x="20393" y="853"/>
                    <a:pt x="20448" y="853"/>
                  </a:cubicBezTo>
                  <a:cubicBezTo>
                    <a:pt x="20606" y="853"/>
                    <a:pt x="20806" y="820"/>
                    <a:pt x="20889" y="820"/>
                  </a:cubicBezTo>
                  <a:cubicBezTo>
                    <a:pt x="20939" y="820"/>
                    <a:pt x="20947" y="832"/>
                    <a:pt x="20882" y="869"/>
                  </a:cubicBezTo>
                  <a:cubicBezTo>
                    <a:pt x="20984" y="818"/>
                    <a:pt x="21098" y="805"/>
                    <a:pt x="21225" y="805"/>
                  </a:cubicBezTo>
                  <a:cubicBezTo>
                    <a:pt x="21369" y="805"/>
                    <a:pt x="21527" y="822"/>
                    <a:pt x="21698" y="822"/>
                  </a:cubicBezTo>
                  <a:cubicBezTo>
                    <a:pt x="21825" y="822"/>
                    <a:pt x="21959" y="812"/>
                    <a:pt x="22098" y="778"/>
                  </a:cubicBezTo>
                  <a:lnTo>
                    <a:pt x="22098" y="778"/>
                  </a:lnTo>
                  <a:lnTo>
                    <a:pt x="22068" y="839"/>
                  </a:lnTo>
                  <a:cubicBezTo>
                    <a:pt x="22129" y="839"/>
                    <a:pt x="22311" y="808"/>
                    <a:pt x="22463" y="808"/>
                  </a:cubicBezTo>
                  <a:lnTo>
                    <a:pt x="22189" y="899"/>
                  </a:lnTo>
                  <a:cubicBezTo>
                    <a:pt x="22283" y="878"/>
                    <a:pt x="22374" y="870"/>
                    <a:pt x="22465" y="870"/>
                  </a:cubicBezTo>
                  <a:cubicBezTo>
                    <a:pt x="22723" y="870"/>
                    <a:pt x="22973" y="934"/>
                    <a:pt x="23234" y="934"/>
                  </a:cubicBezTo>
                  <a:cubicBezTo>
                    <a:pt x="23271" y="934"/>
                    <a:pt x="23307" y="933"/>
                    <a:pt x="23344" y="930"/>
                  </a:cubicBezTo>
                  <a:cubicBezTo>
                    <a:pt x="22554" y="930"/>
                    <a:pt x="23162" y="839"/>
                    <a:pt x="22828" y="778"/>
                  </a:cubicBezTo>
                  <a:cubicBezTo>
                    <a:pt x="22972" y="765"/>
                    <a:pt x="23087" y="759"/>
                    <a:pt x="23181" y="759"/>
                  </a:cubicBezTo>
                  <a:cubicBezTo>
                    <a:pt x="23688" y="759"/>
                    <a:pt x="23589" y="921"/>
                    <a:pt x="24268" y="932"/>
                  </a:cubicBezTo>
                  <a:lnTo>
                    <a:pt x="24268" y="932"/>
                  </a:lnTo>
                  <a:cubicBezTo>
                    <a:pt x="24135" y="918"/>
                    <a:pt x="24033" y="888"/>
                    <a:pt x="24165" y="869"/>
                  </a:cubicBezTo>
                  <a:cubicBezTo>
                    <a:pt x="24378" y="869"/>
                    <a:pt x="24682" y="899"/>
                    <a:pt x="24803" y="930"/>
                  </a:cubicBezTo>
                  <a:cubicBezTo>
                    <a:pt x="25533" y="930"/>
                    <a:pt x="24682" y="869"/>
                    <a:pt x="25016" y="808"/>
                  </a:cubicBezTo>
                  <a:lnTo>
                    <a:pt x="25016" y="808"/>
                  </a:lnTo>
                  <a:cubicBezTo>
                    <a:pt x="25080" y="832"/>
                    <a:pt x="25134" y="841"/>
                    <a:pt x="25184" y="841"/>
                  </a:cubicBezTo>
                  <a:cubicBezTo>
                    <a:pt x="25324" y="841"/>
                    <a:pt x="25439" y="770"/>
                    <a:pt x="25685" y="747"/>
                  </a:cubicBezTo>
                  <a:lnTo>
                    <a:pt x="25685" y="839"/>
                  </a:lnTo>
                  <a:cubicBezTo>
                    <a:pt x="25751" y="841"/>
                    <a:pt x="25809" y="842"/>
                    <a:pt x="25859" y="842"/>
                  </a:cubicBezTo>
                  <a:cubicBezTo>
                    <a:pt x="26357" y="842"/>
                    <a:pt x="26105" y="735"/>
                    <a:pt x="26416" y="735"/>
                  </a:cubicBezTo>
                  <a:cubicBezTo>
                    <a:pt x="26475" y="735"/>
                    <a:pt x="26552" y="739"/>
                    <a:pt x="26658" y="747"/>
                  </a:cubicBezTo>
                  <a:lnTo>
                    <a:pt x="26354" y="839"/>
                  </a:lnTo>
                  <a:lnTo>
                    <a:pt x="26354" y="839"/>
                  </a:lnTo>
                  <a:lnTo>
                    <a:pt x="26749" y="808"/>
                  </a:lnTo>
                  <a:lnTo>
                    <a:pt x="26658" y="899"/>
                  </a:lnTo>
                  <a:cubicBezTo>
                    <a:pt x="26907" y="864"/>
                    <a:pt x="27062" y="849"/>
                    <a:pt x="27234" y="849"/>
                  </a:cubicBezTo>
                  <a:cubicBezTo>
                    <a:pt x="27355" y="849"/>
                    <a:pt x="27484" y="856"/>
                    <a:pt x="27661" y="869"/>
                  </a:cubicBezTo>
                  <a:cubicBezTo>
                    <a:pt x="27539" y="808"/>
                    <a:pt x="27691" y="747"/>
                    <a:pt x="28086" y="747"/>
                  </a:cubicBezTo>
                  <a:cubicBezTo>
                    <a:pt x="28329" y="778"/>
                    <a:pt x="27934" y="808"/>
                    <a:pt x="28451" y="808"/>
                  </a:cubicBezTo>
                  <a:cubicBezTo>
                    <a:pt x="28367" y="829"/>
                    <a:pt x="28283" y="865"/>
                    <a:pt x="28169" y="865"/>
                  </a:cubicBezTo>
                  <a:cubicBezTo>
                    <a:pt x="28118" y="865"/>
                    <a:pt x="28061" y="857"/>
                    <a:pt x="27995" y="839"/>
                  </a:cubicBezTo>
                  <a:cubicBezTo>
                    <a:pt x="27965" y="869"/>
                    <a:pt x="27873" y="869"/>
                    <a:pt x="27843" y="899"/>
                  </a:cubicBezTo>
                  <a:cubicBezTo>
                    <a:pt x="27934" y="920"/>
                    <a:pt x="28039" y="926"/>
                    <a:pt x="28146" y="926"/>
                  </a:cubicBezTo>
                  <a:cubicBezTo>
                    <a:pt x="28360" y="926"/>
                    <a:pt x="28583" y="899"/>
                    <a:pt x="28724" y="899"/>
                  </a:cubicBezTo>
                  <a:lnTo>
                    <a:pt x="28512" y="899"/>
                  </a:lnTo>
                  <a:lnTo>
                    <a:pt x="29272" y="778"/>
                  </a:lnTo>
                  <a:lnTo>
                    <a:pt x="29272" y="778"/>
                  </a:lnTo>
                  <a:cubicBezTo>
                    <a:pt x="29393" y="808"/>
                    <a:pt x="29302" y="839"/>
                    <a:pt x="29211" y="869"/>
                  </a:cubicBezTo>
                  <a:cubicBezTo>
                    <a:pt x="29363" y="869"/>
                    <a:pt x="29454" y="808"/>
                    <a:pt x="29697" y="808"/>
                  </a:cubicBezTo>
                  <a:cubicBezTo>
                    <a:pt x="29636" y="869"/>
                    <a:pt x="29667" y="930"/>
                    <a:pt x="29332" y="960"/>
                  </a:cubicBezTo>
                  <a:lnTo>
                    <a:pt x="30062" y="899"/>
                  </a:lnTo>
                  <a:cubicBezTo>
                    <a:pt x="30092" y="930"/>
                    <a:pt x="30427" y="960"/>
                    <a:pt x="30335" y="990"/>
                  </a:cubicBezTo>
                  <a:cubicBezTo>
                    <a:pt x="30372" y="993"/>
                    <a:pt x="30410" y="995"/>
                    <a:pt x="30450" y="995"/>
                  </a:cubicBezTo>
                  <a:cubicBezTo>
                    <a:pt x="30769" y="995"/>
                    <a:pt x="31188" y="915"/>
                    <a:pt x="31586" y="915"/>
                  </a:cubicBezTo>
                  <a:cubicBezTo>
                    <a:pt x="31677" y="915"/>
                    <a:pt x="31768" y="919"/>
                    <a:pt x="31855" y="930"/>
                  </a:cubicBezTo>
                  <a:cubicBezTo>
                    <a:pt x="31886" y="899"/>
                    <a:pt x="31946" y="899"/>
                    <a:pt x="32068" y="899"/>
                  </a:cubicBezTo>
                  <a:cubicBezTo>
                    <a:pt x="32392" y="899"/>
                    <a:pt x="32703" y="940"/>
                    <a:pt x="33054" y="940"/>
                  </a:cubicBezTo>
                  <a:cubicBezTo>
                    <a:pt x="33230" y="940"/>
                    <a:pt x="33415" y="930"/>
                    <a:pt x="33618" y="899"/>
                  </a:cubicBezTo>
                  <a:lnTo>
                    <a:pt x="33952" y="990"/>
                  </a:lnTo>
                  <a:cubicBezTo>
                    <a:pt x="34408" y="990"/>
                    <a:pt x="33497" y="869"/>
                    <a:pt x="34256" y="839"/>
                  </a:cubicBezTo>
                  <a:cubicBezTo>
                    <a:pt x="34320" y="835"/>
                    <a:pt x="34372" y="834"/>
                    <a:pt x="34414" y="834"/>
                  </a:cubicBezTo>
                  <a:cubicBezTo>
                    <a:pt x="34761" y="834"/>
                    <a:pt x="34493" y="933"/>
                    <a:pt x="34682" y="960"/>
                  </a:cubicBezTo>
                  <a:cubicBezTo>
                    <a:pt x="34885" y="915"/>
                    <a:pt x="35189" y="836"/>
                    <a:pt x="35544" y="836"/>
                  </a:cubicBezTo>
                  <a:cubicBezTo>
                    <a:pt x="35667" y="836"/>
                    <a:pt x="35796" y="845"/>
                    <a:pt x="35928" y="869"/>
                  </a:cubicBezTo>
                  <a:cubicBezTo>
                    <a:pt x="35867" y="879"/>
                    <a:pt x="35813" y="882"/>
                    <a:pt x="35763" y="882"/>
                  </a:cubicBezTo>
                  <a:cubicBezTo>
                    <a:pt x="35661" y="882"/>
                    <a:pt x="35574" y="869"/>
                    <a:pt x="35472" y="869"/>
                  </a:cubicBezTo>
                  <a:lnTo>
                    <a:pt x="35867" y="930"/>
                  </a:lnTo>
                  <a:cubicBezTo>
                    <a:pt x="35381" y="1051"/>
                    <a:pt x="35047" y="1021"/>
                    <a:pt x="35411" y="1082"/>
                  </a:cubicBezTo>
                  <a:cubicBezTo>
                    <a:pt x="35442" y="975"/>
                    <a:pt x="35822" y="975"/>
                    <a:pt x="36198" y="975"/>
                  </a:cubicBezTo>
                  <a:cubicBezTo>
                    <a:pt x="36574" y="975"/>
                    <a:pt x="36946" y="975"/>
                    <a:pt x="36962" y="869"/>
                  </a:cubicBezTo>
                  <a:lnTo>
                    <a:pt x="37235" y="899"/>
                  </a:lnTo>
                  <a:cubicBezTo>
                    <a:pt x="37174" y="899"/>
                    <a:pt x="37154" y="913"/>
                    <a:pt x="37120" y="913"/>
                  </a:cubicBezTo>
                  <a:cubicBezTo>
                    <a:pt x="37118" y="913"/>
                    <a:pt x="37116" y="913"/>
                    <a:pt x="37114" y="913"/>
                  </a:cubicBezTo>
                  <a:lnTo>
                    <a:pt x="37114" y="913"/>
                  </a:lnTo>
                  <a:cubicBezTo>
                    <a:pt x="37189" y="927"/>
                    <a:pt x="37249" y="934"/>
                    <a:pt x="37300" y="934"/>
                  </a:cubicBezTo>
                  <a:cubicBezTo>
                    <a:pt x="37533" y="934"/>
                    <a:pt x="37572" y="805"/>
                    <a:pt x="37980" y="805"/>
                  </a:cubicBezTo>
                  <a:cubicBezTo>
                    <a:pt x="38013" y="805"/>
                    <a:pt x="38048" y="806"/>
                    <a:pt x="38086" y="808"/>
                  </a:cubicBezTo>
                  <a:cubicBezTo>
                    <a:pt x="38299" y="808"/>
                    <a:pt x="38451" y="839"/>
                    <a:pt x="38299" y="869"/>
                  </a:cubicBezTo>
                  <a:lnTo>
                    <a:pt x="38785" y="808"/>
                  </a:lnTo>
                  <a:cubicBezTo>
                    <a:pt x="38937" y="808"/>
                    <a:pt x="38907" y="839"/>
                    <a:pt x="38755" y="839"/>
                  </a:cubicBezTo>
                  <a:lnTo>
                    <a:pt x="39515" y="839"/>
                  </a:lnTo>
                  <a:cubicBezTo>
                    <a:pt x="39606" y="808"/>
                    <a:pt x="39849" y="747"/>
                    <a:pt x="39971" y="747"/>
                  </a:cubicBezTo>
                  <a:cubicBezTo>
                    <a:pt x="40077" y="763"/>
                    <a:pt x="40054" y="763"/>
                    <a:pt x="40013" y="763"/>
                  </a:cubicBezTo>
                  <a:cubicBezTo>
                    <a:pt x="39971" y="763"/>
                    <a:pt x="39910" y="763"/>
                    <a:pt x="39940" y="778"/>
                  </a:cubicBezTo>
                  <a:lnTo>
                    <a:pt x="40336" y="747"/>
                  </a:lnTo>
                  <a:lnTo>
                    <a:pt x="40336" y="747"/>
                  </a:lnTo>
                  <a:cubicBezTo>
                    <a:pt x="40518" y="778"/>
                    <a:pt x="40184" y="839"/>
                    <a:pt x="39880" y="839"/>
                  </a:cubicBezTo>
                  <a:cubicBezTo>
                    <a:pt x="39998" y="902"/>
                    <a:pt x="40079" y="922"/>
                    <a:pt x="40155" y="922"/>
                  </a:cubicBezTo>
                  <a:cubicBezTo>
                    <a:pt x="40283" y="922"/>
                    <a:pt x="40401" y="867"/>
                    <a:pt x="40669" y="867"/>
                  </a:cubicBezTo>
                  <a:cubicBezTo>
                    <a:pt x="40720" y="867"/>
                    <a:pt x="40777" y="869"/>
                    <a:pt x="40841" y="874"/>
                  </a:cubicBezTo>
                  <a:lnTo>
                    <a:pt x="40841" y="874"/>
                  </a:lnTo>
                  <a:cubicBezTo>
                    <a:pt x="40834" y="872"/>
                    <a:pt x="40828" y="871"/>
                    <a:pt x="40822" y="869"/>
                  </a:cubicBezTo>
                  <a:cubicBezTo>
                    <a:pt x="40883" y="823"/>
                    <a:pt x="40936" y="808"/>
                    <a:pt x="41000" y="808"/>
                  </a:cubicBezTo>
                  <a:cubicBezTo>
                    <a:pt x="41065" y="808"/>
                    <a:pt x="41141" y="823"/>
                    <a:pt x="41247" y="839"/>
                  </a:cubicBezTo>
                  <a:cubicBezTo>
                    <a:pt x="41308" y="839"/>
                    <a:pt x="41384" y="846"/>
                    <a:pt x="41475" y="846"/>
                  </a:cubicBezTo>
                  <a:cubicBezTo>
                    <a:pt x="41567" y="846"/>
                    <a:pt x="41673" y="839"/>
                    <a:pt x="41795" y="808"/>
                  </a:cubicBezTo>
                  <a:cubicBezTo>
                    <a:pt x="41795" y="863"/>
                    <a:pt x="41882" y="874"/>
                    <a:pt x="42018" y="874"/>
                  </a:cubicBezTo>
                  <a:cubicBezTo>
                    <a:pt x="42108" y="874"/>
                    <a:pt x="42220" y="869"/>
                    <a:pt x="42342" y="869"/>
                  </a:cubicBezTo>
                  <a:lnTo>
                    <a:pt x="42311" y="960"/>
                  </a:lnTo>
                  <a:cubicBezTo>
                    <a:pt x="42615" y="930"/>
                    <a:pt x="42615" y="899"/>
                    <a:pt x="42798" y="839"/>
                  </a:cubicBezTo>
                  <a:cubicBezTo>
                    <a:pt x="43162" y="869"/>
                    <a:pt x="43223" y="930"/>
                    <a:pt x="43314" y="990"/>
                  </a:cubicBezTo>
                  <a:cubicBezTo>
                    <a:pt x="43367" y="993"/>
                    <a:pt x="43407" y="995"/>
                    <a:pt x="43436" y="995"/>
                  </a:cubicBezTo>
                  <a:cubicBezTo>
                    <a:pt x="43729" y="995"/>
                    <a:pt x="42980" y="869"/>
                    <a:pt x="43588" y="869"/>
                  </a:cubicBezTo>
                  <a:cubicBezTo>
                    <a:pt x="43681" y="875"/>
                    <a:pt x="43768" y="877"/>
                    <a:pt x="43853" y="877"/>
                  </a:cubicBezTo>
                  <a:cubicBezTo>
                    <a:pt x="44211" y="877"/>
                    <a:pt x="44519" y="833"/>
                    <a:pt x="44986" y="808"/>
                  </a:cubicBezTo>
                  <a:lnTo>
                    <a:pt x="44986" y="808"/>
                  </a:lnTo>
                  <a:cubicBezTo>
                    <a:pt x="45320" y="839"/>
                    <a:pt x="44925" y="869"/>
                    <a:pt x="45047" y="869"/>
                  </a:cubicBezTo>
                  <a:lnTo>
                    <a:pt x="45351" y="808"/>
                  </a:lnTo>
                  <a:cubicBezTo>
                    <a:pt x="45404" y="808"/>
                    <a:pt x="45411" y="831"/>
                    <a:pt x="45391" y="837"/>
                  </a:cubicBezTo>
                  <a:lnTo>
                    <a:pt x="45391" y="837"/>
                  </a:lnTo>
                  <a:cubicBezTo>
                    <a:pt x="45619" y="806"/>
                    <a:pt x="45417" y="747"/>
                    <a:pt x="45807" y="717"/>
                  </a:cubicBezTo>
                  <a:cubicBezTo>
                    <a:pt x="45822" y="702"/>
                    <a:pt x="45853" y="696"/>
                    <a:pt x="45898" y="696"/>
                  </a:cubicBezTo>
                  <a:cubicBezTo>
                    <a:pt x="46067" y="696"/>
                    <a:pt x="46424" y="782"/>
                    <a:pt x="46774" y="782"/>
                  </a:cubicBezTo>
                  <a:cubicBezTo>
                    <a:pt x="46891" y="782"/>
                    <a:pt x="47006" y="773"/>
                    <a:pt x="47114" y="747"/>
                  </a:cubicBezTo>
                  <a:lnTo>
                    <a:pt x="47114" y="747"/>
                  </a:lnTo>
                  <a:cubicBezTo>
                    <a:pt x="47205" y="778"/>
                    <a:pt x="47053" y="808"/>
                    <a:pt x="47083" y="839"/>
                  </a:cubicBezTo>
                  <a:lnTo>
                    <a:pt x="47083" y="839"/>
                  </a:lnTo>
                  <a:cubicBezTo>
                    <a:pt x="47752" y="778"/>
                    <a:pt x="47661" y="778"/>
                    <a:pt x="48208" y="687"/>
                  </a:cubicBezTo>
                  <a:lnTo>
                    <a:pt x="48664" y="747"/>
                  </a:lnTo>
                  <a:cubicBezTo>
                    <a:pt x="48330" y="687"/>
                    <a:pt x="48755" y="595"/>
                    <a:pt x="49150" y="504"/>
                  </a:cubicBezTo>
                  <a:cubicBezTo>
                    <a:pt x="49029" y="474"/>
                    <a:pt x="48938" y="443"/>
                    <a:pt x="48846" y="443"/>
                  </a:cubicBezTo>
                  <a:lnTo>
                    <a:pt x="49454" y="383"/>
                  </a:lnTo>
                  <a:lnTo>
                    <a:pt x="49454" y="383"/>
                  </a:lnTo>
                  <a:cubicBezTo>
                    <a:pt x="49545" y="413"/>
                    <a:pt x="49485" y="443"/>
                    <a:pt x="49393" y="474"/>
                  </a:cubicBezTo>
                  <a:cubicBezTo>
                    <a:pt x="49424" y="474"/>
                    <a:pt x="49454" y="474"/>
                    <a:pt x="49485" y="443"/>
                  </a:cubicBezTo>
                  <a:lnTo>
                    <a:pt x="49485" y="443"/>
                  </a:lnTo>
                  <a:cubicBezTo>
                    <a:pt x="49697" y="504"/>
                    <a:pt x="49606" y="535"/>
                    <a:pt x="49454" y="595"/>
                  </a:cubicBezTo>
                  <a:cubicBezTo>
                    <a:pt x="49363" y="595"/>
                    <a:pt x="49302" y="565"/>
                    <a:pt x="49211" y="535"/>
                  </a:cubicBezTo>
                  <a:cubicBezTo>
                    <a:pt x="49059" y="595"/>
                    <a:pt x="48938" y="656"/>
                    <a:pt x="48968" y="717"/>
                  </a:cubicBezTo>
                  <a:cubicBezTo>
                    <a:pt x="48998" y="717"/>
                    <a:pt x="49090" y="687"/>
                    <a:pt x="49150" y="687"/>
                  </a:cubicBezTo>
                  <a:cubicBezTo>
                    <a:pt x="49120" y="717"/>
                    <a:pt x="49090" y="717"/>
                    <a:pt x="49120" y="747"/>
                  </a:cubicBezTo>
                  <a:cubicBezTo>
                    <a:pt x="49120" y="747"/>
                    <a:pt x="49211" y="717"/>
                    <a:pt x="49302" y="687"/>
                  </a:cubicBezTo>
                  <a:lnTo>
                    <a:pt x="49424" y="808"/>
                  </a:lnTo>
                  <a:lnTo>
                    <a:pt x="49485" y="778"/>
                  </a:lnTo>
                  <a:lnTo>
                    <a:pt x="50275" y="839"/>
                  </a:lnTo>
                  <a:cubicBezTo>
                    <a:pt x="50852" y="717"/>
                    <a:pt x="51339" y="565"/>
                    <a:pt x="52251" y="504"/>
                  </a:cubicBezTo>
                  <a:lnTo>
                    <a:pt x="52251" y="504"/>
                  </a:lnTo>
                  <a:cubicBezTo>
                    <a:pt x="52038" y="595"/>
                    <a:pt x="52220" y="656"/>
                    <a:pt x="52190" y="747"/>
                  </a:cubicBezTo>
                  <a:cubicBezTo>
                    <a:pt x="52124" y="722"/>
                    <a:pt x="52041" y="713"/>
                    <a:pt x="51948" y="713"/>
                  </a:cubicBezTo>
                  <a:cubicBezTo>
                    <a:pt x="51698" y="713"/>
                    <a:pt x="51366" y="778"/>
                    <a:pt x="51035" y="778"/>
                  </a:cubicBezTo>
                  <a:cubicBezTo>
                    <a:pt x="51278" y="778"/>
                    <a:pt x="51217" y="808"/>
                    <a:pt x="51156" y="839"/>
                  </a:cubicBezTo>
                  <a:lnTo>
                    <a:pt x="51156" y="839"/>
                  </a:lnTo>
                  <a:lnTo>
                    <a:pt x="52008" y="747"/>
                  </a:lnTo>
                  <a:lnTo>
                    <a:pt x="52008" y="747"/>
                  </a:lnTo>
                  <a:cubicBezTo>
                    <a:pt x="51977" y="808"/>
                    <a:pt x="52190" y="808"/>
                    <a:pt x="52403" y="839"/>
                  </a:cubicBezTo>
                  <a:lnTo>
                    <a:pt x="52403" y="839"/>
                  </a:lnTo>
                  <a:cubicBezTo>
                    <a:pt x="52220" y="687"/>
                    <a:pt x="53011" y="717"/>
                    <a:pt x="53375" y="687"/>
                  </a:cubicBezTo>
                  <a:lnTo>
                    <a:pt x="53375" y="687"/>
                  </a:lnTo>
                  <a:cubicBezTo>
                    <a:pt x="53375" y="747"/>
                    <a:pt x="53315" y="778"/>
                    <a:pt x="52889" y="778"/>
                  </a:cubicBezTo>
                  <a:cubicBezTo>
                    <a:pt x="52967" y="799"/>
                    <a:pt x="53036" y="807"/>
                    <a:pt x="53099" y="807"/>
                  </a:cubicBezTo>
                  <a:cubicBezTo>
                    <a:pt x="53356" y="807"/>
                    <a:pt x="53517" y="669"/>
                    <a:pt x="53784" y="669"/>
                  </a:cubicBezTo>
                  <a:cubicBezTo>
                    <a:pt x="53836" y="669"/>
                    <a:pt x="53892" y="674"/>
                    <a:pt x="53953" y="687"/>
                  </a:cubicBezTo>
                  <a:cubicBezTo>
                    <a:pt x="53831" y="687"/>
                    <a:pt x="53770" y="687"/>
                    <a:pt x="53740" y="717"/>
                  </a:cubicBezTo>
                  <a:cubicBezTo>
                    <a:pt x="53815" y="698"/>
                    <a:pt x="53923" y="691"/>
                    <a:pt x="54032" y="691"/>
                  </a:cubicBezTo>
                  <a:cubicBezTo>
                    <a:pt x="54274" y="691"/>
                    <a:pt x="54523" y="726"/>
                    <a:pt x="54439" y="747"/>
                  </a:cubicBezTo>
                  <a:lnTo>
                    <a:pt x="54318" y="747"/>
                  </a:lnTo>
                  <a:cubicBezTo>
                    <a:pt x="54483" y="754"/>
                    <a:pt x="54685" y="758"/>
                    <a:pt x="54899" y="758"/>
                  </a:cubicBezTo>
                  <a:cubicBezTo>
                    <a:pt x="55593" y="758"/>
                    <a:pt x="56413" y="719"/>
                    <a:pt x="56506" y="626"/>
                  </a:cubicBezTo>
                  <a:lnTo>
                    <a:pt x="56506" y="626"/>
                  </a:lnTo>
                  <a:cubicBezTo>
                    <a:pt x="56506" y="626"/>
                    <a:pt x="56415" y="778"/>
                    <a:pt x="56354" y="808"/>
                  </a:cubicBezTo>
                  <a:lnTo>
                    <a:pt x="57570" y="383"/>
                  </a:lnTo>
                  <a:lnTo>
                    <a:pt x="57570" y="383"/>
                  </a:lnTo>
                  <a:cubicBezTo>
                    <a:pt x="57479" y="474"/>
                    <a:pt x="57874" y="747"/>
                    <a:pt x="57327" y="808"/>
                  </a:cubicBezTo>
                  <a:cubicBezTo>
                    <a:pt x="57403" y="823"/>
                    <a:pt x="57494" y="831"/>
                    <a:pt x="57608" y="831"/>
                  </a:cubicBezTo>
                  <a:cubicBezTo>
                    <a:pt x="57722" y="831"/>
                    <a:pt x="57859" y="823"/>
                    <a:pt x="58026" y="808"/>
                  </a:cubicBezTo>
                  <a:cubicBezTo>
                    <a:pt x="57904" y="778"/>
                    <a:pt x="57752" y="656"/>
                    <a:pt x="57904" y="626"/>
                  </a:cubicBezTo>
                  <a:lnTo>
                    <a:pt x="57904" y="626"/>
                  </a:lnTo>
                  <a:cubicBezTo>
                    <a:pt x="58297" y="747"/>
                    <a:pt x="58179" y="687"/>
                    <a:pt x="58684" y="806"/>
                  </a:cubicBezTo>
                  <a:lnTo>
                    <a:pt x="58684" y="806"/>
                  </a:lnTo>
                  <a:cubicBezTo>
                    <a:pt x="58562" y="772"/>
                    <a:pt x="58704" y="622"/>
                    <a:pt x="58914" y="622"/>
                  </a:cubicBezTo>
                  <a:cubicBezTo>
                    <a:pt x="58931" y="622"/>
                    <a:pt x="58950" y="623"/>
                    <a:pt x="58968" y="626"/>
                  </a:cubicBezTo>
                  <a:cubicBezTo>
                    <a:pt x="58938" y="626"/>
                    <a:pt x="58999" y="778"/>
                    <a:pt x="58907" y="808"/>
                  </a:cubicBezTo>
                  <a:lnTo>
                    <a:pt x="59514" y="635"/>
                  </a:lnTo>
                  <a:lnTo>
                    <a:pt x="59514" y="635"/>
                  </a:lnTo>
                  <a:cubicBezTo>
                    <a:pt x="59413" y="675"/>
                    <a:pt x="59527" y="780"/>
                    <a:pt x="59667" y="808"/>
                  </a:cubicBezTo>
                  <a:cubicBezTo>
                    <a:pt x="59654" y="802"/>
                    <a:pt x="59671" y="799"/>
                    <a:pt x="59708" y="799"/>
                  </a:cubicBezTo>
                  <a:cubicBezTo>
                    <a:pt x="59808" y="799"/>
                    <a:pt x="60054" y="817"/>
                    <a:pt x="60234" y="817"/>
                  </a:cubicBezTo>
                  <a:cubicBezTo>
                    <a:pt x="60301" y="817"/>
                    <a:pt x="60358" y="815"/>
                    <a:pt x="60397" y="808"/>
                  </a:cubicBezTo>
                  <a:lnTo>
                    <a:pt x="60123" y="778"/>
                  </a:lnTo>
                  <a:lnTo>
                    <a:pt x="60123" y="778"/>
                  </a:lnTo>
                  <a:cubicBezTo>
                    <a:pt x="60162" y="779"/>
                    <a:pt x="60198" y="780"/>
                    <a:pt x="60233" y="780"/>
                  </a:cubicBezTo>
                  <a:cubicBezTo>
                    <a:pt x="60855" y="780"/>
                    <a:pt x="60891" y="535"/>
                    <a:pt x="61582" y="535"/>
                  </a:cubicBezTo>
                  <a:cubicBezTo>
                    <a:pt x="61491" y="565"/>
                    <a:pt x="61369" y="747"/>
                    <a:pt x="61734" y="778"/>
                  </a:cubicBezTo>
                  <a:cubicBezTo>
                    <a:pt x="61917" y="687"/>
                    <a:pt x="62494" y="352"/>
                    <a:pt x="63132" y="291"/>
                  </a:cubicBezTo>
                  <a:lnTo>
                    <a:pt x="63254" y="352"/>
                  </a:lnTo>
                  <a:lnTo>
                    <a:pt x="63740" y="291"/>
                  </a:lnTo>
                  <a:lnTo>
                    <a:pt x="63740" y="291"/>
                  </a:lnTo>
                  <a:cubicBezTo>
                    <a:pt x="63436" y="413"/>
                    <a:pt x="62585" y="687"/>
                    <a:pt x="62099" y="808"/>
                  </a:cubicBezTo>
                  <a:cubicBezTo>
                    <a:pt x="62292" y="830"/>
                    <a:pt x="62258" y="851"/>
                    <a:pt x="62361" y="851"/>
                  </a:cubicBezTo>
                  <a:cubicBezTo>
                    <a:pt x="62403" y="851"/>
                    <a:pt x="62469" y="847"/>
                    <a:pt x="62585" y="839"/>
                  </a:cubicBezTo>
                  <a:lnTo>
                    <a:pt x="62585" y="839"/>
                  </a:lnTo>
                  <a:cubicBezTo>
                    <a:pt x="62737" y="899"/>
                    <a:pt x="62372" y="930"/>
                    <a:pt x="62251" y="930"/>
                  </a:cubicBezTo>
                  <a:lnTo>
                    <a:pt x="63193" y="960"/>
                  </a:lnTo>
                  <a:cubicBezTo>
                    <a:pt x="63163" y="869"/>
                    <a:pt x="63953" y="869"/>
                    <a:pt x="63892" y="778"/>
                  </a:cubicBezTo>
                  <a:lnTo>
                    <a:pt x="63892" y="778"/>
                  </a:lnTo>
                  <a:lnTo>
                    <a:pt x="62859" y="869"/>
                  </a:lnTo>
                  <a:cubicBezTo>
                    <a:pt x="62828" y="778"/>
                    <a:pt x="63467" y="595"/>
                    <a:pt x="64135" y="595"/>
                  </a:cubicBezTo>
                  <a:cubicBezTo>
                    <a:pt x="64318" y="656"/>
                    <a:pt x="64014" y="778"/>
                    <a:pt x="64014" y="808"/>
                  </a:cubicBezTo>
                  <a:cubicBezTo>
                    <a:pt x="64078" y="787"/>
                    <a:pt x="64386" y="765"/>
                    <a:pt x="64582" y="765"/>
                  </a:cubicBezTo>
                  <a:cubicBezTo>
                    <a:pt x="64663" y="765"/>
                    <a:pt x="64726" y="769"/>
                    <a:pt x="64743" y="778"/>
                  </a:cubicBezTo>
                  <a:lnTo>
                    <a:pt x="64439" y="839"/>
                  </a:lnTo>
                  <a:cubicBezTo>
                    <a:pt x="64471" y="841"/>
                    <a:pt x="64501" y="842"/>
                    <a:pt x="64530" y="842"/>
                  </a:cubicBezTo>
                  <a:cubicBezTo>
                    <a:pt x="64779" y="842"/>
                    <a:pt x="64971" y="766"/>
                    <a:pt x="65207" y="766"/>
                  </a:cubicBezTo>
                  <a:cubicBezTo>
                    <a:pt x="65298" y="766"/>
                    <a:pt x="65395" y="777"/>
                    <a:pt x="65503" y="808"/>
                  </a:cubicBezTo>
                  <a:cubicBezTo>
                    <a:pt x="65649" y="808"/>
                    <a:pt x="65873" y="886"/>
                    <a:pt x="65972" y="886"/>
                  </a:cubicBezTo>
                  <a:cubicBezTo>
                    <a:pt x="65997" y="886"/>
                    <a:pt x="66014" y="881"/>
                    <a:pt x="66020" y="869"/>
                  </a:cubicBezTo>
                  <a:cubicBezTo>
                    <a:pt x="65746" y="747"/>
                    <a:pt x="65716" y="383"/>
                    <a:pt x="65868" y="291"/>
                  </a:cubicBezTo>
                  <a:lnTo>
                    <a:pt x="65868" y="291"/>
                  </a:lnTo>
                  <a:cubicBezTo>
                    <a:pt x="65929" y="322"/>
                    <a:pt x="66689" y="413"/>
                    <a:pt x="66871" y="474"/>
                  </a:cubicBezTo>
                  <a:cubicBezTo>
                    <a:pt x="67145" y="565"/>
                    <a:pt x="66506" y="687"/>
                    <a:pt x="66719" y="778"/>
                  </a:cubicBezTo>
                  <a:cubicBezTo>
                    <a:pt x="66719" y="747"/>
                    <a:pt x="66871" y="717"/>
                    <a:pt x="66932" y="687"/>
                  </a:cubicBezTo>
                  <a:lnTo>
                    <a:pt x="66932" y="687"/>
                  </a:lnTo>
                  <a:cubicBezTo>
                    <a:pt x="67084" y="717"/>
                    <a:pt x="66841" y="778"/>
                    <a:pt x="67205" y="778"/>
                  </a:cubicBezTo>
                  <a:cubicBezTo>
                    <a:pt x="67230" y="729"/>
                    <a:pt x="67351" y="719"/>
                    <a:pt x="67453" y="719"/>
                  </a:cubicBezTo>
                  <a:cubicBezTo>
                    <a:pt x="67521" y="719"/>
                    <a:pt x="67581" y="724"/>
                    <a:pt x="67597" y="724"/>
                  </a:cubicBezTo>
                  <a:cubicBezTo>
                    <a:pt x="67617" y="724"/>
                    <a:pt x="67570" y="717"/>
                    <a:pt x="67388" y="687"/>
                  </a:cubicBezTo>
                  <a:cubicBezTo>
                    <a:pt x="67499" y="676"/>
                    <a:pt x="67577" y="673"/>
                    <a:pt x="67647" y="673"/>
                  </a:cubicBezTo>
                  <a:cubicBezTo>
                    <a:pt x="67786" y="673"/>
                    <a:pt x="67894" y="687"/>
                    <a:pt x="68178" y="687"/>
                  </a:cubicBezTo>
                  <a:cubicBezTo>
                    <a:pt x="68026" y="626"/>
                    <a:pt x="68543" y="474"/>
                    <a:pt x="68877" y="443"/>
                  </a:cubicBezTo>
                  <a:cubicBezTo>
                    <a:pt x="68877" y="474"/>
                    <a:pt x="68938" y="504"/>
                    <a:pt x="68968" y="504"/>
                  </a:cubicBezTo>
                  <a:cubicBezTo>
                    <a:pt x="69698" y="535"/>
                    <a:pt x="70093" y="565"/>
                    <a:pt x="70762" y="565"/>
                  </a:cubicBezTo>
                  <a:cubicBezTo>
                    <a:pt x="70822" y="595"/>
                    <a:pt x="71126" y="626"/>
                    <a:pt x="71005" y="687"/>
                  </a:cubicBezTo>
                  <a:cubicBezTo>
                    <a:pt x="71096" y="656"/>
                    <a:pt x="71187" y="626"/>
                    <a:pt x="71400" y="626"/>
                  </a:cubicBezTo>
                  <a:cubicBezTo>
                    <a:pt x="71795" y="717"/>
                    <a:pt x="70914" y="626"/>
                    <a:pt x="71218" y="747"/>
                  </a:cubicBezTo>
                  <a:cubicBezTo>
                    <a:pt x="71248" y="687"/>
                    <a:pt x="71765" y="656"/>
                    <a:pt x="72069" y="626"/>
                  </a:cubicBezTo>
                  <a:cubicBezTo>
                    <a:pt x="72033" y="590"/>
                    <a:pt x="71918" y="578"/>
                    <a:pt x="71774" y="578"/>
                  </a:cubicBezTo>
                  <a:cubicBezTo>
                    <a:pt x="71552" y="578"/>
                    <a:pt x="71262" y="607"/>
                    <a:pt x="71096" y="626"/>
                  </a:cubicBezTo>
                  <a:cubicBezTo>
                    <a:pt x="71096" y="504"/>
                    <a:pt x="71613" y="383"/>
                    <a:pt x="72312" y="322"/>
                  </a:cubicBezTo>
                  <a:cubicBezTo>
                    <a:pt x="72374" y="318"/>
                    <a:pt x="72424" y="317"/>
                    <a:pt x="72465" y="317"/>
                  </a:cubicBezTo>
                  <a:cubicBezTo>
                    <a:pt x="72748" y="317"/>
                    <a:pt x="72593" y="387"/>
                    <a:pt x="72621" y="387"/>
                  </a:cubicBezTo>
                  <a:cubicBezTo>
                    <a:pt x="72625" y="387"/>
                    <a:pt x="72633" y="386"/>
                    <a:pt x="72646" y="383"/>
                  </a:cubicBezTo>
                  <a:cubicBezTo>
                    <a:pt x="72708" y="384"/>
                    <a:pt x="72765" y="385"/>
                    <a:pt x="72819" y="385"/>
                  </a:cubicBezTo>
                  <a:cubicBezTo>
                    <a:pt x="73522" y="385"/>
                    <a:pt x="73581" y="240"/>
                    <a:pt x="74039" y="240"/>
                  </a:cubicBezTo>
                  <a:cubicBezTo>
                    <a:pt x="74133" y="240"/>
                    <a:pt x="74243" y="246"/>
                    <a:pt x="74379" y="261"/>
                  </a:cubicBezTo>
                  <a:cubicBezTo>
                    <a:pt x="74744" y="322"/>
                    <a:pt x="74409" y="413"/>
                    <a:pt x="74470" y="474"/>
                  </a:cubicBezTo>
                  <a:cubicBezTo>
                    <a:pt x="74409" y="478"/>
                    <a:pt x="74352" y="480"/>
                    <a:pt x="74298" y="480"/>
                  </a:cubicBezTo>
                  <a:cubicBezTo>
                    <a:pt x="73973" y="480"/>
                    <a:pt x="73753" y="413"/>
                    <a:pt x="73467" y="413"/>
                  </a:cubicBezTo>
                  <a:lnTo>
                    <a:pt x="73862" y="474"/>
                  </a:lnTo>
                  <a:cubicBezTo>
                    <a:pt x="73761" y="474"/>
                    <a:pt x="73592" y="487"/>
                    <a:pt x="73446" y="487"/>
                  </a:cubicBezTo>
                  <a:cubicBezTo>
                    <a:pt x="73372" y="487"/>
                    <a:pt x="73305" y="484"/>
                    <a:pt x="73254" y="474"/>
                  </a:cubicBezTo>
                  <a:lnTo>
                    <a:pt x="73254" y="474"/>
                  </a:lnTo>
                  <a:cubicBezTo>
                    <a:pt x="73528" y="565"/>
                    <a:pt x="75017" y="504"/>
                    <a:pt x="75807" y="565"/>
                  </a:cubicBezTo>
                  <a:cubicBezTo>
                    <a:pt x="75959" y="535"/>
                    <a:pt x="76203" y="504"/>
                    <a:pt x="76081" y="474"/>
                  </a:cubicBezTo>
                  <a:lnTo>
                    <a:pt x="75838" y="474"/>
                  </a:lnTo>
                  <a:cubicBezTo>
                    <a:pt x="75595" y="413"/>
                    <a:pt x="76324" y="383"/>
                    <a:pt x="75990" y="352"/>
                  </a:cubicBezTo>
                  <a:cubicBezTo>
                    <a:pt x="76260" y="328"/>
                    <a:pt x="76571" y="283"/>
                    <a:pt x="76937" y="283"/>
                  </a:cubicBezTo>
                  <a:cubicBezTo>
                    <a:pt x="77023" y="283"/>
                    <a:pt x="77113" y="286"/>
                    <a:pt x="77206" y="291"/>
                  </a:cubicBezTo>
                  <a:lnTo>
                    <a:pt x="77297" y="383"/>
                  </a:lnTo>
                  <a:cubicBezTo>
                    <a:pt x="77275" y="361"/>
                    <a:pt x="77117" y="340"/>
                    <a:pt x="76983" y="340"/>
                  </a:cubicBezTo>
                  <a:cubicBezTo>
                    <a:pt x="76928" y="340"/>
                    <a:pt x="76876" y="343"/>
                    <a:pt x="76841" y="352"/>
                  </a:cubicBezTo>
                  <a:cubicBezTo>
                    <a:pt x="76858" y="349"/>
                    <a:pt x="76879" y="348"/>
                    <a:pt x="76902" y="348"/>
                  </a:cubicBezTo>
                  <a:cubicBezTo>
                    <a:pt x="77051" y="348"/>
                    <a:pt x="77313" y="400"/>
                    <a:pt x="77526" y="400"/>
                  </a:cubicBezTo>
                  <a:cubicBezTo>
                    <a:pt x="77629" y="400"/>
                    <a:pt x="77720" y="388"/>
                    <a:pt x="77783" y="352"/>
                  </a:cubicBezTo>
                  <a:lnTo>
                    <a:pt x="77449" y="291"/>
                  </a:lnTo>
                  <a:cubicBezTo>
                    <a:pt x="77764" y="239"/>
                    <a:pt x="78124" y="164"/>
                    <a:pt x="78490" y="164"/>
                  </a:cubicBezTo>
                  <a:cubicBezTo>
                    <a:pt x="78548" y="164"/>
                    <a:pt x="78606" y="166"/>
                    <a:pt x="78665" y="170"/>
                  </a:cubicBezTo>
                  <a:cubicBezTo>
                    <a:pt x="78558" y="124"/>
                    <a:pt x="78528" y="124"/>
                    <a:pt x="78486" y="124"/>
                  </a:cubicBezTo>
                  <a:cubicBezTo>
                    <a:pt x="78444" y="124"/>
                    <a:pt x="78391" y="124"/>
                    <a:pt x="78239" y="79"/>
                  </a:cubicBezTo>
                  <a:lnTo>
                    <a:pt x="78239" y="79"/>
                  </a:lnTo>
                  <a:cubicBezTo>
                    <a:pt x="78376" y="139"/>
                    <a:pt x="78102" y="139"/>
                    <a:pt x="77848" y="139"/>
                  </a:cubicBezTo>
                  <a:cubicBezTo>
                    <a:pt x="77634" y="139"/>
                    <a:pt x="77433" y="139"/>
                    <a:pt x="77501" y="176"/>
                  </a:cubicBezTo>
                  <a:lnTo>
                    <a:pt x="77501" y="176"/>
                  </a:lnTo>
                  <a:cubicBezTo>
                    <a:pt x="77232" y="91"/>
                    <a:pt x="77021" y="160"/>
                    <a:pt x="76628" y="48"/>
                  </a:cubicBezTo>
                  <a:lnTo>
                    <a:pt x="76628" y="48"/>
                  </a:lnTo>
                  <a:cubicBezTo>
                    <a:pt x="76658" y="79"/>
                    <a:pt x="76780" y="109"/>
                    <a:pt x="76415" y="109"/>
                  </a:cubicBezTo>
                  <a:lnTo>
                    <a:pt x="76324" y="109"/>
                  </a:lnTo>
                  <a:cubicBezTo>
                    <a:pt x="76324" y="109"/>
                    <a:pt x="76324" y="109"/>
                    <a:pt x="76354" y="139"/>
                  </a:cubicBezTo>
                  <a:cubicBezTo>
                    <a:pt x="76446" y="139"/>
                    <a:pt x="76506" y="170"/>
                    <a:pt x="76537" y="170"/>
                  </a:cubicBezTo>
                  <a:cubicBezTo>
                    <a:pt x="76354" y="231"/>
                    <a:pt x="75777" y="231"/>
                    <a:pt x="75595" y="291"/>
                  </a:cubicBezTo>
                  <a:cubicBezTo>
                    <a:pt x="75382" y="261"/>
                    <a:pt x="75686" y="231"/>
                    <a:pt x="75564" y="200"/>
                  </a:cubicBezTo>
                  <a:lnTo>
                    <a:pt x="75564" y="200"/>
                  </a:lnTo>
                  <a:lnTo>
                    <a:pt x="75260" y="261"/>
                  </a:lnTo>
                  <a:cubicBezTo>
                    <a:pt x="75260" y="200"/>
                    <a:pt x="74713" y="139"/>
                    <a:pt x="75199" y="109"/>
                  </a:cubicBezTo>
                  <a:lnTo>
                    <a:pt x="74774" y="109"/>
                  </a:lnTo>
                  <a:cubicBezTo>
                    <a:pt x="74580" y="88"/>
                    <a:pt x="74341" y="66"/>
                    <a:pt x="74132" y="66"/>
                  </a:cubicBezTo>
                  <a:cubicBezTo>
                    <a:pt x="74045" y="66"/>
                    <a:pt x="73964" y="70"/>
                    <a:pt x="73892" y="79"/>
                  </a:cubicBezTo>
                  <a:cubicBezTo>
                    <a:pt x="73733" y="79"/>
                    <a:pt x="73522" y="130"/>
                    <a:pt x="73503" y="130"/>
                  </a:cubicBezTo>
                  <a:cubicBezTo>
                    <a:pt x="73497" y="130"/>
                    <a:pt x="73512" y="124"/>
                    <a:pt x="73558" y="109"/>
                  </a:cubicBezTo>
                  <a:lnTo>
                    <a:pt x="73558" y="109"/>
                  </a:lnTo>
                  <a:lnTo>
                    <a:pt x="72859" y="139"/>
                  </a:lnTo>
                  <a:lnTo>
                    <a:pt x="72829" y="139"/>
                  </a:lnTo>
                  <a:cubicBezTo>
                    <a:pt x="72750" y="136"/>
                    <a:pt x="72669" y="134"/>
                    <a:pt x="72588" y="134"/>
                  </a:cubicBezTo>
                  <a:cubicBezTo>
                    <a:pt x="72220" y="134"/>
                    <a:pt x="71829" y="164"/>
                    <a:pt x="71423" y="164"/>
                  </a:cubicBezTo>
                  <a:cubicBezTo>
                    <a:pt x="71157" y="164"/>
                    <a:pt x="70885" y="151"/>
                    <a:pt x="70610" y="109"/>
                  </a:cubicBezTo>
                  <a:cubicBezTo>
                    <a:pt x="70438" y="131"/>
                    <a:pt x="70266" y="152"/>
                    <a:pt x="70040" y="152"/>
                  </a:cubicBezTo>
                  <a:cubicBezTo>
                    <a:pt x="69947" y="152"/>
                    <a:pt x="69844" y="148"/>
                    <a:pt x="69728" y="139"/>
                  </a:cubicBezTo>
                  <a:lnTo>
                    <a:pt x="69667" y="79"/>
                  </a:lnTo>
                  <a:cubicBezTo>
                    <a:pt x="69622" y="83"/>
                    <a:pt x="69569" y="85"/>
                    <a:pt x="69512" y="85"/>
                  </a:cubicBezTo>
                  <a:cubicBezTo>
                    <a:pt x="69290" y="85"/>
                    <a:pt x="69004" y="57"/>
                    <a:pt x="68815" y="57"/>
                  </a:cubicBezTo>
                  <a:cubicBezTo>
                    <a:pt x="68731" y="57"/>
                    <a:pt x="68666" y="63"/>
                    <a:pt x="68634" y="79"/>
                  </a:cubicBezTo>
                  <a:cubicBezTo>
                    <a:pt x="68498" y="17"/>
                    <a:pt x="68232" y="0"/>
                    <a:pt x="67928" y="0"/>
                  </a:cubicBezTo>
                  <a:close/>
                  <a:moveTo>
                    <a:pt x="41247" y="839"/>
                  </a:moveTo>
                  <a:cubicBezTo>
                    <a:pt x="41150" y="839"/>
                    <a:pt x="40995" y="877"/>
                    <a:pt x="40890" y="877"/>
                  </a:cubicBezTo>
                  <a:cubicBezTo>
                    <a:pt x="40888" y="877"/>
                    <a:pt x="40887" y="877"/>
                    <a:pt x="40885" y="877"/>
                  </a:cubicBezTo>
                  <a:lnTo>
                    <a:pt x="40885" y="877"/>
                  </a:lnTo>
                  <a:cubicBezTo>
                    <a:pt x="40940" y="882"/>
                    <a:pt x="41000" y="890"/>
                    <a:pt x="41065" y="899"/>
                  </a:cubicBezTo>
                  <a:lnTo>
                    <a:pt x="40670" y="930"/>
                  </a:lnTo>
                  <a:cubicBezTo>
                    <a:pt x="40943" y="1051"/>
                    <a:pt x="41247" y="990"/>
                    <a:pt x="41673" y="1082"/>
                  </a:cubicBezTo>
                  <a:cubicBezTo>
                    <a:pt x="41582" y="1021"/>
                    <a:pt x="40792" y="899"/>
                    <a:pt x="41247" y="8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6691994" y="1727712"/>
              <a:ext cx="56173" cy="515518"/>
            </a:xfrm>
            <a:custGeom>
              <a:avLst/>
              <a:gdLst/>
              <a:ahLst/>
              <a:cxnLst/>
              <a:rect l="l" t="t" r="r" b="b"/>
              <a:pathLst>
                <a:path w="1156" h="10609" extrusionOk="0">
                  <a:moveTo>
                    <a:pt x="352" y="776"/>
                  </a:moveTo>
                  <a:cubicBezTo>
                    <a:pt x="361" y="776"/>
                    <a:pt x="375" y="781"/>
                    <a:pt x="395" y="791"/>
                  </a:cubicBezTo>
                  <a:cubicBezTo>
                    <a:pt x="362" y="797"/>
                    <a:pt x="344" y="813"/>
                    <a:pt x="333" y="833"/>
                  </a:cubicBezTo>
                  <a:lnTo>
                    <a:pt x="333" y="833"/>
                  </a:lnTo>
                  <a:cubicBezTo>
                    <a:pt x="338" y="809"/>
                    <a:pt x="327" y="776"/>
                    <a:pt x="352" y="776"/>
                  </a:cubicBezTo>
                  <a:close/>
                  <a:moveTo>
                    <a:pt x="882" y="1095"/>
                  </a:moveTo>
                  <a:cubicBezTo>
                    <a:pt x="865" y="1103"/>
                    <a:pt x="854" y="1110"/>
                    <a:pt x="846" y="1116"/>
                  </a:cubicBezTo>
                  <a:lnTo>
                    <a:pt x="846" y="1116"/>
                  </a:lnTo>
                  <a:cubicBezTo>
                    <a:pt x="858" y="1114"/>
                    <a:pt x="870" y="1107"/>
                    <a:pt x="882" y="1095"/>
                  </a:cubicBezTo>
                  <a:close/>
                  <a:moveTo>
                    <a:pt x="219" y="1266"/>
                  </a:moveTo>
                  <a:lnTo>
                    <a:pt x="213" y="1277"/>
                  </a:lnTo>
                  <a:cubicBezTo>
                    <a:pt x="219" y="1277"/>
                    <a:pt x="220" y="1273"/>
                    <a:pt x="219" y="1266"/>
                  </a:cubicBezTo>
                  <a:close/>
                  <a:moveTo>
                    <a:pt x="912" y="1794"/>
                  </a:moveTo>
                  <a:lnTo>
                    <a:pt x="912" y="1794"/>
                  </a:lnTo>
                  <a:cubicBezTo>
                    <a:pt x="907" y="1795"/>
                    <a:pt x="903" y="1796"/>
                    <a:pt x="899" y="1797"/>
                  </a:cubicBezTo>
                  <a:lnTo>
                    <a:pt x="899" y="1797"/>
                  </a:lnTo>
                  <a:cubicBezTo>
                    <a:pt x="903" y="1797"/>
                    <a:pt x="907" y="1796"/>
                    <a:pt x="912" y="1794"/>
                  </a:cubicBezTo>
                  <a:close/>
                  <a:moveTo>
                    <a:pt x="855" y="2592"/>
                  </a:moveTo>
                  <a:cubicBezTo>
                    <a:pt x="859" y="2592"/>
                    <a:pt x="867" y="2599"/>
                    <a:pt x="882" y="2615"/>
                  </a:cubicBezTo>
                  <a:lnTo>
                    <a:pt x="851" y="2615"/>
                  </a:lnTo>
                  <a:cubicBezTo>
                    <a:pt x="851" y="2599"/>
                    <a:pt x="851" y="2592"/>
                    <a:pt x="855" y="2592"/>
                  </a:cubicBezTo>
                  <a:close/>
                  <a:moveTo>
                    <a:pt x="366" y="6613"/>
                  </a:moveTo>
                  <a:cubicBezTo>
                    <a:pt x="365" y="6613"/>
                    <a:pt x="365" y="6617"/>
                    <a:pt x="365" y="6627"/>
                  </a:cubicBezTo>
                  <a:lnTo>
                    <a:pt x="395" y="6627"/>
                  </a:lnTo>
                  <a:cubicBezTo>
                    <a:pt x="375" y="6627"/>
                    <a:pt x="368" y="6613"/>
                    <a:pt x="366" y="6613"/>
                  </a:cubicBezTo>
                  <a:close/>
                  <a:moveTo>
                    <a:pt x="456" y="6688"/>
                  </a:moveTo>
                  <a:cubicBezTo>
                    <a:pt x="456" y="6688"/>
                    <a:pt x="456" y="6718"/>
                    <a:pt x="426" y="6718"/>
                  </a:cubicBezTo>
                  <a:cubicBezTo>
                    <a:pt x="395" y="6718"/>
                    <a:pt x="426" y="6718"/>
                    <a:pt x="456" y="6688"/>
                  </a:cubicBezTo>
                  <a:close/>
                  <a:moveTo>
                    <a:pt x="791" y="1"/>
                  </a:moveTo>
                  <a:lnTo>
                    <a:pt x="791" y="61"/>
                  </a:lnTo>
                  <a:cubicBezTo>
                    <a:pt x="766" y="49"/>
                    <a:pt x="742" y="44"/>
                    <a:pt x="717" y="44"/>
                  </a:cubicBezTo>
                  <a:cubicBezTo>
                    <a:pt x="619" y="44"/>
                    <a:pt x="517" y="122"/>
                    <a:pt x="395" y="122"/>
                  </a:cubicBezTo>
                  <a:cubicBezTo>
                    <a:pt x="517" y="153"/>
                    <a:pt x="213" y="244"/>
                    <a:pt x="395" y="335"/>
                  </a:cubicBezTo>
                  <a:cubicBezTo>
                    <a:pt x="385" y="345"/>
                    <a:pt x="375" y="348"/>
                    <a:pt x="365" y="348"/>
                  </a:cubicBezTo>
                  <a:cubicBezTo>
                    <a:pt x="345" y="348"/>
                    <a:pt x="324" y="335"/>
                    <a:pt x="304" y="335"/>
                  </a:cubicBezTo>
                  <a:cubicBezTo>
                    <a:pt x="365" y="365"/>
                    <a:pt x="395" y="396"/>
                    <a:pt x="365" y="426"/>
                  </a:cubicBezTo>
                  <a:lnTo>
                    <a:pt x="335" y="426"/>
                  </a:lnTo>
                  <a:cubicBezTo>
                    <a:pt x="365" y="578"/>
                    <a:pt x="304" y="639"/>
                    <a:pt x="243" y="791"/>
                  </a:cubicBezTo>
                  <a:lnTo>
                    <a:pt x="335" y="791"/>
                  </a:lnTo>
                  <a:cubicBezTo>
                    <a:pt x="304" y="821"/>
                    <a:pt x="304" y="821"/>
                    <a:pt x="274" y="852"/>
                  </a:cubicBezTo>
                  <a:cubicBezTo>
                    <a:pt x="285" y="854"/>
                    <a:pt x="294" y="856"/>
                    <a:pt x="302" y="856"/>
                  </a:cubicBezTo>
                  <a:cubicBezTo>
                    <a:pt x="315" y="856"/>
                    <a:pt x="323" y="852"/>
                    <a:pt x="328" y="846"/>
                  </a:cubicBezTo>
                  <a:lnTo>
                    <a:pt x="328" y="846"/>
                  </a:lnTo>
                  <a:cubicBezTo>
                    <a:pt x="302" y="920"/>
                    <a:pt x="356" y="1042"/>
                    <a:pt x="243" y="1064"/>
                  </a:cubicBezTo>
                  <a:cubicBezTo>
                    <a:pt x="243" y="1071"/>
                    <a:pt x="247" y="1074"/>
                    <a:pt x="251" y="1074"/>
                  </a:cubicBezTo>
                  <a:cubicBezTo>
                    <a:pt x="260" y="1074"/>
                    <a:pt x="274" y="1066"/>
                    <a:pt x="285" y="1066"/>
                  </a:cubicBezTo>
                  <a:cubicBezTo>
                    <a:pt x="296" y="1066"/>
                    <a:pt x="304" y="1072"/>
                    <a:pt x="304" y="1095"/>
                  </a:cubicBezTo>
                  <a:lnTo>
                    <a:pt x="274" y="1095"/>
                  </a:lnTo>
                  <a:lnTo>
                    <a:pt x="335" y="1125"/>
                  </a:lnTo>
                  <a:cubicBezTo>
                    <a:pt x="304" y="1156"/>
                    <a:pt x="274" y="1186"/>
                    <a:pt x="213" y="1186"/>
                  </a:cubicBezTo>
                  <a:cubicBezTo>
                    <a:pt x="243" y="1156"/>
                    <a:pt x="213" y="1156"/>
                    <a:pt x="213" y="1125"/>
                  </a:cubicBezTo>
                  <a:lnTo>
                    <a:pt x="213" y="1125"/>
                  </a:lnTo>
                  <a:cubicBezTo>
                    <a:pt x="165" y="1173"/>
                    <a:pt x="212" y="1240"/>
                    <a:pt x="219" y="1266"/>
                  </a:cubicBezTo>
                  <a:lnTo>
                    <a:pt x="219" y="1266"/>
                  </a:lnTo>
                  <a:lnTo>
                    <a:pt x="243" y="1216"/>
                  </a:lnTo>
                  <a:lnTo>
                    <a:pt x="243" y="1216"/>
                  </a:lnTo>
                  <a:cubicBezTo>
                    <a:pt x="274" y="1368"/>
                    <a:pt x="213" y="1551"/>
                    <a:pt x="304" y="1703"/>
                  </a:cubicBezTo>
                  <a:lnTo>
                    <a:pt x="335" y="1672"/>
                  </a:lnTo>
                  <a:lnTo>
                    <a:pt x="335" y="1672"/>
                  </a:lnTo>
                  <a:cubicBezTo>
                    <a:pt x="395" y="1794"/>
                    <a:pt x="304" y="1764"/>
                    <a:pt x="335" y="1885"/>
                  </a:cubicBezTo>
                  <a:cubicBezTo>
                    <a:pt x="365" y="1915"/>
                    <a:pt x="395" y="1946"/>
                    <a:pt x="365" y="1976"/>
                  </a:cubicBezTo>
                  <a:cubicBezTo>
                    <a:pt x="359" y="1970"/>
                    <a:pt x="352" y="1968"/>
                    <a:pt x="345" y="1968"/>
                  </a:cubicBezTo>
                  <a:cubicBezTo>
                    <a:pt x="327" y="1968"/>
                    <a:pt x="307" y="1985"/>
                    <a:pt x="278" y="1985"/>
                  </a:cubicBezTo>
                  <a:cubicBezTo>
                    <a:pt x="268" y="1985"/>
                    <a:pt x="256" y="1983"/>
                    <a:pt x="243" y="1976"/>
                  </a:cubicBezTo>
                  <a:lnTo>
                    <a:pt x="243" y="1976"/>
                  </a:lnTo>
                  <a:cubicBezTo>
                    <a:pt x="335" y="2098"/>
                    <a:pt x="304" y="2037"/>
                    <a:pt x="426" y="2128"/>
                  </a:cubicBezTo>
                  <a:lnTo>
                    <a:pt x="365" y="2128"/>
                  </a:lnTo>
                  <a:cubicBezTo>
                    <a:pt x="426" y="2159"/>
                    <a:pt x="456" y="2159"/>
                    <a:pt x="487" y="2219"/>
                  </a:cubicBezTo>
                  <a:cubicBezTo>
                    <a:pt x="470" y="2203"/>
                    <a:pt x="455" y="2197"/>
                    <a:pt x="442" y="2197"/>
                  </a:cubicBezTo>
                  <a:cubicBezTo>
                    <a:pt x="420" y="2197"/>
                    <a:pt x="401" y="2211"/>
                    <a:pt x="379" y="2211"/>
                  </a:cubicBezTo>
                  <a:cubicBezTo>
                    <a:pt x="366" y="2211"/>
                    <a:pt x="351" y="2206"/>
                    <a:pt x="335" y="2189"/>
                  </a:cubicBezTo>
                  <a:lnTo>
                    <a:pt x="335" y="2189"/>
                  </a:lnTo>
                  <a:cubicBezTo>
                    <a:pt x="213" y="2341"/>
                    <a:pt x="456" y="2371"/>
                    <a:pt x="274" y="2432"/>
                  </a:cubicBezTo>
                  <a:cubicBezTo>
                    <a:pt x="300" y="2443"/>
                    <a:pt x="319" y="2447"/>
                    <a:pt x="334" y="2447"/>
                  </a:cubicBezTo>
                  <a:cubicBezTo>
                    <a:pt x="400" y="2447"/>
                    <a:pt x="377" y="2367"/>
                    <a:pt x="389" y="2367"/>
                  </a:cubicBezTo>
                  <a:cubicBezTo>
                    <a:pt x="391" y="2367"/>
                    <a:pt x="393" y="2369"/>
                    <a:pt x="395" y="2371"/>
                  </a:cubicBezTo>
                  <a:cubicBezTo>
                    <a:pt x="401" y="2366"/>
                    <a:pt x="409" y="2363"/>
                    <a:pt x="417" y="2363"/>
                  </a:cubicBezTo>
                  <a:cubicBezTo>
                    <a:pt x="455" y="2363"/>
                    <a:pt x="511" y="2413"/>
                    <a:pt x="487" y="2463"/>
                  </a:cubicBezTo>
                  <a:cubicBezTo>
                    <a:pt x="487" y="2493"/>
                    <a:pt x="274" y="2523"/>
                    <a:pt x="304" y="2615"/>
                  </a:cubicBezTo>
                  <a:cubicBezTo>
                    <a:pt x="304" y="2615"/>
                    <a:pt x="274" y="2615"/>
                    <a:pt x="274" y="2584"/>
                  </a:cubicBezTo>
                  <a:lnTo>
                    <a:pt x="274" y="2584"/>
                  </a:lnTo>
                  <a:cubicBezTo>
                    <a:pt x="243" y="2645"/>
                    <a:pt x="335" y="2675"/>
                    <a:pt x="274" y="2706"/>
                  </a:cubicBezTo>
                  <a:cubicBezTo>
                    <a:pt x="365" y="2736"/>
                    <a:pt x="274" y="2767"/>
                    <a:pt x="395" y="2767"/>
                  </a:cubicBezTo>
                  <a:lnTo>
                    <a:pt x="365" y="2706"/>
                  </a:lnTo>
                  <a:lnTo>
                    <a:pt x="365" y="2706"/>
                  </a:lnTo>
                  <a:cubicBezTo>
                    <a:pt x="395" y="2736"/>
                    <a:pt x="517" y="2797"/>
                    <a:pt x="456" y="2888"/>
                  </a:cubicBezTo>
                  <a:cubicBezTo>
                    <a:pt x="426" y="2858"/>
                    <a:pt x="395" y="2858"/>
                    <a:pt x="395" y="2827"/>
                  </a:cubicBezTo>
                  <a:lnTo>
                    <a:pt x="395" y="2827"/>
                  </a:lnTo>
                  <a:cubicBezTo>
                    <a:pt x="365" y="2858"/>
                    <a:pt x="426" y="2888"/>
                    <a:pt x="365" y="2888"/>
                  </a:cubicBezTo>
                  <a:cubicBezTo>
                    <a:pt x="243" y="2888"/>
                    <a:pt x="335" y="2797"/>
                    <a:pt x="243" y="2736"/>
                  </a:cubicBezTo>
                  <a:lnTo>
                    <a:pt x="243" y="2736"/>
                  </a:lnTo>
                  <a:cubicBezTo>
                    <a:pt x="219" y="2761"/>
                    <a:pt x="294" y="2805"/>
                    <a:pt x="259" y="2805"/>
                  </a:cubicBezTo>
                  <a:cubicBezTo>
                    <a:pt x="251" y="2805"/>
                    <a:pt x="236" y="2803"/>
                    <a:pt x="213" y="2797"/>
                  </a:cubicBezTo>
                  <a:lnTo>
                    <a:pt x="213" y="2797"/>
                  </a:lnTo>
                  <a:cubicBezTo>
                    <a:pt x="365" y="2858"/>
                    <a:pt x="183" y="2919"/>
                    <a:pt x="304" y="2979"/>
                  </a:cubicBezTo>
                  <a:lnTo>
                    <a:pt x="243" y="2979"/>
                  </a:lnTo>
                  <a:cubicBezTo>
                    <a:pt x="243" y="2979"/>
                    <a:pt x="304" y="3010"/>
                    <a:pt x="304" y="3010"/>
                  </a:cubicBezTo>
                  <a:lnTo>
                    <a:pt x="183" y="2979"/>
                  </a:lnTo>
                  <a:lnTo>
                    <a:pt x="183" y="2979"/>
                  </a:lnTo>
                  <a:cubicBezTo>
                    <a:pt x="274" y="3040"/>
                    <a:pt x="122" y="3101"/>
                    <a:pt x="183" y="3131"/>
                  </a:cubicBezTo>
                  <a:cubicBezTo>
                    <a:pt x="183" y="3096"/>
                    <a:pt x="192" y="3088"/>
                    <a:pt x="207" y="3088"/>
                  </a:cubicBezTo>
                  <a:cubicBezTo>
                    <a:pt x="218" y="3088"/>
                    <a:pt x="234" y="3093"/>
                    <a:pt x="252" y="3093"/>
                  </a:cubicBezTo>
                  <a:cubicBezTo>
                    <a:pt x="268" y="3093"/>
                    <a:pt x="286" y="3089"/>
                    <a:pt x="304" y="3071"/>
                  </a:cubicBezTo>
                  <a:lnTo>
                    <a:pt x="304" y="3071"/>
                  </a:lnTo>
                  <a:cubicBezTo>
                    <a:pt x="395" y="3192"/>
                    <a:pt x="122" y="3162"/>
                    <a:pt x="152" y="3314"/>
                  </a:cubicBezTo>
                  <a:cubicBezTo>
                    <a:pt x="152" y="3289"/>
                    <a:pt x="192" y="3245"/>
                    <a:pt x="223" y="3245"/>
                  </a:cubicBezTo>
                  <a:cubicBezTo>
                    <a:pt x="231" y="3245"/>
                    <a:pt x="238" y="3247"/>
                    <a:pt x="243" y="3253"/>
                  </a:cubicBezTo>
                  <a:cubicBezTo>
                    <a:pt x="213" y="3283"/>
                    <a:pt x="183" y="3314"/>
                    <a:pt x="152" y="3344"/>
                  </a:cubicBezTo>
                  <a:cubicBezTo>
                    <a:pt x="152" y="3371"/>
                    <a:pt x="158" y="3379"/>
                    <a:pt x="167" y="3379"/>
                  </a:cubicBezTo>
                  <a:cubicBezTo>
                    <a:pt x="181" y="3379"/>
                    <a:pt x="206" y="3357"/>
                    <a:pt x="235" y="3357"/>
                  </a:cubicBezTo>
                  <a:cubicBezTo>
                    <a:pt x="247" y="3357"/>
                    <a:pt x="261" y="3361"/>
                    <a:pt x="274" y="3374"/>
                  </a:cubicBezTo>
                  <a:cubicBezTo>
                    <a:pt x="183" y="3405"/>
                    <a:pt x="304" y="3405"/>
                    <a:pt x="335" y="3466"/>
                  </a:cubicBezTo>
                  <a:lnTo>
                    <a:pt x="274" y="3466"/>
                  </a:lnTo>
                  <a:cubicBezTo>
                    <a:pt x="213" y="3587"/>
                    <a:pt x="426" y="3496"/>
                    <a:pt x="365" y="3587"/>
                  </a:cubicBezTo>
                  <a:lnTo>
                    <a:pt x="243" y="3557"/>
                  </a:lnTo>
                  <a:lnTo>
                    <a:pt x="274" y="3587"/>
                  </a:lnTo>
                  <a:lnTo>
                    <a:pt x="213" y="3587"/>
                  </a:lnTo>
                  <a:cubicBezTo>
                    <a:pt x="274" y="3648"/>
                    <a:pt x="243" y="3678"/>
                    <a:pt x="213" y="3709"/>
                  </a:cubicBezTo>
                  <a:cubicBezTo>
                    <a:pt x="274" y="3709"/>
                    <a:pt x="365" y="3739"/>
                    <a:pt x="365" y="3770"/>
                  </a:cubicBezTo>
                  <a:cubicBezTo>
                    <a:pt x="304" y="3800"/>
                    <a:pt x="274" y="3770"/>
                    <a:pt x="304" y="3830"/>
                  </a:cubicBezTo>
                  <a:cubicBezTo>
                    <a:pt x="243" y="3830"/>
                    <a:pt x="183" y="3800"/>
                    <a:pt x="274" y="3770"/>
                  </a:cubicBezTo>
                  <a:cubicBezTo>
                    <a:pt x="243" y="3770"/>
                    <a:pt x="213" y="3739"/>
                    <a:pt x="183" y="3739"/>
                  </a:cubicBezTo>
                  <a:cubicBezTo>
                    <a:pt x="152" y="3800"/>
                    <a:pt x="183" y="3830"/>
                    <a:pt x="183" y="3861"/>
                  </a:cubicBezTo>
                  <a:cubicBezTo>
                    <a:pt x="183" y="3861"/>
                    <a:pt x="183" y="3830"/>
                    <a:pt x="213" y="3830"/>
                  </a:cubicBezTo>
                  <a:lnTo>
                    <a:pt x="304" y="3952"/>
                  </a:lnTo>
                  <a:cubicBezTo>
                    <a:pt x="274" y="3952"/>
                    <a:pt x="244" y="3952"/>
                    <a:pt x="243" y="3922"/>
                  </a:cubicBezTo>
                  <a:lnTo>
                    <a:pt x="243" y="3922"/>
                  </a:lnTo>
                  <a:cubicBezTo>
                    <a:pt x="244" y="3952"/>
                    <a:pt x="274" y="3982"/>
                    <a:pt x="274" y="4013"/>
                  </a:cubicBezTo>
                  <a:cubicBezTo>
                    <a:pt x="213" y="3982"/>
                    <a:pt x="152" y="3982"/>
                    <a:pt x="122" y="3952"/>
                  </a:cubicBezTo>
                  <a:lnTo>
                    <a:pt x="122" y="3952"/>
                  </a:lnTo>
                  <a:lnTo>
                    <a:pt x="183" y="4043"/>
                  </a:lnTo>
                  <a:cubicBezTo>
                    <a:pt x="158" y="4043"/>
                    <a:pt x="134" y="4082"/>
                    <a:pt x="110" y="4082"/>
                  </a:cubicBezTo>
                  <a:cubicBezTo>
                    <a:pt x="104" y="4082"/>
                    <a:pt x="98" y="4080"/>
                    <a:pt x="91" y="4074"/>
                  </a:cubicBezTo>
                  <a:lnTo>
                    <a:pt x="91" y="4074"/>
                  </a:lnTo>
                  <a:cubicBezTo>
                    <a:pt x="61" y="4134"/>
                    <a:pt x="213" y="4226"/>
                    <a:pt x="183" y="4286"/>
                  </a:cubicBezTo>
                  <a:cubicBezTo>
                    <a:pt x="183" y="4286"/>
                    <a:pt x="183" y="4317"/>
                    <a:pt x="213" y="4317"/>
                  </a:cubicBezTo>
                  <a:cubicBezTo>
                    <a:pt x="183" y="4378"/>
                    <a:pt x="122" y="4438"/>
                    <a:pt x="183" y="4530"/>
                  </a:cubicBezTo>
                  <a:lnTo>
                    <a:pt x="91" y="4560"/>
                  </a:lnTo>
                  <a:cubicBezTo>
                    <a:pt x="98" y="4574"/>
                    <a:pt x="108" y="4578"/>
                    <a:pt x="120" y="4578"/>
                  </a:cubicBezTo>
                  <a:cubicBezTo>
                    <a:pt x="142" y="4578"/>
                    <a:pt x="170" y="4564"/>
                    <a:pt x="199" y="4564"/>
                  </a:cubicBezTo>
                  <a:cubicBezTo>
                    <a:pt x="225" y="4564"/>
                    <a:pt x="251" y="4576"/>
                    <a:pt x="274" y="4621"/>
                  </a:cubicBezTo>
                  <a:cubicBezTo>
                    <a:pt x="304" y="4681"/>
                    <a:pt x="183" y="4651"/>
                    <a:pt x="152" y="4681"/>
                  </a:cubicBezTo>
                  <a:cubicBezTo>
                    <a:pt x="183" y="4712"/>
                    <a:pt x="304" y="4773"/>
                    <a:pt x="213" y="4833"/>
                  </a:cubicBezTo>
                  <a:cubicBezTo>
                    <a:pt x="213" y="4803"/>
                    <a:pt x="213" y="4803"/>
                    <a:pt x="213" y="4773"/>
                  </a:cubicBezTo>
                  <a:lnTo>
                    <a:pt x="152" y="4833"/>
                  </a:lnTo>
                  <a:cubicBezTo>
                    <a:pt x="88" y="4790"/>
                    <a:pt x="84" y="4747"/>
                    <a:pt x="55" y="4747"/>
                  </a:cubicBezTo>
                  <a:cubicBezTo>
                    <a:pt x="43" y="4747"/>
                    <a:pt x="27" y="4755"/>
                    <a:pt x="0" y="4773"/>
                  </a:cubicBezTo>
                  <a:cubicBezTo>
                    <a:pt x="213" y="4773"/>
                    <a:pt x="31" y="4985"/>
                    <a:pt x="213" y="4985"/>
                  </a:cubicBezTo>
                  <a:lnTo>
                    <a:pt x="183" y="5016"/>
                  </a:lnTo>
                  <a:cubicBezTo>
                    <a:pt x="183" y="5016"/>
                    <a:pt x="183" y="5016"/>
                    <a:pt x="183" y="4985"/>
                  </a:cubicBezTo>
                  <a:lnTo>
                    <a:pt x="183" y="4985"/>
                  </a:lnTo>
                  <a:cubicBezTo>
                    <a:pt x="91" y="5046"/>
                    <a:pt x="335" y="5046"/>
                    <a:pt x="304" y="5137"/>
                  </a:cubicBezTo>
                  <a:cubicBezTo>
                    <a:pt x="274" y="5168"/>
                    <a:pt x="243" y="5168"/>
                    <a:pt x="213" y="5168"/>
                  </a:cubicBezTo>
                  <a:lnTo>
                    <a:pt x="274" y="5229"/>
                  </a:lnTo>
                  <a:lnTo>
                    <a:pt x="243" y="5229"/>
                  </a:lnTo>
                  <a:lnTo>
                    <a:pt x="243" y="5320"/>
                  </a:lnTo>
                  <a:cubicBezTo>
                    <a:pt x="274" y="5320"/>
                    <a:pt x="335" y="5381"/>
                    <a:pt x="365" y="5381"/>
                  </a:cubicBezTo>
                  <a:cubicBezTo>
                    <a:pt x="355" y="5391"/>
                    <a:pt x="348" y="5394"/>
                    <a:pt x="342" y="5394"/>
                  </a:cubicBezTo>
                  <a:cubicBezTo>
                    <a:pt x="331" y="5394"/>
                    <a:pt x="324" y="5381"/>
                    <a:pt x="304" y="5381"/>
                  </a:cubicBezTo>
                  <a:lnTo>
                    <a:pt x="365" y="5441"/>
                  </a:lnTo>
                  <a:cubicBezTo>
                    <a:pt x="304" y="5441"/>
                    <a:pt x="243" y="5411"/>
                    <a:pt x="274" y="5381"/>
                  </a:cubicBezTo>
                  <a:lnTo>
                    <a:pt x="274" y="5381"/>
                  </a:lnTo>
                  <a:cubicBezTo>
                    <a:pt x="61" y="5411"/>
                    <a:pt x="304" y="5411"/>
                    <a:pt x="183" y="5533"/>
                  </a:cubicBezTo>
                  <a:lnTo>
                    <a:pt x="152" y="5472"/>
                  </a:lnTo>
                  <a:cubicBezTo>
                    <a:pt x="61" y="5502"/>
                    <a:pt x="91" y="5563"/>
                    <a:pt x="31" y="5624"/>
                  </a:cubicBezTo>
                  <a:cubicBezTo>
                    <a:pt x="54" y="5601"/>
                    <a:pt x="147" y="5543"/>
                    <a:pt x="204" y="5543"/>
                  </a:cubicBezTo>
                  <a:cubicBezTo>
                    <a:pt x="222" y="5543"/>
                    <a:pt x="236" y="5548"/>
                    <a:pt x="243" y="5563"/>
                  </a:cubicBezTo>
                  <a:cubicBezTo>
                    <a:pt x="243" y="5533"/>
                    <a:pt x="183" y="5502"/>
                    <a:pt x="243" y="5502"/>
                  </a:cubicBezTo>
                  <a:cubicBezTo>
                    <a:pt x="304" y="5502"/>
                    <a:pt x="274" y="5533"/>
                    <a:pt x="243" y="5563"/>
                  </a:cubicBezTo>
                  <a:cubicBezTo>
                    <a:pt x="243" y="5563"/>
                    <a:pt x="243" y="5593"/>
                    <a:pt x="274" y="5624"/>
                  </a:cubicBezTo>
                  <a:cubicBezTo>
                    <a:pt x="213" y="5624"/>
                    <a:pt x="213" y="5654"/>
                    <a:pt x="213" y="5685"/>
                  </a:cubicBezTo>
                  <a:lnTo>
                    <a:pt x="122" y="5685"/>
                  </a:lnTo>
                  <a:cubicBezTo>
                    <a:pt x="152" y="5745"/>
                    <a:pt x="213" y="5745"/>
                    <a:pt x="243" y="5776"/>
                  </a:cubicBezTo>
                  <a:cubicBezTo>
                    <a:pt x="243" y="5806"/>
                    <a:pt x="152" y="5806"/>
                    <a:pt x="91" y="5837"/>
                  </a:cubicBezTo>
                  <a:cubicBezTo>
                    <a:pt x="91" y="5850"/>
                    <a:pt x="97" y="5854"/>
                    <a:pt x="107" y="5854"/>
                  </a:cubicBezTo>
                  <a:cubicBezTo>
                    <a:pt x="127" y="5854"/>
                    <a:pt x="166" y="5832"/>
                    <a:pt x="198" y="5832"/>
                  </a:cubicBezTo>
                  <a:cubicBezTo>
                    <a:pt x="218" y="5832"/>
                    <a:pt x="234" y="5840"/>
                    <a:pt x="243" y="5867"/>
                  </a:cubicBezTo>
                  <a:cubicBezTo>
                    <a:pt x="183" y="5928"/>
                    <a:pt x="243" y="5988"/>
                    <a:pt x="304" y="6049"/>
                  </a:cubicBezTo>
                  <a:cubicBezTo>
                    <a:pt x="293" y="6072"/>
                    <a:pt x="282" y="6078"/>
                    <a:pt x="271" y="6078"/>
                  </a:cubicBezTo>
                  <a:cubicBezTo>
                    <a:pt x="258" y="6078"/>
                    <a:pt x="246" y="6071"/>
                    <a:pt x="234" y="6071"/>
                  </a:cubicBezTo>
                  <a:cubicBezTo>
                    <a:pt x="227" y="6071"/>
                    <a:pt x="220" y="6073"/>
                    <a:pt x="213" y="6080"/>
                  </a:cubicBezTo>
                  <a:lnTo>
                    <a:pt x="274" y="6110"/>
                  </a:lnTo>
                  <a:lnTo>
                    <a:pt x="243" y="6110"/>
                  </a:lnTo>
                  <a:cubicBezTo>
                    <a:pt x="274" y="6140"/>
                    <a:pt x="335" y="6110"/>
                    <a:pt x="365" y="6171"/>
                  </a:cubicBezTo>
                  <a:cubicBezTo>
                    <a:pt x="487" y="6171"/>
                    <a:pt x="213" y="6262"/>
                    <a:pt x="335" y="6353"/>
                  </a:cubicBezTo>
                  <a:cubicBezTo>
                    <a:pt x="314" y="6353"/>
                    <a:pt x="294" y="6340"/>
                    <a:pt x="274" y="6340"/>
                  </a:cubicBezTo>
                  <a:cubicBezTo>
                    <a:pt x="264" y="6340"/>
                    <a:pt x="254" y="6343"/>
                    <a:pt x="243" y="6353"/>
                  </a:cubicBezTo>
                  <a:cubicBezTo>
                    <a:pt x="304" y="6444"/>
                    <a:pt x="304" y="6414"/>
                    <a:pt x="395" y="6505"/>
                  </a:cubicBezTo>
                  <a:lnTo>
                    <a:pt x="335" y="6566"/>
                  </a:lnTo>
                  <a:cubicBezTo>
                    <a:pt x="361" y="6548"/>
                    <a:pt x="385" y="6541"/>
                    <a:pt x="408" y="6541"/>
                  </a:cubicBezTo>
                  <a:cubicBezTo>
                    <a:pt x="464" y="6541"/>
                    <a:pt x="513" y="6584"/>
                    <a:pt x="578" y="6627"/>
                  </a:cubicBezTo>
                  <a:cubicBezTo>
                    <a:pt x="608" y="6596"/>
                    <a:pt x="639" y="6596"/>
                    <a:pt x="639" y="6566"/>
                  </a:cubicBezTo>
                  <a:lnTo>
                    <a:pt x="699" y="6657"/>
                  </a:lnTo>
                  <a:lnTo>
                    <a:pt x="639" y="6657"/>
                  </a:lnTo>
                  <a:cubicBezTo>
                    <a:pt x="623" y="6672"/>
                    <a:pt x="601" y="6680"/>
                    <a:pt x="574" y="6680"/>
                  </a:cubicBezTo>
                  <a:cubicBezTo>
                    <a:pt x="547" y="6680"/>
                    <a:pt x="517" y="6672"/>
                    <a:pt x="487" y="6657"/>
                  </a:cubicBezTo>
                  <a:cubicBezTo>
                    <a:pt x="517" y="6657"/>
                    <a:pt x="517" y="6627"/>
                    <a:pt x="547" y="6627"/>
                  </a:cubicBezTo>
                  <a:cubicBezTo>
                    <a:pt x="487" y="6596"/>
                    <a:pt x="426" y="6596"/>
                    <a:pt x="365" y="6596"/>
                  </a:cubicBezTo>
                  <a:cubicBezTo>
                    <a:pt x="395" y="6596"/>
                    <a:pt x="395" y="6596"/>
                    <a:pt x="395" y="6627"/>
                  </a:cubicBezTo>
                  <a:lnTo>
                    <a:pt x="274" y="6657"/>
                  </a:lnTo>
                  <a:lnTo>
                    <a:pt x="335" y="6657"/>
                  </a:lnTo>
                  <a:lnTo>
                    <a:pt x="274" y="6779"/>
                  </a:lnTo>
                  <a:cubicBezTo>
                    <a:pt x="365" y="6840"/>
                    <a:pt x="517" y="6900"/>
                    <a:pt x="578" y="7052"/>
                  </a:cubicBezTo>
                  <a:cubicBezTo>
                    <a:pt x="487" y="7022"/>
                    <a:pt x="456" y="7022"/>
                    <a:pt x="335" y="7022"/>
                  </a:cubicBezTo>
                  <a:cubicBezTo>
                    <a:pt x="456" y="6992"/>
                    <a:pt x="304" y="6931"/>
                    <a:pt x="335" y="6870"/>
                  </a:cubicBezTo>
                  <a:lnTo>
                    <a:pt x="335" y="6870"/>
                  </a:lnTo>
                  <a:cubicBezTo>
                    <a:pt x="304" y="6900"/>
                    <a:pt x="274" y="6900"/>
                    <a:pt x="243" y="6900"/>
                  </a:cubicBezTo>
                  <a:lnTo>
                    <a:pt x="335" y="6992"/>
                  </a:lnTo>
                  <a:cubicBezTo>
                    <a:pt x="274" y="6992"/>
                    <a:pt x="304" y="7022"/>
                    <a:pt x="243" y="7052"/>
                  </a:cubicBezTo>
                  <a:cubicBezTo>
                    <a:pt x="260" y="7049"/>
                    <a:pt x="275" y="7048"/>
                    <a:pt x="287" y="7048"/>
                  </a:cubicBezTo>
                  <a:cubicBezTo>
                    <a:pt x="389" y="7048"/>
                    <a:pt x="368" y="7147"/>
                    <a:pt x="395" y="7174"/>
                  </a:cubicBezTo>
                  <a:cubicBezTo>
                    <a:pt x="387" y="7182"/>
                    <a:pt x="377" y="7186"/>
                    <a:pt x="366" y="7186"/>
                  </a:cubicBezTo>
                  <a:cubicBezTo>
                    <a:pt x="337" y="7186"/>
                    <a:pt x="304" y="7158"/>
                    <a:pt x="304" y="7113"/>
                  </a:cubicBezTo>
                  <a:lnTo>
                    <a:pt x="304" y="7113"/>
                  </a:lnTo>
                  <a:cubicBezTo>
                    <a:pt x="213" y="7174"/>
                    <a:pt x="487" y="7204"/>
                    <a:pt x="395" y="7265"/>
                  </a:cubicBezTo>
                  <a:cubicBezTo>
                    <a:pt x="395" y="7235"/>
                    <a:pt x="395" y="7235"/>
                    <a:pt x="365" y="7235"/>
                  </a:cubicBezTo>
                  <a:cubicBezTo>
                    <a:pt x="417" y="7261"/>
                    <a:pt x="402" y="7332"/>
                    <a:pt x="358" y="7332"/>
                  </a:cubicBezTo>
                  <a:cubicBezTo>
                    <a:pt x="351" y="7332"/>
                    <a:pt x="343" y="7330"/>
                    <a:pt x="335" y="7326"/>
                  </a:cubicBezTo>
                  <a:lnTo>
                    <a:pt x="335" y="7326"/>
                  </a:lnTo>
                  <a:cubicBezTo>
                    <a:pt x="335" y="7417"/>
                    <a:pt x="335" y="7599"/>
                    <a:pt x="456" y="7599"/>
                  </a:cubicBezTo>
                  <a:lnTo>
                    <a:pt x="274" y="7599"/>
                  </a:lnTo>
                  <a:lnTo>
                    <a:pt x="730" y="7751"/>
                  </a:lnTo>
                  <a:cubicBezTo>
                    <a:pt x="760" y="7736"/>
                    <a:pt x="783" y="7729"/>
                    <a:pt x="810" y="7729"/>
                  </a:cubicBezTo>
                  <a:cubicBezTo>
                    <a:pt x="836" y="7729"/>
                    <a:pt x="867" y="7736"/>
                    <a:pt x="912" y="7751"/>
                  </a:cubicBezTo>
                  <a:cubicBezTo>
                    <a:pt x="791" y="7660"/>
                    <a:pt x="851" y="7660"/>
                    <a:pt x="760" y="7599"/>
                  </a:cubicBezTo>
                  <a:lnTo>
                    <a:pt x="821" y="7599"/>
                  </a:lnTo>
                  <a:cubicBezTo>
                    <a:pt x="791" y="7569"/>
                    <a:pt x="730" y="7539"/>
                    <a:pt x="760" y="7508"/>
                  </a:cubicBezTo>
                  <a:cubicBezTo>
                    <a:pt x="882" y="7447"/>
                    <a:pt x="791" y="7204"/>
                    <a:pt x="882" y="7052"/>
                  </a:cubicBezTo>
                  <a:lnTo>
                    <a:pt x="882" y="7052"/>
                  </a:lnTo>
                  <a:cubicBezTo>
                    <a:pt x="865" y="7056"/>
                    <a:pt x="853" y="7057"/>
                    <a:pt x="845" y="7057"/>
                  </a:cubicBezTo>
                  <a:cubicBezTo>
                    <a:pt x="779" y="7057"/>
                    <a:pt x="959" y="6961"/>
                    <a:pt x="851" y="6961"/>
                  </a:cubicBezTo>
                  <a:cubicBezTo>
                    <a:pt x="872" y="6961"/>
                    <a:pt x="892" y="6948"/>
                    <a:pt x="912" y="6948"/>
                  </a:cubicBezTo>
                  <a:cubicBezTo>
                    <a:pt x="922" y="6948"/>
                    <a:pt x="932" y="6951"/>
                    <a:pt x="943" y="6961"/>
                  </a:cubicBezTo>
                  <a:cubicBezTo>
                    <a:pt x="912" y="6870"/>
                    <a:pt x="1003" y="6840"/>
                    <a:pt x="882" y="6779"/>
                  </a:cubicBezTo>
                  <a:cubicBezTo>
                    <a:pt x="922" y="6779"/>
                    <a:pt x="936" y="6792"/>
                    <a:pt x="949" y="6792"/>
                  </a:cubicBezTo>
                  <a:cubicBezTo>
                    <a:pt x="956" y="6792"/>
                    <a:pt x="963" y="6789"/>
                    <a:pt x="973" y="6779"/>
                  </a:cubicBezTo>
                  <a:cubicBezTo>
                    <a:pt x="973" y="6779"/>
                    <a:pt x="943" y="6748"/>
                    <a:pt x="973" y="6748"/>
                  </a:cubicBezTo>
                  <a:cubicBezTo>
                    <a:pt x="1003" y="6748"/>
                    <a:pt x="1003" y="6779"/>
                    <a:pt x="1034" y="6779"/>
                  </a:cubicBezTo>
                  <a:cubicBezTo>
                    <a:pt x="1003" y="6688"/>
                    <a:pt x="882" y="6688"/>
                    <a:pt x="760" y="6688"/>
                  </a:cubicBezTo>
                  <a:cubicBezTo>
                    <a:pt x="821" y="6627"/>
                    <a:pt x="821" y="6627"/>
                    <a:pt x="730" y="6596"/>
                  </a:cubicBezTo>
                  <a:cubicBezTo>
                    <a:pt x="747" y="6579"/>
                    <a:pt x="775" y="6561"/>
                    <a:pt x="795" y="6561"/>
                  </a:cubicBezTo>
                  <a:cubicBezTo>
                    <a:pt x="810" y="6561"/>
                    <a:pt x="821" y="6571"/>
                    <a:pt x="821" y="6596"/>
                  </a:cubicBezTo>
                  <a:cubicBezTo>
                    <a:pt x="821" y="6566"/>
                    <a:pt x="882" y="6414"/>
                    <a:pt x="791" y="6414"/>
                  </a:cubicBezTo>
                  <a:cubicBezTo>
                    <a:pt x="821" y="6414"/>
                    <a:pt x="791" y="6384"/>
                    <a:pt x="791" y="6384"/>
                  </a:cubicBezTo>
                  <a:cubicBezTo>
                    <a:pt x="791" y="6292"/>
                    <a:pt x="791" y="6292"/>
                    <a:pt x="791" y="6232"/>
                  </a:cubicBezTo>
                  <a:lnTo>
                    <a:pt x="760" y="6262"/>
                  </a:lnTo>
                  <a:cubicBezTo>
                    <a:pt x="669" y="6232"/>
                    <a:pt x="760" y="6201"/>
                    <a:pt x="730" y="6140"/>
                  </a:cubicBezTo>
                  <a:lnTo>
                    <a:pt x="760" y="6140"/>
                  </a:lnTo>
                  <a:cubicBezTo>
                    <a:pt x="821" y="6019"/>
                    <a:pt x="699" y="6110"/>
                    <a:pt x="791" y="5988"/>
                  </a:cubicBezTo>
                  <a:lnTo>
                    <a:pt x="730" y="5988"/>
                  </a:lnTo>
                  <a:cubicBezTo>
                    <a:pt x="578" y="5988"/>
                    <a:pt x="821" y="5897"/>
                    <a:pt x="760" y="5806"/>
                  </a:cubicBezTo>
                  <a:lnTo>
                    <a:pt x="760" y="5806"/>
                  </a:lnTo>
                  <a:lnTo>
                    <a:pt x="730" y="5837"/>
                  </a:lnTo>
                  <a:cubicBezTo>
                    <a:pt x="669" y="5806"/>
                    <a:pt x="943" y="5745"/>
                    <a:pt x="943" y="5715"/>
                  </a:cubicBezTo>
                  <a:cubicBezTo>
                    <a:pt x="953" y="5705"/>
                    <a:pt x="959" y="5701"/>
                    <a:pt x="964" y="5701"/>
                  </a:cubicBezTo>
                  <a:cubicBezTo>
                    <a:pt x="973" y="5701"/>
                    <a:pt x="973" y="5715"/>
                    <a:pt x="973" y="5715"/>
                  </a:cubicBezTo>
                  <a:cubicBezTo>
                    <a:pt x="1008" y="5680"/>
                    <a:pt x="1002" y="5672"/>
                    <a:pt x="980" y="5672"/>
                  </a:cubicBezTo>
                  <a:cubicBezTo>
                    <a:pt x="962" y="5672"/>
                    <a:pt x="934" y="5677"/>
                    <a:pt x="907" y="5677"/>
                  </a:cubicBezTo>
                  <a:cubicBezTo>
                    <a:pt x="883" y="5677"/>
                    <a:pt x="860" y="5672"/>
                    <a:pt x="851" y="5654"/>
                  </a:cubicBezTo>
                  <a:cubicBezTo>
                    <a:pt x="882" y="5639"/>
                    <a:pt x="920" y="5639"/>
                    <a:pt x="950" y="5639"/>
                  </a:cubicBezTo>
                  <a:cubicBezTo>
                    <a:pt x="981" y="5639"/>
                    <a:pt x="1003" y="5639"/>
                    <a:pt x="1003" y="5624"/>
                  </a:cubicBezTo>
                  <a:cubicBezTo>
                    <a:pt x="1034" y="5593"/>
                    <a:pt x="851" y="5472"/>
                    <a:pt x="943" y="5411"/>
                  </a:cubicBezTo>
                  <a:cubicBezTo>
                    <a:pt x="922" y="5411"/>
                    <a:pt x="888" y="5424"/>
                    <a:pt x="859" y="5424"/>
                  </a:cubicBezTo>
                  <a:cubicBezTo>
                    <a:pt x="845" y="5424"/>
                    <a:pt x="831" y="5421"/>
                    <a:pt x="821" y="5411"/>
                  </a:cubicBezTo>
                  <a:cubicBezTo>
                    <a:pt x="821" y="5350"/>
                    <a:pt x="973" y="5259"/>
                    <a:pt x="851" y="5198"/>
                  </a:cubicBezTo>
                  <a:lnTo>
                    <a:pt x="882" y="5198"/>
                  </a:lnTo>
                  <a:cubicBezTo>
                    <a:pt x="851" y="5168"/>
                    <a:pt x="821" y="5077"/>
                    <a:pt x="760" y="5046"/>
                  </a:cubicBezTo>
                  <a:cubicBezTo>
                    <a:pt x="1003" y="5016"/>
                    <a:pt x="639" y="4803"/>
                    <a:pt x="882" y="4803"/>
                  </a:cubicBezTo>
                  <a:lnTo>
                    <a:pt x="851" y="4681"/>
                  </a:lnTo>
                  <a:lnTo>
                    <a:pt x="882" y="4681"/>
                  </a:lnTo>
                  <a:cubicBezTo>
                    <a:pt x="912" y="4621"/>
                    <a:pt x="851" y="4590"/>
                    <a:pt x="791" y="4560"/>
                  </a:cubicBezTo>
                  <a:cubicBezTo>
                    <a:pt x="791" y="4550"/>
                    <a:pt x="794" y="4546"/>
                    <a:pt x="800" y="4546"/>
                  </a:cubicBezTo>
                  <a:cubicBezTo>
                    <a:pt x="811" y="4546"/>
                    <a:pt x="831" y="4560"/>
                    <a:pt x="851" y="4560"/>
                  </a:cubicBezTo>
                  <a:cubicBezTo>
                    <a:pt x="882" y="4438"/>
                    <a:pt x="882" y="4438"/>
                    <a:pt x="760" y="4317"/>
                  </a:cubicBezTo>
                  <a:lnTo>
                    <a:pt x="821" y="4317"/>
                  </a:lnTo>
                  <a:cubicBezTo>
                    <a:pt x="791" y="4286"/>
                    <a:pt x="943" y="4165"/>
                    <a:pt x="851" y="4043"/>
                  </a:cubicBezTo>
                  <a:cubicBezTo>
                    <a:pt x="882" y="4043"/>
                    <a:pt x="882" y="4043"/>
                    <a:pt x="912" y="4074"/>
                  </a:cubicBezTo>
                  <a:cubicBezTo>
                    <a:pt x="821" y="3922"/>
                    <a:pt x="1094" y="3770"/>
                    <a:pt x="821" y="3709"/>
                  </a:cubicBezTo>
                  <a:lnTo>
                    <a:pt x="760" y="3618"/>
                  </a:lnTo>
                  <a:cubicBezTo>
                    <a:pt x="760" y="3660"/>
                    <a:pt x="745" y="3673"/>
                    <a:pt x="725" y="3673"/>
                  </a:cubicBezTo>
                  <a:cubicBezTo>
                    <a:pt x="693" y="3673"/>
                    <a:pt x="648" y="3643"/>
                    <a:pt x="622" y="3643"/>
                  </a:cubicBezTo>
                  <a:cubicBezTo>
                    <a:pt x="617" y="3643"/>
                    <a:pt x="612" y="3644"/>
                    <a:pt x="608" y="3648"/>
                  </a:cubicBezTo>
                  <a:cubicBezTo>
                    <a:pt x="587" y="3627"/>
                    <a:pt x="639" y="3592"/>
                    <a:pt x="672" y="3592"/>
                  </a:cubicBezTo>
                  <a:cubicBezTo>
                    <a:pt x="688" y="3592"/>
                    <a:pt x="699" y="3599"/>
                    <a:pt x="699" y="3618"/>
                  </a:cubicBezTo>
                  <a:cubicBezTo>
                    <a:pt x="810" y="3618"/>
                    <a:pt x="745" y="3492"/>
                    <a:pt x="800" y="3492"/>
                  </a:cubicBezTo>
                  <a:cubicBezTo>
                    <a:pt x="806" y="3492"/>
                    <a:pt x="813" y="3493"/>
                    <a:pt x="821" y="3496"/>
                  </a:cubicBezTo>
                  <a:cubicBezTo>
                    <a:pt x="821" y="3283"/>
                    <a:pt x="912" y="3071"/>
                    <a:pt x="912" y="2858"/>
                  </a:cubicBezTo>
                  <a:lnTo>
                    <a:pt x="912" y="2858"/>
                  </a:lnTo>
                  <a:lnTo>
                    <a:pt x="791" y="2888"/>
                  </a:lnTo>
                  <a:lnTo>
                    <a:pt x="821" y="2827"/>
                  </a:lnTo>
                  <a:cubicBezTo>
                    <a:pt x="821" y="2815"/>
                    <a:pt x="831" y="2807"/>
                    <a:pt x="844" y="2807"/>
                  </a:cubicBezTo>
                  <a:cubicBezTo>
                    <a:pt x="861" y="2807"/>
                    <a:pt x="882" y="2822"/>
                    <a:pt x="882" y="2858"/>
                  </a:cubicBezTo>
                  <a:cubicBezTo>
                    <a:pt x="943" y="2827"/>
                    <a:pt x="851" y="2767"/>
                    <a:pt x="821" y="2767"/>
                  </a:cubicBezTo>
                  <a:cubicBezTo>
                    <a:pt x="830" y="2741"/>
                    <a:pt x="843" y="2732"/>
                    <a:pt x="858" y="2732"/>
                  </a:cubicBezTo>
                  <a:cubicBezTo>
                    <a:pt x="890" y="2732"/>
                    <a:pt x="928" y="2772"/>
                    <a:pt x="939" y="2772"/>
                  </a:cubicBezTo>
                  <a:cubicBezTo>
                    <a:pt x="941" y="2772"/>
                    <a:pt x="943" y="2770"/>
                    <a:pt x="943" y="2767"/>
                  </a:cubicBezTo>
                  <a:lnTo>
                    <a:pt x="943" y="2736"/>
                  </a:lnTo>
                  <a:lnTo>
                    <a:pt x="912" y="2736"/>
                  </a:lnTo>
                  <a:cubicBezTo>
                    <a:pt x="882" y="2706"/>
                    <a:pt x="821" y="2706"/>
                    <a:pt x="821" y="2645"/>
                  </a:cubicBezTo>
                  <a:cubicBezTo>
                    <a:pt x="851" y="2615"/>
                    <a:pt x="912" y="2615"/>
                    <a:pt x="912" y="2615"/>
                  </a:cubicBezTo>
                  <a:cubicBezTo>
                    <a:pt x="912" y="2615"/>
                    <a:pt x="912" y="2615"/>
                    <a:pt x="912" y="2584"/>
                  </a:cubicBezTo>
                  <a:lnTo>
                    <a:pt x="912" y="2493"/>
                  </a:lnTo>
                  <a:lnTo>
                    <a:pt x="821" y="2554"/>
                  </a:lnTo>
                  <a:cubicBezTo>
                    <a:pt x="799" y="2509"/>
                    <a:pt x="825" y="2481"/>
                    <a:pt x="793" y="2481"/>
                  </a:cubicBezTo>
                  <a:cubicBezTo>
                    <a:pt x="782" y="2481"/>
                    <a:pt x="762" y="2485"/>
                    <a:pt x="730" y="2493"/>
                  </a:cubicBezTo>
                  <a:cubicBezTo>
                    <a:pt x="882" y="2432"/>
                    <a:pt x="791" y="2189"/>
                    <a:pt x="851" y="2128"/>
                  </a:cubicBezTo>
                  <a:cubicBezTo>
                    <a:pt x="791" y="2098"/>
                    <a:pt x="791" y="2037"/>
                    <a:pt x="791" y="1976"/>
                  </a:cubicBezTo>
                  <a:cubicBezTo>
                    <a:pt x="775" y="1976"/>
                    <a:pt x="745" y="1984"/>
                    <a:pt x="718" y="1984"/>
                  </a:cubicBezTo>
                  <a:cubicBezTo>
                    <a:pt x="692" y="1984"/>
                    <a:pt x="669" y="1976"/>
                    <a:pt x="669" y="1946"/>
                  </a:cubicBezTo>
                  <a:cubicBezTo>
                    <a:pt x="875" y="1946"/>
                    <a:pt x="767" y="1832"/>
                    <a:pt x="899" y="1797"/>
                  </a:cubicBezTo>
                  <a:lnTo>
                    <a:pt x="899" y="1797"/>
                  </a:lnTo>
                  <a:cubicBezTo>
                    <a:pt x="897" y="1797"/>
                    <a:pt x="895" y="1797"/>
                    <a:pt x="893" y="1797"/>
                  </a:cubicBezTo>
                  <a:cubicBezTo>
                    <a:pt x="839" y="1797"/>
                    <a:pt x="861" y="1690"/>
                    <a:pt x="802" y="1690"/>
                  </a:cubicBezTo>
                  <a:cubicBezTo>
                    <a:pt x="791" y="1690"/>
                    <a:pt x="778" y="1694"/>
                    <a:pt x="760" y="1703"/>
                  </a:cubicBezTo>
                  <a:cubicBezTo>
                    <a:pt x="760" y="1672"/>
                    <a:pt x="775" y="1672"/>
                    <a:pt x="798" y="1672"/>
                  </a:cubicBezTo>
                  <a:cubicBezTo>
                    <a:pt x="821" y="1672"/>
                    <a:pt x="851" y="1672"/>
                    <a:pt x="882" y="1642"/>
                  </a:cubicBezTo>
                  <a:cubicBezTo>
                    <a:pt x="791" y="1551"/>
                    <a:pt x="943" y="1399"/>
                    <a:pt x="912" y="1277"/>
                  </a:cubicBezTo>
                  <a:cubicBezTo>
                    <a:pt x="882" y="1277"/>
                    <a:pt x="821" y="1277"/>
                    <a:pt x="791" y="1247"/>
                  </a:cubicBezTo>
                  <a:lnTo>
                    <a:pt x="943" y="1186"/>
                  </a:lnTo>
                  <a:cubicBezTo>
                    <a:pt x="916" y="1160"/>
                    <a:pt x="799" y="1156"/>
                    <a:pt x="846" y="1116"/>
                  </a:cubicBezTo>
                  <a:lnTo>
                    <a:pt x="846" y="1116"/>
                  </a:lnTo>
                  <a:cubicBezTo>
                    <a:pt x="843" y="1117"/>
                    <a:pt x="840" y="1118"/>
                    <a:pt x="836" y="1118"/>
                  </a:cubicBezTo>
                  <a:cubicBezTo>
                    <a:pt x="821" y="1118"/>
                    <a:pt x="806" y="1110"/>
                    <a:pt x="791" y="1095"/>
                  </a:cubicBezTo>
                  <a:cubicBezTo>
                    <a:pt x="943" y="821"/>
                    <a:pt x="699" y="548"/>
                    <a:pt x="943" y="274"/>
                  </a:cubicBezTo>
                  <a:lnTo>
                    <a:pt x="943" y="274"/>
                  </a:lnTo>
                  <a:cubicBezTo>
                    <a:pt x="922" y="284"/>
                    <a:pt x="909" y="288"/>
                    <a:pt x="900" y="288"/>
                  </a:cubicBezTo>
                  <a:cubicBezTo>
                    <a:pt x="882" y="288"/>
                    <a:pt x="882" y="274"/>
                    <a:pt x="882" y="274"/>
                  </a:cubicBezTo>
                  <a:lnTo>
                    <a:pt x="791" y="274"/>
                  </a:lnTo>
                  <a:lnTo>
                    <a:pt x="882" y="153"/>
                  </a:lnTo>
                  <a:cubicBezTo>
                    <a:pt x="791" y="122"/>
                    <a:pt x="882" y="31"/>
                    <a:pt x="791" y="1"/>
                  </a:cubicBezTo>
                  <a:close/>
                  <a:moveTo>
                    <a:pt x="290" y="7895"/>
                  </a:moveTo>
                  <a:cubicBezTo>
                    <a:pt x="283" y="7897"/>
                    <a:pt x="277" y="7900"/>
                    <a:pt x="274" y="7903"/>
                  </a:cubicBezTo>
                  <a:cubicBezTo>
                    <a:pt x="279" y="7901"/>
                    <a:pt x="285" y="7898"/>
                    <a:pt x="290" y="7895"/>
                  </a:cubicBezTo>
                  <a:close/>
                  <a:moveTo>
                    <a:pt x="935" y="8617"/>
                  </a:moveTo>
                  <a:lnTo>
                    <a:pt x="935" y="8617"/>
                  </a:lnTo>
                  <a:cubicBezTo>
                    <a:pt x="929" y="8622"/>
                    <a:pt x="921" y="8628"/>
                    <a:pt x="912" y="8633"/>
                  </a:cubicBezTo>
                  <a:cubicBezTo>
                    <a:pt x="928" y="8633"/>
                    <a:pt x="936" y="8625"/>
                    <a:pt x="935" y="8617"/>
                  </a:cubicBezTo>
                  <a:close/>
                  <a:moveTo>
                    <a:pt x="461" y="9580"/>
                  </a:moveTo>
                  <a:lnTo>
                    <a:pt x="461" y="9580"/>
                  </a:lnTo>
                  <a:cubicBezTo>
                    <a:pt x="468" y="9587"/>
                    <a:pt x="477" y="9596"/>
                    <a:pt x="486" y="9606"/>
                  </a:cubicBezTo>
                  <a:lnTo>
                    <a:pt x="486" y="9606"/>
                  </a:lnTo>
                  <a:cubicBezTo>
                    <a:pt x="486" y="9606"/>
                    <a:pt x="486" y="9606"/>
                    <a:pt x="487" y="9606"/>
                  </a:cubicBezTo>
                  <a:cubicBezTo>
                    <a:pt x="487" y="9592"/>
                    <a:pt x="475" y="9585"/>
                    <a:pt x="461" y="9580"/>
                  </a:cubicBezTo>
                  <a:close/>
                  <a:moveTo>
                    <a:pt x="405" y="9588"/>
                  </a:moveTo>
                  <a:cubicBezTo>
                    <a:pt x="397" y="9588"/>
                    <a:pt x="384" y="9593"/>
                    <a:pt x="365" y="9606"/>
                  </a:cubicBezTo>
                  <a:cubicBezTo>
                    <a:pt x="426" y="9606"/>
                    <a:pt x="426" y="9666"/>
                    <a:pt x="487" y="9697"/>
                  </a:cubicBezTo>
                  <a:cubicBezTo>
                    <a:pt x="555" y="9697"/>
                    <a:pt x="520" y="9645"/>
                    <a:pt x="486" y="9606"/>
                  </a:cubicBezTo>
                  <a:lnTo>
                    <a:pt x="486" y="9606"/>
                  </a:lnTo>
                  <a:cubicBezTo>
                    <a:pt x="467" y="9619"/>
                    <a:pt x="455" y="9623"/>
                    <a:pt x="446" y="9623"/>
                  </a:cubicBezTo>
                  <a:cubicBezTo>
                    <a:pt x="423" y="9623"/>
                    <a:pt x="429" y="9588"/>
                    <a:pt x="405" y="9588"/>
                  </a:cubicBezTo>
                  <a:close/>
                  <a:moveTo>
                    <a:pt x="608" y="9879"/>
                  </a:moveTo>
                  <a:cubicBezTo>
                    <a:pt x="601" y="9879"/>
                    <a:pt x="597" y="9883"/>
                    <a:pt x="596" y="9889"/>
                  </a:cubicBezTo>
                  <a:lnTo>
                    <a:pt x="596" y="9889"/>
                  </a:lnTo>
                  <a:cubicBezTo>
                    <a:pt x="599" y="9885"/>
                    <a:pt x="604" y="9881"/>
                    <a:pt x="608" y="9879"/>
                  </a:cubicBezTo>
                  <a:close/>
                  <a:moveTo>
                    <a:pt x="730" y="10335"/>
                  </a:moveTo>
                  <a:lnTo>
                    <a:pt x="730" y="10335"/>
                  </a:lnTo>
                  <a:cubicBezTo>
                    <a:pt x="737" y="10343"/>
                    <a:pt x="741" y="10350"/>
                    <a:pt x="742" y="10357"/>
                  </a:cubicBezTo>
                  <a:lnTo>
                    <a:pt x="742" y="10357"/>
                  </a:lnTo>
                  <a:cubicBezTo>
                    <a:pt x="744" y="10348"/>
                    <a:pt x="741" y="10341"/>
                    <a:pt x="730" y="10335"/>
                  </a:cubicBezTo>
                  <a:close/>
                  <a:moveTo>
                    <a:pt x="742" y="10357"/>
                  </a:moveTo>
                  <a:cubicBezTo>
                    <a:pt x="740" y="10367"/>
                    <a:pt x="733" y="10378"/>
                    <a:pt x="724" y="10389"/>
                  </a:cubicBezTo>
                  <a:lnTo>
                    <a:pt x="724" y="10389"/>
                  </a:lnTo>
                  <a:cubicBezTo>
                    <a:pt x="736" y="10382"/>
                    <a:pt x="744" y="10370"/>
                    <a:pt x="742" y="10357"/>
                  </a:cubicBezTo>
                  <a:close/>
                  <a:moveTo>
                    <a:pt x="724" y="10389"/>
                  </a:moveTo>
                  <a:cubicBezTo>
                    <a:pt x="717" y="10393"/>
                    <a:pt x="708" y="10396"/>
                    <a:pt x="699" y="10396"/>
                  </a:cubicBezTo>
                  <a:lnTo>
                    <a:pt x="719" y="10396"/>
                  </a:lnTo>
                  <a:cubicBezTo>
                    <a:pt x="720" y="10394"/>
                    <a:pt x="722" y="10391"/>
                    <a:pt x="724" y="10389"/>
                  </a:cubicBezTo>
                  <a:close/>
                  <a:moveTo>
                    <a:pt x="274" y="7721"/>
                  </a:moveTo>
                  <a:cubicBezTo>
                    <a:pt x="274" y="7751"/>
                    <a:pt x="243" y="7782"/>
                    <a:pt x="274" y="7812"/>
                  </a:cubicBezTo>
                  <a:cubicBezTo>
                    <a:pt x="304" y="7812"/>
                    <a:pt x="456" y="7782"/>
                    <a:pt x="456" y="7782"/>
                  </a:cubicBezTo>
                  <a:lnTo>
                    <a:pt x="456" y="7782"/>
                  </a:lnTo>
                  <a:cubicBezTo>
                    <a:pt x="340" y="7840"/>
                    <a:pt x="390" y="7842"/>
                    <a:pt x="290" y="7895"/>
                  </a:cubicBezTo>
                  <a:lnTo>
                    <a:pt x="290" y="7895"/>
                  </a:lnTo>
                  <a:cubicBezTo>
                    <a:pt x="301" y="7892"/>
                    <a:pt x="315" y="7891"/>
                    <a:pt x="331" y="7891"/>
                  </a:cubicBezTo>
                  <a:cubicBezTo>
                    <a:pt x="395" y="7891"/>
                    <a:pt x="487" y="7912"/>
                    <a:pt x="487" y="7934"/>
                  </a:cubicBezTo>
                  <a:lnTo>
                    <a:pt x="304" y="7934"/>
                  </a:lnTo>
                  <a:lnTo>
                    <a:pt x="443" y="8017"/>
                  </a:lnTo>
                  <a:lnTo>
                    <a:pt x="443" y="8017"/>
                  </a:lnTo>
                  <a:cubicBezTo>
                    <a:pt x="432" y="8013"/>
                    <a:pt x="418" y="8011"/>
                    <a:pt x="402" y="8011"/>
                  </a:cubicBezTo>
                  <a:cubicBezTo>
                    <a:pt x="355" y="8011"/>
                    <a:pt x="294" y="8025"/>
                    <a:pt x="274" y="8025"/>
                  </a:cubicBezTo>
                  <a:cubicBezTo>
                    <a:pt x="304" y="8025"/>
                    <a:pt x="274" y="8116"/>
                    <a:pt x="274" y="8147"/>
                  </a:cubicBezTo>
                  <a:lnTo>
                    <a:pt x="335" y="8086"/>
                  </a:lnTo>
                  <a:lnTo>
                    <a:pt x="335" y="8086"/>
                  </a:lnTo>
                  <a:cubicBezTo>
                    <a:pt x="304" y="8207"/>
                    <a:pt x="547" y="8207"/>
                    <a:pt x="547" y="8299"/>
                  </a:cubicBezTo>
                  <a:cubicBezTo>
                    <a:pt x="532" y="8283"/>
                    <a:pt x="479" y="8276"/>
                    <a:pt x="426" y="8276"/>
                  </a:cubicBezTo>
                  <a:cubicBezTo>
                    <a:pt x="373" y="8276"/>
                    <a:pt x="319" y="8283"/>
                    <a:pt x="304" y="8299"/>
                  </a:cubicBezTo>
                  <a:cubicBezTo>
                    <a:pt x="395" y="8329"/>
                    <a:pt x="730" y="8420"/>
                    <a:pt x="791" y="8511"/>
                  </a:cubicBezTo>
                  <a:lnTo>
                    <a:pt x="760" y="8511"/>
                  </a:lnTo>
                  <a:lnTo>
                    <a:pt x="821" y="8572"/>
                  </a:lnTo>
                  <a:cubicBezTo>
                    <a:pt x="669" y="8542"/>
                    <a:pt x="395" y="8420"/>
                    <a:pt x="304" y="8359"/>
                  </a:cubicBezTo>
                  <a:cubicBezTo>
                    <a:pt x="243" y="8390"/>
                    <a:pt x="243" y="8359"/>
                    <a:pt x="243" y="8420"/>
                  </a:cubicBezTo>
                  <a:cubicBezTo>
                    <a:pt x="231" y="8426"/>
                    <a:pt x="220" y="8429"/>
                    <a:pt x="211" y="8429"/>
                  </a:cubicBezTo>
                  <a:cubicBezTo>
                    <a:pt x="172" y="8429"/>
                    <a:pt x="152" y="8390"/>
                    <a:pt x="152" y="8390"/>
                  </a:cubicBezTo>
                  <a:lnTo>
                    <a:pt x="122" y="8511"/>
                  </a:lnTo>
                  <a:cubicBezTo>
                    <a:pt x="243" y="8511"/>
                    <a:pt x="243" y="8603"/>
                    <a:pt x="335" y="8603"/>
                  </a:cubicBezTo>
                  <a:lnTo>
                    <a:pt x="213" y="8451"/>
                  </a:lnTo>
                  <a:cubicBezTo>
                    <a:pt x="304" y="8451"/>
                    <a:pt x="517" y="8542"/>
                    <a:pt x="487" y="8633"/>
                  </a:cubicBezTo>
                  <a:cubicBezTo>
                    <a:pt x="476" y="8643"/>
                    <a:pt x="453" y="8646"/>
                    <a:pt x="425" y="8646"/>
                  </a:cubicBezTo>
                  <a:cubicBezTo>
                    <a:pt x="368" y="8646"/>
                    <a:pt x="294" y="8633"/>
                    <a:pt x="274" y="8633"/>
                  </a:cubicBezTo>
                  <a:cubicBezTo>
                    <a:pt x="304" y="8633"/>
                    <a:pt x="335" y="8724"/>
                    <a:pt x="304" y="8724"/>
                  </a:cubicBezTo>
                  <a:lnTo>
                    <a:pt x="243" y="8694"/>
                  </a:lnTo>
                  <a:lnTo>
                    <a:pt x="243" y="8694"/>
                  </a:lnTo>
                  <a:cubicBezTo>
                    <a:pt x="213" y="8724"/>
                    <a:pt x="395" y="8754"/>
                    <a:pt x="304" y="8815"/>
                  </a:cubicBezTo>
                  <a:cubicBezTo>
                    <a:pt x="304" y="8846"/>
                    <a:pt x="152" y="8876"/>
                    <a:pt x="213" y="8876"/>
                  </a:cubicBezTo>
                  <a:cubicBezTo>
                    <a:pt x="274" y="8861"/>
                    <a:pt x="395" y="8853"/>
                    <a:pt x="513" y="8853"/>
                  </a:cubicBezTo>
                  <a:cubicBezTo>
                    <a:pt x="631" y="8853"/>
                    <a:pt x="745" y="8861"/>
                    <a:pt x="791" y="8876"/>
                  </a:cubicBezTo>
                  <a:cubicBezTo>
                    <a:pt x="791" y="8876"/>
                    <a:pt x="669" y="8998"/>
                    <a:pt x="608" y="8998"/>
                  </a:cubicBezTo>
                  <a:cubicBezTo>
                    <a:pt x="589" y="9004"/>
                    <a:pt x="568" y="9006"/>
                    <a:pt x="547" y="9006"/>
                  </a:cubicBezTo>
                  <a:cubicBezTo>
                    <a:pt x="489" y="9006"/>
                    <a:pt x="428" y="8989"/>
                    <a:pt x="380" y="8989"/>
                  </a:cubicBezTo>
                  <a:cubicBezTo>
                    <a:pt x="363" y="8989"/>
                    <a:pt x="347" y="8991"/>
                    <a:pt x="335" y="8998"/>
                  </a:cubicBezTo>
                  <a:lnTo>
                    <a:pt x="395" y="8998"/>
                  </a:lnTo>
                  <a:cubicBezTo>
                    <a:pt x="365" y="9028"/>
                    <a:pt x="304" y="8998"/>
                    <a:pt x="335" y="9058"/>
                  </a:cubicBezTo>
                  <a:cubicBezTo>
                    <a:pt x="403" y="9058"/>
                    <a:pt x="352" y="9110"/>
                    <a:pt x="373" y="9110"/>
                  </a:cubicBezTo>
                  <a:cubicBezTo>
                    <a:pt x="380" y="9110"/>
                    <a:pt x="395" y="9104"/>
                    <a:pt x="426" y="9089"/>
                  </a:cubicBezTo>
                  <a:lnTo>
                    <a:pt x="426" y="9089"/>
                  </a:lnTo>
                  <a:cubicBezTo>
                    <a:pt x="456" y="9119"/>
                    <a:pt x="395" y="9119"/>
                    <a:pt x="395" y="9180"/>
                  </a:cubicBezTo>
                  <a:cubicBezTo>
                    <a:pt x="404" y="9176"/>
                    <a:pt x="414" y="9174"/>
                    <a:pt x="426" y="9174"/>
                  </a:cubicBezTo>
                  <a:cubicBezTo>
                    <a:pt x="496" y="9174"/>
                    <a:pt x="612" y="9245"/>
                    <a:pt x="639" y="9271"/>
                  </a:cubicBezTo>
                  <a:cubicBezTo>
                    <a:pt x="639" y="9271"/>
                    <a:pt x="578" y="9271"/>
                    <a:pt x="578" y="9302"/>
                  </a:cubicBezTo>
                  <a:cubicBezTo>
                    <a:pt x="578" y="9393"/>
                    <a:pt x="517" y="9454"/>
                    <a:pt x="517" y="9514"/>
                  </a:cubicBezTo>
                  <a:cubicBezTo>
                    <a:pt x="487" y="9545"/>
                    <a:pt x="456" y="9575"/>
                    <a:pt x="426" y="9575"/>
                  </a:cubicBezTo>
                  <a:cubicBezTo>
                    <a:pt x="426" y="9575"/>
                    <a:pt x="445" y="9575"/>
                    <a:pt x="461" y="9580"/>
                  </a:cubicBezTo>
                  <a:lnTo>
                    <a:pt x="461" y="9580"/>
                  </a:lnTo>
                  <a:cubicBezTo>
                    <a:pt x="460" y="9579"/>
                    <a:pt x="458" y="9577"/>
                    <a:pt x="456" y="9575"/>
                  </a:cubicBezTo>
                  <a:cubicBezTo>
                    <a:pt x="578" y="9575"/>
                    <a:pt x="730" y="9636"/>
                    <a:pt x="791" y="9727"/>
                  </a:cubicBezTo>
                  <a:cubicBezTo>
                    <a:pt x="806" y="9773"/>
                    <a:pt x="783" y="9780"/>
                    <a:pt x="756" y="9780"/>
                  </a:cubicBezTo>
                  <a:cubicBezTo>
                    <a:pt x="743" y="9780"/>
                    <a:pt x="729" y="9778"/>
                    <a:pt x="718" y="9778"/>
                  </a:cubicBezTo>
                  <a:cubicBezTo>
                    <a:pt x="707" y="9778"/>
                    <a:pt x="699" y="9780"/>
                    <a:pt x="699" y="9788"/>
                  </a:cubicBezTo>
                  <a:cubicBezTo>
                    <a:pt x="699" y="9910"/>
                    <a:pt x="943" y="9910"/>
                    <a:pt x="851" y="10031"/>
                  </a:cubicBezTo>
                  <a:cubicBezTo>
                    <a:pt x="821" y="10041"/>
                    <a:pt x="791" y="10045"/>
                    <a:pt x="761" y="10045"/>
                  </a:cubicBezTo>
                  <a:cubicBezTo>
                    <a:pt x="703" y="10045"/>
                    <a:pt x="649" y="10031"/>
                    <a:pt x="608" y="10031"/>
                  </a:cubicBezTo>
                  <a:cubicBezTo>
                    <a:pt x="578" y="9970"/>
                    <a:pt x="669" y="9940"/>
                    <a:pt x="669" y="9910"/>
                  </a:cubicBezTo>
                  <a:lnTo>
                    <a:pt x="669" y="9910"/>
                  </a:lnTo>
                  <a:lnTo>
                    <a:pt x="639" y="9940"/>
                  </a:lnTo>
                  <a:cubicBezTo>
                    <a:pt x="616" y="9940"/>
                    <a:pt x="593" y="9906"/>
                    <a:pt x="596" y="9889"/>
                  </a:cubicBezTo>
                  <a:lnTo>
                    <a:pt x="596" y="9889"/>
                  </a:lnTo>
                  <a:cubicBezTo>
                    <a:pt x="551" y="9937"/>
                    <a:pt x="573" y="10101"/>
                    <a:pt x="517" y="10213"/>
                  </a:cubicBezTo>
                  <a:cubicBezTo>
                    <a:pt x="538" y="10235"/>
                    <a:pt x="560" y="10256"/>
                    <a:pt x="581" y="10256"/>
                  </a:cubicBezTo>
                  <a:cubicBezTo>
                    <a:pt x="590" y="10256"/>
                    <a:pt x="599" y="10253"/>
                    <a:pt x="608" y="10244"/>
                  </a:cubicBezTo>
                  <a:lnTo>
                    <a:pt x="608" y="10213"/>
                  </a:lnTo>
                  <a:cubicBezTo>
                    <a:pt x="617" y="10209"/>
                    <a:pt x="625" y="10207"/>
                    <a:pt x="633" y="10207"/>
                  </a:cubicBezTo>
                  <a:cubicBezTo>
                    <a:pt x="670" y="10207"/>
                    <a:pt x="694" y="10250"/>
                    <a:pt x="716" y="10250"/>
                  </a:cubicBezTo>
                  <a:cubicBezTo>
                    <a:pt x="721" y="10250"/>
                    <a:pt x="725" y="10248"/>
                    <a:pt x="730" y="10244"/>
                  </a:cubicBezTo>
                  <a:cubicBezTo>
                    <a:pt x="760" y="10274"/>
                    <a:pt x="851" y="10335"/>
                    <a:pt x="821" y="10396"/>
                  </a:cubicBezTo>
                  <a:lnTo>
                    <a:pt x="719" y="10396"/>
                  </a:lnTo>
                  <a:cubicBezTo>
                    <a:pt x="691" y="10431"/>
                    <a:pt x="659" y="10469"/>
                    <a:pt x="730" y="10487"/>
                  </a:cubicBezTo>
                  <a:lnTo>
                    <a:pt x="791" y="10426"/>
                  </a:lnTo>
                  <a:cubicBezTo>
                    <a:pt x="851" y="10487"/>
                    <a:pt x="943" y="10548"/>
                    <a:pt x="912" y="10609"/>
                  </a:cubicBezTo>
                  <a:cubicBezTo>
                    <a:pt x="1003" y="10578"/>
                    <a:pt x="912" y="10578"/>
                    <a:pt x="1003" y="10548"/>
                  </a:cubicBezTo>
                  <a:lnTo>
                    <a:pt x="1003" y="10548"/>
                  </a:lnTo>
                  <a:cubicBezTo>
                    <a:pt x="994" y="10550"/>
                    <a:pt x="986" y="10551"/>
                    <a:pt x="980" y="10551"/>
                  </a:cubicBezTo>
                  <a:cubicBezTo>
                    <a:pt x="915" y="10551"/>
                    <a:pt x="990" y="10444"/>
                    <a:pt x="930" y="10444"/>
                  </a:cubicBezTo>
                  <a:cubicBezTo>
                    <a:pt x="919" y="10444"/>
                    <a:pt x="904" y="10448"/>
                    <a:pt x="882" y="10457"/>
                  </a:cubicBezTo>
                  <a:cubicBezTo>
                    <a:pt x="1003" y="10396"/>
                    <a:pt x="943" y="10365"/>
                    <a:pt x="1034" y="10335"/>
                  </a:cubicBezTo>
                  <a:cubicBezTo>
                    <a:pt x="1003" y="10335"/>
                    <a:pt x="973" y="10335"/>
                    <a:pt x="1003" y="10305"/>
                  </a:cubicBezTo>
                  <a:cubicBezTo>
                    <a:pt x="973" y="10305"/>
                    <a:pt x="973" y="10274"/>
                    <a:pt x="973" y="10274"/>
                  </a:cubicBezTo>
                  <a:cubicBezTo>
                    <a:pt x="943" y="10305"/>
                    <a:pt x="943" y="10305"/>
                    <a:pt x="912" y="10305"/>
                  </a:cubicBezTo>
                  <a:cubicBezTo>
                    <a:pt x="851" y="10274"/>
                    <a:pt x="851" y="10213"/>
                    <a:pt x="821" y="10183"/>
                  </a:cubicBezTo>
                  <a:cubicBezTo>
                    <a:pt x="821" y="10173"/>
                    <a:pt x="824" y="10170"/>
                    <a:pt x="830" y="10170"/>
                  </a:cubicBezTo>
                  <a:cubicBezTo>
                    <a:pt x="841" y="10170"/>
                    <a:pt x="861" y="10183"/>
                    <a:pt x="882" y="10183"/>
                  </a:cubicBezTo>
                  <a:lnTo>
                    <a:pt x="821" y="10153"/>
                  </a:lnTo>
                  <a:cubicBezTo>
                    <a:pt x="863" y="10132"/>
                    <a:pt x="905" y="10096"/>
                    <a:pt x="937" y="10096"/>
                  </a:cubicBezTo>
                  <a:cubicBezTo>
                    <a:pt x="951" y="10096"/>
                    <a:pt x="963" y="10103"/>
                    <a:pt x="973" y="10122"/>
                  </a:cubicBezTo>
                  <a:lnTo>
                    <a:pt x="973" y="10062"/>
                  </a:lnTo>
                  <a:cubicBezTo>
                    <a:pt x="1034" y="10031"/>
                    <a:pt x="1034" y="9970"/>
                    <a:pt x="1003" y="9940"/>
                  </a:cubicBezTo>
                  <a:cubicBezTo>
                    <a:pt x="1025" y="9940"/>
                    <a:pt x="984" y="9908"/>
                    <a:pt x="970" y="9902"/>
                  </a:cubicBezTo>
                  <a:lnTo>
                    <a:pt x="970" y="9902"/>
                  </a:lnTo>
                  <a:lnTo>
                    <a:pt x="943" y="9818"/>
                  </a:lnTo>
                  <a:lnTo>
                    <a:pt x="973" y="9818"/>
                  </a:lnTo>
                  <a:cubicBezTo>
                    <a:pt x="973" y="9727"/>
                    <a:pt x="851" y="9606"/>
                    <a:pt x="973" y="9514"/>
                  </a:cubicBezTo>
                  <a:cubicBezTo>
                    <a:pt x="943" y="9484"/>
                    <a:pt x="943" y="9454"/>
                    <a:pt x="943" y="9393"/>
                  </a:cubicBezTo>
                  <a:lnTo>
                    <a:pt x="1003" y="9393"/>
                  </a:lnTo>
                  <a:cubicBezTo>
                    <a:pt x="1003" y="9332"/>
                    <a:pt x="1064" y="9271"/>
                    <a:pt x="1003" y="9241"/>
                  </a:cubicBezTo>
                  <a:cubicBezTo>
                    <a:pt x="1155" y="9210"/>
                    <a:pt x="1034" y="9058"/>
                    <a:pt x="1064" y="8967"/>
                  </a:cubicBezTo>
                  <a:lnTo>
                    <a:pt x="1003" y="8967"/>
                  </a:lnTo>
                  <a:cubicBezTo>
                    <a:pt x="1003" y="8937"/>
                    <a:pt x="973" y="8876"/>
                    <a:pt x="943" y="8815"/>
                  </a:cubicBezTo>
                  <a:lnTo>
                    <a:pt x="882" y="8815"/>
                  </a:lnTo>
                  <a:cubicBezTo>
                    <a:pt x="821" y="8754"/>
                    <a:pt x="912" y="8694"/>
                    <a:pt x="912" y="8603"/>
                  </a:cubicBezTo>
                  <a:cubicBezTo>
                    <a:pt x="927" y="8603"/>
                    <a:pt x="934" y="8609"/>
                    <a:pt x="935" y="8617"/>
                  </a:cubicBezTo>
                  <a:lnTo>
                    <a:pt x="935" y="8617"/>
                  </a:lnTo>
                  <a:cubicBezTo>
                    <a:pt x="1037" y="8528"/>
                    <a:pt x="826" y="8415"/>
                    <a:pt x="912" y="8329"/>
                  </a:cubicBezTo>
                  <a:cubicBezTo>
                    <a:pt x="912" y="8329"/>
                    <a:pt x="912" y="8299"/>
                    <a:pt x="912" y="8299"/>
                  </a:cubicBezTo>
                  <a:lnTo>
                    <a:pt x="943" y="8299"/>
                  </a:lnTo>
                  <a:cubicBezTo>
                    <a:pt x="943" y="8268"/>
                    <a:pt x="943" y="8268"/>
                    <a:pt x="973" y="8268"/>
                  </a:cubicBezTo>
                  <a:lnTo>
                    <a:pt x="943" y="8268"/>
                  </a:lnTo>
                  <a:cubicBezTo>
                    <a:pt x="912" y="8268"/>
                    <a:pt x="912" y="8238"/>
                    <a:pt x="912" y="8207"/>
                  </a:cubicBezTo>
                  <a:lnTo>
                    <a:pt x="973" y="8207"/>
                  </a:lnTo>
                  <a:cubicBezTo>
                    <a:pt x="1003" y="8177"/>
                    <a:pt x="943" y="8177"/>
                    <a:pt x="882" y="8177"/>
                  </a:cubicBezTo>
                  <a:cubicBezTo>
                    <a:pt x="882" y="8177"/>
                    <a:pt x="851" y="8177"/>
                    <a:pt x="851" y="8147"/>
                  </a:cubicBezTo>
                  <a:cubicBezTo>
                    <a:pt x="943" y="8147"/>
                    <a:pt x="791" y="8086"/>
                    <a:pt x="912" y="8055"/>
                  </a:cubicBezTo>
                  <a:cubicBezTo>
                    <a:pt x="855" y="8055"/>
                    <a:pt x="879" y="7946"/>
                    <a:pt x="778" y="7909"/>
                  </a:cubicBezTo>
                  <a:lnTo>
                    <a:pt x="778" y="7909"/>
                  </a:lnTo>
                  <a:cubicBezTo>
                    <a:pt x="788" y="7887"/>
                    <a:pt x="782" y="7865"/>
                    <a:pt x="760" y="7843"/>
                  </a:cubicBezTo>
                  <a:lnTo>
                    <a:pt x="851" y="7812"/>
                  </a:lnTo>
                  <a:lnTo>
                    <a:pt x="730" y="7751"/>
                  </a:lnTo>
                  <a:cubicBezTo>
                    <a:pt x="669" y="7751"/>
                    <a:pt x="570" y="7759"/>
                    <a:pt x="479" y="7759"/>
                  </a:cubicBezTo>
                  <a:cubicBezTo>
                    <a:pt x="388" y="7759"/>
                    <a:pt x="304" y="7751"/>
                    <a:pt x="274" y="77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9626787" y="1727712"/>
              <a:ext cx="57631" cy="515518"/>
            </a:xfrm>
            <a:custGeom>
              <a:avLst/>
              <a:gdLst/>
              <a:ahLst/>
              <a:cxnLst/>
              <a:rect l="l" t="t" r="r" b="b"/>
              <a:pathLst>
                <a:path w="1186" h="10609" extrusionOk="0">
                  <a:moveTo>
                    <a:pt x="882" y="1095"/>
                  </a:moveTo>
                  <a:cubicBezTo>
                    <a:pt x="873" y="1100"/>
                    <a:pt x="867" y="1106"/>
                    <a:pt x="862" y="1110"/>
                  </a:cubicBezTo>
                  <a:lnTo>
                    <a:pt x="862" y="1110"/>
                  </a:lnTo>
                  <a:cubicBezTo>
                    <a:pt x="869" y="1107"/>
                    <a:pt x="875" y="1101"/>
                    <a:pt x="882" y="1095"/>
                  </a:cubicBezTo>
                  <a:close/>
                  <a:moveTo>
                    <a:pt x="222" y="1260"/>
                  </a:moveTo>
                  <a:lnTo>
                    <a:pt x="213" y="1277"/>
                  </a:lnTo>
                  <a:cubicBezTo>
                    <a:pt x="221" y="1277"/>
                    <a:pt x="223" y="1271"/>
                    <a:pt x="222" y="1260"/>
                  </a:cubicBezTo>
                  <a:close/>
                  <a:moveTo>
                    <a:pt x="943" y="1794"/>
                  </a:moveTo>
                  <a:cubicBezTo>
                    <a:pt x="940" y="1794"/>
                    <a:pt x="937" y="1795"/>
                    <a:pt x="935" y="1796"/>
                  </a:cubicBezTo>
                  <a:lnTo>
                    <a:pt x="935" y="1796"/>
                  </a:lnTo>
                  <a:cubicBezTo>
                    <a:pt x="937" y="1795"/>
                    <a:pt x="940" y="1795"/>
                    <a:pt x="943" y="1794"/>
                  </a:cubicBezTo>
                  <a:close/>
                  <a:moveTo>
                    <a:pt x="871" y="2592"/>
                  </a:moveTo>
                  <a:cubicBezTo>
                    <a:pt x="874" y="2592"/>
                    <a:pt x="882" y="2599"/>
                    <a:pt x="882" y="2615"/>
                  </a:cubicBezTo>
                  <a:cubicBezTo>
                    <a:pt x="867" y="2599"/>
                    <a:pt x="867" y="2592"/>
                    <a:pt x="871" y="2592"/>
                  </a:cubicBezTo>
                  <a:close/>
                  <a:moveTo>
                    <a:pt x="197" y="3093"/>
                  </a:moveTo>
                  <a:cubicBezTo>
                    <a:pt x="193" y="3095"/>
                    <a:pt x="190" y="3098"/>
                    <a:pt x="188" y="3103"/>
                  </a:cubicBezTo>
                  <a:lnTo>
                    <a:pt x="188" y="3103"/>
                  </a:lnTo>
                  <a:cubicBezTo>
                    <a:pt x="190" y="3100"/>
                    <a:pt x="194" y="3096"/>
                    <a:pt x="197" y="3093"/>
                  </a:cubicBezTo>
                  <a:close/>
                  <a:moveTo>
                    <a:pt x="188" y="3103"/>
                  </a:moveTo>
                  <a:cubicBezTo>
                    <a:pt x="179" y="3114"/>
                    <a:pt x="175" y="3124"/>
                    <a:pt x="183" y="3131"/>
                  </a:cubicBezTo>
                  <a:cubicBezTo>
                    <a:pt x="183" y="3119"/>
                    <a:pt x="185" y="3110"/>
                    <a:pt x="188" y="3103"/>
                  </a:cubicBezTo>
                  <a:close/>
                  <a:moveTo>
                    <a:pt x="175" y="3286"/>
                  </a:moveTo>
                  <a:cubicBezTo>
                    <a:pt x="173" y="3296"/>
                    <a:pt x="175" y="3306"/>
                    <a:pt x="183" y="3314"/>
                  </a:cubicBezTo>
                  <a:cubicBezTo>
                    <a:pt x="179" y="3304"/>
                    <a:pt x="177" y="3295"/>
                    <a:pt x="175" y="3286"/>
                  </a:cubicBezTo>
                  <a:close/>
                  <a:moveTo>
                    <a:pt x="901" y="4049"/>
                  </a:moveTo>
                  <a:cubicBezTo>
                    <a:pt x="904" y="4057"/>
                    <a:pt x="908" y="4065"/>
                    <a:pt x="912" y="4074"/>
                  </a:cubicBezTo>
                  <a:cubicBezTo>
                    <a:pt x="912" y="4061"/>
                    <a:pt x="907" y="4054"/>
                    <a:pt x="901" y="4049"/>
                  </a:cubicBezTo>
                  <a:close/>
                  <a:moveTo>
                    <a:pt x="335" y="5381"/>
                  </a:moveTo>
                  <a:cubicBezTo>
                    <a:pt x="335" y="5381"/>
                    <a:pt x="335" y="5392"/>
                    <a:pt x="341" y="5394"/>
                  </a:cubicBezTo>
                  <a:lnTo>
                    <a:pt x="341" y="5394"/>
                  </a:lnTo>
                  <a:lnTo>
                    <a:pt x="335" y="5381"/>
                  </a:lnTo>
                  <a:close/>
                  <a:moveTo>
                    <a:pt x="237" y="5503"/>
                  </a:moveTo>
                  <a:cubicBezTo>
                    <a:pt x="232" y="5504"/>
                    <a:pt x="230" y="5507"/>
                    <a:pt x="231" y="5512"/>
                  </a:cubicBezTo>
                  <a:lnTo>
                    <a:pt x="231" y="5512"/>
                  </a:lnTo>
                  <a:cubicBezTo>
                    <a:pt x="234" y="5509"/>
                    <a:pt x="235" y="5506"/>
                    <a:pt x="237" y="5503"/>
                  </a:cubicBezTo>
                  <a:close/>
                  <a:moveTo>
                    <a:pt x="183" y="5472"/>
                  </a:moveTo>
                  <a:cubicBezTo>
                    <a:pt x="61" y="5502"/>
                    <a:pt x="92" y="5563"/>
                    <a:pt x="31" y="5624"/>
                  </a:cubicBezTo>
                  <a:cubicBezTo>
                    <a:pt x="54" y="5601"/>
                    <a:pt x="147" y="5543"/>
                    <a:pt x="217" y="5543"/>
                  </a:cubicBezTo>
                  <a:cubicBezTo>
                    <a:pt x="240" y="5543"/>
                    <a:pt x="259" y="5548"/>
                    <a:pt x="274" y="5563"/>
                  </a:cubicBezTo>
                  <a:cubicBezTo>
                    <a:pt x="254" y="5543"/>
                    <a:pt x="234" y="5523"/>
                    <a:pt x="231" y="5512"/>
                  </a:cubicBezTo>
                  <a:lnTo>
                    <a:pt x="231" y="5512"/>
                  </a:lnTo>
                  <a:cubicBezTo>
                    <a:pt x="227" y="5518"/>
                    <a:pt x="221" y="5525"/>
                    <a:pt x="213" y="5533"/>
                  </a:cubicBezTo>
                  <a:lnTo>
                    <a:pt x="183" y="5472"/>
                  </a:lnTo>
                  <a:close/>
                  <a:moveTo>
                    <a:pt x="456" y="6688"/>
                  </a:moveTo>
                  <a:cubicBezTo>
                    <a:pt x="456" y="6688"/>
                    <a:pt x="456" y="6718"/>
                    <a:pt x="456" y="6718"/>
                  </a:cubicBezTo>
                  <a:cubicBezTo>
                    <a:pt x="426" y="6718"/>
                    <a:pt x="426" y="6718"/>
                    <a:pt x="456" y="6688"/>
                  </a:cubicBezTo>
                  <a:close/>
                  <a:moveTo>
                    <a:pt x="313" y="7898"/>
                  </a:moveTo>
                  <a:cubicBezTo>
                    <a:pt x="310" y="7899"/>
                    <a:pt x="307" y="7901"/>
                    <a:pt x="304" y="7903"/>
                  </a:cubicBezTo>
                  <a:cubicBezTo>
                    <a:pt x="307" y="7901"/>
                    <a:pt x="310" y="7900"/>
                    <a:pt x="313" y="7898"/>
                  </a:cubicBezTo>
                  <a:close/>
                  <a:moveTo>
                    <a:pt x="760" y="7903"/>
                  </a:moveTo>
                  <a:cubicBezTo>
                    <a:pt x="781" y="7903"/>
                    <a:pt x="788" y="7903"/>
                    <a:pt x="790" y="7913"/>
                  </a:cubicBezTo>
                  <a:lnTo>
                    <a:pt x="790" y="7913"/>
                  </a:lnTo>
                  <a:cubicBezTo>
                    <a:pt x="781" y="7910"/>
                    <a:pt x="771" y="7906"/>
                    <a:pt x="760" y="7903"/>
                  </a:cubicBezTo>
                  <a:close/>
                  <a:moveTo>
                    <a:pt x="460" y="9577"/>
                  </a:moveTo>
                  <a:lnTo>
                    <a:pt x="460" y="9577"/>
                  </a:lnTo>
                  <a:cubicBezTo>
                    <a:pt x="468" y="9582"/>
                    <a:pt x="477" y="9587"/>
                    <a:pt x="485" y="9594"/>
                  </a:cubicBezTo>
                  <a:lnTo>
                    <a:pt x="485" y="9594"/>
                  </a:lnTo>
                  <a:cubicBezTo>
                    <a:pt x="481" y="9584"/>
                    <a:pt x="472" y="9579"/>
                    <a:pt x="460" y="9577"/>
                  </a:cubicBezTo>
                  <a:close/>
                  <a:moveTo>
                    <a:pt x="418" y="9588"/>
                  </a:moveTo>
                  <a:cubicBezTo>
                    <a:pt x="407" y="9588"/>
                    <a:pt x="391" y="9593"/>
                    <a:pt x="365" y="9606"/>
                  </a:cubicBezTo>
                  <a:cubicBezTo>
                    <a:pt x="426" y="9606"/>
                    <a:pt x="456" y="9666"/>
                    <a:pt x="487" y="9697"/>
                  </a:cubicBezTo>
                  <a:cubicBezTo>
                    <a:pt x="564" y="9697"/>
                    <a:pt x="533" y="9632"/>
                    <a:pt x="485" y="9594"/>
                  </a:cubicBezTo>
                  <a:lnTo>
                    <a:pt x="485" y="9594"/>
                  </a:lnTo>
                  <a:cubicBezTo>
                    <a:pt x="486" y="9597"/>
                    <a:pt x="487" y="9601"/>
                    <a:pt x="487" y="9606"/>
                  </a:cubicBezTo>
                  <a:cubicBezTo>
                    <a:pt x="468" y="9618"/>
                    <a:pt x="456" y="9623"/>
                    <a:pt x="450" y="9623"/>
                  </a:cubicBezTo>
                  <a:cubicBezTo>
                    <a:pt x="431" y="9623"/>
                    <a:pt x="446" y="9588"/>
                    <a:pt x="418" y="9588"/>
                  </a:cubicBezTo>
                  <a:close/>
                  <a:moveTo>
                    <a:pt x="760" y="10335"/>
                  </a:moveTo>
                  <a:lnTo>
                    <a:pt x="760" y="10335"/>
                  </a:lnTo>
                  <a:cubicBezTo>
                    <a:pt x="773" y="10348"/>
                    <a:pt x="754" y="10371"/>
                    <a:pt x="737" y="10395"/>
                  </a:cubicBezTo>
                  <a:lnTo>
                    <a:pt x="737" y="10395"/>
                  </a:lnTo>
                  <a:cubicBezTo>
                    <a:pt x="765" y="10391"/>
                    <a:pt x="789" y="10363"/>
                    <a:pt x="760" y="10335"/>
                  </a:cubicBezTo>
                  <a:close/>
                  <a:moveTo>
                    <a:pt x="737" y="10395"/>
                  </a:moveTo>
                  <a:lnTo>
                    <a:pt x="737" y="10395"/>
                  </a:lnTo>
                  <a:cubicBezTo>
                    <a:pt x="735" y="10396"/>
                    <a:pt x="732" y="10396"/>
                    <a:pt x="730" y="10396"/>
                  </a:cubicBezTo>
                  <a:lnTo>
                    <a:pt x="736" y="10396"/>
                  </a:lnTo>
                  <a:cubicBezTo>
                    <a:pt x="737" y="10396"/>
                    <a:pt x="737" y="10396"/>
                    <a:pt x="737" y="10395"/>
                  </a:cubicBezTo>
                  <a:close/>
                  <a:moveTo>
                    <a:pt x="791" y="1"/>
                  </a:moveTo>
                  <a:lnTo>
                    <a:pt x="821" y="61"/>
                  </a:lnTo>
                  <a:cubicBezTo>
                    <a:pt x="797" y="49"/>
                    <a:pt x="771" y="44"/>
                    <a:pt x="745" y="44"/>
                  </a:cubicBezTo>
                  <a:cubicBezTo>
                    <a:pt x="640" y="44"/>
                    <a:pt x="523" y="122"/>
                    <a:pt x="426" y="122"/>
                  </a:cubicBezTo>
                  <a:cubicBezTo>
                    <a:pt x="548" y="153"/>
                    <a:pt x="213" y="244"/>
                    <a:pt x="396" y="335"/>
                  </a:cubicBezTo>
                  <a:cubicBezTo>
                    <a:pt x="386" y="345"/>
                    <a:pt x="379" y="348"/>
                    <a:pt x="373" y="348"/>
                  </a:cubicBezTo>
                  <a:cubicBezTo>
                    <a:pt x="362" y="348"/>
                    <a:pt x="355" y="335"/>
                    <a:pt x="335" y="335"/>
                  </a:cubicBezTo>
                  <a:cubicBezTo>
                    <a:pt x="396" y="365"/>
                    <a:pt x="396" y="396"/>
                    <a:pt x="365" y="426"/>
                  </a:cubicBezTo>
                  <a:cubicBezTo>
                    <a:pt x="365" y="578"/>
                    <a:pt x="304" y="639"/>
                    <a:pt x="274" y="791"/>
                  </a:cubicBezTo>
                  <a:lnTo>
                    <a:pt x="335" y="791"/>
                  </a:lnTo>
                  <a:cubicBezTo>
                    <a:pt x="335" y="821"/>
                    <a:pt x="304" y="821"/>
                    <a:pt x="304" y="852"/>
                  </a:cubicBezTo>
                  <a:cubicBezTo>
                    <a:pt x="313" y="854"/>
                    <a:pt x="320" y="856"/>
                    <a:pt x="325" y="856"/>
                  </a:cubicBezTo>
                  <a:cubicBezTo>
                    <a:pt x="370" y="856"/>
                    <a:pt x="336" y="776"/>
                    <a:pt x="381" y="776"/>
                  </a:cubicBezTo>
                  <a:cubicBezTo>
                    <a:pt x="391" y="776"/>
                    <a:pt x="405" y="781"/>
                    <a:pt x="426" y="791"/>
                  </a:cubicBezTo>
                  <a:cubicBezTo>
                    <a:pt x="274" y="821"/>
                    <a:pt x="426" y="1034"/>
                    <a:pt x="244" y="1064"/>
                  </a:cubicBezTo>
                  <a:cubicBezTo>
                    <a:pt x="244" y="1071"/>
                    <a:pt x="248" y="1074"/>
                    <a:pt x="256" y="1074"/>
                  </a:cubicBezTo>
                  <a:cubicBezTo>
                    <a:pt x="269" y="1074"/>
                    <a:pt x="290" y="1066"/>
                    <a:pt x="307" y="1066"/>
                  </a:cubicBezTo>
                  <a:cubicBezTo>
                    <a:pt x="322" y="1066"/>
                    <a:pt x="335" y="1072"/>
                    <a:pt x="335" y="1095"/>
                  </a:cubicBezTo>
                  <a:lnTo>
                    <a:pt x="274" y="1095"/>
                  </a:lnTo>
                  <a:lnTo>
                    <a:pt x="335" y="1125"/>
                  </a:lnTo>
                  <a:cubicBezTo>
                    <a:pt x="335" y="1156"/>
                    <a:pt x="274" y="1186"/>
                    <a:pt x="244" y="1186"/>
                  </a:cubicBezTo>
                  <a:cubicBezTo>
                    <a:pt x="244" y="1156"/>
                    <a:pt x="244" y="1156"/>
                    <a:pt x="213" y="1125"/>
                  </a:cubicBezTo>
                  <a:lnTo>
                    <a:pt x="213" y="1125"/>
                  </a:lnTo>
                  <a:cubicBezTo>
                    <a:pt x="191" y="1170"/>
                    <a:pt x="218" y="1231"/>
                    <a:pt x="222" y="1260"/>
                  </a:cubicBezTo>
                  <a:lnTo>
                    <a:pt x="222" y="1260"/>
                  </a:lnTo>
                  <a:lnTo>
                    <a:pt x="244" y="1216"/>
                  </a:lnTo>
                  <a:cubicBezTo>
                    <a:pt x="304" y="1368"/>
                    <a:pt x="244" y="1551"/>
                    <a:pt x="335" y="1703"/>
                  </a:cubicBezTo>
                  <a:lnTo>
                    <a:pt x="365" y="1672"/>
                  </a:lnTo>
                  <a:lnTo>
                    <a:pt x="365" y="1672"/>
                  </a:lnTo>
                  <a:cubicBezTo>
                    <a:pt x="426" y="1794"/>
                    <a:pt x="335" y="1764"/>
                    <a:pt x="365" y="1885"/>
                  </a:cubicBezTo>
                  <a:lnTo>
                    <a:pt x="335" y="1885"/>
                  </a:lnTo>
                  <a:cubicBezTo>
                    <a:pt x="365" y="1915"/>
                    <a:pt x="396" y="1946"/>
                    <a:pt x="396" y="1976"/>
                  </a:cubicBezTo>
                  <a:cubicBezTo>
                    <a:pt x="389" y="1970"/>
                    <a:pt x="381" y="1968"/>
                    <a:pt x="373" y="1968"/>
                  </a:cubicBezTo>
                  <a:cubicBezTo>
                    <a:pt x="349" y="1968"/>
                    <a:pt x="320" y="1985"/>
                    <a:pt x="297" y="1985"/>
                  </a:cubicBezTo>
                  <a:cubicBezTo>
                    <a:pt x="288" y="1985"/>
                    <a:pt x="280" y="1983"/>
                    <a:pt x="274" y="1976"/>
                  </a:cubicBezTo>
                  <a:lnTo>
                    <a:pt x="274" y="1976"/>
                  </a:lnTo>
                  <a:cubicBezTo>
                    <a:pt x="335" y="2098"/>
                    <a:pt x="335" y="2037"/>
                    <a:pt x="456" y="2128"/>
                  </a:cubicBezTo>
                  <a:lnTo>
                    <a:pt x="396" y="2128"/>
                  </a:lnTo>
                  <a:cubicBezTo>
                    <a:pt x="456" y="2159"/>
                    <a:pt x="487" y="2159"/>
                    <a:pt x="487" y="2219"/>
                  </a:cubicBezTo>
                  <a:cubicBezTo>
                    <a:pt x="470" y="2203"/>
                    <a:pt x="456" y="2197"/>
                    <a:pt x="442" y="2197"/>
                  </a:cubicBezTo>
                  <a:cubicBezTo>
                    <a:pt x="420" y="2197"/>
                    <a:pt x="401" y="2211"/>
                    <a:pt x="380" y="2211"/>
                  </a:cubicBezTo>
                  <a:cubicBezTo>
                    <a:pt x="366" y="2211"/>
                    <a:pt x="352" y="2206"/>
                    <a:pt x="335" y="2189"/>
                  </a:cubicBezTo>
                  <a:lnTo>
                    <a:pt x="335" y="2189"/>
                  </a:lnTo>
                  <a:cubicBezTo>
                    <a:pt x="213" y="2341"/>
                    <a:pt x="456" y="2371"/>
                    <a:pt x="274" y="2432"/>
                  </a:cubicBezTo>
                  <a:cubicBezTo>
                    <a:pt x="300" y="2443"/>
                    <a:pt x="319" y="2447"/>
                    <a:pt x="335" y="2447"/>
                  </a:cubicBezTo>
                  <a:cubicBezTo>
                    <a:pt x="400" y="2447"/>
                    <a:pt x="377" y="2367"/>
                    <a:pt x="389" y="2367"/>
                  </a:cubicBezTo>
                  <a:lnTo>
                    <a:pt x="389" y="2367"/>
                  </a:lnTo>
                  <a:cubicBezTo>
                    <a:pt x="391" y="2367"/>
                    <a:pt x="393" y="2369"/>
                    <a:pt x="396" y="2371"/>
                  </a:cubicBezTo>
                  <a:cubicBezTo>
                    <a:pt x="407" y="2366"/>
                    <a:pt x="418" y="2363"/>
                    <a:pt x="429" y="2363"/>
                  </a:cubicBezTo>
                  <a:cubicBezTo>
                    <a:pt x="477" y="2363"/>
                    <a:pt x="517" y="2413"/>
                    <a:pt x="517" y="2463"/>
                  </a:cubicBezTo>
                  <a:cubicBezTo>
                    <a:pt x="487" y="2493"/>
                    <a:pt x="304" y="2523"/>
                    <a:pt x="304" y="2615"/>
                  </a:cubicBezTo>
                  <a:cubicBezTo>
                    <a:pt x="304" y="2615"/>
                    <a:pt x="304" y="2615"/>
                    <a:pt x="304" y="2584"/>
                  </a:cubicBezTo>
                  <a:lnTo>
                    <a:pt x="304" y="2584"/>
                  </a:lnTo>
                  <a:cubicBezTo>
                    <a:pt x="244" y="2645"/>
                    <a:pt x="365" y="2675"/>
                    <a:pt x="274" y="2706"/>
                  </a:cubicBezTo>
                  <a:cubicBezTo>
                    <a:pt x="365" y="2736"/>
                    <a:pt x="274" y="2767"/>
                    <a:pt x="396" y="2767"/>
                  </a:cubicBezTo>
                  <a:lnTo>
                    <a:pt x="365" y="2706"/>
                  </a:lnTo>
                  <a:lnTo>
                    <a:pt x="365" y="2706"/>
                  </a:lnTo>
                  <a:cubicBezTo>
                    <a:pt x="396" y="2736"/>
                    <a:pt x="548" y="2797"/>
                    <a:pt x="487" y="2888"/>
                  </a:cubicBezTo>
                  <a:cubicBezTo>
                    <a:pt x="456" y="2858"/>
                    <a:pt x="426" y="2858"/>
                    <a:pt x="396" y="2827"/>
                  </a:cubicBezTo>
                  <a:lnTo>
                    <a:pt x="396" y="2827"/>
                  </a:lnTo>
                  <a:cubicBezTo>
                    <a:pt x="365" y="2858"/>
                    <a:pt x="426" y="2888"/>
                    <a:pt x="396" y="2888"/>
                  </a:cubicBezTo>
                  <a:cubicBezTo>
                    <a:pt x="274" y="2888"/>
                    <a:pt x="365" y="2797"/>
                    <a:pt x="274" y="2736"/>
                  </a:cubicBezTo>
                  <a:lnTo>
                    <a:pt x="274" y="2736"/>
                  </a:lnTo>
                  <a:cubicBezTo>
                    <a:pt x="225" y="2761"/>
                    <a:pt x="315" y="2805"/>
                    <a:pt x="271" y="2805"/>
                  </a:cubicBezTo>
                  <a:cubicBezTo>
                    <a:pt x="260" y="2805"/>
                    <a:pt x="242" y="2803"/>
                    <a:pt x="213" y="2797"/>
                  </a:cubicBezTo>
                  <a:lnTo>
                    <a:pt x="213" y="2797"/>
                  </a:lnTo>
                  <a:cubicBezTo>
                    <a:pt x="396" y="2858"/>
                    <a:pt x="213" y="2919"/>
                    <a:pt x="335" y="2979"/>
                  </a:cubicBezTo>
                  <a:lnTo>
                    <a:pt x="274" y="2979"/>
                  </a:lnTo>
                  <a:cubicBezTo>
                    <a:pt x="274" y="2979"/>
                    <a:pt x="304" y="3010"/>
                    <a:pt x="304" y="3010"/>
                  </a:cubicBezTo>
                  <a:lnTo>
                    <a:pt x="213" y="2979"/>
                  </a:lnTo>
                  <a:lnTo>
                    <a:pt x="213" y="2979"/>
                  </a:lnTo>
                  <a:cubicBezTo>
                    <a:pt x="275" y="3020"/>
                    <a:pt x="226" y="3061"/>
                    <a:pt x="197" y="3093"/>
                  </a:cubicBezTo>
                  <a:lnTo>
                    <a:pt x="197" y="3093"/>
                  </a:lnTo>
                  <a:cubicBezTo>
                    <a:pt x="202" y="3089"/>
                    <a:pt x="209" y="3088"/>
                    <a:pt x="217" y="3088"/>
                  </a:cubicBezTo>
                  <a:cubicBezTo>
                    <a:pt x="233" y="3088"/>
                    <a:pt x="254" y="3093"/>
                    <a:pt x="276" y="3093"/>
                  </a:cubicBezTo>
                  <a:cubicBezTo>
                    <a:pt x="296" y="3093"/>
                    <a:pt x="317" y="3089"/>
                    <a:pt x="335" y="3071"/>
                  </a:cubicBezTo>
                  <a:lnTo>
                    <a:pt x="335" y="3071"/>
                  </a:lnTo>
                  <a:cubicBezTo>
                    <a:pt x="420" y="3184"/>
                    <a:pt x="160" y="3165"/>
                    <a:pt x="175" y="3286"/>
                  </a:cubicBezTo>
                  <a:lnTo>
                    <a:pt x="175" y="3286"/>
                  </a:lnTo>
                  <a:cubicBezTo>
                    <a:pt x="180" y="3265"/>
                    <a:pt x="203" y="3245"/>
                    <a:pt x="224" y="3245"/>
                  </a:cubicBezTo>
                  <a:cubicBezTo>
                    <a:pt x="231" y="3245"/>
                    <a:pt x="238" y="3247"/>
                    <a:pt x="244" y="3253"/>
                  </a:cubicBezTo>
                  <a:cubicBezTo>
                    <a:pt x="244" y="3283"/>
                    <a:pt x="213" y="3314"/>
                    <a:pt x="183" y="3344"/>
                  </a:cubicBezTo>
                  <a:cubicBezTo>
                    <a:pt x="183" y="3371"/>
                    <a:pt x="188" y="3379"/>
                    <a:pt x="196" y="3379"/>
                  </a:cubicBezTo>
                  <a:cubicBezTo>
                    <a:pt x="210" y="3379"/>
                    <a:pt x="232" y="3357"/>
                    <a:pt x="251" y="3357"/>
                  </a:cubicBezTo>
                  <a:cubicBezTo>
                    <a:pt x="259" y="3357"/>
                    <a:pt x="267" y="3361"/>
                    <a:pt x="274" y="3374"/>
                  </a:cubicBezTo>
                  <a:cubicBezTo>
                    <a:pt x="213" y="3405"/>
                    <a:pt x="335" y="3405"/>
                    <a:pt x="365" y="3466"/>
                  </a:cubicBezTo>
                  <a:lnTo>
                    <a:pt x="274" y="3466"/>
                  </a:lnTo>
                  <a:cubicBezTo>
                    <a:pt x="244" y="3587"/>
                    <a:pt x="426" y="3496"/>
                    <a:pt x="365" y="3587"/>
                  </a:cubicBezTo>
                  <a:lnTo>
                    <a:pt x="274" y="3557"/>
                  </a:lnTo>
                  <a:lnTo>
                    <a:pt x="304" y="3587"/>
                  </a:lnTo>
                  <a:lnTo>
                    <a:pt x="213" y="3587"/>
                  </a:lnTo>
                  <a:cubicBezTo>
                    <a:pt x="274" y="3648"/>
                    <a:pt x="274" y="3678"/>
                    <a:pt x="244" y="3709"/>
                  </a:cubicBezTo>
                  <a:cubicBezTo>
                    <a:pt x="274" y="3709"/>
                    <a:pt x="365" y="3739"/>
                    <a:pt x="365" y="3770"/>
                  </a:cubicBezTo>
                  <a:cubicBezTo>
                    <a:pt x="335" y="3800"/>
                    <a:pt x="304" y="3770"/>
                    <a:pt x="304" y="3830"/>
                  </a:cubicBezTo>
                  <a:cubicBezTo>
                    <a:pt x="274" y="3830"/>
                    <a:pt x="213" y="3800"/>
                    <a:pt x="274" y="3770"/>
                  </a:cubicBezTo>
                  <a:cubicBezTo>
                    <a:pt x="244" y="3770"/>
                    <a:pt x="244" y="3739"/>
                    <a:pt x="213" y="3739"/>
                  </a:cubicBezTo>
                  <a:cubicBezTo>
                    <a:pt x="152" y="3800"/>
                    <a:pt x="183" y="3830"/>
                    <a:pt x="183" y="3861"/>
                  </a:cubicBezTo>
                  <a:cubicBezTo>
                    <a:pt x="213" y="3861"/>
                    <a:pt x="213" y="3830"/>
                    <a:pt x="213" y="3830"/>
                  </a:cubicBezTo>
                  <a:lnTo>
                    <a:pt x="304" y="3952"/>
                  </a:lnTo>
                  <a:cubicBezTo>
                    <a:pt x="274" y="3952"/>
                    <a:pt x="274" y="3952"/>
                    <a:pt x="244" y="3922"/>
                  </a:cubicBezTo>
                  <a:lnTo>
                    <a:pt x="244" y="3922"/>
                  </a:lnTo>
                  <a:cubicBezTo>
                    <a:pt x="244" y="3952"/>
                    <a:pt x="274" y="3982"/>
                    <a:pt x="304" y="4013"/>
                  </a:cubicBezTo>
                  <a:cubicBezTo>
                    <a:pt x="244" y="3982"/>
                    <a:pt x="183" y="3982"/>
                    <a:pt x="152" y="3952"/>
                  </a:cubicBezTo>
                  <a:lnTo>
                    <a:pt x="152" y="3952"/>
                  </a:lnTo>
                  <a:lnTo>
                    <a:pt x="213" y="4043"/>
                  </a:lnTo>
                  <a:cubicBezTo>
                    <a:pt x="189" y="4043"/>
                    <a:pt x="145" y="4082"/>
                    <a:pt x="129" y="4082"/>
                  </a:cubicBezTo>
                  <a:cubicBezTo>
                    <a:pt x="125" y="4082"/>
                    <a:pt x="122" y="4080"/>
                    <a:pt x="122" y="4074"/>
                  </a:cubicBezTo>
                  <a:lnTo>
                    <a:pt x="122" y="4074"/>
                  </a:lnTo>
                  <a:cubicBezTo>
                    <a:pt x="92" y="4134"/>
                    <a:pt x="244" y="4226"/>
                    <a:pt x="183" y="4286"/>
                  </a:cubicBezTo>
                  <a:cubicBezTo>
                    <a:pt x="183" y="4286"/>
                    <a:pt x="213" y="4317"/>
                    <a:pt x="213" y="4317"/>
                  </a:cubicBezTo>
                  <a:cubicBezTo>
                    <a:pt x="213" y="4378"/>
                    <a:pt x="122" y="4438"/>
                    <a:pt x="213" y="4530"/>
                  </a:cubicBezTo>
                  <a:lnTo>
                    <a:pt x="92" y="4560"/>
                  </a:lnTo>
                  <a:cubicBezTo>
                    <a:pt x="99" y="4574"/>
                    <a:pt x="110" y="4578"/>
                    <a:pt x="124" y="4578"/>
                  </a:cubicBezTo>
                  <a:cubicBezTo>
                    <a:pt x="149" y="4578"/>
                    <a:pt x="183" y="4564"/>
                    <a:pt x="212" y="4564"/>
                  </a:cubicBezTo>
                  <a:cubicBezTo>
                    <a:pt x="239" y="4564"/>
                    <a:pt x="263" y="4576"/>
                    <a:pt x="274" y="4621"/>
                  </a:cubicBezTo>
                  <a:cubicBezTo>
                    <a:pt x="304" y="4681"/>
                    <a:pt x="183" y="4651"/>
                    <a:pt x="152" y="4681"/>
                  </a:cubicBezTo>
                  <a:cubicBezTo>
                    <a:pt x="213" y="4712"/>
                    <a:pt x="335" y="4773"/>
                    <a:pt x="244" y="4833"/>
                  </a:cubicBezTo>
                  <a:cubicBezTo>
                    <a:pt x="213" y="4803"/>
                    <a:pt x="244" y="4803"/>
                    <a:pt x="213" y="4773"/>
                  </a:cubicBezTo>
                  <a:lnTo>
                    <a:pt x="152" y="4833"/>
                  </a:lnTo>
                  <a:cubicBezTo>
                    <a:pt x="88" y="4790"/>
                    <a:pt x="84" y="4747"/>
                    <a:pt x="55" y="4747"/>
                  </a:cubicBezTo>
                  <a:cubicBezTo>
                    <a:pt x="43" y="4747"/>
                    <a:pt x="27" y="4755"/>
                    <a:pt x="1" y="4773"/>
                  </a:cubicBezTo>
                  <a:cubicBezTo>
                    <a:pt x="213" y="4773"/>
                    <a:pt x="31" y="4985"/>
                    <a:pt x="244" y="4985"/>
                  </a:cubicBezTo>
                  <a:lnTo>
                    <a:pt x="213" y="5016"/>
                  </a:lnTo>
                  <a:cubicBezTo>
                    <a:pt x="213" y="5016"/>
                    <a:pt x="183" y="5016"/>
                    <a:pt x="183" y="4985"/>
                  </a:cubicBezTo>
                  <a:lnTo>
                    <a:pt x="183" y="4985"/>
                  </a:lnTo>
                  <a:cubicBezTo>
                    <a:pt x="92" y="5046"/>
                    <a:pt x="335" y="5046"/>
                    <a:pt x="304" y="5137"/>
                  </a:cubicBezTo>
                  <a:cubicBezTo>
                    <a:pt x="304" y="5168"/>
                    <a:pt x="274" y="5168"/>
                    <a:pt x="244" y="5168"/>
                  </a:cubicBezTo>
                  <a:lnTo>
                    <a:pt x="304" y="5229"/>
                  </a:lnTo>
                  <a:lnTo>
                    <a:pt x="244" y="5229"/>
                  </a:lnTo>
                  <a:lnTo>
                    <a:pt x="274" y="5320"/>
                  </a:lnTo>
                  <a:cubicBezTo>
                    <a:pt x="304" y="5320"/>
                    <a:pt x="335" y="5381"/>
                    <a:pt x="365" y="5381"/>
                  </a:cubicBezTo>
                  <a:cubicBezTo>
                    <a:pt x="355" y="5391"/>
                    <a:pt x="348" y="5394"/>
                    <a:pt x="344" y="5394"/>
                  </a:cubicBezTo>
                  <a:cubicBezTo>
                    <a:pt x="343" y="5394"/>
                    <a:pt x="342" y="5394"/>
                    <a:pt x="341" y="5394"/>
                  </a:cubicBezTo>
                  <a:lnTo>
                    <a:pt x="341" y="5394"/>
                  </a:lnTo>
                  <a:lnTo>
                    <a:pt x="365" y="5441"/>
                  </a:lnTo>
                  <a:cubicBezTo>
                    <a:pt x="304" y="5441"/>
                    <a:pt x="274" y="5411"/>
                    <a:pt x="274" y="5381"/>
                  </a:cubicBezTo>
                  <a:lnTo>
                    <a:pt x="274" y="5381"/>
                  </a:lnTo>
                  <a:cubicBezTo>
                    <a:pt x="80" y="5408"/>
                    <a:pt x="290" y="5411"/>
                    <a:pt x="237" y="5503"/>
                  </a:cubicBezTo>
                  <a:lnTo>
                    <a:pt x="237" y="5503"/>
                  </a:lnTo>
                  <a:cubicBezTo>
                    <a:pt x="239" y="5502"/>
                    <a:pt x="241" y="5502"/>
                    <a:pt x="244" y="5502"/>
                  </a:cubicBezTo>
                  <a:cubicBezTo>
                    <a:pt x="335" y="5502"/>
                    <a:pt x="304" y="5533"/>
                    <a:pt x="274" y="5563"/>
                  </a:cubicBezTo>
                  <a:cubicBezTo>
                    <a:pt x="244" y="5563"/>
                    <a:pt x="244" y="5593"/>
                    <a:pt x="274" y="5624"/>
                  </a:cubicBezTo>
                  <a:cubicBezTo>
                    <a:pt x="213" y="5624"/>
                    <a:pt x="244" y="5654"/>
                    <a:pt x="244" y="5685"/>
                  </a:cubicBezTo>
                  <a:lnTo>
                    <a:pt x="152" y="5685"/>
                  </a:lnTo>
                  <a:cubicBezTo>
                    <a:pt x="152" y="5745"/>
                    <a:pt x="213" y="5745"/>
                    <a:pt x="274" y="5776"/>
                  </a:cubicBezTo>
                  <a:cubicBezTo>
                    <a:pt x="244" y="5806"/>
                    <a:pt x="183" y="5806"/>
                    <a:pt x="122" y="5837"/>
                  </a:cubicBezTo>
                  <a:cubicBezTo>
                    <a:pt x="115" y="5850"/>
                    <a:pt x="118" y="5854"/>
                    <a:pt x="125" y="5854"/>
                  </a:cubicBezTo>
                  <a:cubicBezTo>
                    <a:pt x="141" y="5854"/>
                    <a:pt x="183" y="5832"/>
                    <a:pt x="213" y="5832"/>
                  </a:cubicBezTo>
                  <a:cubicBezTo>
                    <a:pt x="230" y="5832"/>
                    <a:pt x="244" y="5840"/>
                    <a:pt x="244" y="5867"/>
                  </a:cubicBezTo>
                  <a:cubicBezTo>
                    <a:pt x="213" y="5928"/>
                    <a:pt x="244" y="5988"/>
                    <a:pt x="304" y="6049"/>
                  </a:cubicBezTo>
                  <a:cubicBezTo>
                    <a:pt x="293" y="6072"/>
                    <a:pt x="282" y="6078"/>
                    <a:pt x="271" y="6078"/>
                  </a:cubicBezTo>
                  <a:cubicBezTo>
                    <a:pt x="258" y="6078"/>
                    <a:pt x="246" y="6071"/>
                    <a:pt x="234" y="6071"/>
                  </a:cubicBezTo>
                  <a:cubicBezTo>
                    <a:pt x="227" y="6071"/>
                    <a:pt x="220" y="6073"/>
                    <a:pt x="213" y="6080"/>
                  </a:cubicBezTo>
                  <a:lnTo>
                    <a:pt x="304" y="6110"/>
                  </a:lnTo>
                  <a:lnTo>
                    <a:pt x="274" y="6110"/>
                  </a:lnTo>
                  <a:cubicBezTo>
                    <a:pt x="304" y="6140"/>
                    <a:pt x="365" y="6110"/>
                    <a:pt x="396" y="6171"/>
                  </a:cubicBezTo>
                  <a:cubicBezTo>
                    <a:pt x="487" y="6171"/>
                    <a:pt x="244" y="6262"/>
                    <a:pt x="365" y="6353"/>
                  </a:cubicBezTo>
                  <a:cubicBezTo>
                    <a:pt x="345" y="6353"/>
                    <a:pt x="325" y="6340"/>
                    <a:pt x="295" y="6340"/>
                  </a:cubicBezTo>
                  <a:cubicBezTo>
                    <a:pt x="281" y="6340"/>
                    <a:pt x="264" y="6343"/>
                    <a:pt x="244" y="6353"/>
                  </a:cubicBezTo>
                  <a:cubicBezTo>
                    <a:pt x="335" y="6444"/>
                    <a:pt x="304" y="6414"/>
                    <a:pt x="426" y="6505"/>
                  </a:cubicBezTo>
                  <a:lnTo>
                    <a:pt x="365" y="6566"/>
                  </a:lnTo>
                  <a:cubicBezTo>
                    <a:pt x="383" y="6548"/>
                    <a:pt x="403" y="6541"/>
                    <a:pt x="425" y="6541"/>
                  </a:cubicBezTo>
                  <a:cubicBezTo>
                    <a:pt x="477" y="6541"/>
                    <a:pt x="535" y="6584"/>
                    <a:pt x="578" y="6627"/>
                  </a:cubicBezTo>
                  <a:cubicBezTo>
                    <a:pt x="608" y="6596"/>
                    <a:pt x="639" y="6596"/>
                    <a:pt x="669" y="6566"/>
                  </a:cubicBezTo>
                  <a:lnTo>
                    <a:pt x="730" y="6657"/>
                  </a:lnTo>
                  <a:lnTo>
                    <a:pt x="639" y="6657"/>
                  </a:lnTo>
                  <a:cubicBezTo>
                    <a:pt x="624" y="6672"/>
                    <a:pt x="601" y="6680"/>
                    <a:pt x="578" y="6680"/>
                  </a:cubicBezTo>
                  <a:cubicBezTo>
                    <a:pt x="555" y="6680"/>
                    <a:pt x="532" y="6672"/>
                    <a:pt x="517" y="6657"/>
                  </a:cubicBezTo>
                  <a:cubicBezTo>
                    <a:pt x="517" y="6657"/>
                    <a:pt x="548" y="6627"/>
                    <a:pt x="578" y="6627"/>
                  </a:cubicBezTo>
                  <a:cubicBezTo>
                    <a:pt x="517" y="6596"/>
                    <a:pt x="456" y="6596"/>
                    <a:pt x="396" y="6596"/>
                  </a:cubicBezTo>
                  <a:cubicBezTo>
                    <a:pt x="396" y="6596"/>
                    <a:pt x="396" y="6596"/>
                    <a:pt x="426" y="6627"/>
                  </a:cubicBezTo>
                  <a:cubicBezTo>
                    <a:pt x="406" y="6627"/>
                    <a:pt x="399" y="6613"/>
                    <a:pt x="388" y="6613"/>
                  </a:cubicBezTo>
                  <a:cubicBezTo>
                    <a:pt x="382" y="6613"/>
                    <a:pt x="375" y="6617"/>
                    <a:pt x="365" y="6627"/>
                  </a:cubicBezTo>
                  <a:lnTo>
                    <a:pt x="396" y="6627"/>
                  </a:lnTo>
                  <a:lnTo>
                    <a:pt x="304" y="6657"/>
                  </a:lnTo>
                  <a:lnTo>
                    <a:pt x="335" y="6657"/>
                  </a:lnTo>
                  <a:lnTo>
                    <a:pt x="274" y="6779"/>
                  </a:lnTo>
                  <a:cubicBezTo>
                    <a:pt x="396" y="6840"/>
                    <a:pt x="548" y="6900"/>
                    <a:pt x="578" y="7052"/>
                  </a:cubicBezTo>
                  <a:cubicBezTo>
                    <a:pt x="517" y="7022"/>
                    <a:pt x="456" y="7022"/>
                    <a:pt x="365" y="7022"/>
                  </a:cubicBezTo>
                  <a:cubicBezTo>
                    <a:pt x="456" y="6992"/>
                    <a:pt x="335" y="6931"/>
                    <a:pt x="335" y="6870"/>
                  </a:cubicBezTo>
                  <a:cubicBezTo>
                    <a:pt x="335" y="6900"/>
                    <a:pt x="274" y="6900"/>
                    <a:pt x="274" y="6900"/>
                  </a:cubicBezTo>
                  <a:lnTo>
                    <a:pt x="365" y="6992"/>
                  </a:lnTo>
                  <a:cubicBezTo>
                    <a:pt x="274" y="6992"/>
                    <a:pt x="304" y="7022"/>
                    <a:pt x="274" y="7052"/>
                  </a:cubicBezTo>
                  <a:cubicBezTo>
                    <a:pt x="291" y="7049"/>
                    <a:pt x="305" y="7048"/>
                    <a:pt x="317" y="7048"/>
                  </a:cubicBezTo>
                  <a:cubicBezTo>
                    <a:pt x="414" y="7048"/>
                    <a:pt x="372" y="7147"/>
                    <a:pt x="426" y="7174"/>
                  </a:cubicBezTo>
                  <a:cubicBezTo>
                    <a:pt x="410" y="7182"/>
                    <a:pt x="393" y="7186"/>
                    <a:pt x="379" y="7186"/>
                  </a:cubicBezTo>
                  <a:cubicBezTo>
                    <a:pt x="339" y="7186"/>
                    <a:pt x="313" y="7158"/>
                    <a:pt x="335" y="7113"/>
                  </a:cubicBezTo>
                  <a:lnTo>
                    <a:pt x="335" y="7113"/>
                  </a:lnTo>
                  <a:cubicBezTo>
                    <a:pt x="213" y="7174"/>
                    <a:pt x="517" y="7204"/>
                    <a:pt x="426" y="7265"/>
                  </a:cubicBezTo>
                  <a:cubicBezTo>
                    <a:pt x="396" y="7235"/>
                    <a:pt x="426" y="7235"/>
                    <a:pt x="396" y="7235"/>
                  </a:cubicBezTo>
                  <a:cubicBezTo>
                    <a:pt x="422" y="7261"/>
                    <a:pt x="403" y="7332"/>
                    <a:pt x="378" y="7332"/>
                  </a:cubicBezTo>
                  <a:cubicBezTo>
                    <a:pt x="374" y="7332"/>
                    <a:pt x="370" y="7330"/>
                    <a:pt x="365" y="7326"/>
                  </a:cubicBezTo>
                  <a:lnTo>
                    <a:pt x="365" y="7326"/>
                  </a:lnTo>
                  <a:cubicBezTo>
                    <a:pt x="335" y="7417"/>
                    <a:pt x="365" y="7599"/>
                    <a:pt x="487" y="7599"/>
                  </a:cubicBezTo>
                  <a:lnTo>
                    <a:pt x="304" y="7599"/>
                  </a:lnTo>
                  <a:lnTo>
                    <a:pt x="730" y="7751"/>
                  </a:lnTo>
                  <a:cubicBezTo>
                    <a:pt x="684" y="7751"/>
                    <a:pt x="593" y="7759"/>
                    <a:pt x="506" y="7759"/>
                  </a:cubicBezTo>
                  <a:cubicBezTo>
                    <a:pt x="418" y="7759"/>
                    <a:pt x="335" y="7751"/>
                    <a:pt x="304" y="7721"/>
                  </a:cubicBezTo>
                  <a:cubicBezTo>
                    <a:pt x="274" y="7751"/>
                    <a:pt x="274" y="7782"/>
                    <a:pt x="304" y="7812"/>
                  </a:cubicBezTo>
                  <a:cubicBezTo>
                    <a:pt x="304" y="7812"/>
                    <a:pt x="456" y="7782"/>
                    <a:pt x="487" y="7782"/>
                  </a:cubicBezTo>
                  <a:cubicBezTo>
                    <a:pt x="369" y="7841"/>
                    <a:pt x="394" y="7843"/>
                    <a:pt x="313" y="7898"/>
                  </a:cubicBezTo>
                  <a:lnTo>
                    <a:pt x="313" y="7898"/>
                  </a:lnTo>
                  <a:cubicBezTo>
                    <a:pt x="323" y="7893"/>
                    <a:pt x="338" y="7891"/>
                    <a:pt x="356" y="7891"/>
                  </a:cubicBezTo>
                  <a:cubicBezTo>
                    <a:pt x="411" y="7891"/>
                    <a:pt x="487" y="7912"/>
                    <a:pt x="487" y="7934"/>
                  </a:cubicBezTo>
                  <a:lnTo>
                    <a:pt x="304" y="7934"/>
                  </a:lnTo>
                  <a:lnTo>
                    <a:pt x="467" y="8015"/>
                  </a:lnTo>
                  <a:lnTo>
                    <a:pt x="467" y="8015"/>
                  </a:lnTo>
                  <a:cubicBezTo>
                    <a:pt x="457" y="8012"/>
                    <a:pt x="445" y="8011"/>
                    <a:pt x="432" y="8011"/>
                  </a:cubicBezTo>
                  <a:cubicBezTo>
                    <a:pt x="382" y="8011"/>
                    <a:pt x="315" y="8025"/>
                    <a:pt x="274" y="8025"/>
                  </a:cubicBezTo>
                  <a:cubicBezTo>
                    <a:pt x="304" y="8025"/>
                    <a:pt x="274" y="8116"/>
                    <a:pt x="304" y="8147"/>
                  </a:cubicBezTo>
                  <a:lnTo>
                    <a:pt x="335" y="8086"/>
                  </a:lnTo>
                  <a:lnTo>
                    <a:pt x="335" y="8086"/>
                  </a:lnTo>
                  <a:cubicBezTo>
                    <a:pt x="304" y="8207"/>
                    <a:pt x="578" y="8207"/>
                    <a:pt x="578" y="8299"/>
                  </a:cubicBezTo>
                  <a:cubicBezTo>
                    <a:pt x="548" y="8283"/>
                    <a:pt x="494" y="8276"/>
                    <a:pt x="445" y="8276"/>
                  </a:cubicBezTo>
                  <a:cubicBezTo>
                    <a:pt x="396" y="8276"/>
                    <a:pt x="350" y="8283"/>
                    <a:pt x="335" y="8299"/>
                  </a:cubicBezTo>
                  <a:cubicBezTo>
                    <a:pt x="426" y="8329"/>
                    <a:pt x="760" y="8420"/>
                    <a:pt x="821" y="8511"/>
                  </a:cubicBezTo>
                  <a:lnTo>
                    <a:pt x="760" y="8511"/>
                  </a:lnTo>
                  <a:lnTo>
                    <a:pt x="821" y="8572"/>
                  </a:lnTo>
                  <a:cubicBezTo>
                    <a:pt x="700" y="8542"/>
                    <a:pt x="426" y="8420"/>
                    <a:pt x="304" y="8359"/>
                  </a:cubicBezTo>
                  <a:cubicBezTo>
                    <a:pt x="274" y="8390"/>
                    <a:pt x="244" y="8359"/>
                    <a:pt x="244" y="8420"/>
                  </a:cubicBezTo>
                  <a:cubicBezTo>
                    <a:pt x="238" y="8426"/>
                    <a:pt x="232" y="8429"/>
                    <a:pt x="226" y="8429"/>
                  </a:cubicBezTo>
                  <a:cubicBezTo>
                    <a:pt x="202" y="8429"/>
                    <a:pt x="183" y="8390"/>
                    <a:pt x="183" y="8390"/>
                  </a:cubicBezTo>
                  <a:lnTo>
                    <a:pt x="152" y="8511"/>
                  </a:lnTo>
                  <a:cubicBezTo>
                    <a:pt x="244" y="8511"/>
                    <a:pt x="244" y="8603"/>
                    <a:pt x="335" y="8603"/>
                  </a:cubicBezTo>
                  <a:lnTo>
                    <a:pt x="244" y="8451"/>
                  </a:lnTo>
                  <a:cubicBezTo>
                    <a:pt x="335" y="8451"/>
                    <a:pt x="517" y="8542"/>
                    <a:pt x="517" y="8633"/>
                  </a:cubicBezTo>
                  <a:cubicBezTo>
                    <a:pt x="497" y="8643"/>
                    <a:pt x="470" y="8646"/>
                    <a:pt x="441" y="8646"/>
                  </a:cubicBezTo>
                  <a:cubicBezTo>
                    <a:pt x="382" y="8646"/>
                    <a:pt x="315" y="8633"/>
                    <a:pt x="274" y="8633"/>
                  </a:cubicBezTo>
                  <a:cubicBezTo>
                    <a:pt x="335" y="8633"/>
                    <a:pt x="365" y="8724"/>
                    <a:pt x="335" y="8724"/>
                  </a:cubicBezTo>
                  <a:lnTo>
                    <a:pt x="274" y="8694"/>
                  </a:lnTo>
                  <a:lnTo>
                    <a:pt x="274" y="8694"/>
                  </a:lnTo>
                  <a:cubicBezTo>
                    <a:pt x="244" y="8724"/>
                    <a:pt x="396" y="8754"/>
                    <a:pt x="304" y="8815"/>
                  </a:cubicBezTo>
                  <a:cubicBezTo>
                    <a:pt x="304" y="8846"/>
                    <a:pt x="183" y="8876"/>
                    <a:pt x="244" y="8876"/>
                  </a:cubicBezTo>
                  <a:cubicBezTo>
                    <a:pt x="304" y="8861"/>
                    <a:pt x="426" y="8853"/>
                    <a:pt x="544" y="8853"/>
                  </a:cubicBezTo>
                  <a:cubicBezTo>
                    <a:pt x="662" y="8853"/>
                    <a:pt x="776" y="8861"/>
                    <a:pt x="821" y="8876"/>
                  </a:cubicBezTo>
                  <a:cubicBezTo>
                    <a:pt x="791" y="8876"/>
                    <a:pt x="700" y="8998"/>
                    <a:pt x="639" y="8998"/>
                  </a:cubicBezTo>
                  <a:cubicBezTo>
                    <a:pt x="620" y="9004"/>
                    <a:pt x="599" y="9006"/>
                    <a:pt x="578" y="9006"/>
                  </a:cubicBezTo>
                  <a:cubicBezTo>
                    <a:pt x="519" y="9006"/>
                    <a:pt x="455" y="8989"/>
                    <a:pt x="396" y="8989"/>
                  </a:cubicBezTo>
                  <a:cubicBezTo>
                    <a:pt x="375" y="8989"/>
                    <a:pt x="354" y="8991"/>
                    <a:pt x="335" y="8998"/>
                  </a:cubicBezTo>
                  <a:lnTo>
                    <a:pt x="426" y="8998"/>
                  </a:lnTo>
                  <a:cubicBezTo>
                    <a:pt x="396" y="9028"/>
                    <a:pt x="335" y="8998"/>
                    <a:pt x="335" y="9058"/>
                  </a:cubicBezTo>
                  <a:cubicBezTo>
                    <a:pt x="426" y="9058"/>
                    <a:pt x="380" y="9110"/>
                    <a:pt x="390" y="9110"/>
                  </a:cubicBezTo>
                  <a:cubicBezTo>
                    <a:pt x="394" y="9110"/>
                    <a:pt x="403" y="9104"/>
                    <a:pt x="426" y="9089"/>
                  </a:cubicBezTo>
                  <a:lnTo>
                    <a:pt x="426" y="9089"/>
                  </a:lnTo>
                  <a:cubicBezTo>
                    <a:pt x="456" y="9119"/>
                    <a:pt x="396" y="9119"/>
                    <a:pt x="426" y="9180"/>
                  </a:cubicBezTo>
                  <a:cubicBezTo>
                    <a:pt x="435" y="9176"/>
                    <a:pt x="445" y="9174"/>
                    <a:pt x="456" y="9174"/>
                  </a:cubicBezTo>
                  <a:cubicBezTo>
                    <a:pt x="527" y="9174"/>
                    <a:pt x="643" y="9245"/>
                    <a:pt x="669" y="9271"/>
                  </a:cubicBezTo>
                  <a:cubicBezTo>
                    <a:pt x="639" y="9271"/>
                    <a:pt x="608" y="9271"/>
                    <a:pt x="578" y="9302"/>
                  </a:cubicBezTo>
                  <a:cubicBezTo>
                    <a:pt x="578" y="9393"/>
                    <a:pt x="548" y="9454"/>
                    <a:pt x="548" y="9514"/>
                  </a:cubicBezTo>
                  <a:cubicBezTo>
                    <a:pt x="517" y="9545"/>
                    <a:pt x="487" y="9575"/>
                    <a:pt x="426" y="9575"/>
                  </a:cubicBezTo>
                  <a:cubicBezTo>
                    <a:pt x="438" y="9575"/>
                    <a:pt x="450" y="9575"/>
                    <a:pt x="460" y="9577"/>
                  </a:cubicBezTo>
                  <a:lnTo>
                    <a:pt x="460" y="9577"/>
                  </a:lnTo>
                  <a:cubicBezTo>
                    <a:pt x="459" y="9576"/>
                    <a:pt x="458" y="9576"/>
                    <a:pt x="456" y="9575"/>
                  </a:cubicBezTo>
                  <a:cubicBezTo>
                    <a:pt x="608" y="9575"/>
                    <a:pt x="730" y="9636"/>
                    <a:pt x="791" y="9727"/>
                  </a:cubicBezTo>
                  <a:cubicBezTo>
                    <a:pt x="806" y="9773"/>
                    <a:pt x="783" y="9780"/>
                    <a:pt x="760" y="9780"/>
                  </a:cubicBezTo>
                  <a:cubicBezTo>
                    <a:pt x="749" y="9780"/>
                    <a:pt x="738" y="9778"/>
                    <a:pt x="731" y="9778"/>
                  </a:cubicBezTo>
                  <a:cubicBezTo>
                    <a:pt x="724" y="9778"/>
                    <a:pt x="722" y="9780"/>
                    <a:pt x="730" y="9788"/>
                  </a:cubicBezTo>
                  <a:cubicBezTo>
                    <a:pt x="700" y="9910"/>
                    <a:pt x="943" y="9910"/>
                    <a:pt x="852" y="10031"/>
                  </a:cubicBezTo>
                  <a:cubicBezTo>
                    <a:pt x="831" y="10041"/>
                    <a:pt x="808" y="10045"/>
                    <a:pt x="783" y="10045"/>
                  </a:cubicBezTo>
                  <a:cubicBezTo>
                    <a:pt x="733" y="10045"/>
                    <a:pt x="679" y="10031"/>
                    <a:pt x="639" y="10031"/>
                  </a:cubicBezTo>
                  <a:cubicBezTo>
                    <a:pt x="608" y="9970"/>
                    <a:pt x="700" y="9940"/>
                    <a:pt x="700" y="9910"/>
                  </a:cubicBezTo>
                  <a:lnTo>
                    <a:pt x="700" y="9910"/>
                  </a:lnTo>
                  <a:lnTo>
                    <a:pt x="639" y="9940"/>
                  </a:lnTo>
                  <a:cubicBezTo>
                    <a:pt x="608" y="9940"/>
                    <a:pt x="608" y="9879"/>
                    <a:pt x="608" y="9879"/>
                  </a:cubicBezTo>
                  <a:cubicBezTo>
                    <a:pt x="548" y="9910"/>
                    <a:pt x="608" y="10092"/>
                    <a:pt x="548" y="10213"/>
                  </a:cubicBezTo>
                  <a:cubicBezTo>
                    <a:pt x="569" y="10235"/>
                    <a:pt x="591" y="10256"/>
                    <a:pt x="612" y="10256"/>
                  </a:cubicBezTo>
                  <a:cubicBezTo>
                    <a:pt x="621" y="10256"/>
                    <a:pt x="630" y="10253"/>
                    <a:pt x="639" y="10244"/>
                  </a:cubicBezTo>
                  <a:lnTo>
                    <a:pt x="608" y="10213"/>
                  </a:lnTo>
                  <a:cubicBezTo>
                    <a:pt x="617" y="10209"/>
                    <a:pt x="626" y="10207"/>
                    <a:pt x="633" y="10207"/>
                  </a:cubicBezTo>
                  <a:cubicBezTo>
                    <a:pt x="670" y="10207"/>
                    <a:pt x="695" y="10250"/>
                    <a:pt x="717" y="10250"/>
                  </a:cubicBezTo>
                  <a:cubicBezTo>
                    <a:pt x="721" y="10250"/>
                    <a:pt x="726" y="10248"/>
                    <a:pt x="730" y="10244"/>
                  </a:cubicBezTo>
                  <a:cubicBezTo>
                    <a:pt x="791" y="10274"/>
                    <a:pt x="852" y="10335"/>
                    <a:pt x="821" y="10396"/>
                  </a:cubicBezTo>
                  <a:lnTo>
                    <a:pt x="736" y="10396"/>
                  </a:lnTo>
                  <a:cubicBezTo>
                    <a:pt x="712" y="10431"/>
                    <a:pt x="689" y="10469"/>
                    <a:pt x="760" y="10487"/>
                  </a:cubicBezTo>
                  <a:lnTo>
                    <a:pt x="821" y="10426"/>
                  </a:lnTo>
                  <a:cubicBezTo>
                    <a:pt x="852" y="10487"/>
                    <a:pt x="973" y="10548"/>
                    <a:pt x="943" y="10609"/>
                  </a:cubicBezTo>
                  <a:cubicBezTo>
                    <a:pt x="1034" y="10578"/>
                    <a:pt x="912" y="10578"/>
                    <a:pt x="1034" y="10548"/>
                  </a:cubicBezTo>
                  <a:lnTo>
                    <a:pt x="1034" y="10548"/>
                  </a:lnTo>
                  <a:cubicBezTo>
                    <a:pt x="1022" y="10550"/>
                    <a:pt x="1012" y="10551"/>
                    <a:pt x="1004" y="10551"/>
                  </a:cubicBezTo>
                  <a:cubicBezTo>
                    <a:pt x="919" y="10551"/>
                    <a:pt x="990" y="10444"/>
                    <a:pt x="931" y="10444"/>
                  </a:cubicBezTo>
                  <a:cubicBezTo>
                    <a:pt x="920" y="10444"/>
                    <a:pt x="904" y="10448"/>
                    <a:pt x="882" y="10457"/>
                  </a:cubicBezTo>
                  <a:cubicBezTo>
                    <a:pt x="1034" y="10396"/>
                    <a:pt x="943" y="10365"/>
                    <a:pt x="1064" y="10335"/>
                  </a:cubicBezTo>
                  <a:cubicBezTo>
                    <a:pt x="1034" y="10335"/>
                    <a:pt x="1004" y="10335"/>
                    <a:pt x="1004" y="10305"/>
                  </a:cubicBezTo>
                  <a:cubicBezTo>
                    <a:pt x="1004" y="10305"/>
                    <a:pt x="1004" y="10274"/>
                    <a:pt x="973" y="10274"/>
                  </a:cubicBezTo>
                  <a:cubicBezTo>
                    <a:pt x="973" y="10305"/>
                    <a:pt x="943" y="10305"/>
                    <a:pt x="943" y="10305"/>
                  </a:cubicBezTo>
                  <a:cubicBezTo>
                    <a:pt x="852" y="10274"/>
                    <a:pt x="852" y="10213"/>
                    <a:pt x="821" y="10183"/>
                  </a:cubicBezTo>
                  <a:cubicBezTo>
                    <a:pt x="831" y="10173"/>
                    <a:pt x="838" y="10170"/>
                    <a:pt x="845" y="10170"/>
                  </a:cubicBezTo>
                  <a:cubicBezTo>
                    <a:pt x="858" y="10170"/>
                    <a:pt x="872" y="10183"/>
                    <a:pt x="912" y="10183"/>
                  </a:cubicBezTo>
                  <a:lnTo>
                    <a:pt x="852" y="10153"/>
                  </a:lnTo>
                  <a:cubicBezTo>
                    <a:pt x="894" y="10132"/>
                    <a:pt x="921" y="10096"/>
                    <a:pt x="954" y="10096"/>
                  </a:cubicBezTo>
                  <a:cubicBezTo>
                    <a:pt x="969" y="10096"/>
                    <a:pt x="985" y="10103"/>
                    <a:pt x="1004" y="10122"/>
                  </a:cubicBezTo>
                  <a:lnTo>
                    <a:pt x="1004" y="10062"/>
                  </a:lnTo>
                  <a:cubicBezTo>
                    <a:pt x="1034" y="10031"/>
                    <a:pt x="1064" y="9970"/>
                    <a:pt x="1034" y="9940"/>
                  </a:cubicBezTo>
                  <a:cubicBezTo>
                    <a:pt x="1034" y="9940"/>
                    <a:pt x="976" y="9901"/>
                    <a:pt x="983" y="9901"/>
                  </a:cubicBezTo>
                  <a:lnTo>
                    <a:pt x="983" y="9901"/>
                  </a:lnTo>
                  <a:cubicBezTo>
                    <a:pt x="985" y="9901"/>
                    <a:pt x="991" y="9903"/>
                    <a:pt x="1004" y="9910"/>
                  </a:cubicBezTo>
                  <a:lnTo>
                    <a:pt x="973" y="9818"/>
                  </a:lnTo>
                  <a:cubicBezTo>
                    <a:pt x="973" y="9727"/>
                    <a:pt x="852" y="9606"/>
                    <a:pt x="973" y="9514"/>
                  </a:cubicBezTo>
                  <a:cubicBezTo>
                    <a:pt x="973" y="9484"/>
                    <a:pt x="943" y="9454"/>
                    <a:pt x="973" y="9393"/>
                  </a:cubicBezTo>
                  <a:lnTo>
                    <a:pt x="1034" y="9393"/>
                  </a:lnTo>
                  <a:cubicBezTo>
                    <a:pt x="1004" y="9332"/>
                    <a:pt x="1095" y="9271"/>
                    <a:pt x="1034" y="9241"/>
                  </a:cubicBezTo>
                  <a:cubicBezTo>
                    <a:pt x="1186" y="9210"/>
                    <a:pt x="1064" y="9058"/>
                    <a:pt x="1095" y="8967"/>
                  </a:cubicBezTo>
                  <a:lnTo>
                    <a:pt x="1004" y="8967"/>
                  </a:lnTo>
                  <a:cubicBezTo>
                    <a:pt x="1004" y="8937"/>
                    <a:pt x="1004" y="8876"/>
                    <a:pt x="973" y="8815"/>
                  </a:cubicBezTo>
                  <a:lnTo>
                    <a:pt x="882" y="8815"/>
                  </a:lnTo>
                  <a:cubicBezTo>
                    <a:pt x="852" y="8754"/>
                    <a:pt x="943" y="8694"/>
                    <a:pt x="943" y="8603"/>
                  </a:cubicBezTo>
                  <a:cubicBezTo>
                    <a:pt x="973" y="8603"/>
                    <a:pt x="943" y="8633"/>
                    <a:pt x="943" y="8633"/>
                  </a:cubicBezTo>
                  <a:cubicBezTo>
                    <a:pt x="1095" y="8542"/>
                    <a:pt x="821" y="8420"/>
                    <a:pt x="943" y="8329"/>
                  </a:cubicBezTo>
                  <a:cubicBezTo>
                    <a:pt x="912" y="8329"/>
                    <a:pt x="912" y="8299"/>
                    <a:pt x="943" y="8299"/>
                  </a:cubicBezTo>
                  <a:cubicBezTo>
                    <a:pt x="943" y="8268"/>
                    <a:pt x="973" y="8268"/>
                    <a:pt x="973" y="8268"/>
                  </a:cubicBezTo>
                  <a:lnTo>
                    <a:pt x="943" y="8268"/>
                  </a:lnTo>
                  <a:cubicBezTo>
                    <a:pt x="943" y="8268"/>
                    <a:pt x="943" y="8238"/>
                    <a:pt x="912" y="8207"/>
                  </a:cubicBezTo>
                  <a:lnTo>
                    <a:pt x="973" y="8207"/>
                  </a:lnTo>
                  <a:cubicBezTo>
                    <a:pt x="1004" y="8177"/>
                    <a:pt x="943" y="8177"/>
                    <a:pt x="912" y="8177"/>
                  </a:cubicBezTo>
                  <a:cubicBezTo>
                    <a:pt x="882" y="8177"/>
                    <a:pt x="882" y="8177"/>
                    <a:pt x="852" y="8147"/>
                  </a:cubicBezTo>
                  <a:cubicBezTo>
                    <a:pt x="973" y="8147"/>
                    <a:pt x="821" y="8086"/>
                    <a:pt x="943" y="8055"/>
                  </a:cubicBezTo>
                  <a:cubicBezTo>
                    <a:pt x="888" y="8055"/>
                    <a:pt x="883" y="7957"/>
                    <a:pt x="794" y="7915"/>
                  </a:cubicBezTo>
                  <a:lnTo>
                    <a:pt x="794" y="7915"/>
                  </a:lnTo>
                  <a:cubicBezTo>
                    <a:pt x="801" y="7891"/>
                    <a:pt x="815" y="7867"/>
                    <a:pt x="791" y="7843"/>
                  </a:cubicBezTo>
                  <a:lnTo>
                    <a:pt x="882" y="7812"/>
                  </a:lnTo>
                  <a:lnTo>
                    <a:pt x="760" y="7751"/>
                  </a:lnTo>
                  <a:cubicBezTo>
                    <a:pt x="791" y="7736"/>
                    <a:pt x="814" y="7729"/>
                    <a:pt x="836" y="7729"/>
                  </a:cubicBezTo>
                  <a:cubicBezTo>
                    <a:pt x="859" y="7729"/>
                    <a:pt x="882" y="7736"/>
                    <a:pt x="912" y="7751"/>
                  </a:cubicBezTo>
                  <a:cubicBezTo>
                    <a:pt x="791" y="7660"/>
                    <a:pt x="882" y="7660"/>
                    <a:pt x="760" y="7599"/>
                  </a:cubicBezTo>
                  <a:lnTo>
                    <a:pt x="821" y="7599"/>
                  </a:lnTo>
                  <a:cubicBezTo>
                    <a:pt x="821" y="7569"/>
                    <a:pt x="730" y="7539"/>
                    <a:pt x="791" y="7508"/>
                  </a:cubicBezTo>
                  <a:cubicBezTo>
                    <a:pt x="912" y="7447"/>
                    <a:pt x="791" y="7204"/>
                    <a:pt x="912" y="7052"/>
                  </a:cubicBezTo>
                  <a:lnTo>
                    <a:pt x="912" y="7052"/>
                  </a:lnTo>
                  <a:cubicBezTo>
                    <a:pt x="892" y="7056"/>
                    <a:pt x="877" y="7057"/>
                    <a:pt x="867" y="7057"/>
                  </a:cubicBezTo>
                  <a:cubicBezTo>
                    <a:pt x="786" y="7057"/>
                    <a:pt x="987" y="6961"/>
                    <a:pt x="852" y="6961"/>
                  </a:cubicBezTo>
                  <a:cubicBezTo>
                    <a:pt x="872" y="6961"/>
                    <a:pt x="892" y="6948"/>
                    <a:pt x="912" y="6948"/>
                  </a:cubicBezTo>
                  <a:cubicBezTo>
                    <a:pt x="923" y="6948"/>
                    <a:pt x="933" y="6951"/>
                    <a:pt x="943" y="6961"/>
                  </a:cubicBezTo>
                  <a:cubicBezTo>
                    <a:pt x="912" y="6870"/>
                    <a:pt x="1034" y="6840"/>
                    <a:pt x="912" y="6779"/>
                  </a:cubicBezTo>
                  <a:cubicBezTo>
                    <a:pt x="933" y="6779"/>
                    <a:pt x="953" y="6792"/>
                    <a:pt x="973" y="6792"/>
                  </a:cubicBezTo>
                  <a:cubicBezTo>
                    <a:pt x="983" y="6792"/>
                    <a:pt x="993" y="6789"/>
                    <a:pt x="1004" y="6779"/>
                  </a:cubicBezTo>
                  <a:cubicBezTo>
                    <a:pt x="973" y="6779"/>
                    <a:pt x="943" y="6748"/>
                    <a:pt x="973" y="6748"/>
                  </a:cubicBezTo>
                  <a:cubicBezTo>
                    <a:pt x="1004" y="6748"/>
                    <a:pt x="1004" y="6779"/>
                    <a:pt x="1034" y="6779"/>
                  </a:cubicBezTo>
                  <a:cubicBezTo>
                    <a:pt x="1034" y="6688"/>
                    <a:pt x="912" y="6688"/>
                    <a:pt x="791" y="6688"/>
                  </a:cubicBezTo>
                  <a:cubicBezTo>
                    <a:pt x="821" y="6627"/>
                    <a:pt x="821" y="6627"/>
                    <a:pt x="760" y="6596"/>
                  </a:cubicBezTo>
                  <a:cubicBezTo>
                    <a:pt x="778" y="6579"/>
                    <a:pt x="795" y="6561"/>
                    <a:pt x="813" y="6561"/>
                  </a:cubicBezTo>
                  <a:cubicBezTo>
                    <a:pt x="826" y="6561"/>
                    <a:pt x="839" y="6571"/>
                    <a:pt x="852" y="6596"/>
                  </a:cubicBezTo>
                  <a:cubicBezTo>
                    <a:pt x="852" y="6566"/>
                    <a:pt x="912" y="6414"/>
                    <a:pt x="791" y="6414"/>
                  </a:cubicBezTo>
                  <a:cubicBezTo>
                    <a:pt x="821" y="6414"/>
                    <a:pt x="821" y="6384"/>
                    <a:pt x="791" y="6384"/>
                  </a:cubicBezTo>
                  <a:cubicBezTo>
                    <a:pt x="791" y="6292"/>
                    <a:pt x="821" y="6292"/>
                    <a:pt x="791" y="6232"/>
                  </a:cubicBezTo>
                  <a:lnTo>
                    <a:pt x="791" y="6262"/>
                  </a:lnTo>
                  <a:cubicBezTo>
                    <a:pt x="669" y="6232"/>
                    <a:pt x="760" y="6201"/>
                    <a:pt x="760" y="6140"/>
                  </a:cubicBezTo>
                  <a:cubicBezTo>
                    <a:pt x="852" y="6019"/>
                    <a:pt x="730" y="6110"/>
                    <a:pt x="821" y="5988"/>
                  </a:cubicBezTo>
                  <a:lnTo>
                    <a:pt x="730" y="5988"/>
                  </a:lnTo>
                  <a:cubicBezTo>
                    <a:pt x="578" y="5988"/>
                    <a:pt x="821" y="5897"/>
                    <a:pt x="791" y="5806"/>
                  </a:cubicBezTo>
                  <a:lnTo>
                    <a:pt x="791" y="5806"/>
                  </a:lnTo>
                  <a:lnTo>
                    <a:pt x="730" y="5837"/>
                  </a:lnTo>
                  <a:cubicBezTo>
                    <a:pt x="669" y="5806"/>
                    <a:pt x="943" y="5745"/>
                    <a:pt x="973" y="5715"/>
                  </a:cubicBezTo>
                  <a:cubicBezTo>
                    <a:pt x="973" y="5705"/>
                    <a:pt x="977" y="5701"/>
                    <a:pt x="981" y="5701"/>
                  </a:cubicBezTo>
                  <a:cubicBezTo>
                    <a:pt x="990" y="5701"/>
                    <a:pt x="1004" y="5715"/>
                    <a:pt x="1004" y="5715"/>
                  </a:cubicBezTo>
                  <a:cubicBezTo>
                    <a:pt x="1039" y="5680"/>
                    <a:pt x="1033" y="5672"/>
                    <a:pt x="1011" y="5672"/>
                  </a:cubicBezTo>
                  <a:cubicBezTo>
                    <a:pt x="993" y="5672"/>
                    <a:pt x="964" y="5677"/>
                    <a:pt x="938" y="5677"/>
                  </a:cubicBezTo>
                  <a:cubicBezTo>
                    <a:pt x="913" y="5677"/>
                    <a:pt x="891" y="5672"/>
                    <a:pt x="882" y="5654"/>
                  </a:cubicBezTo>
                  <a:cubicBezTo>
                    <a:pt x="912" y="5639"/>
                    <a:pt x="943" y="5639"/>
                    <a:pt x="969" y="5639"/>
                  </a:cubicBezTo>
                  <a:cubicBezTo>
                    <a:pt x="996" y="5639"/>
                    <a:pt x="1019" y="5639"/>
                    <a:pt x="1034" y="5624"/>
                  </a:cubicBezTo>
                  <a:cubicBezTo>
                    <a:pt x="1064" y="5593"/>
                    <a:pt x="852" y="5472"/>
                    <a:pt x="943" y="5411"/>
                  </a:cubicBezTo>
                  <a:cubicBezTo>
                    <a:pt x="923" y="5411"/>
                    <a:pt x="902" y="5424"/>
                    <a:pt x="882" y="5424"/>
                  </a:cubicBezTo>
                  <a:cubicBezTo>
                    <a:pt x="872" y="5424"/>
                    <a:pt x="862" y="5421"/>
                    <a:pt x="852" y="5411"/>
                  </a:cubicBezTo>
                  <a:cubicBezTo>
                    <a:pt x="821" y="5350"/>
                    <a:pt x="1004" y="5259"/>
                    <a:pt x="882" y="5198"/>
                  </a:cubicBezTo>
                  <a:lnTo>
                    <a:pt x="912" y="5198"/>
                  </a:lnTo>
                  <a:cubicBezTo>
                    <a:pt x="882" y="5168"/>
                    <a:pt x="852" y="5077"/>
                    <a:pt x="791" y="5046"/>
                  </a:cubicBezTo>
                  <a:cubicBezTo>
                    <a:pt x="1034" y="5016"/>
                    <a:pt x="669" y="4803"/>
                    <a:pt x="882" y="4803"/>
                  </a:cubicBezTo>
                  <a:lnTo>
                    <a:pt x="882" y="4681"/>
                  </a:lnTo>
                  <a:lnTo>
                    <a:pt x="912" y="4681"/>
                  </a:lnTo>
                  <a:cubicBezTo>
                    <a:pt x="912" y="4621"/>
                    <a:pt x="852" y="4590"/>
                    <a:pt x="791" y="4560"/>
                  </a:cubicBezTo>
                  <a:cubicBezTo>
                    <a:pt x="801" y="4550"/>
                    <a:pt x="811" y="4546"/>
                    <a:pt x="820" y="4546"/>
                  </a:cubicBezTo>
                  <a:cubicBezTo>
                    <a:pt x="838" y="4546"/>
                    <a:pt x="852" y="4560"/>
                    <a:pt x="852" y="4560"/>
                  </a:cubicBezTo>
                  <a:cubicBezTo>
                    <a:pt x="912" y="4438"/>
                    <a:pt x="882" y="4438"/>
                    <a:pt x="760" y="4317"/>
                  </a:cubicBezTo>
                  <a:lnTo>
                    <a:pt x="852" y="4317"/>
                  </a:lnTo>
                  <a:cubicBezTo>
                    <a:pt x="821" y="4286"/>
                    <a:pt x="973" y="4165"/>
                    <a:pt x="882" y="4043"/>
                  </a:cubicBezTo>
                  <a:lnTo>
                    <a:pt x="882" y="4043"/>
                  </a:lnTo>
                  <a:cubicBezTo>
                    <a:pt x="882" y="4043"/>
                    <a:pt x="892" y="4043"/>
                    <a:pt x="901" y="4049"/>
                  </a:cubicBezTo>
                  <a:lnTo>
                    <a:pt x="901" y="4049"/>
                  </a:lnTo>
                  <a:cubicBezTo>
                    <a:pt x="852" y="3906"/>
                    <a:pt x="1111" y="3766"/>
                    <a:pt x="852" y="3709"/>
                  </a:cubicBezTo>
                  <a:lnTo>
                    <a:pt x="791" y="3618"/>
                  </a:lnTo>
                  <a:cubicBezTo>
                    <a:pt x="780" y="3660"/>
                    <a:pt x="762" y="3673"/>
                    <a:pt x="741" y="3673"/>
                  </a:cubicBezTo>
                  <a:cubicBezTo>
                    <a:pt x="708" y="3673"/>
                    <a:pt x="667" y="3643"/>
                    <a:pt x="631" y="3643"/>
                  </a:cubicBezTo>
                  <a:cubicBezTo>
                    <a:pt x="623" y="3643"/>
                    <a:pt x="616" y="3644"/>
                    <a:pt x="608" y="3648"/>
                  </a:cubicBezTo>
                  <a:cubicBezTo>
                    <a:pt x="608" y="3627"/>
                    <a:pt x="652" y="3592"/>
                    <a:pt x="679" y="3592"/>
                  </a:cubicBezTo>
                  <a:cubicBezTo>
                    <a:pt x="691" y="3592"/>
                    <a:pt x="700" y="3599"/>
                    <a:pt x="700" y="3618"/>
                  </a:cubicBezTo>
                  <a:cubicBezTo>
                    <a:pt x="838" y="3618"/>
                    <a:pt x="775" y="3492"/>
                    <a:pt x="831" y="3492"/>
                  </a:cubicBezTo>
                  <a:cubicBezTo>
                    <a:pt x="837" y="3492"/>
                    <a:pt x="843" y="3493"/>
                    <a:pt x="852" y="3496"/>
                  </a:cubicBezTo>
                  <a:cubicBezTo>
                    <a:pt x="852" y="3283"/>
                    <a:pt x="912" y="3071"/>
                    <a:pt x="912" y="2858"/>
                  </a:cubicBezTo>
                  <a:lnTo>
                    <a:pt x="912" y="2858"/>
                  </a:lnTo>
                  <a:lnTo>
                    <a:pt x="821" y="2888"/>
                  </a:lnTo>
                  <a:lnTo>
                    <a:pt x="821" y="2827"/>
                  </a:lnTo>
                  <a:cubicBezTo>
                    <a:pt x="834" y="2815"/>
                    <a:pt x="852" y="2807"/>
                    <a:pt x="868" y="2807"/>
                  </a:cubicBezTo>
                  <a:cubicBezTo>
                    <a:pt x="892" y="2807"/>
                    <a:pt x="912" y="2822"/>
                    <a:pt x="912" y="2858"/>
                  </a:cubicBezTo>
                  <a:cubicBezTo>
                    <a:pt x="973" y="2827"/>
                    <a:pt x="852" y="2767"/>
                    <a:pt x="821" y="2767"/>
                  </a:cubicBezTo>
                  <a:cubicBezTo>
                    <a:pt x="838" y="2741"/>
                    <a:pt x="856" y="2732"/>
                    <a:pt x="872" y="2732"/>
                  </a:cubicBezTo>
                  <a:cubicBezTo>
                    <a:pt x="907" y="2732"/>
                    <a:pt x="939" y="2772"/>
                    <a:pt x="961" y="2772"/>
                  </a:cubicBezTo>
                  <a:cubicBezTo>
                    <a:pt x="966" y="2772"/>
                    <a:pt x="970" y="2770"/>
                    <a:pt x="973" y="2767"/>
                  </a:cubicBezTo>
                  <a:lnTo>
                    <a:pt x="943" y="2736"/>
                  </a:lnTo>
                  <a:cubicBezTo>
                    <a:pt x="882" y="2706"/>
                    <a:pt x="852" y="2706"/>
                    <a:pt x="852" y="2645"/>
                  </a:cubicBezTo>
                  <a:cubicBezTo>
                    <a:pt x="882" y="2615"/>
                    <a:pt x="912" y="2615"/>
                    <a:pt x="912" y="2615"/>
                  </a:cubicBezTo>
                  <a:cubicBezTo>
                    <a:pt x="943" y="2615"/>
                    <a:pt x="943" y="2615"/>
                    <a:pt x="912" y="2584"/>
                  </a:cubicBezTo>
                  <a:lnTo>
                    <a:pt x="943" y="2493"/>
                  </a:lnTo>
                  <a:lnTo>
                    <a:pt x="943" y="2493"/>
                  </a:lnTo>
                  <a:lnTo>
                    <a:pt x="852" y="2554"/>
                  </a:lnTo>
                  <a:cubicBezTo>
                    <a:pt x="807" y="2509"/>
                    <a:pt x="828" y="2481"/>
                    <a:pt x="806" y="2481"/>
                  </a:cubicBezTo>
                  <a:cubicBezTo>
                    <a:pt x="798" y="2481"/>
                    <a:pt x="785" y="2485"/>
                    <a:pt x="760" y="2493"/>
                  </a:cubicBezTo>
                  <a:cubicBezTo>
                    <a:pt x="912" y="2432"/>
                    <a:pt x="821" y="2189"/>
                    <a:pt x="852" y="2128"/>
                  </a:cubicBezTo>
                  <a:cubicBezTo>
                    <a:pt x="791" y="2098"/>
                    <a:pt x="791" y="2037"/>
                    <a:pt x="791" y="1976"/>
                  </a:cubicBezTo>
                  <a:cubicBezTo>
                    <a:pt x="791" y="1976"/>
                    <a:pt x="760" y="1984"/>
                    <a:pt x="734" y="1984"/>
                  </a:cubicBezTo>
                  <a:cubicBezTo>
                    <a:pt x="707" y="1984"/>
                    <a:pt x="684" y="1976"/>
                    <a:pt x="700" y="1946"/>
                  </a:cubicBezTo>
                  <a:cubicBezTo>
                    <a:pt x="908" y="1946"/>
                    <a:pt x="795" y="1829"/>
                    <a:pt x="935" y="1796"/>
                  </a:cubicBezTo>
                  <a:lnTo>
                    <a:pt x="935" y="1796"/>
                  </a:lnTo>
                  <a:cubicBezTo>
                    <a:pt x="928" y="1797"/>
                    <a:pt x="923" y="1797"/>
                    <a:pt x="918" y="1797"/>
                  </a:cubicBezTo>
                  <a:cubicBezTo>
                    <a:pt x="847" y="1797"/>
                    <a:pt x="883" y="1690"/>
                    <a:pt x="812" y="1690"/>
                  </a:cubicBezTo>
                  <a:cubicBezTo>
                    <a:pt x="799" y="1690"/>
                    <a:pt x="782" y="1694"/>
                    <a:pt x="760" y="1703"/>
                  </a:cubicBezTo>
                  <a:cubicBezTo>
                    <a:pt x="776" y="1672"/>
                    <a:pt x="798" y="1672"/>
                    <a:pt x="821" y="1672"/>
                  </a:cubicBezTo>
                  <a:cubicBezTo>
                    <a:pt x="844" y="1672"/>
                    <a:pt x="867" y="1672"/>
                    <a:pt x="882" y="1642"/>
                  </a:cubicBezTo>
                  <a:cubicBezTo>
                    <a:pt x="821" y="1551"/>
                    <a:pt x="943" y="1399"/>
                    <a:pt x="912" y="1277"/>
                  </a:cubicBezTo>
                  <a:cubicBezTo>
                    <a:pt x="882" y="1277"/>
                    <a:pt x="852" y="1277"/>
                    <a:pt x="821" y="1247"/>
                  </a:cubicBezTo>
                  <a:lnTo>
                    <a:pt x="943" y="1186"/>
                  </a:lnTo>
                  <a:cubicBezTo>
                    <a:pt x="943" y="1158"/>
                    <a:pt x="818" y="1156"/>
                    <a:pt x="862" y="1110"/>
                  </a:cubicBezTo>
                  <a:lnTo>
                    <a:pt x="862" y="1110"/>
                  </a:lnTo>
                  <a:cubicBezTo>
                    <a:pt x="854" y="1115"/>
                    <a:pt x="847" y="1118"/>
                    <a:pt x="840" y="1118"/>
                  </a:cubicBezTo>
                  <a:cubicBezTo>
                    <a:pt x="829" y="1118"/>
                    <a:pt x="821" y="1110"/>
                    <a:pt x="821" y="1095"/>
                  </a:cubicBezTo>
                  <a:cubicBezTo>
                    <a:pt x="943" y="821"/>
                    <a:pt x="700" y="548"/>
                    <a:pt x="943" y="274"/>
                  </a:cubicBezTo>
                  <a:lnTo>
                    <a:pt x="943" y="274"/>
                  </a:lnTo>
                  <a:cubicBezTo>
                    <a:pt x="933" y="284"/>
                    <a:pt x="926" y="288"/>
                    <a:pt x="920" y="288"/>
                  </a:cubicBezTo>
                  <a:cubicBezTo>
                    <a:pt x="909" y="288"/>
                    <a:pt x="902" y="274"/>
                    <a:pt x="882" y="274"/>
                  </a:cubicBezTo>
                  <a:lnTo>
                    <a:pt x="791" y="274"/>
                  </a:lnTo>
                  <a:lnTo>
                    <a:pt x="882" y="153"/>
                  </a:lnTo>
                  <a:cubicBezTo>
                    <a:pt x="791" y="122"/>
                    <a:pt x="882" y="3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9668139" y="1724748"/>
              <a:ext cx="4471" cy="3013"/>
            </a:xfrm>
            <a:custGeom>
              <a:avLst/>
              <a:gdLst/>
              <a:ahLst/>
              <a:cxnLst/>
              <a:rect l="l" t="t" r="r" b="b"/>
              <a:pathLst>
                <a:path w="92" h="62" extrusionOk="0">
                  <a:moveTo>
                    <a:pt x="31" y="1"/>
                  </a:moveTo>
                  <a:cubicBezTo>
                    <a:pt x="31" y="31"/>
                    <a:pt x="31" y="31"/>
                    <a:pt x="1" y="62"/>
                  </a:cubicBezTo>
                  <a:lnTo>
                    <a:pt x="92" y="3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6050962" y="2457960"/>
              <a:ext cx="2152065" cy="1095178"/>
            </a:xfrm>
            <a:custGeom>
              <a:avLst/>
              <a:gdLst/>
              <a:ahLst/>
              <a:cxnLst/>
              <a:rect l="l" t="t" r="r" b="b"/>
              <a:pathLst>
                <a:path w="44288" h="22538" extrusionOk="0">
                  <a:moveTo>
                    <a:pt x="39847" y="140"/>
                  </a:moveTo>
                  <a:lnTo>
                    <a:pt x="39847" y="140"/>
                  </a:lnTo>
                  <a:cubicBezTo>
                    <a:pt x="39858" y="140"/>
                    <a:pt x="39869" y="140"/>
                    <a:pt x="39880" y="140"/>
                  </a:cubicBezTo>
                  <a:lnTo>
                    <a:pt x="39849" y="140"/>
                  </a:lnTo>
                  <a:cubicBezTo>
                    <a:pt x="39849" y="140"/>
                    <a:pt x="39848" y="140"/>
                    <a:pt x="39847" y="140"/>
                  </a:cubicBezTo>
                  <a:close/>
                  <a:moveTo>
                    <a:pt x="25407" y="151"/>
                  </a:moveTo>
                  <a:cubicBezTo>
                    <a:pt x="25459" y="156"/>
                    <a:pt x="25511" y="163"/>
                    <a:pt x="25563" y="170"/>
                  </a:cubicBezTo>
                  <a:cubicBezTo>
                    <a:pt x="25515" y="161"/>
                    <a:pt x="25461" y="154"/>
                    <a:pt x="25407" y="151"/>
                  </a:cubicBezTo>
                  <a:close/>
                  <a:moveTo>
                    <a:pt x="18043" y="322"/>
                  </a:moveTo>
                  <a:lnTo>
                    <a:pt x="18043" y="322"/>
                  </a:lnTo>
                  <a:cubicBezTo>
                    <a:pt x="18022" y="332"/>
                    <a:pt x="18006" y="342"/>
                    <a:pt x="17995" y="353"/>
                  </a:cubicBezTo>
                  <a:cubicBezTo>
                    <a:pt x="17995" y="323"/>
                    <a:pt x="17909" y="322"/>
                    <a:pt x="18043" y="322"/>
                  </a:cubicBezTo>
                  <a:close/>
                  <a:moveTo>
                    <a:pt x="43422" y="340"/>
                  </a:moveTo>
                  <a:cubicBezTo>
                    <a:pt x="43356" y="340"/>
                    <a:pt x="43298" y="344"/>
                    <a:pt x="43254" y="353"/>
                  </a:cubicBezTo>
                  <a:cubicBezTo>
                    <a:pt x="43304" y="346"/>
                    <a:pt x="43366" y="342"/>
                    <a:pt x="43432" y="340"/>
                  </a:cubicBezTo>
                  <a:lnTo>
                    <a:pt x="43432" y="340"/>
                  </a:lnTo>
                  <a:cubicBezTo>
                    <a:pt x="43429" y="340"/>
                    <a:pt x="43425" y="340"/>
                    <a:pt x="43422" y="340"/>
                  </a:cubicBezTo>
                  <a:close/>
                  <a:moveTo>
                    <a:pt x="43517" y="339"/>
                  </a:moveTo>
                  <a:cubicBezTo>
                    <a:pt x="43488" y="339"/>
                    <a:pt x="43460" y="340"/>
                    <a:pt x="43432" y="340"/>
                  </a:cubicBezTo>
                  <a:lnTo>
                    <a:pt x="43432" y="340"/>
                  </a:lnTo>
                  <a:cubicBezTo>
                    <a:pt x="43590" y="341"/>
                    <a:pt x="43794" y="362"/>
                    <a:pt x="43983" y="383"/>
                  </a:cubicBezTo>
                  <a:cubicBezTo>
                    <a:pt x="43983" y="375"/>
                    <a:pt x="43983" y="365"/>
                    <a:pt x="43983" y="353"/>
                  </a:cubicBezTo>
                  <a:cubicBezTo>
                    <a:pt x="43922" y="353"/>
                    <a:pt x="43713" y="339"/>
                    <a:pt x="43517" y="339"/>
                  </a:cubicBezTo>
                  <a:close/>
                  <a:moveTo>
                    <a:pt x="5506" y="634"/>
                  </a:moveTo>
                  <a:cubicBezTo>
                    <a:pt x="5593" y="634"/>
                    <a:pt x="5685" y="641"/>
                    <a:pt x="5776" y="657"/>
                  </a:cubicBezTo>
                  <a:cubicBezTo>
                    <a:pt x="5735" y="667"/>
                    <a:pt x="5688" y="670"/>
                    <a:pt x="5635" y="670"/>
                  </a:cubicBezTo>
                  <a:cubicBezTo>
                    <a:pt x="5529" y="670"/>
                    <a:pt x="5401" y="657"/>
                    <a:pt x="5259" y="657"/>
                  </a:cubicBezTo>
                  <a:cubicBezTo>
                    <a:pt x="5335" y="641"/>
                    <a:pt x="5419" y="634"/>
                    <a:pt x="5506" y="634"/>
                  </a:cubicBezTo>
                  <a:close/>
                  <a:moveTo>
                    <a:pt x="17886" y="806"/>
                  </a:moveTo>
                  <a:cubicBezTo>
                    <a:pt x="17892" y="807"/>
                    <a:pt x="17897" y="808"/>
                    <a:pt x="17904" y="809"/>
                  </a:cubicBezTo>
                  <a:cubicBezTo>
                    <a:pt x="17898" y="808"/>
                    <a:pt x="17892" y="807"/>
                    <a:pt x="17886" y="806"/>
                  </a:cubicBezTo>
                  <a:close/>
                  <a:moveTo>
                    <a:pt x="821" y="7465"/>
                  </a:moveTo>
                  <a:cubicBezTo>
                    <a:pt x="821" y="7617"/>
                    <a:pt x="882" y="7921"/>
                    <a:pt x="821" y="8043"/>
                  </a:cubicBezTo>
                  <a:cubicBezTo>
                    <a:pt x="760" y="7860"/>
                    <a:pt x="791" y="7739"/>
                    <a:pt x="821" y="7465"/>
                  </a:cubicBezTo>
                  <a:close/>
                  <a:moveTo>
                    <a:pt x="2402" y="21690"/>
                  </a:moveTo>
                  <a:lnTo>
                    <a:pt x="2402" y="21690"/>
                  </a:lnTo>
                  <a:cubicBezTo>
                    <a:pt x="2348" y="21694"/>
                    <a:pt x="2301" y="21699"/>
                    <a:pt x="2260" y="21703"/>
                  </a:cubicBezTo>
                  <a:lnTo>
                    <a:pt x="2260" y="21703"/>
                  </a:lnTo>
                  <a:lnTo>
                    <a:pt x="2402" y="21690"/>
                  </a:lnTo>
                  <a:close/>
                  <a:moveTo>
                    <a:pt x="30092" y="21782"/>
                  </a:moveTo>
                  <a:lnTo>
                    <a:pt x="30092" y="21782"/>
                  </a:lnTo>
                  <a:cubicBezTo>
                    <a:pt x="30115" y="21786"/>
                    <a:pt x="30152" y="21788"/>
                    <a:pt x="30201" y="21788"/>
                  </a:cubicBezTo>
                  <a:lnTo>
                    <a:pt x="30201" y="21788"/>
                  </a:lnTo>
                  <a:lnTo>
                    <a:pt x="30092" y="21782"/>
                  </a:lnTo>
                  <a:close/>
                  <a:moveTo>
                    <a:pt x="16426" y="22428"/>
                  </a:moveTo>
                  <a:cubicBezTo>
                    <a:pt x="16437" y="22428"/>
                    <a:pt x="16399" y="22435"/>
                    <a:pt x="16353" y="22450"/>
                  </a:cubicBezTo>
                  <a:lnTo>
                    <a:pt x="16201" y="22450"/>
                  </a:lnTo>
                  <a:cubicBezTo>
                    <a:pt x="16353" y="22435"/>
                    <a:pt x="16414" y="22428"/>
                    <a:pt x="16426" y="22428"/>
                  </a:cubicBezTo>
                  <a:close/>
                  <a:moveTo>
                    <a:pt x="24808" y="22475"/>
                  </a:moveTo>
                  <a:lnTo>
                    <a:pt x="24808" y="22475"/>
                  </a:lnTo>
                  <a:cubicBezTo>
                    <a:pt x="24816" y="22477"/>
                    <a:pt x="24824" y="22479"/>
                    <a:pt x="24834" y="22481"/>
                  </a:cubicBezTo>
                  <a:cubicBezTo>
                    <a:pt x="24826" y="22479"/>
                    <a:pt x="24817" y="22477"/>
                    <a:pt x="24808" y="22475"/>
                  </a:cubicBezTo>
                  <a:close/>
                  <a:moveTo>
                    <a:pt x="30813" y="1"/>
                  </a:moveTo>
                  <a:cubicBezTo>
                    <a:pt x="30317" y="1"/>
                    <a:pt x="29745" y="23"/>
                    <a:pt x="29304" y="23"/>
                  </a:cubicBezTo>
                  <a:cubicBezTo>
                    <a:pt x="29193" y="23"/>
                    <a:pt x="29089" y="22"/>
                    <a:pt x="28998" y="18"/>
                  </a:cubicBezTo>
                  <a:lnTo>
                    <a:pt x="28968" y="110"/>
                  </a:lnTo>
                  <a:cubicBezTo>
                    <a:pt x="28825" y="101"/>
                    <a:pt x="28683" y="97"/>
                    <a:pt x="28536" y="97"/>
                  </a:cubicBezTo>
                  <a:cubicBezTo>
                    <a:pt x="28183" y="97"/>
                    <a:pt x="27808" y="118"/>
                    <a:pt x="27357" y="140"/>
                  </a:cubicBezTo>
                  <a:lnTo>
                    <a:pt x="27387" y="201"/>
                  </a:lnTo>
                  <a:cubicBezTo>
                    <a:pt x="27250" y="216"/>
                    <a:pt x="27094" y="222"/>
                    <a:pt x="26924" y="222"/>
                  </a:cubicBezTo>
                  <a:cubicBezTo>
                    <a:pt x="26414" y="222"/>
                    <a:pt x="25776" y="170"/>
                    <a:pt x="25138" y="170"/>
                  </a:cubicBezTo>
                  <a:cubicBezTo>
                    <a:pt x="25168" y="155"/>
                    <a:pt x="25237" y="148"/>
                    <a:pt x="25316" y="148"/>
                  </a:cubicBezTo>
                  <a:cubicBezTo>
                    <a:pt x="25345" y="148"/>
                    <a:pt x="25376" y="149"/>
                    <a:pt x="25407" y="151"/>
                  </a:cubicBezTo>
                  <a:lnTo>
                    <a:pt x="25407" y="151"/>
                  </a:lnTo>
                  <a:cubicBezTo>
                    <a:pt x="25220" y="131"/>
                    <a:pt x="25029" y="123"/>
                    <a:pt x="24838" y="123"/>
                  </a:cubicBezTo>
                  <a:cubicBezTo>
                    <a:pt x="24219" y="123"/>
                    <a:pt x="23587" y="202"/>
                    <a:pt x="23013" y="202"/>
                  </a:cubicBezTo>
                  <a:cubicBezTo>
                    <a:pt x="22822" y="202"/>
                    <a:pt x="22638" y="194"/>
                    <a:pt x="22463" y="170"/>
                  </a:cubicBezTo>
                  <a:cubicBezTo>
                    <a:pt x="22382" y="180"/>
                    <a:pt x="22308" y="184"/>
                    <a:pt x="22239" y="184"/>
                  </a:cubicBezTo>
                  <a:cubicBezTo>
                    <a:pt x="22102" y="184"/>
                    <a:pt x="21987" y="170"/>
                    <a:pt x="21885" y="170"/>
                  </a:cubicBezTo>
                  <a:lnTo>
                    <a:pt x="21855" y="170"/>
                  </a:lnTo>
                  <a:cubicBezTo>
                    <a:pt x="21733" y="140"/>
                    <a:pt x="21642" y="140"/>
                    <a:pt x="21521" y="140"/>
                  </a:cubicBezTo>
                  <a:cubicBezTo>
                    <a:pt x="21612" y="140"/>
                    <a:pt x="21703" y="170"/>
                    <a:pt x="21794" y="170"/>
                  </a:cubicBezTo>
                  <a:cubicBezTo>
                    <a:pt x="21612" y="170"/>
                    <a:pt x="21338" y="170"/>
                    <a:pt x="21065" y="201"/>
                  </a:cubicBezTo>
                  <a:lnTo>
                    <a:pt x="20974" y="110"/>
                  </a:lnTo>
                  <a:lnTo>
                    <a:pt x="20913" y="110"/>
                  </a:lnTo>
                  <a:cubicBezTo>
                    <a:pt x="20863" y="104"/>
                    <a:pt x="20824" y="101"/>
                    <a:pt x="20794" y="101"/>
                  </a:cubicBezTo>
                  <a:cubicBezTo>
                    <a:pt x="20664" y="101"/>
                    <a:pt x="20722" y="151"/>
                    <a:pt x="20822" y="201"/>
                  </a:cubicBezTo>
                  <a:cubicBezTo>
                    <a:pt x="20700" y="231"/>
                    <a:pt x="20578" y="231"/>
                    <a:pt x="20487" y="262"/>
                  </a:cubicBezTo>
                  <a:cubicBezTo>
                    <a:pt x="20416" y="221"/>
                    <a:pt x="20315" y="211"/>
                    <a:pt x="20200" y="211"/>
                  </a:cubicBezTo>
                  <a:cubicBezTo>
                    <a:pt x="20085" y="211"/>
                    <a:pt x="19957" y="221"/>
                    <a:pt x="19832" y="221"/>
                  </a:cubicBezTo>
                  <a:cubicBezTo>
                    <a:pt x="19707" y="221"/>
                    <a:pt x="19585" y="211"/>
                    <a:pt x="19484" y="170"/>
                  </a:cubicBezTo>
                  <a:cubicBezTo>
                    <a:pt x="19316" y="227"/>
                    <a:pt x="18315" y="205"/>
                    <a:pt x="18045" y="321"/>
                  </a:cubicBezTo>
                  <a:lnTo>
                    <a:pt x="18045" y="321"/>
                  </a:lnTo>
                  <a:cubicBezTo>
                    <a:pt x="17897" y="307"/>
                    <a:pt x="17756" y="300"/>
                    <a:pt x="17619" y="300"/>
                  </a:cubicBezTo>
                  <a:cubicBezTo>
                    <a:pt x="17478" y="300"/>
                    <a:pt x="17341" y="307"/>
                    <a:pt x="17204" y="322"/>
                  </a:cubicBezTo>
                  <a:lnTo>
                    <a:pt x="17083" y="231"/>
                  </a:lnTo>
                  <a:lnTo>
                    <a:pt x="16414" y="353"/>
                  </a:lnTo>
                  <a:cubicBezTo>
                    <a:pt x="16019" y="292"/>
                    <a:pt x="15867" y="262"/>
                    <a:pt x="16262" y="201"/>
                  </a:cubicBezTo>
                  <a:lnTo>
                    <a:pt x="16262" y="201"/>
                  </a:lnTo>
                  <a:cubicBezTo>
                    <a:pt x="15320" y="292"/>
                    <a:pt x="15472" y="231"/>
                    <a:pt x="14682" y="353"/>
                  </a:cubicBezTo>
                  <a:lnTo>
                    <a:pt x="14712" y="292"/>
                  </a:lnTo>
                  <a:cubicBezTo>
                    <a:pt x="14493" y="292"/>
                    <a:pt x="14158" y="331"/>
                    <a:pt x="13939" y="331"/>
                  </a:cubicBezTo>
                  <a:cubicBezTo>
                    <a:pt x="13884" y="331"/>
                    <a:pt x="13837" y="328"/>
                    <a:pt x="13800" y="322"/>
                  </a:cubicBezTo>
                  <a:cubicBezTo>
                    <a:pt x="13162" y="201"/>
                    <a:pt x="10609" y="292"/>
                    <a:pt x="8967" y="201"/>
                  </a:cubicBezTo>
                  <a:lnTo>
                    <a:pt x="8967" y="201"/>
                  </a:lnTo>
                  <a:cubicBezTo>
                    <a:pt x="9050" y="250"/>
                    <a:pt x="9032" y="266"/>
                    <a:pt x="8960" y="266"/>
                  </a:cubicBezTo>
                  <a:cubicBezTo>
                    <a:pt x="8829" y="266"/>
                    <a:pt x="8520" y="213"/>
                    <a:pt x="8313" y="213"/>
                  </a:cubicBezTo>
                  <a:cubicBezTo>
                    <a:pt x="8214" y="213"/>
                    <a:pt x="8138" y="226"/>
                    <a:pt x="8116" y="262"/>
                  </a:cubicBezTo>
                  <a:cubicBezTo>
                    <a:pt x="8025" y="201"/>
                    <a:pt x="7812" y="201"/>
                    <a:pt x="8055" y="140"/>
                  </a:cubicBezTo>
                  <a:lnTo>
                    <a:pt x="8055" y="140"/>
                  </a:lnTo>
                  <a:cubicBezTo>
                    <a:pt x="7869" y="154"/>
                    <a:pt x="7704" y="158"/>
                    <a:pt x="7552" y="158"/>
                  </a:cubicBezTo>
                  <a:cubicBezTo>
                    <a:pt x="7281" y="158"/>
                    <a:pt x="7055" y="144"/>
                    <a:pt x="6837" y="144"/>
                  </a:cubicBezTo>
                  <a:cubicBezTo>
                    <a:pt x="6638" y="144"/>
                    <a:pt x="6445" y="156"/>
                    <a:pt x="6232" y="201"/>
                  </a:cubicBezTo>
                  <a:cubicBezTo>
                    <a:pt x="6110" y="170"/>
                    <a:pt x="6414" y="140"/>
                    <a:pt x="6323" y="110"/>
                  </a:cubicBezTo>
                  <a:cubicBezTo>
                    <a:pt x="6232" y="110"/>
                    <a:pt x="6049" y="140"/>
                    <a:pt x="5958" y="140"/>
                  </a:cubicBezTo>
                  <a:cubicBezTo>
                    <a:pt x="5867" y="110"/>
                    <a:pt x="6080" y="79"/>
                    <a:pt x="6201" y="79"/>
                  </a:cubicBezTo>
                  <a:cubicBezTo>
                    <a:pt x="5350" y="79"/>
                    <a:pt x="5259" y="201"/>
                    <a:pt x="5198" y="322"/>
                  </a:cubicBezTo>
                  <a:cubicBezTo>
                    <a:pt x="5036" y="299"/>
                    <a:pt x="4904" y="289"/>
                    <a:pt x="4785" y="289"/>
                  </a:cubicBezTo>
                  <a:cubicBezTo>
                    <a:pt x="4592" y="289"/>
                    <a:pt x="4432" y="315"/>
                    <a:pt x="4226" y="353"/>
                  </a:cubicBezTo>
                  <a:cubicBezTo>
                    <a:pt x="4074" y="322"/>
                    <a:pt x="3830" y="292"/>
                    <a:pt x="4377" y="262"/>
                  </a:cubicBezTo>
                  <a:cubicBezTo>
                    <a:pt x="4204" y="262"/>
                    <a:pt x="3623" y="242"/>
                    <a:pt x="3152" y="242"/>
                  </a:cubicBezTo>
                  <a:cubicBezTo>
                    <a:pt x="2798" y="242"/>
                    <a:pt x="2506" y="253"/>
                    <a:pt x="2493" y="292"/>
                  </a:cubicBezTo>
                  <a:cubicBezTo>
                    <a:pt x="2402" y="292"/>
                    <a:pt x="2067" y="292"/>
                    <a:pt x="2007" y="322"/>
                  </a:cubicBezTo>
                  <a:cubicBezTo>
                    <a:pt x="1642" y="292"/>
                    <a:pt x="1460" y="292"/>
                    <a:pt x="1277" y="292"/>
                  </a:cubicBezTo>
                  <a:lnTo>
                    <a:pt x="426" y="292"/>
                  </a:lnTo>
                  <a:lnTo>
                    <a:pt x="700" y="322"/>
                  </a:lnTo>
                  <a:cubicBezTo>
                    <a:pt x="578" y="353"/>
                    <a:pt x="487" y="383"/>
                    <a:pt x="365" y="383"/>
                  </a:cubicBezTo>
                  <a:cubicBezTo>
                    <a:pt x="365" y="505"/>
                    <a:pt x="335" y="626"/>
                    <a:pt x="335" y="778"/>
                  </a:cubicBezTo>
                  <a:cubicBezTo>
                    <a:pt x="335" y="869"/>
                    <a:pt x="335" y="961"/>
                    <a:pt x="335" y="1052"/>
                  </a:cubicBezTo>
                  <a:cubicBezTo>
                    <a:pt x="335" y="1133"/>
                    <a:pt x="335" y="1189"/>
                    <a:pt x="335" y="1265"/>
                  </a:cubicBezTo>
                  <a:lnTo>
                    <a:pt x="335" y="1265"/>
                  </a:lnTo>
                  <a:cubicBezTo>
                    <a:pt x="244" y="2511"/>
                    <a:pt x="365" y="1812"/>
                    <a:pt x="274" y="3028"/>
                  </a:cubicBezTo>
                  <a:lnTo>
                    <a:pt x="335" y="2936"/>
                  </a:lnTo>
                  <a:lnTo>
                    <a:pt x="335" y="2936"/>
                  </a:lnTo>
                  <a:cubicBezTo>
                    <a:pt x="487" y="3058"/>
                    <a:pt x="244" y="4031"/>
                    <a:pt x="304" y="4730"/>
                  </a:cubicBezTo>
                  <a:lnTo>
                    <a:pt x="335" y="4487"/>
                  </a:lnTo>
                  <a:lnTo>
                    <a:pt x="335" y="4487"/>
                  </a:lnTo>
                  <a:cubicBezTo>
                    <a:pt x="396" y="4851"/>
                    <a:pt x="122" y="5550"/>
                    <a:pt x="122" y="5915"/>
                  </a:cubicBezTo>
                  <a:cubicBezTo>
                    <a:pt x="117" y="5930"/>
                    <a:pt x="113" y="5937"/>
                    <a:pt x="109" y="5937"/>
                  </a:cubicBezTo>
                  <a:cubicBezTo>
                    <a:pt x="92" y="5937"/>
                    <a:pt x="92" y="5773"/>
                    <a:pt x="92" y="5672"/>
                  </a:cubicBezTo>
                  <a:lnTo>
                    <a:pt x="92" y="5672"/>
                  </a:lnTo>
                  <a:cubicBezTo>
                    <a:pt x="1" y="6675"/>
                    <a:pt x="183" y="5824"/>
                    <a:pt x="213" y="6553"/>
                  </a:cubicBezTo>
                  <a:cubicBezTo>
                    <a:pt x="199" y="6588"/>
                    <a:pt x="184" y="6597"/>
                    <a:pt x="169" y="6597"/>
                  </a:cubicBezTo>
                  <a:cubicBezTo>
                    <a:pt x="150" y="6597"/>
                    <a:pt x="131" y="6584"/>
                    <a:pt x="114" y="6584"/>
                  </a:cubicBezTo>
                  <a:cubicBezTo>
                    <a:pt x="84" y="6584"/>
                    <a:pt x="61" y="6629"/>
                    <a:pt x="61" y="6888"/>
                  </a:cubicBezTo>
                  <a:cubicBezTo>
                    <a:pt x="31" y="7131"/>
                    <a:pt x="213" y="8347"/>
                    <a:pt x="122" y="9046"/>
                  </a:cubicBezTo>
                  <a:cubicBezTo>
                    <a:pt x="156" y="8961"/>
                    <a:pt x="181" y="8876"/>
                    <a:pt x="201" y="8876"/>
                  </a:cubicBezTo>
                  <a:cubicBezTo>
                    <a:pt x="217" y="8876"/>
                    <a:pt x="230" y="8929"/>
                    <a:pt x="244" y="9076"/>
                  </a:cubicBezTo>
                  <a:cubicBezTo>
                    <a:pt x="244" y="9623"/>
                    <a:pt x="92" y="10535"/>
                    <a:pt x="213" y="11022"/>
                  </a:cubicBezTo>
                  <a:cubicBezTo>
                    <a:pt x="213" y="11082"/>
                    <a:pt x="183" y="11113"/>
                    <a:pt x="183" y="11113"/>
                  </a:cubicBezTo>
                  <a:cubicBezTo>
                    <a:pt x="213" y="11538"/>
                    <a:pt x="244" y="12450"/>
                    <a:pt x="304" y="12693"/>
                  </a:cubicBezTo>
                  <a:cubicBezTo>
                    <a:pt x="63" y="13056"/>
                    <a:pt x="421" y="15216"/>
                    <a:pt x="188" y="15216"/>
                  </a:cubicBezTo>
                  <a:cubicBezTo>
                    <a:pt x="186" y="15216"/>
                    <a:pt x="185" y="15216"/>
                    <a:pt x="183" y="15216"/>
                  </a:cubicBezTo>
                  <a:lnTo>
                    <a:pt x="183" y="15216"/>
                  </a:lnTo>
                  <a:lnTo>
                    <a:pt x="213" y="16493"/>
                  </a:lnTo>
                  <a:lnTo>
                    <a:pt x="213" y="16493"/>
                  </a:lnTo>
                  <a:lnTo>
                    <a:pt x="183" y="16462"/>
                  </a:lnTo>
                  <a:lnTo>
                    <a:pt x="183" y="16462"/>
                  </a:lnTo>
                  <a:cubicBezTo>
                    <a:pt x="152" y="17253"/>
                    <a:pt x="213" y="17526"/>
                    <a:pt x="274" y="17830"/>
                  </a:cubicBezTo>
                  <a:cubicBezTo>
                    <a:pt x="274" y="17899"/>
                    <a:pt x="270" y="17920"/>
                    <a:pt x="263" y="17920"/>
                  </a:cubicBezTo>
                  <a:cubicBezTo>
                    <a:pt x="251" y="17920"/>
                    <a:pt x="232" y="17861"/>
                    <a:pt x="213" y="17861"/>
                  </a:cubicBezTo>
                  <a:cubicBezTo>
                    <a:pt x="183" y="19046"/>
                    <a:pt x="183" y="19137"/>
                    <a:pt x="304" y="20140"/>
                  </a:cubicBezTo>
                  <a:lnTo>
                    <a:pt x="244" y="20231"/>
                  </a:lnTo>
                  <a:cubicBezTo>
                    <a:pt x="244" y="20323"/>
                    <a:pt x="244" y="20596"/>
                    <a:pt x="213" y="20931"/>
                  </a:cubicBezTo>
                  <a:cubicBezTo>
                    <a:pt x="213" y="21113"/>
                    <a:pt x="213" y="21295"/>
                    <a:pt x="183" y="21508"/>
                  </a:cubicBezTo>
                  <a:cubicBezTo>
                    <a:pt x="183" y="21812"/>
                    <a:pt x="183" y="22146"/>
                    <a:pt x="183" y="22481"/>
                  </a:cubicBezTo>
                  <a:cubicBezTo>
                    <a:pt x="426" y="22481"/>
                    <a:pt x="639" y="22450"/>
                    <a:pt x="882" y="22450"/>
                  </a:cubicBezTo>
                  <a:lnTo>
                    <a:pt x="1399" y="22450"/>
                  </a:lnTo>
                  <a:cubicBezTo>
                    <a:pt x="1399" y="22450"/>
                    <a:pt x="1368" y="22450"/>
                    <a:pt x="1277" y="22481"/>
                  </a:cubicBezTo>
                  <a:cubicBezTo>
                    <a:pt x="1459" y="22468"/>
                    <a:pt x="1651" y="22463"/>
                    <a:pt x="1847" y="22463"/>
                  </a:cubicBezTo>
                  <a:cubicBezTo>
                    <a:pt x="2598" y="22463"/>
                    <a:pt x="3417" y="22537"/>
                    <a:pt x="4031" y="22537"/>
                  </a:cubicBezTo>
                  <a:cubicBezTo>
                    <a:pt x="4406" y="22537"/>
                    <a:pt x="4705" y="22509"/>
                    <a:pt x="4864" y="22420"/>
                  </a:cubicBezTo>
                  <a:lnTo>
                    <a:pt x="5715" y="22329"/>
                  </a:lnTo>
                  <a:cubicBezTo>
                    <a:pt x="4590" y="22329"/>
                    <a:pt x="5867" y="22238"/>
                    <a:pt x="5411" y="22177"/>
                  </a:cubicBezTo>
                  <a:cubicBezTo>
                    <a:pt x="5867" y="22177"/>
                    <a:pt x="6536" y="22268"/>
                    <a:pt x="6019" y="22268"/>
                  </a:cubicBezTo>
                  <a:lnTo>
                    <a:pt x="5928" y="22268"/>
                  </a:lnTo>
                  <a:cubicBezTo>
                    <a:pt x="5745" y="22390"/>
                    <a:pt x="7295" y="22298"/>
                    <a:pt x="7265" y="22420"/>
                  </a:cubicBezTo>
                  <a:cubicBezTo>
                    <a:pt x="7578" y="22416"/>
                    <a:pt x="7889" y="22414"/>
                    <a:pt x="8199" y="22414"/>
                  </a:cubicBezTo>
                  <a:cubicBezTo>
                    <a:pt x="10060" y="22414"/>
                    <a:pt x="11872" y="22481"/>
                    <a:pt x="13618" y="22481"/>
                  </a:cubicBezTo>
                  <a:lnTo>
                    <a:pt x="13375" y="22390"/>
                  </a:lnTo>
                  <a:lnTo>
                    <a:pt x="14104" y="22390"/>
                  </a:lnTo>
                  <a:cubicBezTo>
                    <a:pt x="14252" y="22414"/>
                    <a:pt x="14320" y="22459"/>
                    <a:pt x="14067" y="22459"/>
                  </a:cubicBezTo>
                  <a:cubicBezTo>
                    <a:pt x="14007" y="22459"/>
                    <a:pt x="13929" y="22456"/>
                    <a:pt x="13831" y="22450"/>
                  </a:cubicBezTo>
                  <a:lnTo>
                    <a:pt x="13831" y="22450"/>
                  </a:lnTo>
                  <a:cubicBezTo>
                    <a:pt x="13903" y="22474"/>
                    <a:pt x="13996" y="22484"/>
                    <a:pt x="14095" y="22484"/>
                  </a:cubicBezTo>
                  <a:cubicBezTo>
                    <a:pt x="14371" y="22484"/>
                    <a:pt x="14690" y="22412"/>
                    <a:pt x="14712" y="22390"/>
                  </a:cubicBezTo>
                  <a:lnTo>
                    <a:pt x="14712" y="22390"/>
                  </a:lnTo>
                  <a:cubicBezTo>
                    <a:pt x="15685" y="22420"/>
                    <a:pt x="14317" y="22511"/>
                    <a:pt x="14621" y="22511"/>
                  </a:cubicBezTo>
                  <a:lnTo>
                    <a:pt x="14925" y="22511"/>
                  </a:lnTo>
                  <a:cubicBezTo>
                    <a:pt x="15259" y="22450"/>
                    <a:pt x="15290" y="22420"/>
                    <a:pt x="15897" y="22420"/>
                  </a:cubicBezTo>
                  <a:cubicBezTo>
                    <a:pt x="16293" y="22420"/>
                    <a:pt x="16110" y="22481"/>
                    <a:pt x="16262" y="22481"/>
                  </a:cubicBezTo>
                  <a:lnTo>
                    <a:pt x="16505" y="22481"/>
                  </a:lnTo>
                  <a:lnTo>
                    <a:pt x="17387" y="22511"/>
                  </a:lnTo>
                  <a:lnTo>
                    <a:pt x="17022" y="22420"/>
                  </a:lnTo>
                  <a:cubicBezTo>
                    <a:pt x="17400" y="22362"/>
                    <a:pt x="17832" y="22415"/>
                    <a:pt x="17500" y="22340"/>
                  </a:cubicBezTo>
                  <a:lnTo>
                    <a:pt x="17500" y="22340"/>
                  </a:lnTo>
                  <a:cubicBezTo>
                    <a:pt x="17794" y="22397"/>
                    <a:pt x="18427" y="22409"/>
                    <a:pt x="19089" y="22409"/>
                  </a:cubicBezTo>
                  <a:cubicBezTo>
                    <a:pt x="19616" y="22409"/>
                    <a:pt x="20162" y="22401"/>
                    <a:pt x="20572" y="22401"/>
                  </a:cubicBezTo>
                  <a:cubicBezTo>
                    <a:pt x="20868" y="22401"/>
                    <a:pt x="21093" y="22406"/>
                    <a:pt x="21186" y="22420"/>
                  </a:cubicBezTo>
                  <a:cubicBezTo>
                    <a:pt x="21733" y="22359"/>
                    <a:pt x="22281" y="22359"/>
                    <a:pt x="22980" y="22359"/>
                  </a:cubicBezTo>
                  <a:cubicBezTo>
                    <a:pt x="22823" y="22333"/>
                    <a:pt x="22733" y="22262"/>
                    <a:pt x="23079" y="22262"/>
                  </a:cubicBezTo>
                  <a:cubicBezTo>
                    <a:pt x="23135" y="22262"/>
                    <a:pt x="23203" y="22264"/>
                    <a:pt x="23284" y="22268"/>
                  </a:cubicBezTo>
                  <a:cubicBezTo>
                    <a:pt x="23074" y="22447"/>
                    <a:pt x="24305" y="22362"/>
                    <a:pt x="24808" y="22475"/>
                  </a:cubicBezTo>
                  <a:lnTo>
                    <a:pt x="24808" y="22475"/>
                  </a:lnTo>
                  <a:cubicBezTo>
                    <a:pt x="24503" y="22394"/>
                    <a:pt x="26490" y="22477"/>
                    <a:pt x="25837" y="22329"/>
                  </a:cubicBezTo>
                  <a:lnTo>
                    <a:pt x="25837" y="22329"/>
                  </a:lnTo>
                  <a:cubicBezTo>
                    <a:pt x="26323" y="22359"/>
                    <a:pt x="25867" y="22420"/>
                    <a:pt x="26232" y="22450"/>
                  </a:cubicBezTo>
                  <a:cubicBezTo>
                    <a:pt x="26469" y="22438"/>
                    <a:pt x="26718" y="22433"/>
                    <a:pt x="26976" y="22433"/>
                  </a:cubicBezTo>
                  <a:cubicBezTo>
                    <a:pt x="27830" y="22433"/>
                    <a:pt x="28785" y="22486"/>
                    <a:pt x="29754" y="22486"/>
                  </a:cubicBezTo>
                  <a:cubicBezTo>
                    <a:pt x="29917" y="22486"/>
                    <a:pt x="30081" y="22484"/>
                    <a:pt x="30244" y="22481"/>
                  </a:cubicBezTo>
                  <a:cubicBezTo>
                    <a:pt x="30275" y="22450"/>
                    <a:pt x="30031" y="22420"/>
                    <a:pt x="30335" y="22359"/>
                  </a:cubicBezTo>
                  <a:lnTo>
                    <a:pt x="31095" y="22511"/>
                  </a:lnTo>
                  <a:cubicBezTo>
                    <a:pt x="31297" y="22489"/>
                    <a:pt x="31350" y="22417"/>
                    <a:pt x="31570" y="22417"/>
                  </a:cubicBezTo>
                  <a:cubicBezTo>
                    <a:pt x="31649" y="22417"/>
                    <a:pt x="31749" y="22426"/>
                    <a:pt x="31886" y="22450"/>
                  </a:cubicBezTo>
                  <a:cubicBezTo>
                    <a:pt x="31794" y="22420"/>
                    <a:pt x="31703" y="22390"/>
                    <a:pt x="31886" y="22390"/>
                  </a:cubicBezTo>
                  <a:cubicBezTo>
                    <a:pt x="32526" y="22417"/>
                    <a:pt x="33173" y="22426"/>
                    <a:pt x="33823" y="22426"/>
                  </a:cubicBezTo>
                  <a:cubicBezTo>
                    <a:pt x="34983" y="22426"/>
                    <a:pt x="36155" y="22398"/>
                    <a:pt x="37325" y="22398"/>
                  </a:cubicBezTo>
                  <a:cubicBezTo>
                    <a:pt x="38395" y="22398"/>
                    <a:pt x="39463" y="22421"/>
                    <a:pt x="40518" y="22511"/>
                  </a:cubicBezTo>
                  <a:cubicBezTo>
                    <a:pt x="40123" y="22450"/>
                    <a:pt x="40396" y="22450"/>
                    <a:pt x="40700" y="22450"/>
                  </a:cubicBezTo>
                  <a:cubicBezTo>
                    <a:pt x="40488" y="22450"/>
                    <a:pt x="40700" y="22390"/>
                    <a:pt x="40640" y="22359"/>
                  </a:cubicBezTo>
                  <a:lnTo>
                    <a:pt x="40640" y="22359"/>
                  </a:lnTo>
                  <a:lnTo>
                    <a:pt x="41855" y="22450"/>
                  </a:lnTo>
                  <a:cubicBezTo>
                    <a:pt x="41962" y="22405"/>
                    <a:pt x="42281" y="22405"/>
                    <a:pt x="42589" y="22405"/>
                  </a:cubicBezTo>
                  <a:cubicBezTo>
                    <a:pt x="42896" y="22405"/>
                    <a:pt x="43193" y="22405"/>
                    <a:pt x="43254" y="22359"/>
                  </a:cubicBezTo>
                  <a:lnTo>
                    <a:pt x="42889" y="22359"/>
                  </a:lnTo>
                  <a:cubicBezTo>
                    <a:pt x="43406" y="22268"/>
                    <a:pt x="42190" y="22116"/>
                    <a:pt x="42251" y="21964"/>
                  </a:cubicBezTo>
                  <a:lnTo>
                    <a:pt x="42251" y="21964"/>
                  </a:lnTo>
                  <a:cubicBezTo>
                    <a:pt x="42137" y="21994"/>
                    <a:pt x="42012" y="22005"/>
                    <a:pt x="41875" y="22005"/>
                  </a:cubicBezTo>
                  <a:cubicBezTo>
                    <a:pt x="41472" y="22005"/>
                    <a:pt x="40978" y="21908"/>
                    <a:pt x="40450" y="21908"/>
                  </a:cubicBezTo>
                  <a:cubicBezTo>
                    <a:pt x="40243" y="21908"/>
                    <a:pt x="40032" y="21923"/>
                    <a:pt x="39819" y="21964"/>
                  </a:cubicBezTo>
                  <a:cubicBezTo>
                    <a:pt x="39637" y="21934"/>
                    <a:pt x="40001" y="21934"/>
                    <a:pt x="39910" y="21873"/>
                  </a:cubicBezTo>
                  <a:lnTo>
                    <a:pt x="39910" y="21873"/>
                  </a:lnTo>
                  <a:cubicBezTo>
                    <a:pt x="39732" y="21917"/>
                    <a:pt x="39538" y="21946"/>
                    <a:pt x="39232" y="21946"/>
                  </a:cubicBezTo>
                  <a:cubicBezTo>
                    <a:pt x="39120" y="21946"/>
                    <a:pt x="38993" y="21942"/>
                    <a:pt x="38846" y="21934"/>
                  </a:cubicBezTo>
                  <a:lnTo>
                    <a:pt x="38907" y="21903"/>
                  </a:lnTo>
                  <a:lnTo>
                    <a:pt x="38907" y="21903"/>
                  </a:lnTo>
                  <a:cubicBezTo>
                    <a:pt x="38623" y="21909"/>
                    <a:pt x="38370" y="21911"/>
                    <a:pt x="38137" y="21911"/>
                  </a:cubicBezTo>
                  <a:cubicBezTo>
                    <a:pt x="37147" y="21911"/>
                    <a:pt x="36490" y="21867"/>
                    <a:pt x="35138" y="21842"/>
                  </a:cubicBezTo>
                  <a:lnTo>
                    <a:pt x="35138" y="21842"/>
                  </a:lnTo>
                  <a:lnTo>
                    <a:pt x="35260" y="21903"/>
                  </a:lnTo>
                  <a:cubicBezTo>
                    <a:pt x="34895" y="21903"/>
                    <a:pt x="34834" y="21873"/>
                    <a:pt x="34652" y="21842"/>
                  </a:cubicBezTo>
                  <a:lnTo>
                    <a:pt x="34652" y="21842"/>
                  </a:lnTo>
                  <a:cubicBezTo>
                    <a:pt x="34256" y="21964"/>
                    <a:pt x="35655" y="21873"/>
                    <a:pt x="35290" y="21964"/>
                  </a:cubicBezTo>
                  <a:cubicBezTo>
                    <a:pt x="34804" y="21842"/>
                    <a:pt x="32767" y="21964"/>
                    <a:pt x="32463" y="21812"/>
                  </a:cubicBezTo>
                  <a:cubicBezTo>
                    <a:pt x="31886" y="21812"/>
                    <a:pt x="32615" y="21903"/>
                    <a:pt x="32068" y="21903"/>
                  </a:cubicBezTo>
                  <a:lnTo>
                    <a:pt x="31916" y="21842"/>
                  </a:lnTo>
                  <a:lnTo>
                    <a:pt x="31764" y="21903"/>
                  </a:lnTo>
                  <a:cubicBezTo>
                    <a:pt x="31430" y="21903"/>
                    <a:pt x="31247" y="21842"/>
                    <a:pt x="31217" y="21812"/>
                  </a:cubicBezTo>
                  <a:cubicBezTo>
                    <a:pt x="31308" y="21812"/>
                    <a:pt x="31460" y="21782"/>
                    <a:pt x="31551" y="21782"/>
                  </a:cubicBezTo>
                  <a:cubicBezTo>
                    <a:pt x="31432" y="21766"/>
                    <a:pt x="31286" y="21760"/>
                    <a:pt x="31132" y="21760"/>
                  </a:cubicBezTo>
                  <a:cubicBezTo>
                    <a:pt x="30786" y="21760"/>
                    <a:pt x="30403" y="21788"/>
                    <a:pt x="30205" y="21788"/>
                  </a:cubicBezTo>
                  <a:cubicBezTo>
                    <a:pt x="30203" y="21788"/>
                    <a:pt x="30202" y="21788"/>
                    <a:pt x="30201" y="21788"/>
                  </a:cubicBezTo>
                  <a:lnTo>
                    <a:pt x="30201" y="21788"/>
                  </a:lnTo>
                  <a:lnTo>
                    <a:pt x="30609" y="21812"/>
                  </a:lnTo>
                  <a:cubicBezTo>
                    <a:pt x="29120" y="21873"/>
                    <a:pt x="27296" y="21812"/>
                    <a:pt x="25837" y="21903"/>
                  </a:cubicBezTo>
                  <a:lnTo>
                    <a:pt x="25928" y="21934"/>
                  </a:lnTo>
                  <a:cubicBezTo>
                    <a:pt x="25703" y="21946"/>
                    <a:pt x="25534" y="21951"/>
                    <a:pt x="25396" y="21951"/>
                  </a:cubicBezTo>
                  <a:cubicBezTo>
                    <a:pt x="24938" y="21951"/>
                    <a:pt x="24825" y="21898"/>
                    <a:pt x="24196" y="21898"/>
                  </a:cubicBezTo>
                  <a:cubicBezTo>
                    <a:pt x="24090" y="21898"/>
                    <a:pt x="23970" y="21900"/>
                    <a:pt x="23831" y="21903"/>
                  </a:cubicBezTo>
                  <a:lnTo>
                    <a:pt x="23892" y="21903"/>
                  </a:lnTo>
                  <a:cubicBezTo>
                    <a:pt x="23648" y="21934"/>
                    <a:pt x="23314" y="21964"/>
                    <a:pt x="22980" y="21964"/>
                  </a:cubicBezTo>
                  <a:cubicBezTo>
                    <a:pt x="23284" y="21903"/>
                    <a:pt x="22402" y="21873"/>
                    <a:pt x="22797" y="21842"/>
                  </a:cubicBezTo>
                  <a:lnTo>
                    <a:pt x="22797" y="21842"/>
                  </a:lnTo>
                  <a:cubicBezTo>
                    <a:pt x="21612" y="21903"/>
                    <a:pt x="22220" y="21873"/>
                    <a:pt x="21429" y="22025"/>
                  </a:cubicBezTo>
                  <a:lnTo>
                    <a:pt x="21247" y="21964"/>
                  </a:lnTo>
                  <a:cubicBezTo>
                    <a:pt x="20974" y="21994"/>
                    <a:pt x="20943" y="22025"/>
                    <a:pt x="20335" y="22055"/>
                  </a:cubicBezTo>
                  <a:cubicBezTo>
                    <a:pt x="20852" y="21994"/>
                    <a:pt x="19940" y="21964"/>
                    <a:pt x="20518" y="21903"/>
                  </a:cubicBezTo>
                  <a:cubicBezTo>
                    <a:pt x="20239" y="21877"/>
                    <a:pt x="19992" y="21867"/>
                    <a:pt x="19770" y="21867"/>
                  </a:cubicBezTo>
                  <a:cubicBezTo>
                    <a:pt x="19276" y="21867"/>
                    <a:pt x="18905" y="21913"/>
                    <a:pt x="18581" y="21913"/>
                  </a:cubicBezTo>
                  <a:cubicBezTo>
                    <a:pt x="18384" y="21913"/>
                    <a:pt x="18205" y="21896"/>
                    <a:pt x="18025" y="21842"/>
                  </a:cubicBezTo>
                  <a:lnTo>
                    <a:pt x="18025" y="21842"/>
                  </a:lnTo>
                  <a:cubicBezTo>
                    <a:pt x="17448" y="21994"/>
                    <a:pt x="19150" y="21934"/>
                    <a:pt x="18815" y="21964"/>
                  </a:cubicBezTo>
                  <a:cubicBezTo>
                    <a:pt x="19039" y="22014"/>
                    <a:pt x="18573" y="22063"/>
                    <a:pt x="18180" y="22063"/>
                  </a:cubicBezTo>
                  <a:cubicBezTo>
                    <a:pt x="18091" y="22063"/>
                    <a:pt x="18006" y="22061"/>
                    <a:pt x="17934" y="22055"/>
                  </a:cubicBezTo>
                  <a:cubicBezTo>
                    <a:pt x="17508" y="22055"/>
                    <a:pt x="17235" y="21873"/>
                    <a:pt x="16201" y="21873"/>
                  </a:cubicBezTo>
                  <a:cubicBezTo>
                    <a:pt x="16266" y="21873"/>
                    <a:pt x="16296" y="21864"/>
                    <a:pt x="16324" y="21861"/>
                  </a:cubicBezTo>
                  <a:lnTo>
                    <a:pt x="16324" y="21861"/>
                  </a:lnTo>
                  <a:cubicBezTo>
                    <a:pt x="16354" y="21864"/>
                    <a:pt x="16384" y="21868"/>
                    <a:pt x="16414" y="21873"/>
                  </a:cubicBezTo>
                  <a:cubicBezTo>
                    <a:pt x="16384" y="21863"/>
                    <a:pt x="16364" y="21859"/>
                    <a:pt x="16346" y="21859"/>
                  </a:cubicBezTo>
                  <a:cubicBezTo>
                    <a:pt x="16338" y="21859"/>
                    <a:pt x="16331" y="21860"/>
                    <a:pt x="16324" y="21861"/>
                  </a:cubicBezTo>
                  <a:lnTo>
                    <a:pt x="16324" y="21861"/>
                  </a:lnTo>
                  <a:cubicBezTo>
                    <a:pt x="16253" y="21853"/>
                    <a:pt x="16182" y="21851"/>
                    <a:pt x="16109" y="21851"/>
                  </a:cubicBezTo>
                  <a:cubicBezTo>
                    <a:pt x="15942" y="21851"/>
                    <a:pt x="15768" y="21864"/>
                    <a:pt x="15576" y="21864"/>
                  </a:cubicBezTo>
                  <a:cubicBezTo>
                    <a:pt x="15458" y="21864"/>
                    <a:pt x="15333" y="21859"/>
                    <a:pt x="15198" y="21842"/>
                  </a:cubicBezTo>
                  <a:cubicBezTo>
                    <a:pt x="14955" y="21934"/>
                    <a:pt x="14590" y="21842"/>
                    <a:pt x="14530" y="21964"/>
                  </a:cubicBezTo>
                  <a:lnTo>
                    <a:pt x="15472" y="21934"/>
                  </a:lnTo>
                  <a:lnTo>
                    <a:pt x="15472" y="21934"/>
                  </a:lnTo>
                  <a:cubicBezTo>
                    <a:pt x="15048" y="21957"/>
                    <a:pt x="14661" y="22054"/>
                    <a:pt x="14099" y="22054"/>
                  </a:cubicBezTo>
                  <a:cubicBezTo>
                    <a:pt x="13935" y="22054"/>
                    <a:pt x="13756" y="22045"/>
                    <a:pt x="13557" y="22025"/>
                  </a:cubicBezTo>
                  <a:cubicBezTo>
                    <a:pt x="13618" y="22025"/>
                    <a:pt x="13891" y="21994"/>
                    <a:pt x="14074" y="21964"/>
                  </a:cubicBezTo>
                  <a:cubicBezTo>
                    <a:pt x="14016" y="21958"/>
                    <a:pt x="13959" y="21955"/>
                    <a:pt x="13904" y="21955"/>
                  </a:cubicBezTo>
                  <a:cubicBezTo>
                    <a:pt x="13753" y="21955"/>
                    <a:pt x="13609" y="21973"/>
                    <a:pt x="13468" y="21973"/>
                  </a:cubicBezTo>
                  <a:cubicBezTo>
                    <a:pt x="13417" y="21973"/>
                    <a:pt x="13365" y="21970"/>
                    <a:pt x="13314" y="21964"/>
                  </a:cubicBezTo>
                  <a:cubicBezTo>
                    <a:pt x="13375" y="21842"/>
                    <a:pt x="14438" y="21934"/>
                    <a:pt x="15016" y="21842"/>
                  </a:cubicBezTo>
                  <a:cubicBezTo>
                    <a:pt x="14966" y="21831"/>
                    <a:pt x="14897" y="21827"/>
                    <a:pt x="14820" y="21827"/>
                  </a:cubicBezTo>
                  <a:cubicBezTo>
                    <a:pt x="14629" y="21827"/>
                    <a:pt x="14389" y="21852"/>
                    <a:pt x="14257" y="21852"/>
                  </a:cubicBezTo>
                  <a:cubicBezTo>
                    <a:pt x="14153" y="21852"/>
                    <a:pt x="14116" y="21836"/>
                    <a:pt x="14226" y="21782"/>
                  </a:cubicBezTo>
                  <a:lnTo>
                    <a:pt x="14226" y="21782"/>
                  </a:lnTo>
                  <a:cubicBezTo>
                    <a:pt x="14061" y="21852"/>
                    <a:pt x="13873" y="21868"/>
                    <a:pt x="13664" y="21868"/>
                  </a:cubicBezTo>
                  <a:cubicBezTo>
                    <a:pt x="13494" y="21868"/>
                    <a:pt x="13310" y="21858"/>
                    <a:pt x="13114" y="21858"/>
                  </a:cubicBezTo>
                  <a:cubicBezTo>
                    <a:pt x="12928" y="21858"/>
                    <a:pt x="12731" y="21867"/>
                    <a:pt x="12524" y="21903"/>
                  </a:cubicBezTo>
                  <a:lnTo>
                    <a:pt x="12554" y="21812"/>
                  </a:lnTo>
                  <a:lnTo>
                    <a:pt x="12554" y="21812"/>
                  </a:lnTo>
                  <a:cubicBezTo>
                    <a:pt x="12463" y="21842"/>
                    <a:pt x="12220" y="21873"/>
                    <a:pt x="12037" y="21873"/>
                  </a:cubicBezTo>
                  <a:lnTo>
                    <a:pt x="12402" y="21782"/>
                  </a:lnTo>
                  <a:lnTo>
                    <a:pt x="12402" y="21782"/>
                  </a:lnTo>
                  <a:cubicBezTo>
                    <a:pt x="12302" y="21792"/>
                    <a:pt x="12204" y="21796"/>
                    <a:pt x="12108" y="21796"/>
                  </a:cubicBezTo>
                  <a:cubicBezTo>
                    <a:pt x="11742" y="21796"/>
                    <a:pt x="11395" y="21737"/>
                    <a:pt x="11042" y="21737"/>
                  </a:cubicBezTo>
                  <a:cubicBezTo>
                    <a:pt x="10949" y="21737"/>
                    <a:pt x="10855" y="21741"/>
                    <a:pt x="10761" y="21751"/>
                  </a:cubicBezTo>
                  <a:cubicBezTo>
                    <a:pt x="11885" y="21751"/>
                    <a:pt x="11034" y="21842"/>
                    <a:pt x="11490" y="21873"/>
                  </a:cubicBezTo>
                  <a:cubicBezTo>
                    <a:pt x="11260" y="21893"/>
                    <a:pt x="11085" y="21902"/>
                    <a:pt x="10946" y="21902"/>
                  </a:cubicBezTo>
                  <a:cubicBezTo>
                    <a:pt x="10296" y="21902"/>
                    <a:pt x="10421" y="21719"/>
                    <a:pt x="9359" y="21719"/>
                  </a:cubicBezTo>
                  <a:cubicBezTo>
                    <a:pt x="9294" y="21719"/>
                    <a:pt x="9224" y="21719"/>
                    <a:pt x="9150" y="21721"/>
                  </a:cubicBezTo>
                  <a:cubicBezTo>
                    <a:pt x="9362" y="21721"/>
                    <a:pt x="9940" y="21782"/>
                    <a:pt x="9606" y="21812"/>
                  </a:cubicBezTo>
                  <a:cubicBezTo>
                    <a:pt x="9302" y="21782"/>
                    <a:pt x="8906" y="21782"/>
                    <a:pt x="8724" y="21721"/>
                  </a:cubicBezTo>
                  <a:lnTo>
                    <a:pt x="8724" y="21721"/>
                  </a:lnTo>
                  <a:cubicBezTo>
                    <a:pt x="7721" y="21751"/>
                    <a:pt x="8906" y="21812"/>
                    <a:pt x="8451" y="21842"/>
                  </a:cubicBezTo>
                  <a:cubicBezTo>
                    <a:pt x="8362" y="21818"/>
                    <a:pt x="8287" y="21809"/>
                    <a:pt x="8215" y="21809"/>
                  </a:cubicBezTo>
                  <a:cubicBezTo>
                    <a:pt x="8015" y="21809"/>
                    <a:pt x="7844" y="21881"/>
                    <a:pt x="7508" y="21903"/>
                  </a:cubicBezTo>
                  <a:lnTo>
                    <a:pt x="7508" y="21842"/>
                  </a:lnTo>
                  <a:cubicBezTo>
                    <a:pt x="7357" y="21835"/>
                    <a:pt x="7239" y="21831"/>
                    <a:pt x="7146" y="21831"/>
                  </a:cubicBezTo>
                  <a:cubicBezTo>
                    <a:pt x="6602" y="21831"/>
                    <a:pt x="6912" y="21945"/>
                    <a:pt x="6452" y="21945"/>
                  </a:cubicBezTo>
                  <a:cubicBezTo>
                    <a:pt x="6373" y="21945"/>
                    <a:pt x="6272" y="21941"/>
                    <a:pt x="6140" y="21934"/>
                  </a:cubicBezTo>
                  <a:lnTo>
                    <a:pt x="6566" y="21842"/>
                  </a:lnTo>
                  <a:lnTo>
                    <a:pt x="6566" y="21842"/>
                  </a:lnTo>
                  <a:lnTo>
                    <a:pt x="6019" y="21873"/>
                  </a:lnTo>
                  <a:lnTo>
                    <a:pt x="6140" y="21782"/>
                  </a:lnTo>
                  <a:lnTo>
                    <a:pt x="6140" y="21782"/>
                  </a:lnTo>
                  <a:cubicBezTo>
                    <a:pt x="5836" y="21812"/>
                    <a:pt x="5639" y="21820"/>
                    <a:pt x="5445" y="21820"/>
                  </a:cubicBezTo>
                  <a:cubicBezTo>
                    <a:pt x="5251" y="21820"/>
                    <a:pt x="5061" y="21812"/>
                    <a:pt x="4773" y="21812"/>
                  </a:cubicBezTo>
                  <a:cubicBezTo>
                    <a:pt x="4894" y="21842"/>
                    <a:pt x="4681" y="21934"/>
                    <a:pt x="4165" y="21934"/>
                  </a:cubicBezTo>
                  <a:cubicBezTo>
                    <a:pt x="3800" y="21903"/>
                    <a:pt x="4377" y="21873"/>
                    <a:pt x="3618" y="21873"/>
                  </a:cubicBezTo>
                  <a:cubicBezTo>
                    <a:pt x="3743" y="21852"/>
                    <a:pt x="3869" y="21816"/>
                    <a:pt x="4035" y="21816"/>
                  </a:cubicBezTo>
                  <a:cubicBezTo>
                    <a:pt x="4109" y="21816"/>
                    <a:pt x="4192" y="21824"/>
                    <a:pt x="4286" y="21842"/>
                  </a:cubicBezTo>
                  <a:cubicBezTo>
                    <a:pt x="4317" y="21812"/>
                    <a:pt x="4469" y="21782"/>
                    <a:pt x="4499" y="21782"/>
                  </a:cubicBezTo>
                  <a:cubicBezTo>
                    <a:pt x="4302" y="21751"/>
                    <a:pt x="4058" y="21744"/>
                    <a:pt x="3830" y="21744"/>
                  </a:cubicBezTo>
                  <a:cubicBezTo>
                    <a:pt x="3602" y="21744"/>
                    <a:pt x="3390" y="21751"/>
                    <a:pt x="3253" y="21751"/>
                  </a:cubicBezTo>
                  <a:cubicBezTo>
                    <a:pt x="3374" y="21751"/>
                    <a:pt x="3496" y="21751"/>
                    <a:pt x="3557" y="21782"/>
                  </a:cubicBezTo>
                  <a:lnTo>
                    <a:pt x="2493" y="21873"/>
                  </a:lnTo>
                  <a:cubicBezTo>
                    <a:pt x="2311" y="21842"/>
                    <a:pt x="2463" y="21812"/>
                    <a:pt x="2584" y="21812"/>
                  </a:cubicBezTo>
                  <a:cubicBezTo>
                    <a:pt x="2371" y="21812"/>
                    <a:pt x="2219" y="21842"/>
                    <a:pt x="1885" y="21842"/>
                  </a:cubicBezTo>
                  <a:cubicBezTo>
                    <a:pt x="1965" y="21789"/>
                    <a:pt x="1975" y="21736"/>
                    <a:pt x="2260" y="21703"/>
                  </a:cubicBezTo>
                  <a:lnTo>
                    <a:pt x="2260" y="21703"/>
                  </a:lnTo>
                  <a:lnTo>
                    <a:pt x="1399" y="21782"/>
                  </a:lnTo>
                  <a:cubicBezTo>
                    <a:pt x="1368" y="21751"/>
                    <a:pt x="1216" y="21751"/>
                    <a:pt x="1125" y="21721"/>
                  </a:cubicBezTo>
                  <a:cubicBezTo>
                    <a:pt x="1064" y="21721"/>
                    <a:pt x="1064" y="21690"/>
                    <a:pt x="1064" y="21690"/>
                  </a:cubicBezTo>
                  <a:cubicBezTo>
                    <a:pt x="1049" y="21675"/>
                    <a:pt x="1034" y="21668"/>
                    <a:pt x="1019" y="21668"/>
                  </a:cubicBezTo>
                  <a:cubicBezTo>
                    <a:pt x="1004" y="21668"/>
                    <a:pt x="988" y="21675"/>
                    <a:pt x="973" y="21690"/>
                  </a:cubicBezTo>
                  <a:cubicBezTo>
                    <a:pt x="943" y="21660"/>
                    <a:pt x="943" y="21660"/>
                    <a:pt x="943" y="21630"/>
                  </a:cubicBezTo>
                  <a:lnTo>
                    <a:pt x="912" y="21569"/>
                  </a:lnTo>
                  <a:lnTo>
                    <a:pt x="912" y="21386"/>
                  </a:lnTo>
                  <a:cubicBezTo>
                    <a:pt x="882" y="21113"/>
                    <a:pt x="882" y="20839"/>
                    <a:pt x="882" y="20566"/>
                  </a:cubicBezTo>
                  <a:cubicBezTo>
                    <a:pt x="882" y="20505"/>
                    <a:pt x="882" y="20444"/>
                    <a:pt x="852" y="20292"/>
                  </a:cubicBezTo>
                  <a:cubicBezTo>
                    <a:pt x="882" y="19563"/>
                    <a:pt x="943" y="18955"/>
                    <a:pt x="882" y="18104"/>
                  </a:cubicBezTo>
                  <a:lnTo>
                    <a:pt x="973" y="17648"/>
                  </a:lnTo>
                  <a:cubicBezTo>
                    <a:pt x="966" y="17497"/>
                    <a:pt x="956" y="17447"/>
                    <a:pt x="944" y="17447"/>
                  </a:cubicBezTo>
                  <a:cubicBezTo>
                    <a:pt x="920" y="17447"/>
                    <a:pt x="888" y="17648"/>
                    <a:pt x="856" y="17648"/>
                  </a:cubicBezTo>
                  <a:cubicBezTo>
                    <a:pt x="833" y="17648"/>
                    <a:pt x="810" y="17545"/>
                    <a:pt x="791" y="17192"/>
                  </a:cubicBezTo>
                  <a:cubicBezTo>
                    <a:pt x="774" y="16784"/>
                    <a:pt x="802" y="16735"/>
                    <a:pt x="836" y="16735"/>
                  </a:cubicBezTo>
                  <a:cubicBezTo>
                    <a:pt x="846" y="16735"/>
                    <a:pt x="857" y="16740"/>
                    <a:pt x="868" y="16740"/>
                  </a:cubicBezTo>
                  <a:cubicBezTo>
                    <a:pt x="887" y="16740"/>
                    <a:pt x="903" y="16725"/>
                    <a:pt x="912" y="16645"/>
                  </a:cubicBezTo>
                  <a:cubicBezTo>
                    <a:pt x="882" y="16250"/>
                    <a:pt x="760" y="15581"/>
                    <a:pt x="852" y="14882"/>
                  </a:cubicBezTo>
                  <a:lnTo>
                    <a:pt x="852" y="14882"/>
                  </a:lnTo>
                  <a:cubicBezTo>
                    <a:pt x="882" y="15125"/>
                    <a:pt x="852" y="15307"/>
                    <a:pt x="852" y="15520"/>
                  </a:cubicBezTo>
                  <a:lnTo>
                    <a:pt x="912" y="14973"/>
                  </a:lnTo>
                  <a:cubicBezTo>
                    <a:pt x="976" y="15440"/>
                    <a:pt x="980" y="15804"/>
                    <a:pt x="1008" y="15804"/>
                  </a:cubicBezTo>
                  <a:cubicBezTo>
                    <a:pt x="1020" y="15804"/>
                    <a:pt x="1037" y="15736"/>
                    <a:pt x="1064" y="15581"/>
                  </a:cubicBezTo>
                  <a:cubicBezTo>
                    <a:pt x="852" y="15520"/>
                    <a:pt x="1034" y="13514"/>
                    <a:pt x="852" y="13423"/>
                  </a:cubicBezTo>
                  <a:lnTo>
                    <a:pt x="882" y="13058"/>
                  </a:lnTo>
                  <a:cubicBezTo>
                    <a:pt x="882" y="13180"/>
                    <a:pt x="882" y="13180"/>
                    <a:pt x="882" y="13301"/>
                  </a:cubicBezTo>
                  <a:cubicBezTo>
                    <a:pt x="1004" y="12602"/>
                    <a:pt x="730" y="12785"/>
                    <a:pt x="760" y="11873"/>
                  </a:cubicBezTo>
                  <a:cubicBezTo>
                    <a:pt x="782" y="11654"/>
                    <a:pt x="804" y="11483"/>
                    <a:pt x="826" y="11483"/>
                  </a:cubicBezTo>
                  <a:cubicBezTo>
                    <a:pt x="835" y="11483"/>
                    <a:pt x="843" y="11509"/>
                    <a:pt x="852" y="11569"/>
                  </a:cubicBezTo>
                  <a:lnTo>
                    <a:pt x="791" y="10870"/>
                  </a:lnTo>
                  <a:cubicBezTo>
                    <a:pt x="791" y="10789"/>
                    <a:pt x="797" y="10750"/>
                    <a:pt x="803" y="10750"/>
                  </a:cubicBezTo>
                  <a:cubicBezTo>
                    <a:pt x="812" y="10750"/>
                    <a:pt x="821" y="10812"/>
                    <a:pt x="821" y="10930"/>
                  </a:cubicBezTo>
                  <a:lnTo>
                    <a:pt x="821" y="9867"/>
                  </a:lnTo>
                  <a:cubicBezTo>
                    <a:pt x="791" y="9715"/>
                    <a:pt x="730" y="9380"/>
                    <a:pt x="700" y="9228"/>
                  </a:cubicBezTo>
                  <a:cubicBezTo>
                    <a:pt x="708" y="9156"/>
                    <a:pt x="713" y="9131"/>
                    <a:pt x="718" y="9131"/>
                  </a:cubicBezTo>
                  <a:cubicBezTo>
                    <a:pt x="731" y="9131"/>
                    <a:pt x="737" y="9295"/>
                    <a:pt x="754" y="9295"/>
                  </a:cubicBezTo>
                  <a:cubicBezTo>
                    <a:pt x="756" y="9295"/>
                    <a:pt x="758" y="9293"/>
                    <a:pt x="760" y="9289"/>
                  </a:cubicBezTo>
                  <a:lnTo>
                    <a:pt x="700" y="8712"/>
                  </a:lnTo>
                  <a:cubicBezTo>
                    <a:pt x="711" y="8666"/>
                    <a:pt x="722" y="8646"/>
                    <a:pt x="733" y="8646"/>
                  </a:cubicBezTo>
                  <a:cubicBezTo>
                    <a:pt x="781" y="8646"/>
                    <a:pt x="821" y="9028"/>
                    <a:pt x="821" y="9350"/>
                  </a:cubicBezTo>
                  <a:cubicBezTo>
                    <a:pt x="1004" y="8803"/>
                    <a:pt x="760" y="8863"/>
                    <a:pt x="882" y="7678"/>
                  </a:cubicBezTo>
                  <a:lnTo>
                    <a:pt x="882" y="7678"/>
                  </a:lnTo>
                  <a:lnTo>
                    <a:pt x="912" y="8256"/>
                  </a:lnTo>
                  <a:cubicBezTo>
                    <a:pt x="1034" y="7891"/>
                    <a:pt x="973" y="7465"/>
                    <a:pt x="1064" y="6827"/>
                  </a:cubicBezTo>
                  <a:lnTo>
                    <a:pt x="1064" y="6827"/>
                  </a:lnTo>
                  <a:cubicBezTo>
                    <a:pt x="1017" y="6945"/>
                    <a:pt x="915" y="7633"/>
                    <a:pt x="857" y="7633"/>
                  </a:cubicBezTo>
                  <a:cubicBezTo>
                    <a:pt x="841" y="7633"/>
                    <a:pt x="828" y="7577"/>
                    <a:pt x="821" y="7435"/>
                  </a:cubicBezTo>
                  <a:cubicBezTo>
                    <a:pt x="821" y="7283"/>
                    <a:pt x="852" y="7040"/>
                    <a:pt x="791" y="6705"/>
                  </a:cubicBezTo>
                  <a:cubicBezTo>
                    <a:pt x="882" y="6675"/>
                    <a:pt x="852" y="6341"/>
                    <a:pt x="852" y="5946"/>
                  </a:cubicBezTo>
                  <a:lnTo>
                    <a:pt x="852" y="5946"/>
                  </a:lnTo>
                  <a:lnTo>
                    <a:pt x="943" y="5976"/>
                  </a:lnTo>
                  <a:cubicBezTo>
                    <a:pt x="912" y="5520"/>
                    <a:pt x="852" y="5550"/>
                    <a:pt x="821" y="5277"/>
                  </a:cubicBezTo>
                  <a:cubicBezTo>
                    <a:pt x="821" y="4790"/>
                    <a:pt x="912" y="4669"/>
                    <a:pt x="973" y="4547"/>
                  </a:cubicBezTo>
                  <a:cubicBezTo>
                    <a:pt x="973" y="4353"/>
                    <a:pt x="966" y="4289"/>
                    <a:pt x="954" y="4289"/>
                  </a:cubicBezTo>
                  <a:cubicBezTo>
                    <a:pt x="932" y="4289"/>
                    <a:pt x="895" y="4518"/>
                    <a:pt x="865" y="4518"/>
                  </a:cubicBezTo>
                  <a:cubicBezTo>
                    <a:pt x="846" y="4518"/>
                    <a:pt x="830" y="4431"/>
                    <a:pt x="821" y="4152"/>
                  </a:cubicBezTo>
                  <a:cubicBezTo>
                    <a:pt x="882" y="3483"/>
                    <a:pt x="821" y="3028"/>
                    <a:pt x="760" y="2207"/>
                  </a:cubicBezTo>
                  <a:cubicBezTo>
                    <a:pt x="770" y="2067"/>
                    <a:pt x="779" y="2021"/>
                    <a:pt x="788" y="2021"/>
                  </a:cubicBezTo>
                  <a:cubicBezTo>
                    <a:pt x="806" y="2021"/>
                    <a:pt x="823" y="2174"/>
                    <a:pt x="840" y="2174"/>
                  </a:cubicBezTo>
                  <a:cubicBezTo>
                    <a:pt x="844" y="2174"/>
                    <a:pt x="848" y="2166"/>
                    <a:pt x="852" y="2146"/>
                  </a:cubicBezTo>
                  <a:lnTo>
                    <a:pt x="791" y="1721"/>
                  </a:lnTo>
                  <a:cubicBezTo>
                    <a:pt x="791" y="1666"/>
                    <a:pt x="802" y="1655"/>
                    <a:pt x="810" y="1655"/>
                  </a:cubicBezTo>
                  <a:cubicBezTo>
                    <a:pt x="816" y="1655"/>
                    <a:pt x="821" y="1660"/>
                    <a:pt x="821" y="1660"/>
                  </a:cubicBezTo>
                  <a:cubicBezTo>
                    <a:pt x="791" y="1325"/>
                    <a:pt x="730" y="1629"/>
                    <a:pt x="700" y="1082"/>
                  </a:cubicBezTo>
                  <a:cubicBezTo>
                    <a:pt x="639" y="1052"/>
                    <a:pt x="669" y="869"/>
                    <a:pt x="700" y="717"/>
                  </a:cubicBezTo>
                  <a:cubicBezTo>
                    <a:pt x="852" y="748"/>
                    <a:pt x="943" y="778"/>
                    <a:pt x="1095" y="778"/>
                  </a:cubicBezTo>
                  <a:cubicBezTo>
                    <a:pt x="1308" y="778"/>
                    <a:pt x="1520" y="778"/>
                    <a:pt x="1703" y="748"/>
                  </a:cubicBezTo>
                  <a:lnTo>
                    <a:pt x="1703" y="748"/>
                  </a:lnTo>
                  <a:cubicBezTo>
                    <a:pt x="1885" y="778"/>
                    <a:pt x="1642" y="809"/>
                    <a:pt x="1672" y="839"/>
                  </a:cubicBezTo>
                  <a:cubicBezTo>
                    <a:pt x="2615" y="778"/>
                    <a:pt x="2493" y="778"/>
                    <a:pt x="3253" y="687"/>
                  </a:cubicBezTo>
                  <a:lnTo>
                    <a:pt x="3922" y="748"/>
                  </a:lnTo>
                  <a:cubicBezTo>
                    <a:pt x="3435" y="687"/>
                    <a:pt x="4043" y="596"/>
                    <a:pt x="4590" y="505"/>
                  </a:cubicBezTo>
                  <a:cubicBezTo>
                    <a:pt x="4408" y="474"/>
                    <a:pt x="4256" y="444"/>
                    <a:pt x="4165" y="444"/>
                  </a:cubicBezTo>
                  <a:lnTo>
                    <a:pt x="5016" y="383"/>
                  </a:lnTo>
                  <a:lnTo>
                    <a:pt x="5016" y="383"/>
                  </a:lnTo>
                  <a:cubicBezTo>
                    <a:pt x="5137" y="414"/>
                    <a:pt x="5046" y="444"/>
                    <a:pt x="4894" y="474"/>
                  </a:cubicBezTo>
                  <a:cubicBezTo>
                    <a:pt x="4955" y="474"/>
                    <a:pt x="5016" y="474"/>
                    <a:pt x="5046" y="444"/>
                  </a:cubicBezTo>
                  <a:lnTo>
                    <a:pt x="5046" y="444"/>
                  </a:lnTo>
                  <a:cubicBezTo>
                    <a:pt x="5350" y="474"/>
                    <a:pt x="5198" y="535"/>
                    <a:pt x="4985" y="596"/>
                  </a:cubicBezTo>
                  <a:cubicBezTo>
                    <a:pt x="4894" y="566"/>
                    <a:pt x="4773" y="566"/>
                    <a:pt x="4681" y="535"/>
                  </a:cubicBezTo>
                  <a:cubicBezTo>
                    <a:pt x="4469" y="596"/>
                    <a:pt x="4256" y="657"/>
                    <a:pt x="4317" y="717"/>
                  </a:cubicBezTo>
                  <a:cubicBezTo>
                    <a:pt x="4377" y="717"/>
                    <a:pt x="4469" y="687"/>
                    <a:pt x="4590" y="687"/>
                  </a:cubicBezTo>
                  <a:cubicBezTo>
                    <a:pt x="4529" y="717"/>
                    <a:pt x="4499" y="717"/>
                    <a:pt x="4529" y="748"/>
                  </a:cubicBezTo>
                  <a:cubicBezTo>
                    <a:pt x="4560" y="748"/>
                    <a:pt x="4651" y="717"/>
                    <a:pt x="4773" y="687"/>
                  </a:cubicBezTo>
                  <a:lnTo>
                    <a:pt x="4985" y="809"/>
                  </a:lnTo>
                  <a:lnTo>
                    <a:pt x="5016" y="778"/>
                  </a:lnTo>
                  <a:lnTo>
                    <a:pt x="6140" y="839"/>
                  </a:lnTo>
                  <a:cubicBezTo>
                    <a:pt x="6961" y="717"/>
                    <a:pt x="7660" y="566"/>
                    <a:pt x="8937" y="505"/>
                  </a:cubicBezTo>
                  <a:lnTo>
                    <a:pt x="8937" y="505"/>
                  </a:lnTo>
                  <a:cubicBezTo>
                    <a:pt x="8602" y="596"/>
                    <a:pt x="8876" y="657"/>
                    <a:pt x="8846" y="748"/>
                  </a:cubicBezTo>
                  <a:cubicBezTo>
                    <a:pt x="8754" y="723"/>
                    <a:pt x="8638" y="714"/>
                    <a:pt x="8505" y="714"/>
                  </a:cubicBezTo>
                  <a:cubicBezTo>
                    <a:pt x="8149" y="714"/>
                    <a:pt x="7669" y="778"/>
                    <a:pt x="7204" y="778"/>
                  </a:cubicBezTo>
                  <a:cubicBezTo>
                    <a:pt x="7539" y="778"/>
                    <a:pt x="7478" y="809"/>
                    <a:pt x="7387" y="839"/>
                  </a:cubicBezTo>
                  <a:lnTo>
                    <a:pt x="8542" y="748"/>
                  </a:lnTo>
                  <a:cubicBezTo>
                    <a:pt x="8542" y="809"/>
                    <a:pt x="8815" y="809"/>
                    <a:pt x="9119" y="839"/>
                  </a:cubicBezTo>
                  <a:cubicBezTo>
                    <a:pt x="8876" y="687"/>
                    <a:pt x="10001" y="717"/>
                    <a:pt x="10487" y="687"/>
                  </a:cubicBezTo>
                  <a:lnTo>
                    <a:pt x="10487" y="687"/>
                  </a:lnTo>
                  <a:cubicBezTo>
                    <a:pt x="10517" y="748"/>
                    <a:pt x="10396" y="778"/>
                    <a:pt x="9788" y="778"/>
                  </a:cubicBezTo>
                  <a:cubicBezTo>
                    <a:pt x="9902" y="799"/>
                    <a:pt x="10002" y="807"/>
                    <a:pt x="10093" y="807"/>
                  </a:cubicBezTo>
                  <a:cubicBezTo>
                    <a:pt x="10461" y="807"/>
                    <a:pt x="10673" y="670"/>
                    <a:pt x="11043" y="670"/>
                  </a:cubicBezTo>
                  <a:cubicBezTo>
                    <a:pt x="11114" y="670"/>
                    <a:pt x="11192" y="675"/>
                    <a:pt x="11277" y="687"/>
                  </a:cubicBezTo>
                  <a:cubicBezTo>
                    <a:pt x="11125" y="687"/>
                    <a:pt x="11065" y="687"/>
                    <a:pt x="11004" y="717"/>
                  </a:cubicBezTo>
                  <a:cubicBezTo>
                    <a:pt x="11107" y="699"/>
                    <a:pt x="11258" y="691"/>
                    <a:pt x="11410" y="691"/>
                  </a:cubicBezTo>
                  <a:cubicBezTo>
                    <a:pt x="11748" y="691"/>
                    <a:pt x="12093" y="727"/>
                    <a:pt x="11946" y="748"/>
                  </a:cubicBezTo>
                  <a:lnTo>
                    <a:pt x="11824" y="748"/>
                  </a:lnTo>
                  <a:cubicBezTo>
                    <a:pt x="12047" y="755"/>
                    <a:pt x="12325" y="759"/>
                    <a:pt x="12622" y="759"/>
                  </a:cubicBezTo>
                  <a:cubicBezTo>
                    <a:pt x="13584" y="759"/>
                    <a:pt x="14741" y="719"/>
                    <a:pt x="14834" y="626"/>
                  </a:cubicBezTo>
                  <a:cubicBezTo>
                    <a:pt x="14864" y="626"/>
                    <a:pt x="14712" y="778"/>
                    <a:pt x="14651" y="809"/>
                  </a:cubicBezTo>
                  <a:lnTo>
                    <a:pt x="16353" y="383"/>
                  </a:lnTo>
                  <a:lnTo>
                    <a:pt x="16353" y="383"/>
                  </a:lnTo>
                  <a:cubicBezTo>
                    <a:pt x="16201" y="474"/>
                    <a:pt x="16779" y="748"/>
                    <a:pt x="15989" y="809"/>
                  </a:cubicBezTo>
                  <a:cubicBezTo>
                    <a:pt x="16130" y="809"/>
                    <a:pt x="16313" y="822"/>
                    <a:pt x="16554" y="822"/>
                  </a:cubicBezTo>
                  <a:cubicBezTo>
                    <a:pt x="16674" y="822"/>
                    <a:pt x="16809" y="819"/>
                    <a:pt x="16961" y="809"/>
                  </a:cubicBezTo>
                  <a:cubicBezTo>
                    <a:pt x="16809" y="778"/>
                    <a:pt x="16597" y="657"/>
                    <a:pt x="16809" y="626"/>
                  </a:cubicBezTo>
                  <a:lnTo>
                    <a:pt x="16809" y="626"/>
                  </a:lnTo>
                  <a:cubicBezTo>
                    <a:pt x="17382" y="747"/>
                    <a:pt x="17207" y="688"/>
                    <a:pt x="17886" y="806"/>
                  </a:cubicBezTo>
                  <a:lnTo>
                    <a:pt x="17886" y="806"/>
                  </a:lnTo>
                  <a:cubicBezTo>
                    <a:pt x="17719" y="771"/>
                    <a:pt x="17909" y="623"/>
                    <a:pt x="18217" y="623"/>
                  </a:cubicBezTo>
                  <a:cubicBezTo>
                    <a:pt x="18244" y="623"/>
                    <a:pt x="18271" y="624"/>
                    <a:pt x="18299" y="626"/>
                  </a:cubicBezTo>
                  <a:cubicBezTo>
                    <a:pt x="18238" y="626"/>
                    <a:pt x="18329" y="778"/>
                    <a:pt x="18208" y="809"/>
                  </a:cubicBezTo>
                  <a:lnTo>
                    <a:pt x="19054" y="639"/>
                  </a:lnTo>
                  <a:lnTo>
                    <a:pt x="19054" y="639"/>
                  </a:lnTo>
                  <a:cubicBezTo>
                    <a:pt x="18916" y="682"/>
                    <a:pt x="19082" y="782"/>
                    <a:pt x="19271" y="809"/>
                  </a:cubicBezTo>
                  <a:cubicBezTo>
                    <a:pt x="19252" y="802"/>
                    <a:pt x="19276" y="800"/>
                    <a:pt x="19329" y="800"/>
                  </a:cubicBezTo>
                  <a:cubicBezTo>
                    <a:pt x="19472" y="800"/>
                    <a:pt x="19826" y="817"/>
                    <a:pt x="20080" y="817"/>
                  </a:cubicBezTo>
                  <a:cubicBezTo>
                    <a:pt x="20174" y="817"/>
                    <a:pt x="20253" y="815"/>
                    <a:pt x="20305" y="809"/>
                  </a:cubicBezTo>
                  <a:lnTo>
                    <a:pt x="19910" y="778"/>
                  </a:lnTo>
                  <a:lnTo>
                    <a:pt x="19910" y="778"/>
                  </a:lnTo>
                  <a:cubicBezTo>
                    <a:pt x="19964" y="780"/>
                    <a:pt x="20016" y="781"/>
                    <a:pt x="20064" y="781"/>
                  </a:cubicBezTo>
                  <a:cubicBezTo>
                    <a:pt x="20943" y="781"/>
                    <a:pt x="20967" y="535"/>
                    <a:pt x="21946" y="535"/>
                  </a:cubicBezTo>
                  <a:cubicBezTo>
                    <a:pt x="21825" y="566"/>
                    <a:pt x="21642" y="748"/>
                    <a:pt x="22159" y="778"/>
                  </a:cubicBezTo>
                  <a:cubicBezTo>
                    <a:pt x="22402" y="687"/>
                    <a:pt x="23192" y="353"/>
                    <a:pt x="24104" y="292"/>
                  </a:cubicBezTo>
                  <a:lnTo>
                    <a:pt x="24287" y="353"/>
                  </a:lnTo>
                  <a:lnTo>
                    <a:pt x="24986" y="292"/>
                  </a:lnTo>
                  <a:lnTo>
                    <a:pt x="24986" y="292"/>
                  </a:lnTo>
                  <a:cubicBezTo>
                    <a:pt x="24530" y="414"/>
                    <a:pt x="23344" y="687"/>
                    <a:pt x="22676" y="809"/>
                  </a:cubicBezTo>
                  <a:cubicBezTo>
                    <a:pt x="22955" y="830"/>
                    <a:pt x="22885" y="852"/>
                    <a:pt x="23024" y="852"/>
                  </a:cubicBezTo>
                  <a:cubicBezTo>
                    <a:pt x="23082" y="852"/>
                    <a:pt x="23175" y="848"/>
                    <a:pt x="23344" y="839"/>
                  </a:cubicBezTo>
                  <a:lnTo>
                    <a:pt x="23344" y="839"/>
                  </a:lnTo>
                  <a:cubicBezTo>
                    <a:pt x="23557" y="900"/>
                    <a:pt x="23040" y="930"/>
                    <a:pt x="22858" y="930"/>
                  </a:cubicBezTo>
                  <a:lnTo>
                    <a:pt x="24226" y="961"/>
                  </a:lnTo>
                  <a:cubicBezTo>
                    <a:pt x="24165" y="869"/>
                    <a:pt x="25229" y="869"/>
                    <a:pt x="25199" y="778"/>
                  </a:cubicBezTo>
                  <a:lnTo>
                    <a:pt x="25199" y="778"/>
                  </a:lnTo>
                  <a:lnTo>
                    <a:pt x="23740" y="869"/>
                  </a:lnTo>
                  <a:cubicBezTo>
                    <a:pt x="23679" y="778"/>
                    <a:pt x="24560" y="596"/>
                    <a:pt x="25533" y="596"/>
                  </a:cubicBezTo>
                  <a:cubicBezTo>
                    <a:pt x="25746" y="657"/>
                    <a:pt x="25351" y="778"/>
                    <a:pt x="25351" y="809"/>
                  </a:cubicBezTo>
                  <a:cubicBezTo>
                    <a:pt x="25437" y="787"/>
                    <a:pt x="25857" y="766"/>
                    <a:pt x="26128" y="766"/>
                  </a:cubicBezTo>
                  <a:cubicBezTo>
                    <a:pt x="26240" y="766"/>
                    <a:pt x="26327" y="769"/>
                    <a:pt x="26354" y="778"/>
                  </a:cubicBezTo>
                  <a:lnTo>
                    <a:pt x="25958" y="839"/>
                  </a:lnTo>
                  <a:cubicBezTo>
                    <a:pt x="25999" y="841"/>
                    <a:pt x="26039" y="843"/>
                    <a:pt x="26078" y="843"/>
                  </a:cubicBezTo>
                  <a:cubicBezTo>
                    <a:pt x="26404" y="843"/>
                    <a:pt x="26667" y="766"/>
                    <a:pt x="27010" y="766"/>
                  </a:cubicBezTo>
                  <a:cubicBezTo>
                    <a:pt x="27142" y="766"/>
                    <a:pt x="27285" y="778"/>
                    <a:pt x="27448" y="809"/>
                  </a:cubicBezTo>
                  <a:cubicBezTo>
                    <a:pt x="27618" y="809"/>
                    <a:pt x="27924" y="886"/>
                    <a:pt x="28071" y="886"/>
                  </a:cubicBezTo>
                  <a:cubicBezTo>
                    <a:pt x="28108" y="886"/>
                    <a:pt x="28135" y="882"/>
                    <a:pt x="28147" y="869"/>
                  </a:cubicBezTo>
                  <a:cubicBezTo>
                    <a:pt x="27782" y="748"/>
                    <a:pt x="27691" y="383"/>
                    <a:pt x="27934" y="292"/>
                  </a:cubicBezTo>
                  <a:lnTo>
                    <a:pt x="27934" y="292"/>
                  </a:lnTo>
                  <a:cubicBezTo>
                    <a:pt x="28025" y="322"/>
                    <a:pt x="29089" y="414"/>
                    <a:pt x="29332" y="474"/>
                  </a:cubicBezTo>
                  <a:cubicBezTo>
                    <a:pt x="29697" y="566"/>
                    <a:pt x="28816" y="687"/>
                    <a:pt x="29120" y="778"/>
                  </a:cubicBezTo>
                  <a:cubicBezTo>
                    <a:pt x="29120" y="748"/>
                    <a:pt x="29332" y="717"/>
                    <a:pt x="29393" y="687"/>
                  </a:cubicBezTo>
                  <a:lnTo>
                    <a:pt x="29393" y="687"/>
                  </a:lnTo>
                  <a:cubicBezTo>
                    <a:pt x="29636" y="717"/>
                    <a:pt x="29302" y="778"/>
                    <a:pt x="29819" y="778"/>
                  </a:cubicBezTo>
                  <a:cubicBezTo>
                    <a:pt x="29843" y="730"/>
                    <a:pt x="30008" y="720"/>
                    <a:pt x="30147" y="720"/>
                  </a:cubicBezTo>
                  <a:cubicBezTo>
                    <a:pt x="30240" y="720"/>
                    <a:pt x="30321" y="724"/>
                    <a:pt x="30341" y="724"/>
                  </a:cubicBezTo>
                  <a:cubicBezTo>
                    <a:pt x="30366" y="724"/>
                    <a:pt x="30295" y="717"/>
                    <a:pt x="30031" y="687"/>
                  </a:cubicBezTo>
                  <a:cubicBezTo>
                    <a:pt x="30204" y="677"/>
                    <a:pt x="30322" y="674"/>
                    <a:pt x="30423" y="674"/>
                  </a:cubicBezTo>
                  <a:cubicBezTo>
                    <a:pt x="30626" y="674"/>
                    <a:pt x="30761" y="687"/>
                    <a:pt x="31126" y="687"/>
                  </a:cubicBezTo>
                  <a:cubicBezTo>
                    <a:pt x="30943" y="626"/>
                    <a:pt x="31642" y="474"/>
                    <a:pt x="32159" y="444"/>
                  </a:cubicBezTo>
                  <a:lnTo>
                    <a:pt x="32159" y="444"/>
                  </a:lnTo>
                  <a:cubicBezTo>
                    <a:pt x="32129" y="474"/>
                    <a:pt x="32220" y="505"/>
                    <a:pt x="32281" y="505"/>
                  </a:cubicBezTo>
                  <a:cubicBezTo>
                    <a:pt x="33284" y="535"/>
                    <a:pt x="33831" y="566"/>
                    <a:pt x="34743" y="566"/>
                  </a:cubicBezTo>
                  <a:cubicBezTo>
                    <a:pt x="34834" y="596"/>
                    <a:pt x="35290" y="626"/>
                    <a:pt x="35108" y="687"/>
                  </a:cubicBezTo>
                  <a:cubicBezTo>
                    <a:pt x="35229" y="657"/>
                    <a:pt x="35351" y="626"/>
                    <a:pt x="35655" y="626"/>
                  </a:cubicBezTo>
                  <a:cubicBezTo>
                    <a:pt x="36202" y="717"/>
                    <a:pt x="35016" y="626"/>
                    <a:pt x="35442" y="748"/>
                  </a:cubicBezTo>
                  <a:cubicBezTo>
                    <a:pt x="35472" y="687"/>
                    <a:pt x="36171" y="657"/>
                    <a:pt x="36597" y="626"/>
                  </a:cubicBezTo>
                  <a:cubicBezTo>
                    <a:pt x="36537" y="591"/>
                    <a:pt x="36375" y="578"/>
                    <a:pt x="36175" y="578"/>
                  </a:cubicBezTo>
                  <a:cubicBezTo>
                    <a:pt x="35866" y="578"/>
                    <a:pt x="35469" y="608"/>
                    <a:pt x="35229" y="626"/>
                  </a:cubicBezTo>
                  <a:cubicBezTo>
                    <a:pt x="35229" y="505"/>
                    <a:pt x="35928" y="383"/>
                    <a:pt x="36901" y="322"/>
                  </a:cubicBezTo>
                  <a:cubicBezTo>
                    <a:pt x="37014" y="318"/>
                    <a:pt x="37101" y="316"/>
                    <a:pt x="37169" y="316"/>
                  </a:cubicBezTo>
                  <a:cubicBezTo>
                    <a:pt x="37573" y="316"/>
                    <a:pt x="37257" y="383"/>
                    <a:pt x="37387" y="383"/>
                  </a:cubicBezTo>
                  <a:cubicBezTo>
                    <a:pt x="37474" y="385"/>
                    <a:pt x="37555" y="386"/>
                    <a:pt x="37631" y="386"/>
                  </a:cubicBezTo>
                  <a:cubicBezTo>
                    <a:pt x="38623" y="386"/>
                    <a:pt x="38709" y="241"/>
                    <a:pt x="39364" y="241"/>
                  </a:cubicBezTo>
                  <a:cubicBezTo>
                    <a:pt x="39498" y="241"/>
                    <a:pt x="39655" y="247"/>
                    <a:pt x="39849" y="262"/>
                  </a:cubicBezTo>
                  <a:cubicBezTo>
                    <a:pt x="40305" y="322"/>
                    <a:pt x="39849" y="414"/>
                    <a:pt x="39971" y="474"/>
                  </a:cubicBezTo>
                  <a:cubicBezTo>
                    <a:pt x="39880" y="479"/>
                    <a:pt x="39795" y="481"/>
                    <a:pt x="39715" y="481"/>
                  </a:cubicBezTo>
                  <a:cubicBezTo>
                    <a:pt x="39235" y="481"/>
                    <a:pt x="38937" y="414"/>
                    <a:pt x="38573" y="414"/>
                  </a:cubicBezTo>
                  <a:lnTo>
                    <a:pt x="39089" y="474"/>
                  </a:lnTo>
                  <a:cubicBezTo>
                    <a:pt x="38968" y="474"/>
                    <a:pt x="38738" y="488"/>
                    <a:pt x="38527" y="488"/>
                  </a:cubicBezTo>
                  <a:cubicBezTo>
                    <a:pt x="38421" y="488"/>
                    <a:pt x="38319" y="484"/>
                    <a:pt x="38238" y="474"/>
                  </a:cubicBezTo>
                  <a:lnTo>
                    <a:pt x="38238" y="474"/>
                  </a:lnTo>
                  <a:cubicBezTo>
                    <a:pt x="38633" y="566"/>
                    <a:pt x="40700" y="505"/>
                    <a:pt x="41825" y="566"/>
                  </a:cubicBezTo>
                  <a:cubicBezTo>
                    <a:pt x="42038" y="535"/>
                    <a:pt x="42372" y="505"/>
                    <a:pt x="42220" y="474"/>
                  </a:cubicBezTo>
                  <a:lnTo>
                    <a:pt x="41855" y="474"/>
                  </a:lnTo>
                  <a:cubicBezTo>
                    <a:pt x="41521" y="414"/>
                    <a:pt x="42524" y="383"/>
                    <a:pt x="42068" y="353"/>
                  </a:cubicBezTo>
                  <a:cubicBezTo>
                    <a:pt x="42311" y="353"/>
                    <a:pt x="42554" y="322"/>
                    <a:pt x="42858" y="292"/>
                  </a:cubicBezTo>
                  <a:cubicBezTo>
                    <a:pt x="42980" y="292"/>
                    <a:pt x="43132" y="292"/>
                    <a:pt x="43284" y="262"/>
                  </a:cubicBezTo>
                  <a:cubicBezTo>
                    <a:pt x="43497" y="262"/>
                    <a:pt x="43710" y="262"/>
                    <a:pt x="43953" y="292"/>
                  </a:cubicBezTo>
                  <a:cubicBezTo>
                    <a:pt x="43983" y="292"/>
                    <a:pt x="43983" y="322"/>
                    <a:pt x="44013" y="353"/>
                  </a:cubicBezTo>
                  <a:lnTo>
                    <a:pt x="43983" y="414"/>
                  </a:lnTo>
                  <a:cubicBezTo>
                    <a:pt x="43983" y="414"/>
                    <a:pt x="43983" y="414"/>
                    <a:pt x="43983" y="383"/>
                  </a:cubicBezTo>
                  <a:cubicBezTo>
                    <a:pt x="43953" y="566"/>
                    <a:pt x="43953" y="748"/>
                    <a:pt x="43953" y="900"/>
                  </a:cubicBezTo>
                  <a:cubicBezTo>
                    <a:pt x="43953" y="961"/>
                    <a:pt x="43953" y="1052"/>
                    <a:pt x="43953" y="1113"/>
                  </a:cubicBezTo>
                  <a:cubicBezTo>
                    <a:pt x="43953" y="1173"/>
                    <a:pt x="43983" y="1204"/>
                    <a:pt x="43983" y="1265"/>
                  </a:cubicBezTo>
                  <a:cubicBezTo>
                    <a:pt x="44013" y="1113"/>
                    <a:pt x="44044" y="900"/>
                    <a:pt x="44074" y="657"/>
                  </a:cubicBezTo>
                  <a:cubicBezTo>
                    <a:pt x="44074" y="748"/>
                    <a:pt x="44074" y="839"/>
                    <a:pt x="44074" y="930"/>
                  </a:cubicBezTo>
                  <a:cubicBezTo>
                    <a:pt x="44074" y="991"/>
                    <a:pt x="44105" y="1082"/>
                    <a:pt x="44105" y="1173"/>
                  </a:cubicBezTo>
                  <a:cubicBezTo>
                    <a:pt x="44105" y="1295"/>
                    <a:pt x="44135" y="1447"/>
                    <a:pt x="44135" y="1569"/>
                  </a:cubicBezTo>
                  <a:cubicBezTo>
                    <a:pt x="44165" y="1842"/>
                    <a:pt x="44196" y="2146"/>
                    <a:pt x="44165" y="2450"/>
                  </a:cubicBezTo>
                  <a:cubicBezTo>
                    <a:pt x="44257" y="2176"/>
                    <a:pt x="44165" y="2328"/>
                    <a:pt x="44287" y="1903"/>
                  </a:cubicBezTo>
                  <a:lnTo>
                    <a:pt x="44287" y="1903"/>
                  </a:lnTo>
                  <a:cubicBezTo>
                    <a:pt x="44271" y="1935"/>
                    <a:pt x="44258" y="1949"/>
                    <a:pt x="44247" y="1949"/>
                  </a:cubicBezTo>
                  <a:cubicBezTo>
                    <a:pt x="44196" y="1949"/>
                    <a:pt x="44196" y="1627"/>
                    <a:pt x="44196" y="1325"/>
                  </a:cubicBezTo>
                  <a:cubicBezTo>
                    <a:pt x="44196" y="1265"/>
                    <a:pt x="44196" y="1173"/>
                    <a:pt x="44196" y="1082"/>
                  </a:cubicBezTo>
                  <a:cubicBezTo>
                    <a:pt x="44196" y="961"/>
                    <a:pt x="44196" y="869"/>
                    <a:pt x="44196" y="778"/>
                  </a:cubicBezTo>
                  <a:cubicBezTo>
                    <a:pt x="44196" y="728"/>
                    <a:pt x="44191" y="698"/>
                    <a:pt x="44182" y="698"/>
                  </a:cubicBezTo>
                  <a:cubicBezTo>
                    <a:pt x="44178" y="698"/>
                    <a:pt x="44173" y="706"/>
                    <a:pt x="44167" y="723"/>
                  </a:cubicBezTo>
                  <a:lnTo>
                    <a:pt x="44167" y="723"/>
                  </a:lnTo>
                  <a:cubicBezTo>
                    <a:pt x="44197" y="519"/>
                    <a:pt x="44203" y="330"/>
                    <a:pt x="44226" y="140"/>
                  </a:cubicBezTo>
                  <a:cubicBezTo>
                    <a:pt x="44013" y="140"/>
                    <a:pt x="43801" y="110"/>
                    <a:pt x="43588" y="110"/>
                  </a:cubicBezTo>
                  <a:cubicBezTo>
                    <a:pt x="43466" y="110"/>
                    <a:pt x="43314" y="110"/>
                    <a:pt x="43223" y="79"/>
                  </a:cubicBezTo>
                  <a:cubicBezTo>
                    <a:pt x="43162" y="79"/>
                    <a:pt x="43071" y="79"/>
                    <a:pt x="42980" y="49"/>
                  </a:cubicBezTo>
                  <a:lnTo>
                    <a:pt x="42980" y="49"/>
                  </a:lnTo>
                  <a:cubicBezTo>
                    <a:pt x="42980" y="79"/>
                    <a:pt x="43193" y="110"/>
                    <a:pt x="42676" y="110"/>
                  </a:cubicBezTo>
                  <a:lnTo>
                    <a:pt x="42554" y="110"/>
                  </a:lnTo>
                  <a:cubicBezTo>
                    <a:pt x="42554" y="140"/>
                    <a:pt x="42524" y="140"/>
                    <a:pt x="42585" y="140"/>
                  </a:cubicBezTo>
                  <a:cubicBezTo>
                    <a:pt x="42706" y="140"/>
                    <a:pt x="42798" y="170"/>
                    <a:pt x="42828" y="170"/>
                  </a:cubicBezTo>
                  <a:cubicBezTo>
                    <a:pt x="42585" y="231"/>
                    <a:pt x="41795" y="231"/>
                    <a:pt x="41521" y="292"/>
                  </a:cubicBezTo>
                  <a:cubicBezTo>
                    <a:pt x="41217" y="262"/>
                    <a:pt x="41643" y="231"/>
                    <a:pt x="41491" y="201"/>
                  </a:cubicBezTo>
                  <a:lnTo>
                    <a:pt x="41491" y="201"/>
                  </a:lnTo>
                  <a:lnTo>
                    <a:pt x="41065" y="262"/>
                  </a:lnTo>
                  <a:cubicBezTo>
                    <a:pt x="41035" y="201"/>
                    <a:pt x="40275" y="140"/>
                    <a:pt x="40974" y="110"/>
                  </a:cubicBezTo>
                  <a:lnTo>
                    <a:pt x="40366" y="110"/>
                  </a:lnTo>
                  <a:cubicBezTo>
                    <a:pt x="40108" y="88"/>
                    <a:pt x="39774" y="67"/>
                    <a:pt x="39483" y="67"/>
                  </a:cubicBezTo>
                  <a:cubicBezTo>
                    <a:pt x="39362" y="67"/>
                    <a:pt x="39248" y="70"/>
                    <a:pt x="39150" y="79"/>
                  </a:cubicBezTo>
                  <a:cubicBezTo>
                    <a:pt x="38945" y="79"/>
                    <a:pt x="38637" y="130"/>
                    <a:pt x="38599" y="130"/>
                  </a:cubicBezTo>
                  <a:cubicBezTo>
                    <a:pt x="38586" y="130"/>
                    <a:pt x="38603" y="125"/>
                    <a:pt x="38664" y="110"/>
                  </a:cubicBezTo>
                  <a:lnTo>
                    <a:pt x="38664" y="110"/>
                  </a:lnTo>
                  <a:lnTo>
                    <a:pt x="37691" y="140"/>
                  </a:lnTo>
                  <a:lnTo>
                    <a:pt x="37661" y="140"/>
                  </a:lnTo>
                  <a:cubicBezTo>
                    <a:pt x="37546" y="136"/>
                    <a:pt x="37431" y="135"/>
                    <a:pt x="37315" y="135"/>
                  </a:cubicBezTo>
                  <a:cubicBezTo>
                    <a:pt x="36792" y="135"/>
                    <a:pt x="36257" y="165"/>
                    <a:pt x="35697" y="165"/>
                  </a:cubicBezTo>
                  <a:cubicBezTo>
                    <a:pt x="35330" y="165"/>
                    <a:pt x="34953" y="152"/>
                    <a:pt x="34560" y="110"/>
                  </a:cubicBezTo>
                  <a:cubicBezTo>
                    <a:pt x="34324" y="131"/>
                    <a:pt x="34088" y="153"/>
                    <a:pt x="33776" y="153"/>
                  </a:cubicBezTo>
                  <a:cubicBezTo>
                    <a:pt x="33647" y="153"/>
                    <a:pt x="33505" y="149"/>
                    <a:pt x="33345" y="140"/>
                  </a:cubicBezTo>
                  <a:lnTo>
                    <a:pt x="33223" y="79"/>
                  </a:lnTo>
                  <a:cubicBezTo>
                    <a:pt x="33164" y="84"/>
                    <a:pt x="33094" y="86"/>
                    <a:pt x="33018" y="86"/>
                  </a:cubicBezTo>
                  <a:cubicBezTo>
                    <a:pt x="32719" y="86"/>
                    <a:pt x="32322" y="58"/>
                    <a:pt x="32055" y="58"/>
                  </a:cubicBezTo>
                  <a:cubicBezTo>
                    <a:pt x="31936" y="58"/>
                    <a:pt x="31842" y="63"/>
                    <a:pt x="31794" y="79"/>
                  </a:cubicBezTo>
                  <a:cubicBezTo>
                    <a:pt x="31609" y="17"/>
                    <a:pt x="31239" y="1"/>
                    <a:pt x="30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8309298" y="2457960"/>
              <a:ext cx="2014694" cy="1094692"/>
            </a:xfrm>
            <a:custGeom>
              <a:avLst/>
              <a:gdLst/>
              <a:ahLst/>
              <a:cxnLst/>
              <a:rect l="l" t="t" r="r" b="b"/>
              <a:pathLst>
                <a:path w="41461" h="22528" extrusionOk="0">
                  <a:moveTo>
                    <a:pt x="24326" y="152"/>
                  </a:moveTo>
                  <a:lnTo>
                    <a:pt x="24326" y="152"/>
                  </a:lnTo>
                  <a:cubicBezTo>
                    <a:pt x="24374" y="157"/>
                    <a:pt x="24421" y="163"/>
                    <a:pt x="24469" y="170"/>
                  </a:cubicBezTo>
                  <a:cubicBezTo>
                    <a:pt x="24425" y="161"/>
                    <a:pt x="24375" y="155"/>
                    <a:pt x="24326" y="152"/>
                  </a:cubicBezTo>
                  <a:close/>
                  <a:moveTo>
                    <a:pt x="17277" y="322"/>
                  </a:moveTo>
                  <a:cubicBezTo>
                    <a:pt x="17258" y="332"/>
                    <a:pt x="17244" y="342"/>
                    <a:pt x="17235" y="353"/>
                  </a:cubicBezTo>
                  <a:cubicBezTo>
                    <a:pt x="17235" y="324"/>
                    <a:pt x="17152" y="322"/>
                    <a:pt x="17277" y="322"/>
                  </a:cubicBezTo>
                  <a:close/>
                  <a:moveTo>
                    <a:pt x="5278" y="634"/>
                  </a:moveTo>
                  <a:cubicBezTo>
                    <a:pt x="5358" y="634"/>
                    <a:pt x="5441" y="641"/>
                    <a:pt x="5533" y="657"/>
                  </a:cubicBezTo>
                  <a:cubicBezTo>
                    <a:pt x="5492" y="667"/>
                    <a:pt x="5448" y="670"/>
                    <a:pt x="5400" y="670"/>
                  </a:cubicBezTo>
                  <a:cubicBezTo>
                    <a:pt x="5303" y="670"/>
                    <a:pt x="5188" y="657"/>
                    <a:pt x="5046" y="657"/>
                  </a:cubicBezTo>
                  <a:cubicBezTo>
                    <a:pt x="5122" y="641"/>
                    <a:pt x="5198" y="634"/>
                    <a:pt x="5278" y="634"/>
                  </a:cubicBezTo>
                  <a:close/>
                  <a:moveTo>
                    <a:pt x="17123" y="805"/>
                  </a:moveTo>
                  <a:lnTo>
                    <a:pt x="17123" y="805"/>
                  </a:lnTo>
                  <a:cubicBezTo>
                    <a:pt x="17129" y="806"/>
                    <a:pt x="17136" y="808"/>
                    <a:pt x="17144" y="809"/>
                  </a:cubicBezTo>
                  <a:cubicBezTo>
                    <a:pt x="17137" y="807"/>
                    <a:pt x="17130" y="806"/>
                    <a:pt x="17123" y="805"/>
                  </a:cubicBezTo>
                  <a:close/>
                  <a:moveTo>
                    <a:pt x="41156" y="839"/>
                  </a:moveTo>
                  <a:lnTo>
                    <a:pt x="41156" y="839"/>
                  </a:lnTo>
                  <a:cubicBezTo>
                    <a:pt x="41166" y="917"/>
                    <a:pt x="41170" y="1006"/>
                    <a:pt x="41169" y="1094"/>
                  </a:cubicBezTo>
                  <a:lnTo>
                    <a:pt x="41169" y="1094"/>
                  </a:lnTo>
                  <a:cubicBezTo>
                    <a:pt x="41186" y="1004"/>
                    <a:pt x="41182" y="890"/>
                    <a:pt x="41156" y="839"/>
                  </a:cubicBezTo>
                  <a:close/>
                  <a:moveTo>
                    <a:pt x="41169" y="1094"/>
                  </a:moveTo>
                  <a:cubicBezTo>
                    <a:pt x="41165" y="1111"/>
                    <a:pt x="41161" y="1128"/>
                    <a:pt x="41156" y="1143"/>
                  </a:cubicBezTo>
                  <a:cubicBezTo>
                    <a:pt x="41156" y="1243"/>
                    <a:pt x="41156" y="1342"/>
                    <a:pt x="41140" y="1442"/>
                  </a:cubicBezTo>
                  <a:lnTo>
                    <a:pt x="41140" y="1442"/>
                  </a:lnTo>
                  <a:cubicBezTo>
                    <a:pt x="41155" y="1377"/>
                    <a:pt x="41168" y="1239"/>
                    <a:pt x="41169" y="1094"/>
                  </a:cubicBezTo>
                  <a:close/>
                  <a:moveTo>
                    <a:pt x="41129" y="1474"/>
                  </a:moveTo>
                  <a:lnTo>
                    <a:pt x="41126" y="1477"/>
                  </a:lnTo>
                  <a:cubicBezTo>
                    <a:pt x="41127" y="1476"/>
                    <a:pt x="41128" y="1475"/>
                    <a:pt x="41129" y="1474"/>
                  </a:cubicBezTo>
                  <a:close/>
                  <a:moveTo>
                    <a:pt x="819" y="10388"/>
                  </a:moveTo>
                  <a:lnTo>
                    <a:pt x="821" y="10474"/>
                  </a:lnTo>
                  <a:cubicBezTo>
                    <a:pt x="821" y="10442"/>
                    <a:pt x="820" y="10413"/>
                    <a:pt x="819" y="10388"/>
                  </a:cubicBezTo>
                  <a:close/>
                  <a:moveTo>
                    <a:pt x="818" y="11017"/>
                  </a:moveTo>
                  <a:lnTo>
                    <a:pt x="821" y="11082"/>
                  </a:lnTo>
                  <a:cubicBezTo>
                    <a:pt x="821" y="11048"/>
                    <a:pt x="820" y="11027"/>
                    <a:pt x="818" y="11017"/>
                  </a:cubicBezTo>
                  <a:close/>
                  <a:moveTo>
                    <a:pt x="1368" y="21690"/>
                  </a:moveTo>
                  <a:lnTo>
                    <a:pt x="1156" y="21721"/>
                  </a:lnTo>
                  <a:lnTo>
                    <a:pt x="1156" y="21721"/>
                  </a:lnTo>
                  <a:cubicBezTo>
                    <a:pt x="1215" y="21720"/>
                    <a:pt x="1292" y="21716"/>
                    <a:pt x="1368" y="21690"/>
                  </a:cubicBezTo>
                  <a:close/>
                  <a:moveTo>
                    <a:pt x="1156" y="21721"/>
                  </a:moveTo>
                  <a:cubicBezTo>
                    <a:pt x="1145" y="21721"/>
                    <a:pt x="1135" y="21721"/>
                    <a:pt x="1125" y="21721"/>
                  </a:cubicBezTo>
                  <a:lnTo>
                    <a:pt x="1156" y="21721"/>
                  </a:lnTo>
                  <a:lnTo>
                    <a:pt x="1156" y="21721"/>
                  </a:lnTo>
                  <a:close/>
                  <a:moveTo>
                    <a:pt x="27843" y="21782"/>
                  </a:moveTo>
                  <a:lnTo>
                    <a:pt x="27843" y="21782"/>
                  </a:lnTo>
                  <a:cubicBezTo>
                    <a:pt x="27866" y="21786"/>
                    <a:pt x="27903" y="21788"/>
                    <a:pt x="27952" y="21788"/>
                  </a:cubicBezTo>
                  <a:lnTo>
                    <a:pt x="27952" y="21788"/>
                  </a:lnTo>
                  <a:lnTo>
                    <a:pt x="27843" y="21782"/>
                  </a:lnTo>
                  <a:close/>
                  <a:moveTo>
                    <a:pt x="14784" y="22428"/>
                  </a:moveTo>
                  <a:cubicBezTo>
                    <a:pt x="14796" y="22428"/>
                    <a:pt x="14758" y="22435"/>
                    <a:pt x="14712" y="22450"/>
                  </a:cubicBezTo>
                  <a:lnTo>
                    <a:pt x="14560" y="22450"/>
                  </a:lnTo>
                  <a:cubicBezTo>
                    <a:pt x="14712" y="22435"/>
                    <a:pt x="14773" y="22428"/>
                    <a:pt x="14784" y="22428"/>
                  </a:cubicBezTo>
                  <a:close/>
                  <a:moveTo>
                    <a:pt x="22784" y="22468"/>
                  </a:moveTo>
                  <a:cubicBezTo>
                    <a:pt x="22792" y="22471"/>
                    <a:pt x="22807" y="22476"/>
                    <a:pt x="22828" y="22481"/>
                  </a:cubicBezTo>
                  <a:cubicBezTo>
                    <a:pt x="22814" y="22476"/>
                    <a:pt x="22799" y="22472"/>
                    <a:pt x="22784" y="22468"/>
                  </a:cubicBezTo>
                  <a:close/>
                  <a:moveTo>
                    <a:pt x="29493" y="1"/>
                  </a:moveTo>
                  <a:cubicBezTo>
                    <a:pt x="29018" y="1"/>
                    <a:pt x="28469" y="23"/>
                    <a:pt x="28046" y="23"/>
                  </a:cubicBezTo>
                  <a:cubicBezTo>
                    <a:pt x="27939" y="23"/>
                    <a:pt x="27840" y="22"/>
                    <a:pt x="27752" y="18"/>
                  </a:cubicBezTo>
                  <a:lnTo>
                    <a:pt x="27752" y="110"/>
                  </a:lnTo>
                  <a:cubicBezTo>
                    <a:pt x="27600" y="101"/>
                    <a:pt x="27454" y="97"/>
                    <a:pt x="27308" y="97"/>
                  </a:cubicBezTo>
                  <a:cubicBezTo>
                    <a:pt x="26955" y="97"/>
                    <a:pt x="26601" y="118"/>
                    <a:pt x="26171" y="140"/>
                  </a:cubicBezTo>
                  <a:lnTo>
                    <a:pt x="26202" y="201"/>
                  </a:lnTo>
                  <a:cubicBezTo>
                    <a:pt x="26072" y="216"/>
                    <a:pt x="25924" y="222"/>
                    <a:pt x="25762" y="222"/>
                  </a:cubicBezTo>
                  <a:cubicBezTo>
                    <a:pt x="25275" y="222"/>
                    <a:pt x="24659" y="170"/>
                    <a:pt x="24044" y="170"/>
                  </a:cubicBezTo>
                  <a:cubicBezTo>
                    <a:pt x="24074" y="155"/>
                    <a:pt x="24142" y="148"/>
                    <a:pt x="24222" y="148"/>
                  </a:cubicBezTo>
                  <a:cubicBezTo>
                    <a:pt x="24255" y="148"/>
                    <a:pt x="24290" y="149"/>
                    <a:pt x="24326" y="152"/>
                  </a:cubicBezTo>
                  <a:lnTo>
                    <a:pt x="24326" y="152"/>
                  </a:lnTo>
                  <a:cubicBezTo>
                    <a:pt x="24142" y="131"/>
                    <a:pt x="23956" y="123"/>
                    <a:pt x="23769" y="123"/>
                  </a:cubicBezTo>
                  <a:cubicBezTo>
                    <a:pt x="23173" y="123"/>
                    <a:pt x="22571" y="202"/>
                    <a:pt x="22020" y="202"/>
                  </a:cubicBezTo>
                  <a:cubicBezTo>
                    <a:pt x="21837" y="202"/>
                    <a:pt x="21660" y="194"/>
                    <a:pt x="21490" y="170"/>
                  </a:cubicBezTo>
                  <a:cubicBezTo>
                    <a:pt x="21419" y="180"/>
                    <a:pt x="21352" y="184"/>
                    <a:pt x="21288" y="184"/>
                  </a:cubicBezTo>
                  <a:cubicBezTo>
                    <a:pt x="21159" y="184"/>
                    <a:pt x="21044" y="170"/>
                    <a:pt x="20943" y="170"/>
                  </a:cubicBezTo>
                  <a:lnTo>
                    <a:pt x="20913" y="170"/>
                  </a:lnTo>
                  <a:cubicBezTo>
                    <a:pt x="20822" y="140"/>
                    <a:pt x="20700" y="140"/>
                    <a:pt x="20609" y="140"/>
                  </a:cubicBezTo>
                  <a:cubicBezTo>
                    <a:pt x="20700" y="140"/>
                    <a:pt x="20791" y="170"/>
                    <a:pt x="20852" y="170"/>
                  </a:cubicBezTo>
                  <a:cubicBezTo>
                    <a:pt x="20700" y="170"/>
                    <a:pt x="20426" y="170"/>
                    <a:pt x="20183" y="201"/>
                  </a:cubicBezTo>
                  <a:lnTo>
                    <a:pt x="20062" y="110"/>
                  </a:lnTo>
                  <a:lnTo>
                    <a:pt x="20001" y="110"/>
                  </a:lnTo>
                  <a:cubicBezTo>
                    <a:pt x="19956" y="104"/>
                    <a:pt x="19922" y="101"/>
                    <a:pt x="19896" y="101"/>
                  </a:cubicBezTo>
                  <a:cubicBezTo>
                    <a:pt x="19782" y="101"/>
                    <a:pt x="19841" y="151"/>
                    <a:pt x="19940" y="201"/>
                  </a:cubicBezTo>
                  <a:cubicBezTo>
                    <a:pt x="19819" y="231"/>
                    <a:pt x="19697" y="231"/>
                    <a:pt x="19606" y="262"/>
                  </a:cubicBezTo>
                  <a:cubicBezTo>
                    <a:pt x="19535" y="221"/>
                    <a:pt x="19437" y="211"/>
                    <a:pt x="19328" y="211"/>
                  </a:cubicBezTo>
                  <a:cubicBezTo>
                    <a:pt x="19219" y="211"/>
                    <a:pt x="19098" y="221"/>
                    <a:pt x="18982" y="221"/>
                  </a:cubicBezTo>
                  <a:cubicBezTo>
                    <a:pt x="18866" y="221"/>
                    <a:pt x="18755" y="211"/>
                    <a:pt x="18664" y="170"/>
                  </a:cubicBezTo>
                  <a:cubicBezTo>
                    <a:pt x="18495" y="226"/>
                    <a:pt x="17524" y="205"/>
                    <a:pt x="17280" y="321"/>
                  </a:cubicBezTo>
                  <a:lnTo>
                    <a:pt x="17280" y="321"/>
                  </a:lnTo>
                  <a:cubicBezTo>
                    <a:pt x="17134" y="307"/>
                    <a:pt x="16995" y="300"/>
                    <a:pt x="16863" y="300"/>
                  </a:cubicBezTo>
                  <a:cubicBezTo>
                    <a:pt x="16726" y="300"/>
                    <a:pt x="16597" y="307"/>
                    <a:pt x="16475" y="322"/>
                  </a:cubicBezTo>
                  <a:lnTo>
                    <a:pt x="16353" y="231"/>
                  </a:lnTo>
                  <a:lnTo>
                    <a:pt x="15715" y="353"/>
                  </a:lnTo>
                  <a:cubicBezTo>
                    <a:pt x="15350" y="292"/>
                    <a:pt x="15198" y="262"/>
                    <a:pt x="15563" y="201"/>
                  </a:cubicBezTo>
                  <a:lnTo>
                    <a:pt x="15563" y="201"/>
                  </a:lnTo>
                  <a:cubicBezTo>
                    <a:pt x="14651" y="292"/>
                    <a:pt x="14834" y="231"/>
                    <a:pt x="14043" y="353"/>
                  </a:cubicBezTo>
                  <a:lnTo>
                    <a:pt x="14104" y="292"/>
                  </a:lnTo>
                  <a:cubicBezTo>
                    <a:pt x="13885" y="292"/>
                    <a:pt x="13550" y="331"/>
                    <a:pt x="13346" y="331"/>
                  </a:cubicBezTo>
                  <a:cubicBezTo>
                    <a:pt x="13296" y="331"/>
                    <a:pt x="13253" y="328"/>
                    <a:pt x="13223" y="322"/>
                  </a:cubicBezTo>
                  <a:cubicBezTo>
                    <a:pt x="12584" y="201"/>
                    <a:pt x="10183" y="292"/>
                    <a:pt x="8603" y="201"/>
                  </a:cubicBezTo>
                  <a:lnTo>
                    <a:pt x="8603" y="201"/>
                  </a:lnTo>
                  <a:cubicBezTo>
                    <a:pt x="8685" y="250"/>
                    <a:pt x="8667" y="266"/>
                    <a:pt x="8595" y="266"/>
                  </a:cubicBezTo>
                  <a:cubicBezTo>
                    <a:pt x="8466" y="266"/>
                    <a:pt x="8160" y="213"/>
                    <a:pt x="7962" y="213"/>
                  </a:cubicBezTo>
                  <a:cubicBezTo>
                    <a:pt x="7867" y="213"/>
                    <a:pt x="7796" y="226"/>
                    <a:pt x="7782" y="262"/>
                  </a:cubicBezTo>
                  <a:cubicBezTo>
                    <a:pt x="7691" y="201"/>
                    <a:pt x="7478" y="201"/>
                    <a:pt x="7721" y="140"/>
                  </a:cubicBezTo>
                  <a:lnTo>
                    <a:pt x="7721" y="140"/>
                  </a:lnTo>
                  <a:cubicBezTo>
                    <a:pt x="7542" y="154"/>
                    <a:pt x="7383" y="158"/>
                    <a:pt x="7238" y="158"/>
                  </a:cubicBezTo>
                  <a:cubicBezTo>
                    <a:pt x="6979" y="158"/>
                    <a:pt x="6763" y="144"/>
                    <a:pt x="6553" y="144"/>
                  </a:cubicBezTo>
                  <a:cubicBezTo>
                    <a:pt x="6360" y="144"/>
                    <a:pt x="6171" y="156"/>
                    <a:pt x="5958" y="201"/>
                  </a:cubicBezTo>
                  <a:cubicBezTo>
                    <a:pt x="5867" y="170"/>
                    <a:pt x="6140" y="140"/>
                    <a:pt x="6049" y="110"/>
                  </a:cubicBezTo>
                  <a:cubicBezTo>
                    <a:pt x="5988" y="110"/>
                    <a:pt x="5806" y="140"/>
                    <a:pt x="5715" y="140"/>
                  </a:cubicBezTo>
                  <a:cubicBezTo>
                    <a:pt x="5624" y="110"/>
                    <a:pt x="5837" y="79"/>
                    <a:pt x="5958" y="79"/>
                  </a:cubicBezTo>
                  <a:cubicBezTo>
                    <a:pt x="5137" y="79"/>
                    <a:pt x="5046" y="201"/>
                    <a:pt x="4985" y="322"/>
                  </a:cubicBezTo>
                  <a:cubicBezTo>
                    <a:pt x="4835" y="299"/>
                    <a:pt x="4710" y="289"/>
                    <a:pt x="4597" y="289"/>
                  </a:cubicBezTo>
                  <a:cubicBezTo>
                    <a:pt x="4414" y="289"/>
                    <a:pt x="4261" y="315"/>
                    <a:pt x="4074" y="353"/>
                  </a:cubicBezTo>
                  <a:cubicBezTo>
                    <a:pt x="3922" y="322"/>
                    <a:pt x="3678" y="292"/>
                    <a:pt x="4195" y="262"/>
                  </a:cubicBezTo>
                  <a:cubicBezTo>
                    <a:pt x="4021" y="262"/>
                    <a:pt x="3471" y="242"/>
                    <a:pt x="3025" y="242"/>
                  </a:cubicBezTo>
                  <a:cubicBezTo>
                    <a:pt x="2690" y="242"/>
                    <a:pt x="2415" y="253"/>
                    <a:pt x="2402" y="292"/>
                  </a:cubicBezTo>
                  <a:lnTo>
                    <a:pt x="426" y="292"/>
                  </a:lnTo>
                  <a:lnTo>
                    <a:pt x="669" y="322"/>
                  </a:lnTo>
                  <a:cubicBezTo>
                    <a:pt x="578" y="353"/>
                    <a:pt x="487" y="383"/>
                    <a:pt x="335" y="383"/>
                  </a:cubicBezTo>
                  <a:cubicBezTo>
                    <a:pt x="365" y="505"/>
                    <a:pt x="335" y="626"/>
                    <a:pt x="335" y="778"/>
                  </a:cubicBezTo>
                  <a:cubicBezTo>
                    <a:pt x="335" y="900"/>
                    <a:pt x="335" y="1113"/>
                    <a:pt x="335" y="1265"/>
                  </a:cubicBezTo>
                  <a:lnTo>
                    <a:pt x="304" y="1234"/>
                  </a:lnTo>
                  <a:lnTo>
                    <a:pt x="304" y="1234"/>
                  </a:lnTo>
                  <a:cubicBezTo>
                    <a:pt x="244" y="2420"/>
                    <a:pt x="365" y="1751"/>
                    <a:pt x="274" y="2906"/>
                  </a:cubicBezTo>
                  <a:lnTo>
                    <a:pt x="335" y="2845"/>
                  </a:lnTo>
                  <a:lnTo>
                    <a:pt x="335" y="2845"/>
                  </a:lnTo>
                  <a:cubicBezTo>
                    <a:pt x="487" y="2936"/>
                    <a:pt x="244" y="3879"/>
                    <a:pt x="304" y="4547"/>
                  </a:cubicBezTo>
                  <a:lnTo>
                    <a:pt x="335" y="4304"/>
                  </a:lnTo>
                  <a:lnTo>
                    <a:pt x="335" y="4304"/>
                  </a:lnTo>
                  <a:cubicBezTo>
                    <a:pt x="396" y="4669"/>
                    <a:pt x="122" y="5338"/>
                    <a:pt x="122" y="5702"/>
                  </a:cubicBezTo>
                  <a:cubicBezTo>
                    <a:pt x="118" y="5710"/>
                    <a:pt x="115" y="5713"/>
                    <a:pt x="112" y="5713"/>
                  </a:cubicBezTo>
                  <a:cubicBezTo>
                    <a:pt x="92" y="5713"/>
                    <a:pt x="92" y="5539"/>
                    <a:pt x="92" y="5459"/>
                  </a:cubicBezTo>
                  <a:lnTo>
                    <a:pt x="92" y="5459"/>
                  </a:lnTo>
                  <a:cubicBezTo>
                    <a:pt x="46" y="5946"/>
                    <a:pt x="69" y="5976"/>
                    <a:pt x="103" y="5976"/>
                  </a:cubicBezTo>
                  <a:cubicBezTo>
                    <a:pt x="108" y="5976"/>
                    <a:pt x="113" y="5975"/>
                    <a:pt x="118" y="5975"/>
                  </a:cubicBezTo>
                  <a:cubicBezTo>
                    <a:pt x="149" y="5975"/>
                    <a:pt x="183" y="5998"/>
                    <a:pt x="183" y="6310"/>
                  </a:cubicBezTo>
                  <a:cubicBezTo>
                    <a:pt x="177" y="6335"/>
                    <a:pt x="168" y="6342"/>
                    <a:pt x="159" y="6342"/>
                  </a:cubicBezTo>
                  <a:cubicBezTo>
                    <a:pt x="144" y="6342"/>
                    <a:pt x="127" y="6325"/>
                    <a:pt x="111" y="6325"/>
                  </a:cubicBezTo>
                  <a:cubicBezTo>
                    <a:pt x="84" y="6325"/>
                    <a:pt x="61" y="6371"/>
                    <a:pt x="61" y="6614"/>
                  </a:cubicBezTo>
                  <a:cubicBezTo>
                    <a:pt x="1" y="6857"/>
                    <a:pt x="213" y="8012"/>
                    <a:pt x="122" y="8681"/>
                  </a:cubicBezTo>
                  <a:cubicBezTo>
                    <a:pt x="139" y="8596"/>
                    <a:pt x="166" y="8511"/>
                    <a:pt x="191" y="8511"/>
                  </a:cubicBezTo>
                  <a:cubicBezTo>
                    <a:pt x="211" y="8511"/>
                    <a:pt x="230" y="8564"/>
                    <a:pt x="244" y="8712"/>
                  </a:cubicBezTo>
                  <a:cubicBezTo>
                    <a:pt x="244" y="9228"/>
                    <a:pt x="92" y="10110"/>
                    <a:pt x="213" y="10566"/>
                  </a:cubicBezTo>
                  <a:cubicBezTo>
                    <a:pt x="183" y="10626"/>
                    <a:pt x="183" y="10657"/>
                    <a:pt x="183" y="10657"/>
                  </a:cubicBezTo>
                  <a:cubicBezTo>
                    <a:pt x="213" y="11052"/>
                    <a:pt x="244" y="11933"/>
                    <a:pt x="304" y="12146"/>
                  </a:cubicBezTo>
                  <a:cubicBezTo>
                    <a:pt x="61" y="12511"/>
                    <a:pt x="426" y="14578"/>
                    <a:pt x="183" y="14578"/>
                  </a:cubicBezTo>
                  <a:lnTo>
                    <a:pt x="213" y="15794"/>
                  </a:lnTo>
                  <a:lnTo>
                    <a:pt x="183" y="15763"/>
                  </a:lnTo>
                  <a:lnTo>
                    <a:pt x="183" y="15763"/>
                  </a:lnTo>
                  <a:cubicBezTo>
                    <a:pt x="153" y="16523"/>
                    <a:pt x="213" y="16797"/>
                    <a:pt x="274" y="17070"/>
                  </a:cubicBezTo>
                  <a:cubicBezTo>
                    <a:pt x="263" y="17139"/>
                    <a:pt x="256" y="17160"/>
                    <a:pt x="250" y="17160"/>
                  </a:cubicBezTo>
                  <a:cubicBezTo>
                    <a:pt x="239" y="17160"/>
                    <a:pt x="232" y="17101"/>
                    <a:pt x="213" y="17101"/>
                  </a:cubicBezTo>
                  <a:cubicBezTo>
                    <a:pt x="183" y="18225"/>
                    <a:pt x="183" y="18347"/>
                    <a:pt x="304" y="19289"/>
                  </a:cubicBezTo>
                  <a:lnTo>
                    <a:pt x="213" y="19380"/>
                  </a:lnTo>
                  <a:cubicBezTo>
                    <a:pt x="244" y="19502"/>
                    <a:pt x="213" y="19897"/>
                    <a:pt x="183" y="20414"/>
                  </a:cubicBezTo>
                  <a:cubicBezTo>
                    <a:pt x="183" y="20687"/>
                    <a:pt x="183" y="20961"/>
                    <a:pt x="183" y="21234"/>
                  </a:cubicBezTo>
                  <a:lnTo>
                    <a:pt x="183" y="21721"/>
                  </a:lnTo>
                  <a:cubicBezTo>
                    <a:pt x="183" y="21964"/>
                    <a:pt x="183" y="22146"/>
                    <a:pt x="183" y="22359"/>
                  </a:cubicBezTo>
                  <a:cubicBezTo>
                    <a:pt x="183" y="22359"/>
                    <a:pt x="183" y="22329"/>
                    <a:pt x="153" y="22207"/>
                  </a:cubicBezTo>
                  <a:lnTo>
                    <a:pt x="153" y="22207"/>
                  </a:lnTo>
                  <a:cubicBezTo>
                    <a:pt x="153" y="22298"/>
                    <a:pt x="183" y="22359"/>
                    <a:pt x="183" y="22450"/>
                  </a:cubicBezTo>
                  <a:lnTo>
                    <a:pt x="1186" y="22450"/>
                  </a:lnTo>
                  <a:lnTo>
                    <a:pt x="1429" y="22481"/>
                  </a:lnTo>
                  <a:cubicBezTo>
                    <a:pt x="1763" y="22481"/>
                    <a:pt x="2098" y="22511"/>
                    <a:pt x="2402" y="22511"/>
                  </a:cubicBezTo>
                  <a:cubicBezTo>
                    <a:pt x="2604" y="22521"/>
                    <a:pt x="2794" y="22528"/>
                    <a:pt x="2964" y="22528"/>
                  </a:cubicBezTo>
                  <a:cubicBezTo>
                    <a:pt x="3304" y="22528"/>
                    <a:pt x="3567" y="22501"/>
                    <a:pt x="3709" y="22420"/>
                  </a:cubicBezTo>
                  <a:lnTo>
                    <a:pt x="4530" y="22329"/>
                  </a:lnTo>
                  <a:cubicBezTo>
                    <a:pt x="3466" y="22329"/>
                    <a:pt x="4681" y="22207"/>
                    <a:pt x="4256" y="22177"/>
                  </a:cubicBezTo>
                  <a:cubicBezTo>
                    <a:pt x="4303" y="22173"/>
                    <a:pt x="4354" y="22172"/>
                    <a:pt x="4405" y="22172"/>
                  </a:cubicBezTo>
                  <a:cubicBezTo>
                    <a:pt x="4815" y="22172"/>
                    <a:pt x="5293" y="22268"/>
                    <a:pt x="4833" y="22268"/>
                  </a:cubicBezTo>
                  <a:lnTo>
                    <a:pt x="4742" y="22268"/>
                  </a:lnTo>
                  <a:cubicBezTo>
                    <a:pt x="4560" y="22390"/>
                    <a:pt x="6049" y="22298"/>
                    <a:pt x="6019" y="22420"/>
                  </a:cubicBezTo>
                  <a:cubicBezTo>
                    <a:pt x="6319" y="22416"/>
                    <a:pt x="6617" y="22414"/>
                    <a:pt x="6914" y="22414"/>
                  </a:cubicBezTo>
                  <a:cubicBezTo>
                    <a:pt x="8696" y="22414"/>
                    <a:pt x="10431" y="22481"/>
                    <a:pt x="12098" y="22481"/>
                  </a:cubicBezTo>
                  <a:lnTo>
                    <a:pt x="11885" y="22390"/>
                  </a:lnTo>
                  <a:lnTo>
                    <a:pt x="12554" y="22390"/>
                  </a:lnTo>
                  <a:cubicBezTo>
                    <a:pt x="12702" y="22414"/>
                    <a:pt x="12769" y="22459"/>
                    <a:pt x="12533" y="22459"/>
                  </a:cubicBezTo>
                  <a:cubicBezTo>
                    <a:pt x="12477" y="22459"/>
                    <a:pt x="12404" y="22456"/>
                    <a:pt x="12311" y="22450"/>
                  </a:cubicBezTo>
                  <a:lnTo>
                    <a:pt x="12311" y="22450"/>
                  </a:lnTo>
                  <a:cubicBezTo>
                    <a:pt x="12375" y="22474"/>
                    <a:pt x="12463" y="22484"/>
                    <a:pt x="12557" y="22484"/>
                  </a:cubicBezTo>
                  <a:cubicBezTo>
                    <a:pt x="12819" y="22484"/>
                    <a:pt x="13131" y="22412"/>
                    <a:pt x="13131" y="22390"/>
                  </a:cubicBezTo>
                  <a:lnTo>
                    <a:pt x="13131" y="22390"/>
                  </a:lnTo>
                  <a:cubicBezTo>
                    <a:pt x="14074" y="22420"/>
                    <a:pt x="12767" y="22511"/>
                    <a:pt x="13040" y="22511"/>
                  </a:cubicBezTo>
                  <a:lnTo>
                    <a:pt x="13375" y="22511"/>
                  </a:lnTo>
                  <a:cubicBezTo>
                    <a:pt x="13623" y="22461"/>
                    <a:pt x="13689" y="22412"/>
                    <a:pt x="14019" y="22412"/>
                  </a:cubicBezTo>
                  <a:cubicBezTo>
                    <a:pt x="14093" y="22412"/>
                    <a:pt x="14181" y="22414"/>
                    <a:pt x="14287" y="22420"/>
                  </a:cubicBezTo>
                  <a:cubicBezTo>
                    <a:pt x="14651" y="22420"/>
                    <a:pt x="14469" y="22481"/>
                    <a:pt x="14621" y="22481"/>
                  </a:cubicBezTo>
                  <a:lnTo>
                    <a:pt x="15715" y="22481"/>
                  </a:lnTo>
                  <a:lnTo>
                    <a:pt x="15381" y="22420"/>
                  </a:lnTo>
                  <a:cubicBezTo>
                    <a:pt x="15743" y="22360"/>
                    <a:pt x="16166" y="22419"/>
                    <a:pt x="15783" y="22301"/>
                  </a:cubicBezTo>
                  <a:lnTo>
                    <a:pt x="15783" y="22301"/>
                  </a:lnTo>
                  <a:cubicBezTo>
                    <a:pt x="16078" y="22390"/>
                    <a:pt x="16869" y="22405"/>
                    <a:pt x="17634" y="22405"/>
                  </a:cubicBezTo>
                  <a:cubicBezTo>
                    <a:pt x="18019" y="22405"/>
                    <a:pt x="18398" y="22401"/>
                    <a:pt x="18704" y="22401"/>
                  </a:cubicBezTo>
                  <a:cubicBezTo>
                    <a:pt x="19009" y="22401"/>
                    <a:pt x="19241" y="22405"/>
                    <a:pt x="19332" y="22420"/>
                  </a:cubicBezTo>
                  <a:cubicBezTo>
                    <a:pt x="19879" y="22359"/>
                    <a:pt x="20396" y="22359"/>
                    <a:pt x="21034" y="22359"/>
                  </a:cubicBezTo>
                  <a:cubicBezTo>
                    <a:pt x="20904" y="22333"/>
                    <a:pt x="20818" y="22262"/>
                    <a:pt x="21145" y="22262"/>
                  </a:cubicBezTo>
                  <a:cubicBezTo>
                    <a:pt x="21198" y="22262"/>
                    <a:pt x="21262" y="22264"/>
                    <a:pt x="21338" y="22268"/>
                  </a:cubicBezTo>
                  <a:cubicBezTo>
                    <a:pt x="21132" y="22445"/>
                    <a:pt x="22297" y="22336"/>
                    <a:pt x="22784" y="22468"/>
                  </a:cubicBezTo>
                  <a:lnTo>
                    <a:pt x="22784" y="22468"/>
                  </a:lnTo>
                  <a:cubicBezTo>
                    <a:pt x="22637" y="22399"/>
                    <a:pt x="24376" y="22473"/>
                    <a:pt x="23800" y="22329"/>
                  </a:cubicBezTo>
                  <a:lnTo>
                    <a:pt x="23800" y="22329"/>
                  </a:lnTo>
                  <a:cubicBezTo>
                    <a:pt x="24256" y="22359"/>
                    <a:pt x="23800" y="22390"/>
                    <a:pt x="24165" y="22450"/>
                  </a:cubicBezTo>
                  <a:cubicBezTo>
                    <a:pt x="24431" y="22429"/>
                    <a:pt x="24709" y="22421"/>
                    <a:pt x="24996" y="22421"/>
                  </a:cubicBezTo>
                  <a:cubicBezTo>
                    <a:pt x="25810" y="22421"/>
                    <a:pt x="26700" y="22485"/>
                    <a:pt x="27612" y="22485"/>
                  </a:cubicBezTo>
                  <a:cubicBezTo>
                    <a:pt x="27739" y="22485"/>
                    <a:pt x="27867" y="22484"/>
                    <a:pt x="27995" y="22481"/>
                  </a:cubicBezTo>
                  <a:cubicBezTo>
                    <a:pt x="28025" y="22450"/>
                    <a:pt x="27782" y="22420"/>
                    <a:pt x="28086" y="22359"/>
                  </a:cubicBezTo>
                  <a:lnTo>
                    <a:pt x="28816" y="22511"/>
                  </a:lnTo>
                  <a:cubicBezTo>
                    <a:pt x="29017" y="22489"/>
                    <a:pt x="29054" y="22417"/>
                    <a:pt x="29265" y="22417"/>
                  </a:cubicBezTo>
                  <a:cubicBezTo>
                    <a:pt x="29341" y="22417"/>
                    <a:pt x="29439" y="22426"/>
                    <a:pt x="29576" y="22450"/>
                  </a:cubicBezTo>
                  <a:cubicBezTo>
                    <a:pt x="29484" y="22420"/>
                    <a:pt x="29393" y="22390"/>
                    <a:pt x="29576" y="22390"/>
                  </a:cubicBezTo>
                  <a:cubicBezTo>
                    <a:pt x="30188" y="22417"/>
                    <a:pt x="30806" y="22426"/>
                    <a:pt x="31427" y="22426"/>
                  </a:cubicBezTo>
                  <a:cubicBezTo>
                    <a:pt x="32534" y="22426"/>
                    <a:pt x="33652" y="22398"/>
                    <a:pt x="34772" y="22398"/>
                  </a:cubicBezTo>
                  <a:cubicBezTo>
                    <a:pt x="35796" y="22398"/>
                    <a:pt x="36821" y="22421"/>
                    <a:pt x="37843" y="22511"/>
                  </a:cubicBezTo>
                  <a:cubicBezTo>
                    <a:pt x="37448" y="22450"/>
                    <a:pt x="37722" y="22450"/>
                    <a:pt x="37995" y="22450"/>
                  </a:cubicBezTo>
                  <a:cubicBezTo>
                    <a:pt x="37813" y="22450"/>
                    <a:pt x="37995" y="22390"/>
                    <a:pt x="37965" y="22359"/>
                  </a:cubicBezTo>
                  <a:lnTo>
                    <a:pt x="37965" y="22359"/>
                  </a:lnTo>
                  <a:lnTo>
                    <a:pt x="39120" y="22450"/>
                  </a:lnTo>
                  <a:cubicBezTo>
                    <a:pt x="39226" y="22405"/>
                    <a:pt x="39530" y="22405"/>
                    <a:pt x="39823" y="22405"/>
                  </a:cubicBezTo>
                  <a:cubicBezTo>
                    <a:pt x="40115" y="22405"/>
                    <a:pt x="40396" y="22405"/>
                    <a:pt x="40457" y="22359"/>
                  </a:cubicBezTo>
                  <a:lnTo>
                    <a:pt x="40092" y="22359"/>
                  </a:lnTo>
                  <a:cubicBezTo>
                    <a:pt x="40579" y="22268"/>
                    <a:pt x="39424" y="22116"/>
                    <a:pt x="39485" y="21964"/>
                  </a:cubicBezTo>
                  <a:lnTo>
                    <a:pt x="39485" y="21964"/>
                  </a:lnTo>
                  <a:cubicBezTo>
                    <a:pt x="39388" y="21985"/>
                    <a:pt x="39282" y="21994"/>
                    <a:pt x="39166" y="21994"/>
                  </a:cubicBezTo>
                  <a:cubicBezTo>
                    <a:pt x="38786" y="21994"/>
                    <a:pt x="38312" y="21904"/>
                    <a:pt x="37812" y="21904"/>
                  </a:cubicBezTo>
                  <a:cubicBezTo>
                    <a:pt x="37602" y="21904"/>
                    <a:pt x="37388" y="21920"/>
                    <a:pt x="37174" y="21964"/>
                  </a:cubicBezTo>
                  <a:cubicBezTo>
                    <a:pt x="36992" y="21934"/>
                    <a:pt x="37357" y="21903"/>
                    <a:pt x="37235" y="21873"/>
                  </a:cubicBezTo>
                  <a:lnTo>
                    <a:pt x="37235" y="21873"/>
                  </a:lnTo>
                  <a:cubicBezTo>
                    <a:pt x="37080" y="21917"/>
                    <a:pt x="36891" y="21946"/>
                    <a:pt x="36599" y="21946"/>
                  </a:cubicBezTo>
                  <a:cubicBezTo>
                    <a:pt x="36492" y="21946"/>
                    <a:pt x="36371" y="21942"/>
                    <a:pt x="36232" y="21934"/>
                  </a:cubicBezTo>
                  <a:lnTo>
                    <a:pt x="36293" y="21903"/>
                  </a:lnTo>
                  <a:lnTo>
                    <a:pt x="36293" y="21903"/>
                  </a:lnTo>
                  <a:cubicBezTo>
                    <a:pt x="36020" y="21909"/>
                    <a:pt x="35778" y="21911"/>
                    <a:pt x="35555" y="21911"/>
                  </a:cubicBezTo>
                  <a:cubicBezTo>
                    <a:pt x="34606" y="21911"/>
                    <a:pt x="33979" y="21867"/>
                    <a:pt x="32676" y="21842"/>
                  </a:cubicBezTo>
                  <a:lnTo>
                    <a:pt x="32676" y="21842"/>
                  </a:lnTo>
                  <a:lnTo>
                    <a:pt x="32798" y="21903"/>
                  </a:lnTo>
                  <a:cubicBezTo>
                    <a:pt x="32463" y="21903"/>
                    <a:pt x="32372" y="21873"/>
                    <a:pt x="32220" y="21842"/>
                  </a:cubicBezTo>
                  <a:lnTo>
                    <a:pt x="32220" y="21842"/>
                  </a:lnTo>
                  <a:cubicBezTo>
                    <a:pt x="32022" y="21903"/>
                    <a:pt x="32266" y="21903"/>
                    <a:pt x="32513" y="21903"/>
                  </a:cubicBezTo>
                  <a:cubicBezTo>
                    <a:pt x="32760" y="21903"/>
                    <a:pt x="33010" y="21903"/>
                    <a:pt x="32828" y="21964"/>
                  </a:cubicBezTo>
                  <a:cubicBezTo>
                    <a:pt x="32372" y="21842"/>
                    <a:pt x="30427" y="21964"/>
                    <a:pt x="30123" y="21812"/>
                  </a:cubicBezTo>
                  <a:cubicBezTo>
                    <a:pt x="29576" y="21812"/>
                    <a:pt x="30275" y="21903"/>
                    <a:pt x="29728" y="21903"/>
                  </a:cubicBezTo>
                  <a:lnTo>
                    <a:pt x="29606" y="21842"/>
                  </a:lnTo>
                  <a:lnTo>
                    <a:pt x="29454" y="21903"/>
                  </a:lnTo>
                  <a:cubicBezTo>
                    <a:pt x="29120" y="21903"/>
                    <a:pt x="28937" y="21842"/>
                    <a:pt x="28937" y="21812"/>
                  </a:cubicBezTo>
                  <a:cubicBezTo>
                    <a:pt x="29028" y="21812"/>
                    <a:pt x="29180" y="21782"/>
                    <a:pt x="29272" y="21782"/>
                  </a:cubicBezTo>
                  <a:cubicBezTo>
                    <a:pt x="29152" y="21766"/>
                    <a:pt x="29008" y="21760"/>
                    <a:pt x="28857" y="21760"/>
                  </a:cubicBezTo>
                  <a:cubicBezTo>
                    <a:pt x="28519" y="21760"/>
                    <a:pt x="28147" y="21788"/>
                    <a:pt x="27954" y="21788"/>
                  </a:cubicBezTo>
                  <a:cubicBezTo>
                    <a:pt x="27953" y="21788"/>
                    <a:pt x="27952" y="21788"/>
                    <a:pt x="27952" y="21788"/>
                  </a:cubicBezTo>
                  <a:lnTo>
                    <a:pt x="27952" y="21788"/>
                  </a:lnTo>
                  <a:lnTo>
                    <a:pt x="28360" y="21812"/>
                  </a:lnTo>
                  <a:cubicBezTo>
                    <a:pt x="27884" y="21822"/>
                    <a:pt x="27370" y="21822"/>
                    <a:pt x="26846" y="21822"/>
                  </a:cubicBezTo>
                  <a:lnTo>
                    <a:pt x="26846" y="21822"/>
                  </a:lnTo>
                  <a:cubicBezTo>
                    <a:pt x="25796" y="21822"/>
                    <a:pt x="24702" y="21822"/>
                    <a:pt x="23770" y="21903"/>
                  </a:cubicBezTo>
                  <a:lnTo>
                    <a:pt x="23892" y="21934"/>
                  </a:lnTo>
                  <a:cubicBezTo>
                    <a:pt x="23673" y="21946"/>
                    <a:pt x="23509" y="21951"/>
                    <a:pt x="23375" y="21951"/>
                  </a:cubicBezTo>
                  <a:cubicBezTo>
                    <a:pt x="22932" y="21951"/>
                    <a:pt x="22829" y="21898"/>
                    <a:pt x="22232" y="21898"/>
                  </a:cubicBezTo>
                  <a:cubicBezTo>
                    <a:pt x="22132" y="21898"/>
                    <a:pt x="22018" y="21900"/>
                    <a:pt x="21885" y="21903"/>
                  </a:cubicBezTo>
                  <a:lnTo>
                    <a:pt x="21916" y="21903"/>
                  </a:lnTo>
                  <a:cubicBezTo>
                    <a:pt x="21703" y="21934"/>
                    <a:pt x="21369" y="21964"/>
                    <a:pt x="21065" y="21964"/>
                  </a:cubicBezTo>
                  <a:cubicBezTo>
                    <a:pt x="21338" y="21903"/>
                    <a:pt x="20518" y="21873"/>
                    <a:pt x="20882" y="21842"/>
                  </a:cubicBezTo>
                  <a:lnTo>
                    <a:pt x="20882" y="21842"/>
                  </a:lnTo>
                  <a:cubicBezTo>
                    <a:pt x="19758" y="21903"/>
                    <a:pt x="20335" y="21873"/>
                    <a:pt x="19575" y="22025"/>
                  </a:cubicBezTo>
                  <a:lnTo>
                    <a:pt x="19393" y="21964"/>
                  </a:lnTo>
                  <a:cubicBezTo>
                    <a:pt x="19119" y="21994"/>
                    <a:pt x="19119" y="22025"/>
                    <a:pt x="18542" y="22055"/>
                  </a:cubicBezTo>
                  <a:cubicBezTo>
                    <a:pt x="18998" y="21994"/>
                    <a:pt x="18147" y="21964"/>
                    <a:pt x="18694" y="21903"/>
                  </a:cubicBezTo>
                  <a:cubicBezTo>
                    <a:pt x="18428" y="21877"/>
                    <a:pt x="18194" y="21867"/>
                    <a:pt x="17982" y="21867"/>
                  </a:cubicBezTo>
                  <a:cubicBezTo>
                    <a:pt x="17512" y="21867"/>
                    <a:pt x="17159" y="21913"/>
                    <a:pt x="16851" y="21913"/>
                  </a:cubicBezTo>
                  <a:cubicBezTo>
                    <a:pt x="16664" y="21913"/>
                    <a:pt x="16494" y="21896"/>
                    <a:pt x="16323" y="21842"/>
                  </a:cubicBezTo>
                  <a:lnTo>
                    <a:pt x="16323" y="21842"/>
                  </a:lnTo>
                  <a:cubicBezTo>
                    <a:pt x="15776" y="21994"/>
                    <a:pt x="17387" y="21934"/>
                    <a:pt x="17083" y="21964"/>
                  </a:cubicBezTo>
                  <a:cubicBezTo>
                    <a:pt x="17281" y="22014"/>
                    <a:pt x="16832" y="22063"/>
                    <a:pt x="16461" y="22063"/>
                  </a:cubicBezTo>
                  <a:cubicBezTo>
                    <a:pt x="16378" y="22063"/>
                    <a:pt x="16299" y="22061"/>
                    <a:pt x="16232" y="22055"/>
                  </a:cubicBezTo>
                  <a:cubicBezTo>
                    <a:pt x="15837" y="22055"/>
                    <a:pt x="15563" y="21873"/>
                    <a:pt x="14590" y="21873"/>
                  </a:cubicBezTo>
                  <a:cubicBezTo>
                    <a:pt x="14682" y="21873"/>
                    <a:pt x="14682" y="21842"/>
                    <a:pt x="14773" y="21842"/>
                  </a:cubicBezTo>
                  <a:cubicBezTo>
                    <a:pt x="14718" y="21838"/>
                    <a:pt x="14664" y="21836"/>
                    <a:pt x="14610" y="21836"/>
                  </a:cubicBezTo>
                  <a:cubicBezTo>
                    <a:pt x="14399" y="21836"/>
                    <a:pt x="14190" y="21864"/>
                    <a:pt x="13953" y="21864"/>
                  </a:cubicBezTo>
                  <a:cubicBezTo>
                    <a:pt x="13848" y="21864"/>
                    <a:pt x="13737" y="21858"/>
                    <a:pt x="13618" y="21842"/>
                  </a:cubicBezTo>
                  <a:cubicBezTo>
                    <a:pt x="13375" y="21934"/>
                    <a:pt x="13040" y="21842"/>
                    <a:pt x="12949" y="21964"/>
                  </a:cubicBezTo>
                  <a:lnTo>
                    <a:pt x="13861" y="21934"/>
                  </a:lnTo>
                  <a:lnTo>
                    <a:pt x="13861" y="21934"/>
                  </a:lnTo>
                  <a:cubicBezTo>
                    <a:pt x="13461" y="21957"/>
                    <a:pt x="13097" y="22054"/>
                    <a:pt x="12558" y="22054"/>
                  </a:cubicBezTo>
                  <a:cubicBezTo>
                    <a:pt x="12401" y="22054"/>
                    <a:pt x="12229" y="22045"/>
                    <a:pt x="12037" y="22025"/>
                  </a:cubicBezTo>
                  <a:cubicBezTo>
                    <a:pt x="12098" y="22025"/>
                    <a:pt x="12341" y="21994"/>
                    <a:pt x="12524" y="21964"/>
                  </a:cubicBezTo>
                  <a:cubicBezTo>
                    <a:pt x="12472" y="21958"/>
                    <a:pt x="12421" y="21955"/>
                    <a:pt x="12369" y="21955"/>
                  </a:cubicBezTo>
                  <a:cubicBezTo>
                    <a:pt x="12229" y="21955"/>
                    <a:pt x="12089" y="21973"/>
                    <a:pt x="11948" y="21973"/>
                  </a:cubicBezTo>
                  <a:cubicBezTo>
                    <a:pt x="11897" y="21973"/>
                    <a:pt x="11845" y="21970"/>
                    <a:pt x="11794" y="21964"/>
                  </a:cubicBezTo>
                  <a:cubicBezTo>
                    <a:pt x="11855" y="21842"/>
                    <a:pt x="12888" y="21934"/>
                    <a:pt x="13435" y="21842"/>
                  </a:cubicBezTo>
                  <a:cubicBezTo>
                    <a:pt x="13385" y="21831"/>
                    <a:pt x="13318" y="21827"/>
                    <a:pt x="13245" y="21827"/>
                  </a:cubicBezTo>
                  <a:cubicBezTo>
                    <a:pt x="13062" y="21827"/>
                    <a:pt x="12836" y="21852"/>
                    <a:pt x="12711" y="21852"/>
                  </a:cubicBezTo>
                  <a:cubicBezTo>
                    <a:pt x="12613" y="21852"/>
                    <a:pt x="12577" y="21836"/>
                    <a:pt x="12676" y="21782"/>
                  </a:cubicBezTo>
                  <a:lnTo>
                    <a:pt x="12676" y="21782"/>
                  </a:lnTo>
                  <a:cubicBezTo>
                    <a:pt x="12522" y="21852"/>
                    <a:pt x="12341" y="21868"/>
                    <a:pt x="12139" y="21868"/>
                  </a:cubicBezTo>
                  <a:cubicBezTo>
                    <a:pt x="11974" y="21868"/>
                    <a:pt x="11795" y="21858"/>
                    <a:pt x="11604" y="21858"/>
                  </a:cubicBezTo>
                  <a:cubicBezTo>
                    <a:pt x="11423" y="21858"/>
                    <a:pt x="11233" y="21867"/>
                    <a:pt x="11034" y="21903"/>
                  </a:cubicBezTo>
                  <a:lnTo>
                    <a:pt x="11095" y="21812"/>
                  </a:lnTo>
                  <a:lnTo>
                    <a:pt x="11095" y="21812"/>
                  </a:lnTo>
                  <a:cubicBezTo>
                    <a:pt x="10973" y="21842"/>
                    <a:pt x="10761" y="21873"/>
                    <a:pt x="10578" y="21873"/>
                  </a:cubicBezTo>
                  <a:lnTo>
                    <a:pt x="10913" y="21782"/>
                  </a:lnTo>
                  <a:lnTo>
                    <a:pt x="10913" y="21782"/>
                  </a:lnTo>
                  <a:cubicBezTo>
                    <a:pt x="10823" y="21792"/>
                    <a:pt x="10734" y="21796"/>
                    <a:pt x="10645" y="21796"/>
                  </a:cubicBezTo>
                  <a:cubicBezTo>
                    <a:pt x="10307" y="21796"/>
                    <a:pt x="9968" y="21737"/>
                    <a:pt x="9630" y="21737"/>
                  </a:cubicBezTo>
                  <a:cubicBezTo>
                    <a:pt x="9541" y="21737"/>
                    <a:pt x="9452" y="21741"/>
                    <a:pt x="9362" y="21751"/>
                  </a:cubicBezTo>
                  <a:cubicBezTo>
                    <a:pt x="10457" y="21751"/>
                    <a:pt x="9606" y="21842"/>
                    <a:pt x="10062" y="21873"/>
                  </a:cubicBezTo>
                  <a:cubicBezTo>
                    <a:pt x="9842" y="21893"/>
                    <a:pt x="9675" y="21902"/>
                    <a:pt x="9541" y="21902"/>
                  </a:cubicBezTo>
                  <a:cubicBezTo>
                    <a:pt x="8919" y="21902"/>
                    <a:pt x="9034" y="21719"/>
                    <a:pt x="8013" y="21719"/>
                  </a:cubicBezTo>
                  <a:cubicBezTo>
                    <a:pt x="7951" y="21719"/>
                    <a:pt x="7884" y="21719"/>
                    <a:pt x="7812" y="21721"/>
                  </a:cubicBezTo>
                  <a:cubicBezTo>
                    <a:pt x="8025" y="21721"/>
                    <a:pt x="8572" y="21782"/>
                    <a:pt x="8268" y="21812"/>
                  </a:cubicBezTo>
                  <a:cubicBezTo>
                    <a:pt x="7995" y="21782"/>
                    <a:pt x="7599" y="21751"/>
                    <a:pt x="7447" y="21721"/>
                  </a:cubicBezTo>
                  <a:lnTo>
                    <a:pt x="7447" y="21721"/>
                  </a:lnTo>
                  <a:cubicBezTo>
                    <a:pt x="6444" y="21751"/>
                    <a:pt x="7569" y="21812"/>
                    <a:pt x="7174" y="21842"/>
                  </a:cubicBezTo>
                  <a:cubicBezTo>
                    <a:pt x="7086" y="21818"/>
                    <a:pt x="7010" y="21809"/>
                    <a:pt x="6939" y="21809"/>
                  </a:cubicBezTo>
                  <a:cubicBezTo>
                    <a:pt x="6740" y="21809"/>
                    <a:pt x="6575" y="21881"/>
                    <a:pt x="6262" y="21903"/>
                  </a:cubicBezTo>
                  <a:lnTo>
                    <a:pt x="6232" y="21842"/>
                  </a:lnTo>
                  <a:cubicBezTo>
                    <a:pt x="6088" y="21835"/>
                    <a:pt x="5977" y="21831"/>
                    <a:pt x="5890" y="21831"/>
                  </a:cubicBezTo>
                  <a:cubicBezTo>
                    <a:pt x="5380" y="21831"/>
                    <a:pt x="5695" y="21945"/>
                    <a:pt x="5236" y="21945"/>
                  </a:cubicBezTo>
                  <a:cubicBezTo>
                    <a:pt x="5157" y="21945"/>
                    <a:pt x="5056" y="21941"/>
                    <a:pt x="4925" y="21934"/>
                  </a:cubicBezTo>
                  <a:lnTo>
                    <a:pt x="5350" y="21842"/>
                  </a:lnTo>
                  <a:lnTo>
                    <a:pt x="4833" y="21842"/>
                  </a:lnTo>
                  <a:lnTo>
                    <a:pt x="4955" y="21782"/>
                  </a:lnTo>
                  <a:lnTo>
                    <a:pt x="4955" y="21782"/>
                  </a:lnTo>
                  <a:cubicBezTo>
                    <a:pt x="4711" y="21807"/>
                    <a:pt x="4537" y="21817"/>
                    <a:pt x="4375" y="21817"/>
                  </a:cubicBezTo>
                  <a:cubicBezTo>
                    <a:pt x="4153" y="21817"/>
                    <a:pt x="3951" y="21799"/>
                    <a:pt x="3618" y="21782"/>
                  </a:cubicBezTo>
                  <a:lnTo>
                    <a:pt x="3618" y="21782"/>
                  </a:lnTo>
                  <a:cubicBezTo>
                    <a:pt x="3770" y="21842"/>
                    <a:pt x="3557" y="21934"/>
                    <a:pt x="3071" y="21934"/>
                  </a:cubicBezTo>
                  <a:cubicBezTo>
                    <a:pt x="2706" y="21873"/>
                    <a:pt x="3253" y="21873"/>
                    <a:pt x="2554" y="21873"/>
                  </a:cubicBezTo>
                  <a:cubicBezTo>
                    <a:pt x="2648" y="21835"/>
                    <a:pt x="2753" y="21809"/>
                    <a:pt x="2892" y="21809"/>
                  </a:cubicBezTo>
                  <a:cubicBezTo>
                    <a:pt x="2978" y="21809"/>
                    <a:pt x="3076" y="21819"/>
                    <a:pt x="3192" y="21842"/>
                  </a:cubicBezTo>
                  <a:cubicBezTo>
                    <a:pt x="3222" y="21812"/>
                    <a:pt x="3344" y="21782"/>
                    <a:pt x="3374" y="21782"/>
                  </a:cubicBezTo>
                  <a:cubicBezTo>
                    <a:pt x="3192" y="21751"/>
                    <a:pt x="2964" y="21744"/>
                    <a:pt x="2748" y="21744"/>
                  </a:cubicBezTo>
                  <a:cubicBezTo>
                    <a:pt x="2531" y="21744"/>
                    <a:pt x="2326" y="21751"/>
                    <a:pt x="2189" y="21751"/>
                  </a:cubicBezTo>
                  <a:cubicBezTo>
                    <a:pt x="2311" y="21751"/>
                    <a:pt x="2402" y="21751"/>
                    <a:pt x="2463" y="21782"/>
                  </a:cubicBezTo>
                  <a:lnTo>
                    <a:pt x="1460" y="21873"/>
                  </a:lnTo>
                  <a:cubicBezTo>
                    <a:pt x="1308" y="21842"/>
                    <a:pt x="1429" y="21812"/>
                    <a:pt x="1551" y="21812"/>
                  </a:cubicBezTo>
                  <a:cubicBezTo>
                    <a:pt x="1429" y="21812"/>
                    <a:pt x="1368" y="21812"/>
                    <a:pt x="1247" y="21842"/>
                  </a:cubicBezTo>
                  <a:lnTo>
                    <a:pt x="973" y="21842"/>
                  </a:lnTo>
                  <a:cubicBezTo>
                    <a:pt x="1004" y="21812"/>
                    <a:pt x="1034" y="21782"/>
                    <a:pt x="1034" y="21751"/>
                  </a:cubicBezTo>
                  <a:lnTo>
                    <a:pt x="1064" y="21751"/>
                  </a:lnTo>
                  <a:cubicBezTo>
                    <a:pt x="1064" y="21751"/>
                    <a:pt x="1095" y="21721"/>
                    <a:pt x="1125" y="21721"/>
                  </a:cubicBezTo>
                  <a:lnTo>
                    <a:pt x="1034" y="21721"/>
                  </a:lnTo>
                  <a:lnTo>
                    <a:pt x="882" y="21751"/>
                  </a:lnTo>
                  <a:cubicBezTo>
                    <a:pt x="882" y="21697"/>
                    <a:pt x="930" y="21594"/>
                    <a:pt x="962" y="21594"/>
                  </a:cubicBezTo>
                  <a:cubicBezTo>
                    <a:pt x="966" y="21594"/>
                    <a:pt x="970" y="21596"/>
                    <a:pt x="973" y="21599"/>
                  </a:cubicBezTo>
                  <a:cubicBezTo>
                    <a:pt x="973" y="21574"/>
                    <a:pt x="973" y="21397"/>
                    <a:pt x="973" y="21265"/>
                  </a:cubicBezTo>
                  <a:cubicBezTo>
                    <a:pt x="943" y="21113"/>
                    <a:pt x="943" y="20931"/>
                    <a:pt x="912" y="20779"/>
                  </a:cubicBezTo>
                  <a:cubicBezTo>
                    <a:pt x="882" y="20414"/>
                    <a:pt x="882" y="20049"/>
                    <a:pt x="882" y="19684"/>
                  </a:cubicBezTo>
                  <a:cubicBezTo>
                    <a:pt x="882" y="19654"/>
                    <a:pt x="882" y="19563"/>
                    <a:pt x="852" y="19411"/>
                  </a:cubicBezTo>
                  <a:cubicBezTo>
                    <a:pt x="882" y="18742"/>
                    <a:pt x="943" y="18134"/>
                    <a:pt x="852" y="17344"/>
                  </a:cubicBezTo>
                  <a:lnTo>
                    <a:pt x="973" y="16888"/>
                  </a:lnTo>
                  <a:cubicBezTo>
                    <a:pt x="966" y="16753"/>
                    <a:pt x="957" y="16708"/>
                    <a:pt x="945" y="16708"/>
                  </a:cubicBezTo>
                  <a:cubicBezTo>
                    <a:pt x="921" y="16708"/>
                    <a:pt x="889" y="16897"/>
                    <a:pt x="857" y="16897"/>
                  </a:cubicBezTo>
                  <a:cubicBezTo>
                    <a:pt x="834" y="16897"/>
                    <a:pt x="811" y="16799"/>
                    <a:pt x="791" y="16462"/>
                  </a:cubicBezTo>
                  <a:cubicBezTo>
                    <a:pt x="775" y="16071"/>
                    <a:pt x="802" y="16021"/>
                    <a:pt x="836" y="16021"/>
                  </a:cubicBezTo>
                  <a:cubicBezTo>
                    <a:pt x="847" y="16021"/>
                    <a:pt x="860" y="16027"/>
                    <a:pt x="871" y="16027"/>
                  </a:cubicBezTo>
                  <a:cubicBezTo>
                    <a:pt x="888" y="16027"/>
                    <a:pt x="904" y="16013"/>
                    <a:pt x="912" y="15946"/>
                  </a:cubicBezTo>
                  <a:cubicBezTo>
                    <a:pt x="852" y="15581"/>
                    <a:pt x="760" y="14943"/>
                    <a:pt x="852" y="14244"/>
                  </a:cubicBezTo>
                  <a:lnTo>
                    <a:pt x="852" y="14244"/>
                  </a:lnTo>
                  <a:cubicBezTo>
                    <a:pt x="852" y="14487"/>
                    <a:pt x="852" y="14669"/>
                    <a:pt x="852" y="14851"/>
                  </a:cubicBezTo>
                  <a:lnTo>
                    <a:pt x="912" y="14335"/>
                  </a:lnTo>
                  <a:cubicBezTo>
                    <a:pt x="977" y="14786"/>
                    <a:pt x="981" y="15147"/>
                    <a:pt x="1009" y="15147"/>
                  </a:cubicBezTo>
                  <a:cubicBezTo>
                    <a:pt x="1021" y="15147"/>
                    <a:pt x="1038" y="15085"/>
                    <a:pt x="1064" y="14943"/>
                  </a:cubicBezTo>
                  <a:cubicBezTo>
                    <a:pt x="852" y="14851"/>
                    <a:pt x="1034" y="12936"/>
                    <a:pt x="821" y="12876"/>
                  </a:cubicBezTo>
                  <a:lnTo>
                    <a:pt x="882" y="12511"/>
                  </a:lnTo>
                  <a:cubicBezTo>
                    <a:pt x="882" y="12633"/>
                    <a:pt x="882" y="12633"/>
                    <a:pt x="882" y="12724"/>
                  </a:cubicBezTo>
                  <a:cubicBezTo>
                    <a:pt x="973" y="12085"/>
                    <a:pt x="730" y="12237"/>
                    <a:pt x="760" y="11386"/>
                  </a:cubicBezTo>
                  <a:cubicBezTo>
                    <a:pt x="782" y="11166"/>
                    <a:pt x="804" y="11010"/>
                    <a:pt x="815" y="11010"/>
                  </a:cubicBezTo>
                  <a:cubicBezTo>
                    <a:pt x="816" y="11010"/>
                    <a:pt x="817" y="11012"/>
                    <a:pt x="818" y="11017"/>
                  </a:cubicBezTo>
                  <a:lnTo>
                    <a:pt x="818" y="11017"/>
                  </a:lnTo>
                  <a:lnTo>
                    <a:pt x="791" y="10414"/>
                  </a:lnTo>
                  <a:cubicBezTo>
                    <a:pt x="791" y="10337"/>
                    <a:pt x="796" y="10304"/>
                    <a:pt x="802" y="10304"/>
                  </a:cubicBezTo>
                  <a:cubicBezTo>
                    <a:pt x="808" y="10304"/>
                    <a:pt x="815" y="10334"/>
                    <a:pt x="819" y="10388"/>
                  </a:cubicBezTo>
                  <a:lnTo>
                    <a:pt x="819" y="10388"/>
                  </a:lnTo>
                  <a:lnTo>
                    <a:pt x="791" y="9471"/>
                  </a:lnTo>
                  <a:lnTo>
                    <a:pt x="821" y="9471"/>
                  </a:lnTo>
                  <a:cubicBezTo>
                    <a:pt x="791" y="9319"/>
                    <a:pt x="730" y="9015"/>
                    <a:pt x="700" y="8833"/>
                  </a:cubicBezTo>
                  <a:cubicBezTo>
                    <a:pt x="707" y="8774"/>
                    <a:pt x="713" y="8753"/>
                    <a:pt x="717" y="8753"/>
                  </a:cubicBezTo>
                  <a:cubicBezTo>
                    <a:pt x="730" y="8753"/>
                    <a:pt x="736" y="8908"/>
                    <a:pt x="752" y="8908"/>
                  </a:cubicBezTo>
                  <a:cubicBezTo>
                    <a:pt x="754" y="8908"/>
                    <a:pt x="757" y="8904"/>
                    <a:pt x="760" y="8894"/>
                  </a:cubicBezTo>
                  <a:lnTo>
                    <a:pt x="700" y="8347"/>
                  </a:lnTo>
                  <a:cubicBezTo>
                    <a:pt x="710" y="8309"/>
                    <a:pt x="721" y="8292"/>
                    <a:pt x="731" y="8292"/>
                  </a:cubicBezTo>
                  <a:cubicBezTo>
                    <a:pt x="779" y="8292"/>
                    <a:pt x="816" y="8654"/>
                    <a:pt x="791" y="8955"/>
                  </a:cubicBezTo>
                  <a:cubicBezTo>
                    <a:pt x="1004" y="8438"/>
                    <a:pt x="760" y="8499"/>
                    <a:pt x="882" y="7374"/>
                  </a:cubicBezTo>
                  <a:lnTo>
                    <a:pt x="882" y="7374"/>
                  </a:lnTo>
                  <a:lnTo>
                    <a:pt x="882" y="7921"/>
                  </a:lnTo>
                  <a:cubicBezTo>
                    <a:pt x="1004" y="7556"/>
                    <a:pt x="973" y="7161"/>
                    <a:pt x="1034" y="6553"/>
                  </a:cubicBezTo>
                  <a:lnTo>
                    <a:pt x="1034" y="6553"/>
                  </a:lnTo>
                  <a:cubicBezTo>
                    <a:pt x="1010" y="6673"/>
                    <a:pt x="911" y="7335"/>
                    <a:pt x="855" y="7335"/>
                  </a:cubicBezTo>
                  <a:cubicBezTo>
                    <a:pt x="840" y="7335"/>
                    <a:pt x="828" y="7286"/>
                    <a:pt x="821" y="7161"/>
                  </a:cubicBezTo>
                  <a:lnTo>
                    <a:pt x="821" y="7161"/>
                  </a:lnTo>
                  <a:cubicBezTo>
                    <a:pt x="821" y="7313"/>
                    <a:pt x="882" y="7617"/>
                    <a:pt x="821" y="7708"/>
                  </a:cubicBezTo>
                  <a:cubicBezTo>
                    <a:pt x="730" y="7556"/>
                    <a:pt x="791" y="7405"/>
                    <a:pt x="821" y="7161"/>
                  </a:cubicBezTo>
                  <a:cubicBezTo>
                    <a:pt x="821" y="6979"/>
                    <a:pt x="821" y="6736"/>
                    <a:pt x="791" y="6432"/>
                  </a:cubicBezTo>
                  <a:cubicBezTo>
                    <a:pt x="852" y="6432"/>
                    <a:pt x="852" y="6097"/>
                    <a:pt x="852" y="5702"/>
                  </a:cubicBezTo>
                  <a:lnTo>
                    <a:pt x="943" y="5733"/>
                  </a:lnTo>
                  <a:cubicBezTo>
                    <a:pt x="912" y="5307"/>
                    <a:pt x="852" y="5338"/>
                    <a:pt x="821" y="5064"/>
                  </a:cubicBezTo>
                  <a:cubicBezTo>
                    <a:pt x="821" y="4608"/>
                    <a:pt x="912" y="4487"/>
                    <a:pt x="973" y="4395"/>
                  </a:cubicBezTo>
                  <a:cubicBezTo>
                    <a:pt x="973" y="4193"/>
                    <a:pt x="965" y="4128"/>
                    <a:pt x="953" y="4128"/>
                  </a:cubicBezTo>
                  <a:cubicBezTo>
                    <a:pt x="931" y="4128"/>
                    <a:pt x="894" y="4339"/>
                    <a:pt x="864" y="4339"/>
                  </a:cubicBezTo>
                  <a:cubicBezTo>
                    <a:pt x="846" y="4339"/>
                    <a:pt x="830" y="4259"/>
                    <a:pt x="821" y="4000"/>
                  </a:cubicBezTo>
                  <a:cubicBezTo>
                    <a:pt x="852" y="3362"/>
                    <a:pt x="821" y="2906"/>
                    <a:pt x="760" y="2146"/>
                  </a:cubicBezTo>
                  <a:cubicBezTo>
                    <a:pt x="770" y="2004"/>
                    <a:pt x="779" y="1960"/>
                    <a:pt x="789" y="1960"/>
                  </a:cubicBezTo>
                  <a:cubicBezTo>
                    <a:pt x="805" y="1960"/>
                    <a:pt x="821" y="2094"/>
                    <a:pt x="838" y="2094"/>
                  </a:cubicBezTo>
                  <a:cubicBezTo>
                    <a:pt x="842" y="2094"/>
                    <a:pt x="847" y="2083"/>
                    <a:pt x="852" y="2055"/>
                  </a:cubicBezTo>
                  <a:lnTo>
                    <a:pt x="760" y="1660"/>
                  </a:lnTo>
                  <a:cubicBezTo>
                    <a:pt x="779" y="1605"/>
                    <a:pt x="786" y="1594"/>
                    <a:pt x="795" y="1594"/>
                  </a:cubicBezTo>
                  <a:cubicBezTo>
                    <a:pt x="802" y="1594"/>
                    <a:pt x="809" y="1599"/>
                    <a:pt x="821" y="1599"/>
                  </a:cubicBezTo>
                  <a:cubicBezTo>
                    <a:pt x="791" y="1295"/>
                    <a:pt x="730" y="1569"/>
                    <a:pt x="700" y="1082"/>
                  </a:cubicBezTo>
                  <a:cubicBezTo>
                    <a:pt x="639" y="1021"/>
                    <a:pt x="669" y="869"/>
                    <a:pt x="700" y="717"/>
                  </a:cubicBezTo>
                  <a:cubicBezTo>
                    <a:pt x="821" y="748"/>
                    <a:pt x="943" y="778"/>
                    <a:pt x="1064" y="778"/>
                  </a:cubicBezTo>
                  <a:cubicBezTo>
                    <a:pt x="1277" y="778"/>
                    <a:pt x="1460" y="778"/>
                    <a:pt x="1642" y="748"/>
                  </a:cubicBezTo>
                  <a:lnTo>
                    <a:pt x="1642" y="748"/>
                  </a:lnTo>
                  <a:cubicBezTo>
                    <a:pt x="1824" y="778"/>
                    <a:pt x="1581" y="809"/>
                    <a:pt x="1612" y="839"/>
                  </a:cubicBezTo>
                  <a:cubicBezTo>
                    <a:pt x="2523" y="778"/>
                    <a:pt x="2402" y="778"/>
                    <a:pt x="3131" y="687"/>
                  </a:cubicBezTo>
                  <a:lnTo>
                    <a:pt x="3739" y="748"/>
                  </a:lnTo>
                  <a:cubicBezTo>
                    <a:pt x="3283" y="687"/>
                    <a:pt x="3891" y="596"/>
                    <a:pt x="4408" y="505"/>
                  </a:cubicBezTo>
                  <a:cubicBezTo>
                    <a:pt x="4226" y="474"/>
                    <a:pt x="4104" y="444"/>
                    <a:pt x="4013" y="444"/>
                  </a:cubicBezTo>
                  <a:lnTo>
                    <a:pt x="4833" y="383"/>
                  </a:lnTo>
                  <a:lnTo>
                    <a:pt x="4833" y="383"/>
                  </a:lnTo>
                  <a:cubicBezTo>
                    <a:pt x="4925" y="414"/>
                    <a:pt x="4833" y="444"/>
                    <a:pt x="4712" y="474"/>
                  </a:cubicBezTo>
                  <a:cubicBezTo>
                    <a:pt x="4742" y="474"/>
                    <a:pt x="4803" y="474"/>
                    <a:pt x="4864" y="444"/>
                  </a:cubicBezTo>
                  <a:lnTo>
                    <a:pt x="4864" y="444"/>
                  </a:lnTo>
                  <a:cubicBezTo>
                    <a:pt x="5137" y="474"/>
                    <a:pt x="4985" y="535"/>
                    <a:pt x="4773" y="596"/>
                  </a:cubicBezTo>
                  <a:cubicBezTo>
                    <a:pt x="4681" y="566"/>
                    <a:pt x="4590" y="566"/>
                    <a:pt x="4499" y="535"/>
                  </a:cubicBezTo>
                  <a:cubicBezTo>
                    <a:pt x="4286" y="596"/>
                    <a:pt x="4104" y="657"/>
                    <a:pt x="4134" y="717"/>
                  </a:cubicBezTo>
                  <a:cubicBezTo>
                    <a:pt x="4195" y="717"/>
                    <a:pt x="4286" y="687"/>
                    <a:pt x="4408" y="687"/>
                  </a:cubicBezTo>
                  <a:cubicBezTo>
                    <a:pt x="4347" y="717"/>
                    <a:pt x="4317" y="717"/>
                    <a:pt x="4347" y="748"/>
                  </a:cubicBezTo>
                  <a:cubicBezTo>
                    <a:pt x="4378" y="748"/>
                    <a:pt x="4469" y="717"/>
                    <a:pt x="4590" y="687"/>
                  </a:cubicBezTo>
                  <a:lnTo>
                    <a:pt x="4773" y="809"/>
                  </a:lnTo>
                  <a:lnTo>
                    <a:pt x="4833" y="778"/>
                  </a:lnTo>
                  <a:lnTo>
                    <a:pt x="5897" y="839"/>
                  </a:lnTo>
                  <a:cubicBezTo>
                    <a:pt x="6657" y="717"/>
                    <a:pt x="7326" y="566"/>
                    <a:pt x="8542" y="505"/>
                  </a:cubicBezTo>
                  <a:lnTo>
                    <a:pt x="8542" y="505"/>
                  </a:lnTo>
                  <a:cubicBezTo>
                    <a:pt x="8238" y="596"/>
                    <a:pt x="8481" y="657"/>
                    <a:pt x="8481" y="748"/>
                  </a:cubicBezTo>
                  <a:cubicBezTo>
                    <a:pt x="8390" y="723"/>
                    <a:pt x="8278" y="714"/>
                    <a:pt x="8151" y="714"/>
                  </a:cubicBezTo>
                  <a:cubicBezTo>
                    <a:pt x="7813" y="714"/>
                    <a:pt x="7365" y="778"/>
                    <a:pt x="6900" y="778"/>
                  </a:cubicBezTo>
                  <a:cubicBezTo>
                    <a:pt x="7235" y="778"/>
                    <a:pt x="7144" y="809"/>
                    <a:pt x="7083" y="839"/>
                  </a:cubicBezTo>
                  <a:lnTo>
                    <a:pt x="8207" y="748"/>
                  </a:lnTo>
                  <a:lnTo>
                    <a:pt x="8207" y="748"/>
                  </a:lnTo>
                  <a:cubicBezTo>
                    <a:pt x="8177" y="809"/>
                    <a:pt x="8451" y="809"/>
                    <a:pt x="8724" y="839"/>
                  </a:cubicBezTo>
                  <a:cubicBezTo>
                    <a:pt x="8511" y="687"/>
                    <a:pt x="9575" y="717"/>
                    <a:pt x="10031" y="687"/>
                  </a:cubicBezTo>
                  <a:lnTo>
                    <a:pt x="10031" y="687"/>
                  </a:lnTo>
                  <a:cubicBezTo>
                    <a:pt x="10062" y="748"/>
                    <a:pt x="9940" y="778"/>
                    <a:pt x="9393" y="778"/>
                  </a:cubicBezTo>
                  <a:cubicBezTo>
                    <a:pt x="9497" y="799"/>
                    <a:pt x="9588" y="807"/>
                    <a:pt x="9672" y="807"/>
                  </a:cubicBezTo>
                  <a:cubicBezTo>
                    <a:pt x="10010" y="807"/>
                    <a:pt x="10214" y="670"/>
                    <a:pt x="10567" y="670"/>
                  </a:cubicBezTo>
                  <a:cubicBezTo>
                    <a:pt x="10636" y="670"/>
                    <a:pt x="10710" y="675"/>
                    <a:pt x="10791" y="687"/>
                  </a:cubicBezTo>
                  <a:cubicBezTo>
                    <a:pt x="10669" y="687"/>
                    <a:pt x="10578" y="687"/>
                    <a:pt x="10517" y="717"/>
                  </a:cubicBezTo>
                  <a:cubicBezTo>
                    <a:pt x="10621" y="699"/>
                    <a:pt x="10769" y="691"/>
                    <a:pt x="10917" y="691"/>
                  </a:cubicBezTo>
                  <a:cubicBezTo>
                    <a:pt x="11248" y="691"/>
                    <a:pt x="11586" y="727"/>
                    <a:pt x="11460" y="748"/>
                  </a:cubicBezTo>
                  <a:lnTo>
                    <a:pt x="11308" y="748"/>
                  </a:lnTo>
                  <a:cubicBezTo>
                    <a:pt x="11523" y="755"/>
                    <a:pt x="11791" y="759"/>
                    <a:pt x="12076" y="759"/>
                  </a:cubicBezTo>
                  <a:cubicBezTo>
                    <a:pt x="12998" y="759"/>
                    <a:pt x="14102" y="719"/>
                    <a:pt x="14195" y="626"/>
                  </a:cubicBezTo>
                  <a:cubicBezTo>
                    <a:pt x="14226" y="626"/>
                    <a:pt x="14104" y="778"/>
                    <a:pt x="14043" y="809"/>
                  </a:cubicBezTo>
                  <a:lnTo>
                    <a:pt x="15654" y="383"/>
                  </a:lnTo>
                  <a:lnTo>
                    <a:pt x="15654" y="383"/>
                  </a:lnTo>
                  <a:cubicBezTo>
                    <a:pt x="15502" y="474"/>
                    <a:pt x="16049" y="748"/>
                    <a:pt x="15320" y="809"/>
                  </a:cubicBezTo>
                  <a:cubicBezTo>
                    <a:pt x="15462" y="809"/>
                    <a:pt x="15617" y="822"/>
                    <a:pt x="15840" y="822"/>
                  </a:cubicBezTo>
                  <a:cubicBezTo>
                    <a:pt x="15952" y="822"/>
                    <a:pt x="16080" y="819"/>
                    <a:pt x="16232" y="809"/>
                  </a:cubicBezTo>
                  <a:cubicBezTo>
                    <a:pt x="16110" y="778"/>
                    <a:pt x="15867" y="657"/>
                    <a:pt x="16080" y="626"/>
                  </a:cubicBezTo>
                  <a:lnTo>
                    <a:pt x="16080" y="626"/>
                  </a:lnTo>
                  <a:cubicBezTo>
                    <a:pt x="16621" y="747"/>
                    <a:pt x="16478" y="688"/>
                    <a:pt x="17123" y="805"/>
                  </a:cubicBezTo>
                  <a:lnTo>
                    <a:pt x="17123" y="805"/>
                  </a:lnTo>
                  <a:cubicBezTo>
                    <a:pt x="16962" y="769"/>
                    <a:pt x="17151" y="623"/>
                    <a:pt x="17434" y="623"/>
                  </a:cubicBezTo>
                  <a:cubicBezTo>
                    <a:pt x="17458" y="623"/>
                    <a:pt x="17483" y="624"/>
                    <a:pt x="17508" y="626"/>
                  </a:cubicBezTo>
                  <a:cubicBezTo>
                    <a:pt x="17478" y="626"/>
                    <a:pt x="17539" y="778"/>
                    <a:pt x="17417" y="809"/>
                  </a:cubicBezTo>
                  <a:lnTo>
                    <a:pt x="18252" y="636"/>
                  </a:lnTo>
                  <a:lnTo>
                    <a:pt x="18252" y="636"/>
                  </a:lnTo>
                  <a:cubicBezTo>
                    <a:pt x="18112" y="677"/>
                    <a:pt x="18256" y="781"/>
                    <a:pt x="18451" y="809"/>
                  </a:cubicBezTo>
                  <a:cubicBezTo>
                    <a:pt x="18431" y="802"/>
                    <a:pt x="18454" y="800"/>
                    <a:pt x="18504" y="800"/>
                  </a:cubicBezTo>
                  <a:cubicBezTo>
                    <a:pt x="18641" y="800"/>
                    <a:pt x="18980" y="817"/>
                    <a:pt x="19218" y="817"/>
                  </a:cubicBezTo>
                  <a:cubicBezTo>
                    <a:pt x="19305" y="817"/>
                    <a:pt x="19378" y="815"/>
                    <a:pt x="19423" y="809"/>
                  </a:cubicBezTo>
                  <a:lnTo>
                    <a:pt x="19059" y="778"/>
                  </a:lnTo>
                  <a:lnTo>
                    <a:pt x="19059" y="778"/>
                  </a:lnTo>
                  <a:cubicBezTo>
                    <a:pt x="19110" y="780"/>
                    <a:pt x="19158" y="781"/>
                    <a:pt x="19204" y="781"/>
                  </a:cubicBezTo>
                  <a:cubicBezTo>
                    <a:pt x="20034" y="781"/>
                    <a:pt x="20083" y="535"/>
                    <a:pt x="21004" y="535"/>
                  </a:cubicBezTo>
                  <a:cubicBezTo>
                    <a:pt x="20882" y="566"/>
                    <a:pt x="20700" y="748"/>
                    <a:pt x="21217" y="778"/>
                  </a:cubicBezTo>
                  <a:cubicBezTo>
                    <a:pt x="21430" y="687"/>
                    <a:pt x="22220" y="353"/>
                    <a:pt x="23071" y="292"/>
                  </a:cubicBezTo>
                  <a:lnTo>
                    <a:pt x="23253" y="353"/>
                  </a:lnTo>
                  <a:lnTo>
                    <a:pt x="23892" y="292"/>
                  </a:lnTo>
                  <a:lnTo>
                    <a:pt x="23892" y="292"/>
                  </a:lnTo>
                  <a:cubicBezTo>
                    <a:pt x="23496" y="414"/>
                    <a:pt x="22341" y="687"/>
                    <a:pt x="21703" y="809"/>
                  </a:cubicBezTo>
                  <a:cubicBezTo>
                    <a:pt x="21961" y="830"/>
                    <a:pt x="21900" y="852"/>
                    <a:pt x="22035" y="852"/>
                  </a:cubicBezTo>
                  <a:cubicBezTo>
                    <a:pt x="22091" y="852"/>
                    <a:pt x="22181" y="848"/>
                    <a:pt x="22341" y="839"/>
                  </a:cubicBezTo>
                  <a:lnTo>
                    <a:pt x="22341" y="839"/>
                  </a:lnTo>
                  <a:cubicBezTo>
                    <a:pt x="22554" y="900"/>
                    <a:pt x="22068" y="930"/>
                    <a:pt x="21885" y="930"/>
                  </a:cubicBezTo>
                  <a:lnTo>
                    <a:pt x="23162" y="961"/>
                  </a:lnTo>
                  <a:cubicBezTo>
                    <a:pt x="23132" y="869"/>
                    <a:pt x="24165" y="869"/>
                    <a:pt x="24104" y="778"/>
                  </a:cubicBezTo>
                  <a:lnTo>
                    <a:pt x="24104" y="778"/>
                  </a:lnTo>
                  <a:lnTo>
                    <a:pt x="22706" y="869"/>
                  </a:lnTo>
                  <a:cubicBezTo>
                    <a:pt x="22645" y="778"/>
                    <a:pt x="23527" y="596"/>
                    <a:pt x="24439" y="596"/>
                  </a:cubicBezTo>
                  <a:cubicBezTo>
                    <a:pt x="24651" y="657"/>
                    <a:pt x="24256" y="778"/>
                    <a:pt x="24256" y="809"/>
                  </a:cubicBezTo>
                  <a:cubicBezTo>
                    <a:pt x="24342" y="787"/>
                    <a:pt x="24747" y="766"/>
                    <a:pt x="25010" y="766"/>
                  </a:cubicBezTo>
                  <a:cubicBezTo>
                    <a:pt x="25118" y="766"/>
                    <a:pt x="25202" y="769"/>
                    <a:pt x="25229" y="778"/>
                  </a:cubicBezTo>
                  <a:lnTo>
                    <a:pt x="24834" y="839"/>
                  </a:lnTo>
                  <a:cubicBezTo>
                    <a:pt x="24875" y="841"/>
                    <a:pt x="24914" y="843"/>
                    <a:pt x="24953" y="843"/>
                  </a:cubicBezTo>
                  <a:cubicBezTo>
                    <a:pt x="25276" y="843"/>
                    <a:pt x="25524" y="766"/>
                    <a:pt x="25847" y="766"/>
                  </a:cubicBezTo>
                  <a:cubicBezTo>
                    <a:pt x="25972" y="766"/>
                    <a:pt x="26107" y="778"/>
                    <a:pt x="26262" y="809"/>
                  </a:cubicBezTo>
                  <a:cubicBezTo>
                    <a:pt x="26433" y="809"/>
                    <a:pt x="26739" y="886"/>
                    <a:pt x="26870" y="886"/>
                  </a:cubicBezTo>
                  <a:cubicBezTo>
                    <a:pt x="26903" y="886"/>
                    <a:pt x="26925" y="882"/>
                    <a:pt x="26931" y="869"/>
                  </a:cubicBezTo>
                  <a:cubicBezTo>
                    <a:pt x="26597" y="748"/>
                    <a:pt x="26506" y="383"/>
                    <a:pt x="26749" y="292"/>
                  </a:cubicBezTo>
                  <a:lnTo>
                    <a:pt x="26749" y="292"/>
                  </a:lnTo>
                  <a:cubicBezTo>
                    <a:pt x="26810" y="322"/>
                    <a:pt x="27843" y="414"/>
                    <a:pt x="28086" y="474"/>
                  </a:cubicBezTo>
                  <a:cubicBezTo>
                    <a:pt x="28421" y="566"/>
                    <a:pt x="27569" y="687"/>
                    <a:pt x="27843" y="778"/>
                  </a:cubicBezTo>
                  <a:cubicBezTo>
                    <a:pt x="27873" y="748"/>
                    <a:pt x="28056" y="717"/>
                    <a:pt x="28147" y="687"/>
                  </a:cubicBezTo>
                  <a:lnTo>
                    <a:pt x="28147" y="687"/>
                  </a:lnTo>
                  <a:cubicBezTo>
                    <a:pt x="28360" y="717"/>
                    <a:pt x="28056" y="778"/>
                    <a:pt x="28542" y="778"/>
                  </a:cubicBezTo>
                  <a:cubicBezTo>
                    <a:pt x="28566" y="730"/>
                    <a:pt x="28727" y="720"/>
                    <a:pt x="28862" y="720"/>
                  </a:cubicBezTo>
                  <a:cubicBezTo>
                    <a:pt x="28952" y="720"/>
                    <a:pt x="29031" y="724"/>
                    <a:pt x="29051" y="724"/>
                  </a:cubicBezTo>
                  <a:cubicBezTo>
                    <a:pt x="29076" y="724"/>
                    <a:pt x="29008" y="717"/>
                    <a:pt x="28755" y="687"/>
                  </a:cubicBezTo>
                  <a:cubicBezTo>
                    <a:pt x="28907" y="677"/>
                    <a:pt x="29012" y="674"/>
                    <a:pt x="29104" y="674"/>
                  </a:cubicBezTo>
                  <a:cubicBezTo>
                    <a:pt x="29288" y="674"/>
                    <a:pt x="29424" y="687"/>
                    <a:pt x="29788" y="687"/>
                  </a:cubicBezTo>
                  <a:cubicBezTo>
                    <a:pt x="29636" y="626"/>
                    <a:pt x="30305" y="474"/>
                    <a:pt x="30761" y="444"/>
                  </a:cubicBezTo>
                  <a:lnTo>
                    <a:pt x="30761" y="444"/>
                  </a:lnTo>
                  <a:cubicBezTo>
                    <a:pt x="30731" y="474"/>
                    <a:pt x="30852" y="505"/>
                    <a:pt x="30883" y="505"/>
                  </a:cubicBezTo>
                  <a:cubicBezTo>
                    <a:pt x="31855" y="535"/>
                    <a:pt x="32372" y="566"/>
                    <a:pt x="33253" y="566"/>
                  </a:cubicBezTo>
                  <a:cubicBezTo>
                    <a:pt x="33345" y="596"/>
                    <a:pt x="33770" y="626"/>
                    <a:pt x="33588" y="687"/>
                  </a:cubicBezTo>
                  <a:cubicBezTo>
                    <a:pt x="33709" y="657"/>
                    <a:pt x="33831" y="626"/>
                    <a:pt x="34105" y="626"/>
                  </a:cubicBezTo>
                  <a:cubicBezTo>
                    <a:pt x="34652" y="717"/>
                    <a:pt x="33497" y="626"/>
                    <a:pt x="33892" y="748"/>
                  </a:cubicBezTo>
                  <a:cubicBezTo>
                    <a:pt x="33922" y="687"/>
                    <a:pt x="34621" y="657"/>
                    <a:pt x="35016" y="626"/>
                  </a:cubicBezTo>
                  <a:cubicBezTo>
                    <a:pt x="34969" y="591"/>
                    <a:pt x="34818" y="578"/>
                    <a:pt x="34629" y="578"/>
                  </a:cubicBezTo>
                  <a:cubicBezTo>
                    <a:pt x="34335" y="578"/>
                    <a:pt x="33949" y="608"/>
                    <a:pt x="33709" y="626"/>
                  </a:cubicBezTo>
                  <a:cubicBezTo>
                    <a:pt x="33709" y="505"/>
                    <a:pt x="34378" y="383"/>
                    <a:pt x="35320" y="322"/>
                  </a:cubicBezTo>
                  <a:cubicBezTo>
                    <a:pt x="35429" y="318"/>
                    <a:pt x="35513" y="316"/>
                    <a:pt x="35578" y="316"/>
                  </a:cubicBezTo>
                  <a:cubicBezTo>
                    <a:pt x="35970" y="316"/>
                    <a:pt x="35672" y="383"/>
                    <a:pt x="35776" y="383"/>
                  </a:cubicBezTo>
                  <a:cubicBezTo>
                    <a:pt x="35859" y="385"/>
                    <a:pt x="35937" y="386"/>
                    <a:pt x="36009" y="386"/>
                  </a:cubicBezTo>
                  <a:cubicBezTo>
                    <a:pt x="36960" y="386"/>
                    <a:pt x="37036" y="241"/>
                    <a:pt x="37656" y="241"/>
                  </a:cubicBezTo>
                  <a:cubicBezTo>
                    <a:pt x="37783" y="241"/>
                    <a:pt x="37933" y="247"/>
                    <a:pt x="38117" y="262"/>
                  </a:cubicBezTo>
                  <a:cubicBezTo>
                    <a:pt x="38573" y="322"/>
                    <a:pt x="38147" y="414"/>
                    <a:pt x="38238" y="474"/>
                  </a:cubicBezTo>
                  <a:cubicBezTo>
                    <a:pt x="38151" y="479"/>
                    <a:pt x="38071" y="481"/>
                    <a:pt x="37995" y="481"/>
                  </a:cubicBezTo>
                  <a:cubicBezTo>
                    <a:pt x="37541" y="481"/>
                    <a:pt x="37266" y="414"/>
                    <a:pt x="36901" y="414"/>
                  </a:cubicBezTo>
                  <a:lnTo>
                    <a:pt x="37418" y="474"/>
                  </a:lnTo>
                  <a:cubicBezTo>
                    <a:pt x="37276" y="474"/>
                    <a:pt x="37053" y="488"/>
                    <a:pt x="36857" y="488"/>
                  </a:cubicBezTo>
                  <a:cubicBezTo>
                    <a:pt x="36759" y="488"/>
                    <a:pt x="36668" y="484"/>
                    <a:pt x="36597" y="474"/>
                  </a:cubicBezTo>
                  <a:lnTo>
                    <a:pt x="36597" y="474"/>
                  </a:lnTo>
                  <a:cubicBezTo>
                    <a:pt x="36992" y="566"/>
                    <a:pt x="38937" y="505"/>
                    <a:pt x="40032" y="566"/>
                  </a:cubicBezTo>
                  <a:cubicBezTo>
                    <a:pt x="40214" y="535"/>
                    <a:pt x="40548" y="505"/>
                    <a:pt x="40396" y="474"/>
                  </a:cubicBezTo>
                  <a:lnTo>
                    <a:pt x="40062" y="474"/>
                  </a:lnTo>
                  <a:cubicBezTo>
                    <a:pt x="39728" y="414"/>
                    <a:pt x="40700" y="383"/>
                    <a:pt x="40275" y="353"/>
                  </a:cubicBezTo>
                  <a:lnTo>
                    <a:pt x="40427" y="353"/>
                  </a:lnTo>
                  <a:cubicBezTo>
                    <a:pt x="40518" y="353"/>
                    <a:pt x="40609" y="322"/>
                    <a:pt x="40670" y="322"/>
                  </a:cubicBezTo>
                  <a:cubicBezTo>
                    <a:pt x="40852" y="322"/>
                    <a:pt x="41035" y="292"/>
                    <a:pt x="41217" y="292"/>
                  </a:cubicBezTo>
                  <a:cubicBezTo>
                    <a:pt x="41248" y="474"/>
                    <a:pt x="41248" y="657"/>
                    <a:pt x="41248" y="839"/>
                  </a:cubicBezTo>
                  <a:cubicBezTo>
                    <a:pt x="41248" y="930"/>
                    <a:pt x="41248" y="1021"/>
                    <a:pt x="41248" y="1143"/>
                  </a:cubicBezTo>
                  <a:cubicBezTo>
                    <a:pt x="41248" y="1204"/>
                    <a:pt x="41248" y="1295"/>
                    <a:pt x="41217" y="1356"/>
                  </a:cubicBezTo>
                  <a:lnTo>
                    <a:pt x="41135" y="1465"/>
                  </a:lnTo>
                  <a:lnTo>
                    <a:pt x="41135" y="1465"/>
                  </a:lnTo>
                  <a:cubicBezTo>
                    <a:pt x="41137" y="1457"/>
                    <a:pt x="41138" y="1449"/>
                    <a:pt x="41140" y="1442"/>
                  </a:cubicBezTo>
                  <a:lnTo>
                    <a:pt x="41140" y="1442"/>
                  </a:lnTo>
                  <a:cubicBezTo>
                    <a:pt x="41136" y="1457"/>
                    <a:pt x="41132" y="1467"/>
                    <a:pt x="41129" y="1474"/>
                  </a:cubicBezTo>
                  <a:lnTo>
                    <a:pt x="41129" y="1474"/>
                  </a:lnTo>
                  <a:lnTo>
                    <a:pt x="41135" y="1465"/>
                  </a:lnTo>
                  <a:lnTo>
                    <a:pt x="41135" y="1465"/>
                  </a:lnTo>
                  <a:cubicBezTo>
                    <a:pt x="41133" y="1479"/>
                    <a:pt x="41130" y="1493"/>
                    <a:pt x="41126" y="1508"/>
                  </a:cubicBezTo>
                  <a:cubicBezTo>
                    <a:pt x="41126" y="1751"/>
                    <a:pt x="41096" y="2024"/>
                    <a:pt x="41156" y="2176"/>
                  </a:cubicBezTo>
                  <a:lnTo>
                    <a:pt x="41217" y="1721"/>
                  </a:lnTo>
                  <a:cubicBezTo>
                    <a:pt x="41278" y="2176"/>
                    <a:pt x="41369" y="2724"/>
                    <a:pt x="41339" y="3301"/>
                  </a:cubicBezTo>
                  <a:cubicBezTo>
                    <a:pt x="41430" y="3058"/>
                    <a:pt x="41339" y="3180"/>
                    <a:pt x="41430" y="2784"/>
                  </a:cubicBezTo>
                  <a:lnTo>
                    <a:pt x="41430" y="2784"/>
                  </a:lnTo>
                  <a:cubicBezTo>
                    <a:pt x="41419" y="2813"/>
                    <a:pt x="41411" y="2826"/>
                    <a:pt x="41404" y="2826"/>
                  </a:cubicBezTo>
                  <a:cubicBezTo>
                    <a:pt x="41343" y="2826"/>
                    <a:pt x="41417" y="1768"/>
                    <a:pt x="41354" y="1768"/>
                  </a:cubicBezTo>
                  <a:cubicBezTo>
                    <a:pt x="41344" y="1768"/>
                    <a:pt x="41330" y="1796"/>
                    <a:pt x="41311" y="1862"/>
                  </a:cubicBezTo>
                  <a:lnTo>
                    <a:pt x="41311" y="1862"/>
                  </a:lnTo>
                  <a:cubicBezTo>
                    <a:pt x="41369" y="1654"/>
                    <a:pt x="41370" y="1474"/>
                    <a:pt x="41399" y="1295"/>
                  </a:cubicBezTo>
                  <a:cubicBezTo>
                    <a:pt x="41399" y="1143"/>
                    <a:pt x="41399" y="748"/>
                    <a:pt x="41460" y="262"/>
                  </a:cubicBezTo>
                  <a:lnTo>
                    <a:pt x="41460" y="262"/>
                  </a:lnTo>
                  <a:cubicBezTo>
                    <a:pt x="41444" y="278"/>
                    <a:pt x="41427" y="358"/>
                    <a:pt x="41420" y="358"/>
                  </a:cubicBezTo>
                  <a:cubicBezTo>
                    <a:pt x="41415" y="358"/>
                    <a:pt x="41416" y="303"/>
                    <a:pt x="41430" y="110"/>
                  </a:cubicBezTo>
                  <a:lnTo>
                    <a:pt x="40913" y="110"/>
                  </a:lnTo>
                  <a:cubicBezTo>
                    <a:pt x="40883" y="140"/>
                    <a:pt x="40883" y="140"/>
                    <a:pt x="40944" y="140"/>
                  </a:cubicBezTo>
                  <a:cubicBezTo>
                    <a:pt x="41126" y="140"/>
                    <a:pt x="41248" y="170"/>
                    <a:pt x="41308" y="170"/>
                  </a:cubicBezTo>
                  <a:cubicBezTo>
                    <a:pt x="41187" y="201"/>
                    <a:pt x="41035" y="201"/>
                    <a:pt x="40852" y="201"/>
                  </a:cubicBezTo>
                  <a:cubicBezTo>
                    <a:pt x="40700" y="231"/>
                    <a:pt x="40548" y="231"/>
                    <a:pt x="40366" y="231"/>
                  </a:cubicBezTo>
                  <a:cubicBezTo>
                    <a:pt x="40092" y="262"/>
                    <a:pt x="39849" y="262"/>
                    <a:pt x="39728" y="292"/>
                  </a:cubicBezTo>
                  <a:cubicBezTo>
                    <a:pt x="39454" y="262"/>
                    <a:pt x="39849" y="231"/>
                    <a:pt x="39697" y="201"/>
                  </a:cubicBezTo>
                  <a:lnTo>
                    <a:pt x="39697" y="201"/>
                  </a:lnTo>
                  <a:lnTo>
                    <a:pt x="39302" y="262"/>
                  </a:lnTo>
                  <a:cubicBezTo>
                    <a:pt x="39272" y="201"/>
                    <a:pt x="38542" y="140"/>
                    <a:pt x="39211" y="110"/>
                  </a:cubicBezTo>
                  <a:lnTo>
                    <a:pt x="38603" y="110"/>
                  </a:lnTo>
                  <a:cubicBezTo>
                    <a:pt x="38367" y="88"/>
                    <a:pt x="38054" y="67"/>
                    <a:pt x="37784" y="67"/>
                  </a:cubicBezTo>
                  <a:cubicBezTo>
                    <a:pt x="37672" y="67"/>
                    <a:pt x="37567" y="70"/>
                    <a:pt x="37478" y="79"/>
                  </a:cubicBezTo>
                  <a:cubicBezTo>
                    <a:pt x="37273" y="79"/>
                    <a:pt x="36966" y="130"/>
                    <a:pt x="36927" y="130"/>
                  </a:cubicBezTo>
                  <a:cubicBezTo>
                    <a:pt x="36914" y="130"/>
                    <a:pt x="36931" y="125"/>
                    <a:pt x="36992" y="110"/>
                  </a:cubicBezTo>
                  <a:lnTo>
                    <a:pt x="36992" y="110"/>
                  </a:lnTo>
                  <a:lnTo>
                    <a:pt x="36050" y="140"/>
                  </a:lnTo>
                  <a:cubicBezTo>
                    <a:pt x="35939" y="136"/>
                    <a:pt x="35827" y="135"/>
                    <a:pt x="35715" y="135"/>
                  </a:cubicBezTo>
                  <a:cubicBezTo>
                    <a:pt x="35208" y="135"/>
                    <a:pt x="34691" y="165"/>
                    <a:pt x="34154" y="165"/>
                  </a:cubicBezTo>
                  <a:cubicBezTo>
                    <a:pt x="33802" y="165"/>
                    <a:pt x="33442" y="152"/>
                    <a:pt x="33071" y="110"/>
                  </a:cubicBezTo>
                  <a:cubicBezTo>
                    <a:pt x="32856" y="131"/>
                    <a:pt x="32626" y="153"/>
                    <a:pt x="32327" y="153"/>
                  </a:cubicBezTo>
                  <a:cubicBezTo>
                    <a:pt x="32203" y="153"/>
                    <a:pt x="32067" y="149"/>
                    <a:pt x="31916" y="140"/>
                  </a:cubicBezTo>
                  <a:lnTo>
                    <a:pt x="31794" y="79"/>
                  </a:lnTo>
                  <a:cubicBezTo>
                    <a:pt x="31735" y="84"/>
                    <a:pt x="31667" y="86"/>
                    <a:pt x="31593" y="86"/>
                  </a:cubicBezTo>
                  <a:cubicBezTo>
                    <a:pt x="31304" y="86"/>
                    <a:pt x="30930" y="58"/>
                    <a:pt x="30677" y="58"/>
                  </a:cubicBezTo>
                  <a:cubicBezTo>
                    <a:pt x="30564" y="58"/>
                    <a:pt x="30474" y="63"/>
                    <a:pt x="30427" y="79"/>
                  </a:cubicBezTo>
                  <a:cubicBezTo>
                    <a:pt x="30254" y="17"/>
                    <a:pt x="29901" y="1"/>
                    <a:pt x="2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925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6"/>
        <p:cNvGrpSpPr/>
        <p:nvPr/>
      </p:nvGrpSpPr>
      <p:grpSpPr>
        <a:xfrm>
          <a:off x="0" y="0"/>
          <a:ext cx="0" cy="0"/>
          <a:chOff x="0" y="0"/>
          <a:chExt cx="0" cy="0"/>
        </a:xfrm>
      </p:grpSpPr>
      <p:sp>
        <p:nvSpPr>
          <p:cNvPr id="497" name="Google Shape;49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8" name="Google Shape;49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99" name="Google Shape;499;p4"/>
          <p:cNvGrpSpPr/>
          <p:nvPr/>
        </p:nvGrpSpPr>
        <p:grpSpPr>
          <a:xfrm>
            <a:off x="188679" y="210435"/>
            <a:ext cx="8731296" cy="4810862"/>
            <a:chOff x="188679" y="210435"/>
            <a:chExt cx="8731296" cy="4810862"/>
          </a:xfrm>
        </p:grpSpPr>
        <p:grpSp>
          <p:nvGrpSpPr>
            <p:cNvPr id="500" name="Google Shape;500;p4"/>
            <p:cNvGrpSpPr/>
            <p:nvPr/>
          </p:nvGrpSpPr>
          <p:grpSpPr>
            <a:xfrm flipH="1">
              <a:off x="188679" y="210435"/>
              <a:ext cx="329086" cy="329067"/>
              <a:chOff x="580825" y="880250"/>
              <a:chExt cx="439250" cy="439225"/>
            </a:xfrm>
          </p:grpSpPr>
          <p:sp>
            <p:nvSpPr>
              <p:cNvPr id="501" name="Google Shape;501;p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 name="Google Shape;502;p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 name="Google Shape;503;p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 name="Google Shape;504;p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 name="Google Shape;505;p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06" name="Google Shape;506;p4"/>
            <p:cNvGrpSpPr/>
            <p:nvPr/>
          </p:nvGrpSpPr>
          <p:grpSpPr>
            <a:xfrm>
              <a:off x="8423999" y="4417010"/>
              <a:ext cx="495976" cy="604287"/>
              <a:chOff x="8182789" y="313397"/>
              <a:chExt cx="495976" cy="604287"/>
            </a:xfrm>
          </p:grpSpPr>
          <p:grpSp>
            <p:nvGrpSpPr>
              <p:cNvPr id="507" name="Google Shape;507;p4"/>
              <p:cNvGrpSpPr/>
              <p:nvPr/>
            </p:nvGrpSpPr>
            <p:grpSpPr>
              <a:xfrm>
                <a:off x="8182789" y="313397"/>
                <a:ext cx="329086" cy="329067"/>
                <a:chOff x="580825" y="880250"/>
                <a:chExt cx="439250" cy="439225"/>
              </a:xfrm>
            </p:grpSpPr>
            <p:sp>
              <p:nvSpPr>
                <p:cNvPr id="508" name="Google Shape;508;p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4"/>
              <p:cNvGrpSpPr/>
              <p:nvPr/>
            </p:nvGrpSpPr>
            <p:grpSpPr>
              <a:xfrm>
                <a:off x="8483035" y="721966"/>
                <a:ext cx="195730" cy="195719"/>
                <a:chOff x="580825" y="880250"/>
                <a:chExt cx="439250" cy="439225"/>
              </a:xfrm>
            </p:grpSpPr>
            <p:sp>
              <p:nvSpPr>
                <p:cNvPr id="514" name="Google Shape;514;p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823063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19"/>
        <p:cNvGrpSpPr/>
        <p:nvPr/>
      </p:nvGrpSpPr>
      <p:grpSpPr>
        <a:xfrm>
          <a:off x="0" y="0"/>
          <a:ext cx="0" cy="0"/>
          <a:chOff x="0" y="0"/>
          <a:chExt cx="0" cy="0"/>
        </a:xfrm>
      </p:grpSpPr>
      <p:sp>
        <p:nvSpPr>
          <p:cNvPr id="520" name="Google Shape;52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1" name="Google Shape;521;p5"/>
          <p:cNvSpPr txBox="1">
            <a:spLocks noGrp="1"/>
          </p:cNvSpPr>
          <p:nvPr>
            <p:ph type="subTitle" idx="1"/>
          </p:nvPr>
        </p:nvSpPr>
        <p:spPr>
          <a:xfrm>
            <a:off x="2459609" y="3787424"/>
            <a:ext cx="250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2" name="Google Shape;522;p5"/>
          <p:cNvSpPr txBox="1">
            <a:spLocks noGrp="1"/>
          </p:cNvSpPr>
          <p:nvPr>
            <p:ph type="subTitle" idx="2"/>
          </p:nvPr>
        </p:nvSpPr>
        <p:spPr>
          <a:xfrm>
            <a:off x="2459600" y="2100736"/>
            <a:ext cx="250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3" name="Google Shape;523;p5"/>
          <p:cNvSpPr txBox="1">
            <a:spLocks noGrp="1"/>
          </p:cNvSpPr>
          <p:nvPr>
            <p:ph type="subTitle" idx="3"/>
          </p:nvPr>
        </p:nvSpPr>
        <p:spPr>
          <a:xfrm>
            <a:off x="2459600" y="3290925"/>
            <a:ext cx="25056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24" name="Google Shape;524;p5"/>
          <p:cNvSpPr txBox="1">
            <a:spLocks noGrp="1"/>
          </p:cNvSpPr>
          <p:nvPr>
            <p:ph type="subTitle" idx="4"/>
          </p:nvPr>
        </p:nvSpPr>
        <p:spPr>
          <a:xfrm>
            <a:off x="2459375" y="1604238"/>
            <a:ext cx="25056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525" name="Google Shape;525;p5"/>
          <p:cNvGrpSpPr/>
          <p:nvPr/>
        </p:nvGrpSpPr>
        <p:grpSpPr>
          <a:xfrm>
            <a:off x="201126" y="179266"/>
            <a:ext cx="8653551" cy="4819599"/>
            <a:chOff x="201126" y="179266"/>
            <a:chExt cx="8653551" cy="4819599"/>
          </a:xfrm>
        </p:grpSpPr>
        <p:grpSp>
          <p:nvGrpSpPr>
            <p:cNvPr id="526" name="Google Shape;526;p5"/>
            <p:cNvGrpSpPr/>
            <p:nvPr/>
          </p:nvGrpSpPr>
          <p:grpSpPr>
            <a:xfrm flipH="1">
              <a:off x="8237251" y="374972"/>
              <a:ext cx="329086" cy="329067"/>
              <a:chOff x="580825" y="880250"/>
              <a:chExt cx="439250" cy="439225"/>
            </a:xfrm>
          </p:grpSpPr>
          <p:sp>
            <p:nvSpPr>
              <p:cNvPr id="527" name="Google Shape;527;p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5"/>
            <p:cNvGrpSpPr/>
            <p:nvPr/>
          </p:nvGrpSpPr>
          <p:grpSpPr>
            <a:xfrm>
              <a:off x="8658947" y="179266"/>
              <a:ext cx="195730" cy="195719"/>
              <a:chOff x="580825" y="880250"/>
              <a:chExt cx="439250" cy="439225"/>
            </a:xfrm>
          </p:grpSpPr>
          <p:sp>
            <p:nvSpPr>
              <p:cNvPr id="533" name="Google Shape;533;p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5"/>
            <p:cNvGrpSpPr/>
            <p:nvPr/>
          </p:nvGrpSpPr>
          <p:grpSpPr>
            <a:xfrm>
              <a:off x="201126" y="4669797"/>
              <a:ext cx="329086" cy="329067"/>
              <a:chOff x="580825" y="880250"/>
              <a:chExt cx="439250" cy="439225"/>
            </a:xfrm>
          </p:grpSpPr>
          <p:sp>
            <p:nvSpPr>
              <p:cNvPr id="539" name="Google Shape;539;p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53732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4"/>
        <p:cNvGrpSpPr/>
        <p:nvPr/>
      </p:nvGrpSpPr>
      <p:grpSpPr>
        <a:xfrm>
          <a:off x="0" y="0"/>
          <a:ext cx="0" cy="0"/>
          <a:chOff x="0" y="0"/>
          <a:chExt cx="0" cy="0"/>
        </a:xfrm>
      </p:grpSpPr>
      <p:sp>
        <p:nvSpPr>
          <p:cNvPr id="545" name="Google Shape;54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46" name="Google Shape;546;p6"/>
          <p:cNvGrpSpPr/>
          <p:nvPr/>
        </p:nvGrpSpPr>
        <p:grpSpPr>
          <a:xfrm>
            <a:off x="169726" y="210435"/>
            <a:ext cx="8766211" cy="4810862"/>
            <a:chOff x="169726" y="210435"/>
            <a:chExt cx="8766211" cy="4810862"/>
          </a:xfrm>
        </p:grpSpPr>
        <p:grpSp>
          <p:nvGrpSpPr>
            <p:cNvPr id="547" name="Google Shape;547;p6"/>
            <p:cNvGrpSpPr/>
            <p:nvPr/>
          </p:nvGrpSpPr>
          <p:grpSpPr>
            <a:xfrm>
              <a:off x="8606851" y="210435"/>
              <a:ext cx="329086" cy="329067"/>
              <a:chOff x="580825" y="880250"/>
              <a:chExt cx="439250" cy="439225"/>
            </a:xfrm>
          </p:grpSpPr>
          <p:sp>
            <p:nvSpPr>
              <p:cNvPr id="548" name="Google Shape;548;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9" name="Google Shape;549;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0" name="Google Shape;550;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1" name="Google Shape;551;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2" name="Google Shape;552;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53" name="Google Shape;553;p6"/>
            <p:cNvGrpSpPr/>
            <p:nvPr/>
          </p:nvGrpSpPr>
          <p:grpSpPr>
            <a:xfrm>
              <a:off x="8430764" y="4417010"/>
              <a:ext cx="495976" cy="604287"/>
              <a:chOff x="8182789" y="313397"/>
              <a:chExt cx="495976" cy="604287"/>
            </a:xfrm>
          </p:grpSpPr>
          <p:grpSp>
            <p:nvGrpSpPr>
              <p:cNvPr id="554" name="Google Shape;554;p6"/>
              <p:cNvGrpSpPr/>
              <p:nvPr/>
            </p:nvGrpSpPr>
            <p:grpSpPr>
              <a:xfrm>
                <a:off x="8182789" y="313397"/>
                <a:ext cx="329086" cy="329067"/>
                <a:chOff x="580825" y="880250"/>
                <a:chExt cx="439250" cy="439225"/>
              </a:xfrm>
            </p:grpSpPr>
            <p:sp>
              <p:nvSpPr>
                <p:cNvPr id="555" name="Google Shape;555;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6"/>
              <p:cNvGrpSpPr/>
              <p:nvPr/>
            </p:nvGrpSpPr>
            <p:grpSpPr>
              <a:xfrm>
                <a:off x="8483035" y="721966"/>
                <a:ext cx="195730" cy="195719"/>
                <a:chOff x="580825" y="880250"/>
                <a:chExt cx="439250" cy="439225"/>
              </a:xfrm>
            </p:grpSpPr>
            <p:sp>
              <p:nvSpPr>
                <p:cNvPr id="561" name="Google Shape;561;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6"/>
            <p:cNvGrpSpPr/>
            <p:nvPr/>
          </p:nvGrpSpPr>
          <p:grpSpPr>
            <a:xfrm>
              <a:off x="169726" y="210435"/>
              <a:ext cx="329086" cy="329067"/>
              <a:chOff x="580825" y="880250"/>
              <a:chExt cx="439250" cy="439225"/>
            </a:xfrm>
          </p:grpSpPr>
          <p:sp>
            <p:nvSpPr>
              <p:cNvPr id="567" name="Google Shape;567;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4339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2"/>
        <p:cNvGrpSpPr/>
        <p:nvPr/>
      </p:nvGrpSpPr>
      <p:grpSpPr>
        <a:xfrm>
          <a:off x="0" y="0"/>
          <a:ext cx="0" cy="0"/>
          <a:chOff x="0" y="0"/>
          <a:chExt cx="0" cy="0"/>
        </a:xfrm>
      </p:grpSpPr>
      <p:sp>
        <p:nvSpPr>
          <p:cNvPr id="573" name="Google Shape;573;p7"/>
          <p:cNvSpPr txBox="1">
            <a:spLocks noGrp="1"/>
          </p:cNvSpPr>
          <p:nvPr>
            <p:ph type="title"/>
          </p:nvPr>
        </p:nvSpPr>
        <p:spPr>
          <a:xfrm>
            <a:off x="713233" y="913500"/>
            <a:ext cx="3793200" cy="1164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4" name="Google Shape;574;p7"/>
          <p:cNvSpPr txBox="1">
            <a:spLocks noGrp="1"/>
          </p:cNvSpPr>
          <p:nvPr>
            <p:ph type="subTitle" idx="1"/>
          </p:nvPr>
        </p:nvSpPr>
        <p:spPr>
          <a:xfrm>
            <a:off x="713233" y="2077800"/>
            <a:ext cx="3793200" cy="2152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atin typeface="Albert Sans"/>
                <a:ea typeface="Albert Sans"/>
                <a:cs typeface="Albert Sans"/>
                <a:sym typeface="Albert Sans"/>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75" name="Google Shape;575;p7"/>
          <p:cNvSpPr>
            <a:spLocks noGrp="1"/>
          </p:cNvSpPr>
          <p:nvPr>
            <p:ph type="pic" idx="2"/>
          </p:nvPr>
        </p:nvSpPr>
        <p:spPr>
          <a:xfrm>
            <a:off x="5573269" y="770550"/>
            <a:ext cx="2857500" cy="3602400"/>
          </a:xfrm>
          <a:prstGeom prst="rect">
            <a:avLst/>
          </a:prstGeom>
          <a:noFill/>
          <a:ln>
            <a:noFill/>
          </a:ln>
        </p:spPr>
      </p:sp>
      <p:grpSp>
        <p:nvGrpSpPr>
          <p:cNvPr id="576" name="Google Shape;576;p7"/>
          <p:cNvGrpSpPr/>
          <p:nvPr/>
        </p:nvGrpSpPr>
        <p:grpSpPr>
          <a:xfrm>
            <a:off x="217251" y="166247"/>
            <a:ext cx="8747424" cy="604299"/>
            <a:chOff x="217251" y="166247"/>
            <a:chExt cx="8747424" cy="604299"/>
          </a:xfrm>
        </p:grpSpPr>
        <p:grpSp>
          <p:nvGrpSpPr>
            <p:cNvPr id="577" name="Google Shape;577;p7"/>
            <p:cNvGrpSpPr/>
            <p:nvPr/>
          </p:nvGrpSpPr>
          <p:grpSpPr>
            <a:xfrm>
              <a:off x="217251" y="166260"/>
              <a:ext cx="495976" cy="604287"/>
              <a:chOff x="8123664" y="1257685"/>
              <a:chExt cx="495976" cy="604287"/>
            </a:xfrm>
          </p:grpSpPr>
          <p:grpSp>
            <p:nvGrpSpPr>
              <p:cNvPr id="578" name="Google Shape;578;p7"/>
              <p:cNvGrpSpPr/>
              <p:nvPr/>
            </p:nvGrpSpPr>
            <p:grpSpPr>
              <a:xfrm>
                <a:off x="8123664" y="1257685"/>
                <a:ext cx="329086" cy="329067"/>
                <a:chOff x="580825" y="880250"/>
                <a:chExt cx="439250" cy="439225"/>
              </a:xfrm>
            </p:grpSpPr>
            <p:sp>
              <p:nvSpPr>
                <p:cNvPr id="579" name="Google Shape;579;p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7"/>
              <p:cNvGrpSpPr/>
              <p:nvPr/>
            </p:nvGrpSpPr>
            <p:grpSpPr>
              <a:xfrm>
                <a:off x="8423910" y="1666253"/>
                <a:ext cx="195730" cy="195719"/>
                <a:chOff x="580825" y="880250"/>
                <a:chExt cx="439250" cy="439225"/>
              </a:xfrm>
            </p:grpSpPr>
            <p:sp>
              <p:nvSpPr>
                <p:cNvPr id="585" name="Google Shape;585;p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7"/>
            <p:cNvGrpSpPr/>
            <p:nvPr/>
          </p:nvGrpSpPr>
          <p:grpSpPr>
            <a:xfrm>
              <a:off x="8635589" y="166247"/>
              <a:ext cx="329086" cy="329067"/>
              <a:chOff x="580825" y="880250"/>
              <a:chExt cx="439250" cy="439225"/>
            </a:xfrm>
          </p:grpSpPr>
          <p:sp>
            <p:nvSpPr>
              <p:cNvPr id="591" name="Google Shape;591;p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2" name="Google Shape;592;p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3" name="Google Shape;593;p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4" name="Google Shape;594;p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5" name="Google Shape;595;p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Tree>
    <p:extLst>
      <p:ext uri="{BB962C8B-B14F-4D97-AF65-F5344CB8AC3E}">
        <p14:creationId xmlns:p14="http://schemas.microsoft.com/office/powerpoint/2010/main" val="302635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5"/>
        <p:cNvGrpSpPr/>
        <p:nvPr/>
      </p:nvGrpSpPr>
      <p:grpSpPr>
        <a:xfrm>
          <a:off x="0" y="0"/>
          <a:ext cx="0" cy="0"/>
          <a:chOff x="0" y="0"/>
          <a:chExt cx="0" cy="0"/>
        </a:xfrm>
      </p:grpSpPr>
      <p:sp>
        <p:nvSpPr>
          <p:cNvPr id="626" name="Google Shape;626;p9"/>
          <p:cNvSpPr txBox="1">
            <a:spLocks noGrp="1"/>
          </p:cNvSpPr>
          <p:nvPr>
            <p:ph type="title"/>
          </p:nvPr>
        </p:nvSpPr>
        <p:spPr>
          <a:xfrm>
            <a:off x="4641775" y="1881900"/>
            <a:ext cx="37890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7" name="Google Shape;627;p9"/>
          <p:cNvSpPr txBox="1">
            <a:spLocks noGrp="1"/>
          </p:cNvSpPr>
          <p:nvPr>
            <p:ph type="subTitle" idx="1"/>
          </p:nvPr>
        </p:nvSpPr>
        <p:spPr>
          <a:xfrm>
            <a:off x="4641775" y="2967000"/>
            <a:ext cx="3789000" cy="1050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6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28" name="Google Shape;628;p9"/>
          <p:cNvGrpSpPr/>
          <p:nvPr/>
        </p:nvGrpSpPr>
        <p:grpSpPr>
          <a:xfrm>
            <a:off x="-1813964" y="905474"/>
            <a:ext cx="4575761" cy="2055123"/>
            <a:chOff x="-1813964" y="905474"/>
            <a:chExt cx="4575761" cy="2055123"/>
          </a:xfrm>
        </p:grpSpPr>
        <p:sp>
          <p:nvSpPr>
            <p:cNvPr id="629" name="Google Shape;629;p9"/>
            <p:cNvSpPr/>
            <p:nvPr/>
          </p:nvSpPr>
          <p:spPr>
            <a:xfrm flipH="1">
              <a:off x="-1813964" y="905474"/>
              <a:ext cx="4575761" cy="2055123"/>
            </a:xfrm>
            <a:custGeom>
              <a:avLst/>
              <a:gdLst/>
              <a:ahLst/>
              <a:cxnLst/>
              <a:rect l="l" t="t" r="r" b="b"/>
              <a:pathLst>
                <a:path w="94166" h="42293" extrusionOk="0">
                  <a:moveTo>
                    <a:pt x="82163" y="142"/>
                  </a:moveTo>
                  <a:cubicBezTo>
                    <a:pt x="82198" y="142"/>
                    <a:pt x="82388" y="149"/>
                    <a:pt x="82646" y="164"/>
                  </a:cubicBezTo>
                  <a:lnTo>
                    <a:pt x="82616" y="164"/>
                  </a:lnTo>
                  <a:cubicBezTo>
                    <a:pt x="82251" y="149"/>
                    <a:pt x="82129" y="142"/>
                    <a:pt x="82163" y="142"/>
                  </a:cubicBezTo>
                  <a:close/>
                  <a:moveTo>
                    <a:pt x="10751" y="482"/>
                  </a:moveTo>
                  <a:cubicBezTo>
                    <a:pt x="10724" y="487"/>
                    <a:pt x="10696" y="492"/>
                    <a:pt x="10669" y="499"/>
                  </a:cubicBezTo>
                  <a:cubicBezTo>
                    <a:pt x="10698" y="493"/>
                    <a:pt x="10725" y="488"/>
                    <a:pt x="10751" y="482"/>
                  </a:cubicBezTo>
                  <a:close/>
                  <a:moveTo>
                    <a:pt x="73820" y="621"/>
                  </a:moveTo>
                  <a:cubicBezTo>
                    <a:pt x="73522" y="623"/>
                    <a:pt x="73320" y="634"/>
                    <a:pt x="73154" y="648"/>
                  </a:cubicBezTo>
                  <a:lnTo>
                    <a:pt x="73154" y="648"/>
                  </a:lnTo>
                  <a:cubicBezTo>
                    <a:pt x="73348" y="640"/>
                    <a:pt x="73578" y="631"/>
                    <a:pt x="73820" y="621"/>
                  </a:cubicBezTo>
                  <a:close/>
                  <a:moveTo>
                    <a:pt x="11429" y="651"/>
                  </a:moveTo>
                  <a:cubicBezTo>
                    <a:pt x="11733" y="651"/>
                    <a:pt x="12098" y="651"/>
                    <a:pt x="12462" y="681"/>
                  </a:cubicBezTo>
                  <a:cubicBezTo>
                    <a:pt x="12219" y="681"/>
                    <a:pt x="11854" y="681"/>
                    <a:pt x="11429" y="651"/>
                  </a:cubicBezTo>
                  <a:close/>
                  <a:moveTo>
                    <a:pt x="72907" y="672"/>
                  </a:moveTo>
                  <a:lnTo>
                    <a:pt x="72907" y="672"/>
                  </a:lnTo>
                  <a:cubicBezTo>
                    <a:pt x="72881" y="675"/>
                    <a:pt x="72855" y="678"/>
                    <a:pt x="72828" y="681"/>
                  </a:cubicBezTo>
                  <a:cubicBezTo>
                    <a:pt x="72866" y="678"/>
                    <a:pt x="72892" y="675"/>
                    <a:pt x="72907" y="672"/>
                  </a:cubicBezTo>
                  <a:close/>
                  <a:moveTo>
                    <a:pt x="23629" y="701"/>
                  </a:moveTo>
                  <a:cubicBezTo>
                    <a:pt x="23476" y="703"/>
                    <a:pt x="23336" y="707"/>
                    <a:pt x="23222" y="712"/>
                  </a:cubicBezTo>
                  <a:lnTo>
                    <a:pt x="23800" y="712"/>
                  </a:lnTo>
                  <a:cubicBezTo>
                    <a:pt x="23741" y="707"/>
                    <a:pt x="23684" y="704"/>
                    <a:pt x="23629" y="701"/>
                  </a:cubicBezTo>
                  <a:close/>
                  <a:moveTo>
                    <a:pt x="75270" y="581"/>
                  </a:moveTo>
                  <a:cubicBezTo>
                    <a:pt x="74861" y="581"/>
                    <a:pt x="74314" y="601"/>
                    <a:pt x="73820" y="621"/>
                  </a:cubicBezTo>
                  <a:lnTo>
                    <a:pt x="73820" y="621"/>
                  </a:lnTo>
                  <a:cubicBezTo>
                    <a:pt x="73863" y="621"/>
                    <a:pt x="73907" y="620"/>
                    <a:pt x="73953" y="620"/>
                  </a:cubicBezTo>
                  <a:cubicBezTo>
                    <a:pt x="75077" y="712"/>
                    <a:pt x="72615" y="651"/>
                    <a:pt x="73497" y="742"/>
                  </a:cubicBezTo>
                  <a:cubicBezTo>
                    <a:pt x="73558" y="681"/>
                    <a:pt x="75017" y="651"/>
                    <a:pt x="75868" y="620"/>
                  </a:cubicBezTo>
                  <a:cubicBezTo>
                    <a:pt x="75791" y="591"/>
                    <a:pt x="75567" y="581"/>
                    <a:pt x="75270" y="581"/>
                  </a:cubicBezTo>
                  <a:close/>
                  <a:moveTo>
                    <a:pt x="25198" y="772"/>
                  </a:moveTo>
                  <a:lnTo>
                    <a:pt x="25198" y="772"/>
                  </a:lnTo>
                  <a:cubicBezTo>
                    <a:pt x="25092" y="772"/>
                    <a:pt x="24991" y="772"/>
                    <a:pt x="24894" y="772"/>
                  </a:cubicBezTo>
                  <a:lnTo>
                    <a:pt x="25198" y="772"/>
                  </a:lnTo>
                  <a:cubicBezTo>
                    <a:pt x="25198" y="772"/>
                    <a:pt x="25198" y="772"/>
                    <a:pt x="25198" y="772"/>
                  </a:cubicBezTo>
                  <a:close/>
                  <a:moveTo>
                    <a:pt x="15411" y="772"/>
                  </a:moveTo>
                  <a:cubicBezTo>
                    <a:pt x="15498" y="774"/>
                    <a:pt x="15584" y="775"/>
                    <a:pt x="15671" y="776"/>
                  </a:cubicBezTo>
                  <a:lnTo>
                    <a:pt x="15671" y="776"/>
                  </a:lnTo>
                  <a:cubicBezTo>
                    <a:pt x="15601" y="774"/>
                    <a:pt x="15516" y="772"/>
                    <a:pt x="15411" y="772"/>
                  </a:cubicBezTo>
                  <a:close/>
                  <a:moveTo>
                    <a:pt x="38140" y="796"/>
                  </a:moveTo>
                  <a:lnTo>
                    <a:pt x="38056" y="803"/>
                  </a:lnTo>
                  <a:cubicBezTo>
                    <a:pt x="38091" y="803"/>
                    <a:pt x="38118" y="800"/>
                    <a:pt x="38140" y="796"/>
                  </a:cubicBezTo>
                  <a:close/>
                  <a:moveTo>
                    <a:pt x="15837" y="831"/>
                  </a:moveTo>
                  <a:lnTo>
                    <a:pt x="15775" y="833"/>
                  </a:lnTo>
                  <a:cubicBezTo>
                    <a:pt x="15797" y="833"/>
                    <a:pt x="15818" y="832"/>
                    <a:pt x="15837" y="831"/>
                  </a:cubicBezTo>
                  <a:close/>
                  <a:moveTo>
                    <a:pt x="789" y="2251"/>
                  </a:moveTo>
                  <a:cubicBezTo>
                    <a:pt x="790" y="2254"/>
                    <a:pt x="790" y="2258"/>
                    <a:pt x="790" y="2262"/>
                  </a:cubicBezTo>
                  <a:cubicBezTo>
                    <a:pt x="790" y="2259"/>
                    <a:pt x="790" y="2255"/>
                    <a:pt x="789" y="2251"/>
                  </a:cubicBezTo>
                  <a:close/>
                  <a:moveTo>
                    <a:pt x="790" y="14177"/>
                  </a:moveTo>
                  <a:cubicBezTo>
                    <a:pt x="790" y="14511"/>
                    <a:pt x="851" y="15149"/>
                    <a:pt x="790" y="15393"/>
                  </a:cubicBezTo>
                  <a:cubicBezTo>
                    <a:pt x="730" y="15028"/>
                    <a:pt x="760" y="14724"/>
                    <a:pt x="790" y="14177"/>
                  </a:cubicBezTo>
                  <a:close/>
                  <a:moveTo>
                    <a:pt x="21586" y="41494"/>
                  </a:moveTo>
                  <a:cubicBezTo>
                    <a:pt x="21467" y="41494"/>
                    <a:pt x="21358" y="41497"/>
                    <a:pt x="21277" y="41502"/>
                  </a:cubicBezTo>
                  <a:cubicBezTo>
                    <a:pt x="21447" y="41501"/>
                    <a:pt x="21604" y="41500"/>
                    <a:pt x="21750" y="41500"/>
                  </a:cubicBezTo>
                  <a:cubicBezTo>
                    <a:pt x="21817" y="41500"/>
                    <a:pt x="21883" y="41500"/>
                    <a:pt x="21946" y="41501"/>
                  </a:cubicBezTo>
                  <a:lnTo>
                    <a:pt x="21946" y="41501"/>
                  </a:lnTo>
                  <a:cubicBezTo>
                    <a:pt x="21828" y="41497"/>
                    <a:pt x="21702" y="41494"/>
                    <a:pt x="21586" y="41494"/>
                  </a:cubicBezTo>
                  <a:close/>
                  <a:moveTo>
                    <a:pt x="5170" y="42229"/>
                  </a:moveTo>
                  <a:cubicBezTo>
                    <a:pt x="5138" y="42230"/>
                    <a:pt x="5107" y="42231"/>
                    <a:pt x="5076" y="42232"/>
                  </a:cubicBezTo>
                  <a:cubicBezTo>
                    <a:pt x="5112" y="42232"/>
                    <a:pt x="5143" y="42231"/>
                    <a:pt x="5170" y="42229"/>
                  </a:cubicBezTo>
                  <a:close/>
                  <a:moveTo>
                    <a:pt x="36166" y="42189"/>
                  </a:moveTo>
                  <a:cubicBezTo>
                    <a:pt x="36338" y="42189"/>
                    <a:pt x="36209" y="42210"/>
                    <a:pt x="36080" y="42232"/>
                  </a:cubicBezTo>
                  <a:lnTo>
                    <a:pt x="35776" y="42202"/>
                  </a:lnTo>
                  <a:cubicBezTo>
                    <a:pt x="35972" y="42193"/>
                    <a:pt x="36095" y="42189"/>
                    <a:pt x="36166" y="42189"/>
                  </a:cubicBezTo>
                  <a:close/>
                  <a:moveTo>
                    <a:pt x="53434" y="42249"/>
                  </a:moveTo>
                  <a:cubicBezTo>
                    <a:pt x="53452" y="42253"/>
                    <a:pt x="53483" y="42258"/>
                    <a:pt x="53527" y="42262"/>
                  </a:cubicBezTo>
                  <a:cubicBezTo>
                    <a:pt x="53498" y="42258"/>
                    <a:pt x="53467" y="42253"/>
                    <a:pt x="53434" y="42249"/>
                  </a:cubicBezTo>
                  <a:close/>
                  <a:moveTo>
                    <a:pt x="63671" y="1"/>
                  </a:moveTo>
                  <a:cubicBezTo>
                    <a:pt x="62737" y="1"/>
                    <a:pt x="61718" y="18"/>
                    <a:pt x="60914" y="18"/>
                  </a:cubicBezTo>
                  <a:cubicBezTo>
                    <a:pt x="60680" y="18"/>
                    <a:pt x="60465" y="16"/>
                    <a:pt x="60275" y="12"/>
                  </a:cubicBezTo>
                  <a:lnTo>
                    <a:pt x="60244" y="104"/>
                  </a:lnTo>
                  <a:cubicBezTo>
                    <a:pt x="59181" y="104"/>
                    <a:pt x="58177" y="134"/>
                    <a:pt x="56870" y="164"/>
                  </a:cubicBezTo>
                  <a:lnTo>
                    <a:pt x="56962" y="225"/>
                  </a:lnTo>
                  <a:cubicBezTo>
                    <a:pt x="56737" y="237"/>
                    <a:pt x="56486" y="242"/>
                    <a:pt x="56215" y="242"/>
                  </a:cubicBezTo>
                  <a:cubicBezTo>
                    <a:pt x="55132" y="242"/>
                    <a:pt x="53721" y="164"/>
                    <a:pt x="52311" y="164"/>
                  </a:cubicBezTo>
                  <a:lnTo>
                    <a:pt x="53193" y="164"/>
                  </a:lnTo>
                  <a:cubicBezTo>
                    <a:pt x="52705" y="130"/>
                    <a:pt x="52206" y="117"/>
                    <a:pt x="51703" y="117"/>
                  </a:cubicBezTo>
                  <a:cubicBezTo>
                    <a:pt x="50434" y="117"/>
                    <a:pt x="49141" y="197"/>
                    <a:pt x="47940" y="197"/>
                  </a:cubicBezTo>
                  <a:cubicBezTo>
                    <a:pt x="47542" y="197"/>
                    <a:pt x="47153" y="188"/>
                    <a:pt x="46779" y="164"/>
                  </a:cubicBezTo>
                  <a:cubicBezTo>
                    <a:pt x="46551" y="180"/>
                    <a:pt x="46346" y="187"/>
                    <a:pt x="46156" y="187"/>
                  </a:cubicBezTo>
                  <a:cubicBezTo>
                    <a:pt x="45966" y="187"/>
                    <a:pt x="45791" y="180"/>
                    <a:pt x="45624" y="164"/>
                  </a:cubicBezTo>
                  <a:lnTo>
                    <a:pt x="45563" y="164"/>
                  </a:lnTo>
                  <a:cubicBezTo>
                    <a:pt x="45350" y="164"/>
                    <a:pt x="45138" y="134"/>
                    <a:pt x="44895" y="134"/>
                  </a:cubicBezTo>
                  <a:cubicBezTo>
                    <a:pt x="45077" y="164"/>
                    <a:pt x="45290" y="164"/>
                    <a:pt x="45442" y="164"/>
                  </a:cubicBezTo>
                  <a:cubicBezTo>
                    <a:pt x="45077" y="164"/>
                    <a:pt x="44530" y="195"/>
                    <a:pt x="43983" y="195"/>
                  </a:cubicBezTo>
                  <a:lnTo>
                    <a:pt x="43740" y="134"/>
                  </a:lnTo>
                  <a:lnTo>
                    <a:pt x="43618" y="134"/>
                  </a:lnTo>
                  <a:cubicBezTo>
                    <a:pt x="43518" y="128"/>
                    <a:pt x="43439" y="126"/>
                    <a:pt x="43379" y="126"/>
                  </a:cubicBezTo>
                  <a:cubicBezTo>
                    <a:pt x="43111" y="126"/>
                    <a:pt x="43218" y="176"/>
                    <a:pt x="43466" y="225"/>
                  </a:cubicBezTo>
                  <a:cubicBezTo>
                    <a:pt x="43192" y="225"/>
                    <a:pt x="42919" y="256"/>
                    <a:pt x="42736" y="256"/>
                  </a:cubicBezTo>
                  <a:cubicBezTo>
                    <a:pt x="42595" y="215"/>
                    <a:pt x="42389" y="205"/>
                    <a:pt x="42154" y="205"/>
                  </a:cubicBezTo>
                  <a:cubicBezTo>
                    <a:pt x="41920" y="205"/>
                    <a:pt x="41658" y="215"/>
                    <a:pt x="41404" y="215"/>
                  </a:cubicBezTo>
                  <a:cubicBezTo>
                    <a:pt x="41149" y="215"/>
                    <a:pt x="40903" y="205"/>
                    <a:pt x="40700" y="164"/>
                  </a:cubicBezTo>
                  <a:cubicBezTo>
                    <a:pt x="40335" y="225"/>
                    <a:pt x="37934" y="225"/>
                    <a:pt x="37630" y="347"/>
                  </a:cubicBezTo>
                  <a:cubicBezTo>
                    <a:pt x="37630" y="347"/>
                    <a:pt x="37448" y="316"/>
                    <a:pt x="37752" y="316"/>
                  </a:cubicBezTo>
                  <a:cubicBezTo>
                    <a:pt x="37346" y="316"/>
                    <a:pt x="36941" y="303"/>
                    <a:pt x="36554" y="303"/>
                  </a:cubicBezTo>
                  <a:cubicBezTo>
                    <a:pt x="36360" y="303"/>
                    <a:pt x="36171" y="306"/>
                    <a:pt x="35989" y="316"/>
                  </a:cubicBezTo>
                  <a:lnTo>
                    <a:pt x="35715" y="225"/>
                  </a:lnTo>
                  <a:lnTo>
                    <a:pt x="34378" y="377"/>
                  </a:lnTo>
                  <a:cubicBezTo>
                    <a:pt x="33587" y="316"/>
                    <a:pt x="33253" y="286"/>
                    <a:pt x="34043" y="195"/>
                  </a:cubicBezTo>
                  <a:lnTo>
                    <a:pt x="34043" y="195"/>
                  </a:lnTo>
                  <a:cubicBezTo>
                    <a:pt x="32098" y="316"/>
                    <a:pt x="32463" y="256"/>
                    <a:pt x="30821" y="347"/>
                  </a:cubicBezTo>
                  <a:lnTo>
                    <a:pt x="30882" y="286"/>
                  </a:lnTo>
                  <a:cubicBezTo>
                    <a:pt x="30449" y="286"/>
                    <a:pt x="29811" y="337"/>
                    <a:pt x="29365" y="337"/>
                  </a:cubicBezTo>
                  <a:cubicBezTo>
                    <a:pt x="29216" y="337"/>
                    <a:pt x="29089" y="332"/>
                    <a:pt x="28998" y="316"/>
                  </a:cubicBezTo>
                  <a:cubicBezTo>
                    <a:pt x="27660" y="225"/>
                    <a:pt x="22432" y="316"/>
                    <a:pt x="19028" y="195"/>
                  </a:cubicBezTo>
                  <a:lnTo>
                    <a:pt x="19028" y="195"/>
                  </a:lnTo>
                  <a:cubicBezTo>
                    <a:pt x="19225" y="249"/>
                    <a:pt x="19168" y="265"/>
                    <a:pt x="18987" y="265"/>
                  </a:cubicBezTo>
                  <a:cubicBezTo>
                    <a:pt x="18688" y="265"/>
                    <a:pt x="18051" y="220"/>
                    <a:pt x="17657" y="220"/>
                  </a:cubicBezTo>
                  <a:cubicBezTo>
                    <a:pt x="17480" y="220"/>
                    <a:pt x="17352" y="229"/>
                    <a:pt x="17326" y="256"/>
                  </a:cubicBezTo>
                  <a:cubicBezTo>
                    <a:pt x="17143" y="225"/>
                    <a:pt x="16657" y="195"/>
                    <a:pt x="17204" y="164"/>
                  </a:cubicBezTo>
                  <a:lnTo>
                    <a:pt x="17204" y="164"/>
                  </a:lnTo>
                  <a:cubicBezTo>
                    <a:pt x="16935" y="169"/>
                    <a:pt x="16687" y="171"/>
                    <a:pt x="16455" y="171"/>
                  </a:cubicBezTo>
                  <a:cubicBezTo>
                    <a:pt x="15722" y="171"/>
                    <a:pt x="15150" y="153"/>
                    <a:pt x="14604" y="153"/>
                  </a:cubicBezTo>
                  <a:cubicBezTo>
                    <a:pt x="14208" y="153"/>
                    <a:pt x="13825" y="162"/>
                    <a:pt x="13405" y="195"/>
                  </a:cubicBezTo>
                  <a:cubicBezTo>
                    <a:pt x="13192" y="164"/>
                    <a:pt x="13769" y="134"/>
                    <a:pt x="13587" y="134"/>
                  </a:cubicBezTo>
                  <a:cubicBezTo>
                    <a:pt x="13506" y="134"/>
                    <a:pt x="13290" y="148"/>
                    <a:pt x="13101" y="148"/>
                  </a:cubicBezTo>
                  <a:cubicBezTo>
                    <a:pt x="13006" y="148"/>
                    <a:pt x="12918" y="144"/>
                    <a:pt x="12857" y="134"/>
                  </a:cubicBezTo>
                  <a:cubicBezTo>
                    <a:pt x="12675" y="104"/>
                    <a:pt x="13131" y="104"/>
                    <a:pt x="13405" y="73"/>
                  </a:cubicBezTo>
                  <a:cubicBezTo>
                    <a:pt x="11611" y="73"/>
                    <a:pt x="11429" y="225"/>
                    <a:pt x="11307" y="347"/>
                  </a:cubicBezTo>
                  <a:cubicBezTo>
                    <a:pt x="10911" y="319"/>
                    <a:pt x="10601" y="304"/>
                    <a:pt x="10321" y="304"/>
                  </a:cubicBezTo>
                  <a:cubicBezTo>
                    <a:pt x="9979" y="304"/>
                    <a:pt x="9683" y="327"/>
                    <a:pt x="9332" y="377"/>
                  </a:cubicBezTo>
                  <a:cubicBezTo>
                    <a:pt x="8997" y="316"/>
                    <a:pt x="8481" y="286"/>
                    <a:pt x="9575" y="286"/>
                  </a:cubicBezTo>
                  <a:cubicBezTo>
                    <a:pt x="9271" y="271"/>
                    <a:pt x="8329" y="256"/>
                    <a:pt x="7455" y="256"/>
                  </a:cubicBezTo>
                  <a:cubicBezTo>
                    <a:pt x="6581" y="256"/>
                    <a:pt x="5775" y="271"/>
                    <a:pt x="5745" y="316"/>
                  </a:cubicBezTo>
                  <a:cubicBezTo>
                    <a:pt x="5674" y="306"/>
                    <a:pt x="5552" y="303"/>
                    <a:pt x="5416" y="303"/>
                  </a:cubicBezTo>
                  <a:cubicBezTo>
                    <a:pt x="5144" y="303"/>
                    <a:pt x="4813" y="316"/>
                    <a:pt x="4711" y="316"/>
                  </a:cubicBezTo>
                  <a:cubicBezTo>
                    <a:pt x="3779" y="316"/>
                    <a:pt x="3415" y="303"/>
                    <a:pt x="2870" y="303"/>
                  </a:cubicBezTo>
                  <a:cubicBezTo>
                    <a:pt x="2597" y="303"/>
                    <a:pt x="2280" y="306"/>
                    <a:pt x="1824" y="316"/>
                  </a:cubicBezTo>
                  <a:lnTo>
                    <a:pt x="2219" y="316"/>
                  </a:lnTo>
                  <a:cubicBezTo>
                    <a:pt x="2067" y="347"/>
                    <a:pt x="1945" y="377"/>
                    <a:pt x="1793" y="377"/>
                  </a:cubicBezTo>
                  <a:cubicBezTo>
                    <a:pt x="1641" y="377"/>
                    <a:pt x="1459" y="377"/>
                    <a:pt x="1277" y="438"/>
                  </a:cubicBezTo>
                  <a:cubicBezTo>
                    <a:pt x="1094" y="468"/>
                    <a:pt x="882" y="560"/>
                    <a:pt x="699" y="742"/>
                  </a:cubicBezTo>
                  <a:cubicBezTo>
                    <a:pt x="517" y="894"/>
                    <a:pt x="365" y="1137"/>
                    <a:pt x="334" y="1471"/>
                  </a:cubicBezTo>
                  <a:lnTo>
                    <a:pt x="304" y="1411"/>
                  </a:lnTo>
                  <a:cubicBezTo>
                    <a:pt x="274" y="1593"/>
                    <a:pt x="274" y="1745"/>
                    <a:pt x="274" y="1867"/>
                  </a:cubicBezTo>
                  <a:cubicBezTo>
                    <a:pt x="274" y="2019"/>
                    <a:pt x="274" y="2110"/>
                    <a:pt x="274" y="2231"/>
                  </a:cubicBezTo>
                  <a:cubicBezTo>
                    <a:pt x="274" y="2444"/>
                    <a:pt x="274" y="2596"/>
                    <a:pt x="274" y="2718"/>
                  </a:cubicBezTo>
                  <a:cubicBezTo>
                    <a:pt x="274" y="2991"/>
                    <a:pt x="274" y="3113"/>
                    <a:pt x="274" y="3265"/>
                  </a:cubicBezTo>
                  <a:cubicBezTo>
                    <a:pt x="274" y="3508"/>
                    <a:pt x="274" y="3782"/>
                    <a:pt x="243" y="5028"/>
                  </a:cubicBezTo>
                  <a:lnTo>
                    <a:pt x="304" y="4906"/>
                  </a:lnTo>
                  <a:lnTo>
                    <a:pt x="304" y="4906"/>
                  </a:lnTo>
                  <a:cubicBezTo>
                    <a:pt x="456" y="5119"/>
                    <a:pt x="213" y="7095"/>
                    <a:pt x="274" y="8554"/>
                  </a:cubicBezTo>
                  <a:lnTo>
                    <a:pt x="334" y="8037"/>
                  </a:lnTo>
                  <a:lnTo>
                    <a:pt x="334" y="8037"/>
                  </a:lnTo>
                  <a:cubicBezTo>
                    <a:pt x="365" y="8797"/>
                    <a:pt x="91" y="10225"/>
                    <a:pt x="91" y="11016"/>
                  </a:cubicBezTo>
                  <a:cubicBezTo>
                    <a:pt x="86" y="11045"/>
                    <a:pt x="82" y="11058"/>
                    <a:pt x="79" y="11058"/>
                  </a:cubicBezTo>
                  <a:cubicBezTo>
                    <a:pt x="61" y="11058"/>
                    <a:pt x="61" y="10703"/>
                    <a:pt x="61" y="10499"/>
                  </a:cubicBezTo>
                  <a:lnTo>
                    <a:pt x="61" y="10499"/>
                  </a:lnTo>
                  <a:cubicBezTo>
                    <a:pt x="13" y="11575"/>
                    <a:pt x="40" y="11605"/>
                    <a:pt x="81" y="11605"/>
                  </a:cubicBezTo>
                  <a:cubicBezTo>
                    <a:pt x="83" y="11605"/>
                    <a:pt x="86" y="11605"/>
                    <a:pt x="88" y="11605"/>
                  </a:cubicBezTo>
                  <a:cubicBezTo>
                    <a:pt x="125" y="11605"/>
                    <a:pt x="169" y="11627"/>
                    <a:pt x="182" y="12323"/>
                  </a:cubicBezTo>
                  <a:cubicBezTo>
                    <a:pt x="169" y="12382"/>
                    <a:pt x="155" y="12398"/>
                    <a:pt x="140" y="12398"/>
                  </a:cubicBezTo>
                  <a:cubicBezTo>
                    <a:pt x="121" y="12398"/>
                    <a:pt x="102" y="12372"/>
                    <a:pt x="86" y="12372"/>
                  </a:cubicBezTo>
                  <a:cubicBezTo>
                    <a:pt x="54" y="12372"/>
                    <a:pt x="31" y="12464"/>
                    <a:pt x="31" y="12991"/>
                  </a:cubicBezTo>
                  <a:cubicBezTo>
                    <a:pt x="0" y="13508"/>
                    <a:pt x="213" y="16001"/>
                    <a:pt x="91" y="17429"/>
                  </a:cubicBezTo>
                  <a:cubicBezTo>
                    <a:pt x="125" y="17262"/>
                    <a:pt x="149" y="17094"/>
                    <a:pt x="169" y="17094"/>
                  </a:cubicBezTo>
                  <a:cubicBezTo>
                    <a:pt x="186" y="17094"/>
                    <a:pt x="199" y="17206"/>
                    <a:pt x="213" y="17520"/>
                  </a:cubicBezTo>
                  <a:cubicBezTo>
                    <a:pt x="213" y="18615"/>
                    <a:pt x="61" y="20499"/>
                    <a:pt x="182" y="21502"/>
                  </a:cubicBezTo>
                  <a:cubicBezTo>
                    <a:pt x="182" y="21624"/>
                    <a:pt x="152" y="21684"/>
                    <a:pt x="152" y="21684"/>
                  </a:cubicBezTo>
                  <a:cubicBezTo>
                    <a:pt x="182" y="22536"/>
                    <a:pt x="213" y="24420"/>
                    <a:pt x="274" y="24937"/>
                  </a:cubicBezTo>
                  <a:cubicBezTo>
                    <a:pt x="31" y="25724"/>
                    <a:pt x="393" y="30135"/>
                    <a:pt x="155" y="30135"/>
                  </a:cubicBezTo>
                  <a:cubicBezTo>
                    <a:pt x="154" y="30135"/>
                    <a:pt x="153" y="30135"/>
                    <a:pt x="152" y="30134"/>
                  </a:cubicBezTo>
                  <a:lnTo>
                    <a:pt x="152" y="30134"/>
                  </a:lnTo>
                  <a:lnTo>
                    <a:pt x="182" y="32748"/>
                  </a:lnTo>
                  <a:lnTo>
                    <a:pt x="152" y="32657"/>
                  </a:lnTo>
                  <a:lnTo>
                    <a:pt x="152" y="32657"/>
                  </a:lnTo>
                  <a:cubicBezTo>
                    <a:pt x="152" y="34329"/>
                    <a:pt x="182" y="34907"/>
                    <a:pt x="243" y="35484"/>
                  </a:cubicBezTo>
                  <a:cubicBezTo>
                    <a:pt x="243" y="35643"/>
                    <a:pt x="238" y="35694"/>
                    <a:pt x="232" y="35694"/>
                  </a:cubicBezTo>
                  <a:cubicBezTo>
                    <a:pt x="224" y="35694"/>
                    <a:pt x="213" y="35581"/>
                    <a:pt x="213" y="35545"/>
                  </a:cubicBezTo>
                  <a:lnTo>
                    <a:pt x="213" y="35545"/>
                  </a:lnTo>
                  <a:cubicBezTo>
                    <a:pt x="152" y="37977"/>
                    <a:pt x="152" y="38220"/>
                    <a:pt x="274" y="40256"/>
                  </a:cubicBezTo>
                  <a:lnTo>
                    <a:pt x="213" y="40469"/>
                  </a:lnTo>
                  <a:cubicBezTo>
                    <a:pt x="213" y="40530"/>
                    <a:pt x="213" y="40621"/>
                    <a:pt x="213" y="40773"/>
                  </a:cubicBezTo>
                  <a:cubicBezTo>
                    <a:pt x="213" y="40925"/>
                    <a:pt x="243" y="41138"/>
                    <a:pt x="334" y="41350"/>
                  </a:cubicBezTo>
                  <a:cubicBezTo>
                    <a:pt x="426" y="41563"/>
                    <a:pt x="578" y="41806"/>
                    <a:pt x="851" y="41958"/>
                  </a:cubicBezTo>
                  <a:cubicBezTo>
                    <a:pt x="973" y="42050"/>
                    <a:pt x="1094" y="42110"/>
                    <a:pt x="1246" y="42141"/>
                  </a:cubicBezTo>
                  <a:cubicBezTo>
                    <a:pt x="1398" y="42202"/>
                    <a:pt x="1611" y="42202"/>
                    <a:pt x="1733" y="42202"/>
                  </a:cubicBezTo>
                  <a:cubicBezTo>
                    <a:pt x="2364" y="42219"/>
                    <a:pt x="3077" y="42237"/>
                    <a:pt x="3795" y="42237"/>
                  </a:cubicBezTo>
                  <a:cubicBezTo>
                    <a:pt x="4319" y="42237"/>
                    <a:pt x="4845" y="42227"/>
                    <a:pt x="5344" y="42202"/>
                  </a:cubicBezTo>
                  <a:lnTo>
                    <a:pt x="5344" y="42202"/>
                  </a:lnTo>
                  <a:cubicBezTo>
                    <a:pt x="5319" y="42204"/>
                    <a:pt x="5273" y="42222"/>
                    <a:pt x="5170" y="42229"/>
                  </a:cubicBezTo>
                  <a:lnTo>
                    <a:pt x="5170" y="42229"/>
                  </a:lnTo>
                  <a:cubicBezTo>
                    <a:pt x="5514" y="42218"/>
                    <a:pt x="5875" y="42214"/>
                    <a:pt x="6244" y="42214"/>
                  </a:cubicBezTo>
                  <a:cubicBezTo>
                    <a:pt x="7787" y="42214"/>
                    <a:pt x="9475" y="42288"/>
                    <a:pt x="10734" y="42288"/>
                  </a:cubicBezTo>
                  <a:cubicBezTo>
                    <a:pt x="11504" y="42288"/>
                    <a:pt x="12114" y="42261"/>
                    <a:pt x="12432" y="42171"/>
                  </a:cubicBezTo>
                  <a:lnTo>
                    <a:pt x="14195" y="42110"/>
                  </a:lnTo>
                  <a:cubicBezTo>
                    <a:pt x="11915" y="42080"/>
                    <a:pt x="14529" y="41989"/>
                    <a:pt x="13587" y="41928"/>
                  </a:cubicBezTo>
                  <a:cubicBezTo>
                    <a:pt x="14499" y="41928"/>
                    <a:pt x="15927" y="42019"/>
                    <a:pt x="14803" y="42050"/>
                  </a:cubicBezTo>
                  <a:lnTo>
                    <a:pt x="14651" y="42019"/>
                  </a:lnTo>
                  <a:lnTo>
                    <a:pt x="14651" y="42019"/>
                  </a:lnTo>
                  <a:cubicBezTo>
                    <a:pt x="14225" y="42171"/>
                    <a:pt x="17478" y="42080"/>
                    <a:pt x="17417" y="42171"/>
                  </a:cubicBezTo>
                  <a:cubicBezTo>
                    <a:pt x="21885" y="42171"/>
                    <a:pt x="26262" y="42232"/>
                    <a:pt x="30457" y="42262"/>
                  </a:cubicBezTo>
                  <a:lnTo>
                    <a:pt x="29970" y="42141"/>
                  </a:lnTo>
                  <a:lnTo>
                    <a:pt x="31429" y="42141"/>
                  </a:lnTo>
                  <a:cubicBezTo>
                    <a:pt x="31824" y="42171"/>
                    <a:pt x="31946" y="42232"/>
                    <a:pt x="30913" y="42232"/>
                  </a:cubicBezTo>
                  <a:cubicBezTo>
                    <a:pt x="31019" y="42244"/>
                    <a:pt x="31151" y="42249"/>
                    <a:pt x="31293" y="42249"/>
                  </a:cubicBezTo>
                  <a:cubicBezTo>
                    <a:pt x="31879" y="42249"/>
                    <a:pt x="32651" y="42165"/>
                    <a:pt x="32675" y="42141"/>
                  </a:cubicBezTo>
                  <a:lnTo>
                    <a:pt x="32675" y="42141"/>
                  </a:lnTo>
                  <a:cubicBezTo>
                    <a:pt x="34742" y="42202"/>
                    <a:pt x="31885" y="42293"/>
                    <a:pt x="32524" y="42293"/>
                  </a:cubicBezTo>
                  <a:lnTo>
                    <a:pt x="33375" y="42262"/>
                  </a:lnTo>
                  <a:lnTo>
                    <a:pt x="33192" y="42262"/>
                  </a:lnTo>
                  <a:cubicBezTo>
                    <a:pt x="33861" y="42232"/>
                    <a:pt x="33922" y="42171"/>
                    <a:pt x="35198" y="42171"/>
                  </a:cubicBezTo>
                  <a:cubicBezTo>
                    <a:pt x="35989" y="42202"/>
                    <a:pt x="35593" y="42232"/>
                    <a:pt x="35897" y="42262"/>
                  </a:cubicBezTo>
                  <a:lnTo>
                    <a:pt x="38238" y="42262"/>
                  </a:lnTo>
                  <a:lnTo>
                    <a:pt x="37478" y="42171"/>
                  </a:lnTo>
                  <a:cubicBezTo>
                    <a:pt x="38270" y="42142"/>
                    <a:pt x="39176" y="42169"/>
                    <a:pt x="38472" y="42089"/>
                  </a:cubicBezTo>
                  <a:lnTo>
                    <a:pt x="38472" y="42089"/>
                  </a:lnTo>
                  <a:cubicBezTo>
                    <a:pt x="39153" y="42157"/>
                    <a:pt x="40798" y="42171"/>
                    <a:pt x="42387" y="42171"/>
                  </a:cubicBezTo>
                  <a:cubicBezTo>
                    <a:pt x="43491" y="42171"/>
                    <a:pt x="44569" y="42164"/>
                    <a:pt x="45277" y="42164"/>
                  </a:cubicBezTo>
                  <a:cubicBezTo>
                    <a:pt x="45631" y="42164"/>
                    <a:pt x="45893" y="42166"/>
                    <a:pt x="46019" y="42171"/>
                  </a:cubicBezTo>
                  <a:cubicBezTo>
                    <a:pt x="47174" y="42110"/>
                    <a:pt x="48299" y="42110"/>
                    <a:pt x="49697" y="42110"/>
                  </a:cubicBezTo>
                  <a:cubicBezTo>
                    <a:pt x="49363" y="42110"/>
                    <a:pt x="49150" y="42019"/>
                    <a:pt x="50335" y="42019"/>
                  </a:cubicBezTo>
                  <a:cubicBezTo>
                    <a:pt x="49923" y="42225"/>
                    <a:pt x="52397" y="42117"/>
                    <a:pt x="53434" y="42249"/>
                  </a:cubicBezTo>
                  <a:lnTo>
                    <a:pt x="53434" y="42249"/>
                  </a:lnTo>
                  <a:cubicBezTo>
                    <a:pt x="53106" y="42177"/>
                    <a:pt x="56891" y="42224"/>
                    <a:pt x="55594" y="42080"/>
                  </a:cubicBezTo>
                  <a:lnTo>
                    <a:pt x="55594" y="42080"/>
                  </a:lnTo>
                  <a:cubicBezTo>
                    <a:pt x="56597" y="42110"/>
                    <a:pt x="55655" y="42171"/>
                    <a:pt x="56415" y="42232"/>
                  </a:cubicBezTo>
                  <a:cubicBezTo>
                    <a:pt x="57094" y="42206"/>
                    <a:pt x="57812" y="42197"/>
                    <a:pt x="58560" y="42197"/>
                  </a:cubicBezTo>
                  <a:cubicBezTo>
                    <a:pt x="60149" y="42197"/>
                    <a:pt x="61874" y="42237"/>
                    <a:pt x="63648" y="42237"/>
                  </a:cubicBezTo>
                  <a:cubicBezTo>
                    <a:pt x="63991" y="42237"/>
                    <a:pt x="64336" y="42235"/>
                    <a:pt x="64682" y="42232"/>
                  </a:cubicBezTo>
                  <a:cubicBezTo>
                    <a:pt x="64713" y="42202"/>
                    <a:pt x="64226" y="42171"/>
                    <a:pt x="64865" y="42141"/>
                  </a:cubicBezTo>
                  <a:lnTo>
                    <a:pt x="66415" y="42262"/>
                  </a:lnTo>
                  <a:cubicBezTo>
                    <a:pt x="66882" y="42262"/>
                    <a:pt x="66954" y="42172"/>
                    <a:pt x="67447" y="42172"/>
                  </a:cubicBezTo>
                  <a:cubicBezTo>
                    <a:pt x="67595" y="42172"/>
                    <a:pt x="67780" y="42180"/>
                    <a:pt x="68026" y="42202"/>
                  </a:cubicBezTo>
                  <a:cubicBezTo>
                    <a:pt x="67874" y="42171"/>
                    <a:pt x="67661" y="42141"/>
                    <a:pt x="68056" y="42141"/>
                  </a:cubicBezTo>
                  <a:cubicBezTo>
                    <a:pt x="69592" y="42173"/>
                    <a:pt x="71144" y="42182"/>
                    <a:pt x="72706" y="42182"/>
                  </a:cubicBezTo>
                  <a:cubicBezTo>
                    <a:pt x="74580" y="42182"/>
                    <a:pt x="76467" y="42169"/>
                    <a:pt x="78356" y="42169"/>
                  </a:cubicBezTo>
                  <a:cubicBezTo>
                    <a:pt x="80847" y="42169"/>
                    <a:pt x="83340" y="42191"/>
                    <a:pt x="85807" y="42293"/>
                  </a:cubicBezTo>
                  <a:cubicBezTo>
                    <a:pt x="85017" y="42232"/>
                    <a:pt x="85564" y="42232"/>
                    <a:pt x="86172" y="42232"/>
                  </a:cubicBezTo>
                  <a:cubicBezTo>
                    <a:pt x="85777" y="42202"/>
                    <a:pt x="86172" y="42141"/>
                    <a:pt x="86081" y="42110"/>
                  </a:cubicBezTo>
                  <a:lnTo>
                    <a:pt x="86081" y="42110"/>
                  </a:lnTo>
                  <a:lnTo>
                    <a:pt x="88573" y="42232"/>
                  </a:lnTo>
                  <a:cubicBezTo>
                    <a:pt x="88999" y="42110"/>
                    <a:pt x="91218" y="42202"/>
                    <a:pt x="91461" y="42110"/>
                  </a:cubicBezTo>
                  <a:lnTo>
                    <a:pt x="91461" y="42110"/>
                  </a:lnTo>
                  <a:lnTo>
                    <a:pt x="90670" y="42141"/>
                  </a:lnTo>
                  <a:cubicBezTo>
                    <a:pt x="91734" y="42019"/>
                    <a:pt x="89242" y="41867"/>
                    <a:pt x="89394" y="41746"/>
                  </a:cubicBezTo>
                  <a:lnTo>
                    <a:pt x="89394" y="41746"/>
                  </a:lnTo>
                  <a:cubicBezTo>
                    <a:pt x="89203" y="41765"/>
                    <a:pt x="88994" y="41773"/>
                    <a:pt x="88770" y="41773"/>
                  </a:cubicBezTo>
                  <a:cubicBezTo>
                    <a:pt x="87912" y="41773"/>
                    <a:pt x="86831" y="41659"/>
                    <a:pt x="85681" y="41659"/>
                  </a:cubicBezTo>
                  <a:cubicBezTo>
                    <a:pt x="85263" y="41659"/>
                    <a:pt x="84837" y="41674"/>
                    <a:pt x="84409" y="41715"/>
                  </a:cubicBezTo>
                  <a:cubicBezTo>
                    <a:pt x="83983" y="41685"/>
                    <a:pt x="84774" y="41685"/>
                    <a:pt x="84531" y="41654"/>
                  </a:cubicBezTo>
                  <a:lnTo>
                    <a:pt x="84531" y="41654"/>
                  </a:lnTo>
                  <a:cubicBezTo>
                    <a:pt x="84246" y="41690"/>
                    <a:pt x="83929" y="41705"/>
                    <a:pt x="83496" y="41705"/>
                  </a:cubicBezTo>
                  <a:cubicBezTo>
                    <a:pt x="83190" y="41705"/>
                    <a:pt x="82826" y="41697"/>
                    <a:pt x="82372" y="41685"/>
                  </a:cubicBezTo>
                  <a:lnTo>
                    <a:pt x="82494" y="41685"/>
                  </a:lnTo>
                  <a:cubicBezTo>
                    <a:pt x="79454" y="41685"/>
                    <a:pt x="78147" y="41624"/>
                    <a:pt x="74743" y="41594"/>
                  </a:cubicBezTo>
                  <a:lnTo>
                    <a:pt x="74743" y="41594"/>
                  </a:lnTo>
                  <a:lnTo>
                    <a:pt x="74986" y="41654"/>
                  </a:lnTo>
                  <a:cubicBezTo>
                    <a:pt x="74257" y="41654"/>
                    <a:pt x="74105" y="41624"/>
                    <a:pt x="73740" y="41624"/>
                  </a:cubicBezTo>
                  <a:cubicBezTo>
                    <a:pt x="72919" y="41715"/>
                    <a:pt x="75807" y="41624"/>
                    <a:pt x="75047" y="41746"/>
                  </a:cubicBezTo>
                  <a:cubicBezTo>
                    <a:pt x="74074" y="41594"/>
                    <a:pt x="69880" y="41746"/>
                    <a:pt x="69211" y="41563"/>
                  </a:cubicBezTo>
                  <a:cubicBezTo>
                    <a:pt x="68086" y="41563"/>
                    <a:pt x="69545" y="41654"/>
                    <a:pt x="68421" y="41654"/>
                  </a:cubicBezTo>
                  <a:lnTo>
                    <a:pt x="68117" y="41624"/>
                  </a:lnTo>
                  <a:lnTo>
                    <a:pt x="67813" y="41654"/>
                  </a:lnTo>
                  <a:cubicBezTo>
                    <a:pt x="67083" y="41654"/>
                    <a:pt x="66719" y="41594"/>
                    <a:pt x="66688" y="41563"/>
                  </a:cubicBezTo>
                  <a:lnTo>
                    <a:pt x="67387" y="41563"/>
                  </a:lnTo>
                  <a:cubicBezTo>
                    <a:pt x="67063" y="41543"/>
                    <a:pt x="66655" y="41536"/>
                    <a:pt x="66241" y="41536"/>
                  </a:cubicBezTo>
                  <a:cubicBezTo>
                    <a:pt x="65415" y="41536"/>
                    <a:pt x="64571" y="41563"/>
                    <a:pt x="64348" y="41563"/>
                  </a:cubicBezTo>
                  <a:lnTo>
                    <a:pt x="65442" y="41594"/>
                  </a:lnTo>
                  <a:cubicBezTo>
                    <a:pt x="64667" y="41601"/>
                    <a:pt x="63850" y="41603"/>
                    <a:pt x="63014" y="41603"/>
                  </a:cubicBezTo>
                  <a:cubicBezTo>
                    <a:pt x="62178" y="41603"/>
                    <a:pt x="61323" y="41601"/>
                    <a:pt x="60472" y="41601"/>
                  </a:cubicBezTo>
                  <a:cubicBezTo>
                    <a:pt x="58770" y="41601"/>
                    <a:pt x="57083" y="41609"/>
                    <a:pt x="55594" y="41654"/>
                  </a:cubicBezTo>
                  <a:lnTo>
                    <a:pt x="55837" y="41685"/>
                  </a:lnTo>
                  <a:cubicBezTo>
                    <a:pt x="55241" y="41701"/>
                    <a:pt x="54832" y="41706"/>
                    <a:pt x="54507" y="41706"/>
                  </a:cubicBezTo>
                  <a:cubicBezTo>
                    <a:pt x="53779" y="41706"/>
                    <a:pt x="53479" y="41678"/>
                    <a:pt x="52446" y="41678"/>
                  </a:cubicBezTo>
                  <a:cubicBezTo>
                    <a:pt x="52182" y="41678"/>
                    <a:pt x="51870" y="41680"/>
                    <a:pt x="51490" y="41685"/>
                  </a:cubicBezTo>
                  <a:lnTo>
                    <a:pt x="51582" y="41685"/>
                  </a:lnTo>
                  <a:cubicBezTo>
                    <a:pt x="51095" y="41715"/>
                    <a:pt x="50427" y="41715"/>
                    <a:pt x="49727" y="41715"/>
                  </a:cubicBezTo>
                  <a:cubicBezTo>
                    <a:pt x="50366" y="41685"/>
                    <a:pt x="48542" y="41654"/>
                    <a:pt x="49393" y="41594"/>
                  </a:cubicBezTo>
                  <a:lnTo>
                    <a:pt x="49393" y="41594"/>
                  </a:lnTo>
                  <a:cubicBezTo>
                    <a:pt x="46901" y="41654"/>
                    <a:pt x="48147" y="41654"/>
                    <a:pt x="46536" y="41776"/>
                  </a:cubicBezTo>
                  <a:lnTo>
                    <a:pt x="46141" y="41715"/>
                  </a:lnTo>
                  <a:cubicBezTo>
                    <a:pt x="45594" y="41776"/>
                    <a:pt x="45563" y="41806"/>
                    <a:pt x="44287" y="41806"/>
                  </a:cubicBezTo>
                  <a:cubicBezTo>
                    <a:pt x="45320" y="41776"/>
                    <a:pt x="43496" y="41715"/>
                    <a:pt x="44651" y="41654"/>
                  </a:cubicBezTo>
                  <a:cubicBezTo>
                    <a:pt x="44081" y="41628"/>
                    <a:pt x="43574" y="41619"/>
                    <a:pt x="43117" y="41619"/>
                  </a:cubicBezTo>
                  <a:cubicBezTo>
                    <a:pt x="42100" y="41619"/>
                    <a:pt x="41334" y="41664"/>
                    <a:pt x="40670" y="41664"/>
                  </a:cubicBezTo>
                  <a:cubicBezTo>
                    <a:pt x="40268" y="41664"/>
                    <a:pt x="39904" y="41647"/>
                    <a:pt x="39545" y="41594"/>
                  </a:cubicBezTo>
                  <a:lnTo>
                    <a:pt x="39545" y="41594"/>
                  </a:lnTo>
                  <a:cubicBezTo>
                    <a:pt x="38882" y="41696"/>
                    <a:pt x="39673" y="41712"/>
                    <a:pt x="40382" y="41712"/>
                  </a:cubicBezTo>
                  <a:cubicBezTo>
                    <a:pt x="40721" y="41712"/>
                    <a:pt x="41040" y="41708"/>
                    <a:pt x="41175" y="41708"/>
                  </a:cubicBezTo>
                  <a:cubicBezTo>
                    <a:pt x="41263" y="41708"/>
                    <a:pt x="41273" y="41710"/>
                    <a:pt x="41156" y="41715"/>
                  </a:cubicBezTo>
                  <a:cubicBezTo>
                    <a:pt x="41703" y="41776"/>
                    <a:pt x="40153" y="41837"/>
                    <a:pt x="39332" y="41837"/>
                  </a:cubicBezTo>
                  <a:cubicBezTo>
                    <a:pt x="38511" y="41837"/>
                    <a:pt x="37904" y="41624"/>
                    <a:pt x="35806" y="41624"/>
                  </a:cubicBezTo>
                  <a:lnTo>
                    <a:pt x="36232" y="41624"/>
                  </a:lnTo>
                  <a:cubicBezTo>
                    <a:pt x="36113" y="41619"/>
                    <a:pt x="35995" y="41618"/>
                    <a:pt x="35878" y="41618"/>
                  </a:cubicBezTo>
                  <a:cubicBezTo>
                    <a:pt x="35420" y="41618"/>
                    <a:pt x="34967" y="41645"/>
                    <a:pt x="34458" y="41645"/>
                  </a:cubicBezTo>
                  <a:cubicBezTo>
                    <a:pt x="34232" y="41645"/>
                    <a:pt x="33994" y="41640"/>
                    <a:pt x="33739" y="41624"/>
                  </a:cubicBezTo>
                  <a:cubicBezTo>
                    <a:pt x="33557" y="41654"/>
                    <a:pt x="33358" y="41661"/>
                    <a:pt x="33166" y="41661"/>
                  </a:cubicBezTo>
                  <a:cubicBezTo>
                    <a:pt x="33013" y="41661"/>
                    <a:pt x="32865" y="41657"/>
                    <a:pt x="32735" y="41657"/>
                  </a:cubicBezTo>
                  <a:cubicBezTo>
                    <a:pt x="32539" y="41657"/>
                    <a:pt x="32384" y="41667"/>
                    <a:pt x="32311" y="41715"/>
                  </a:cubicBezTo>
                  <a:lnTo>
                    <a:pt x="34256" y="41685"/>
                  </a:lnTo>
                  <a:lnTo>
                    <a:pt x="34256" y="41685"/>
                  </a:lnTo>
                  <a:cubicBezTo>
                    <a:pt x="33341" y="41710"/>
                    <a:pt x="32469" y="41821"/>
                    <a:pt x="31160" y="41821"/>
                  </a:cubicBezTo>
                  <a:cubicBezTo>
                    <a:pt x="30903" y="41821"/>
                    <a:pt x="30629" y="41816"/>
                    <a:pt x="30335" y="41806"/>
                  </a:cubicBezTo>
                  <a:cubicBezTo>
                    <a:pt x="30457" y="41776"/>
                    <a:pt x="31004" y="41746"/>
                    <a:pt x="31368" y="41715"/>
                  </a:cubicBezTo>
                  <a:cubicBezTo>
                    <a:pt x="31259" y="41709"/>
                    <a:pt x="31151" y="41706"/>
                    <a:pt x="31044" y="41706"/>
                  </a:cubicBezTo>
                  <a:cubicBezTo>
                    <a:pt x="30751" y="41706"/>
                    <a:pt x="30461" y="41724"/>
                    <a:pt x="30158" y="41724"/>
                  </a:cubicBezTo>
                  <a:cubicBezTo>
                    <a:pt x="30047" y="41724"/>
                    <a:pt x="29934" y="41722"/>
                    <a:pt x="29818" y="41715"/>
                  </a:cubicBezTo>
                  <a:cubicBezTo>
                    <a:pt x="29970" y="41594"/>
                    <a:pt x="32159" y="41685"/>
                    <a:pt x="33344" y="41594"/>
                  </a:cubicBezTo>
                  <a:cubicBezTo>
                    <a:pt x="33240" y="41583"/>
                    <a:pt x="33102" y="41579"/>
                    <a:pt x="32949" y="41579"/>
                  </a:cubicBezTo>
                  <a:cubicBezTo>
                    <a:pt x="32508" y="41579"/>
                    <a:pt x="31943" y="41612"/>
                    <a:pt x="31700" y="41612"/>
                  </a:cubicBezTo>
                  <a:cubicBezTo>
                    <a:pt x="31557" y="41612"/>
                    <a:pt x="31527" y="41600"/>
                    <a:pt x="31703" y="41563"/>
                  </a:cubicBezTo>
                  <a:lnTo>
                    <a:pt x="31703" y="41563"/>
                  </a:lnTo>
                  <a:cubicBezTo>
                    <a:pt x="31419" y="41614"/>
                    <a:pt x="31095" y="41627"/>
                    <a:pt x="30736" y="41627"/>
                  </a:cubicBezTo>
                  <a:cubicBezTo>
                    <a:pt x="30325" y="41627"/>
                    <a:pt x="29869" y="41610"/>
                    <a:pt x="29376" y="41610"/>
                  </a:cubicBezTo>
                  <a:cubicBezTo>
                    <a:pt x="29006" y="41610"/>
                    <a:pt x="28615" y="41620"/>
                    <a:pt x="28207" y="41654"/>
                  </a:cubicBezTo>
                  <a:lnTo>
                    <a:pt x="28299" y="41594"/>
                  </a:lnTo>
                  <a:cubicBezTo>
                    <a:pt x="28086" y="41594"/>
                    <a:pt x="27599" y="41624"/>
                    <a:pt x="27174" y="41624"/>
                  </a:cubicBezTo>
                  <a:lnTo>
                    <a:pt x="27934" y="41533"/>
                  </a:lnTo>
                  <a:lnTo>
                    <a:pt x="27934" y="41533"/>
                  </a:lnTo>
                  <a:cubicBezTo>
                    <a:pt x="27661" y="41554"/>
                    <a:pt x="27393" y="41562"/>
                    <a:pt x="27128" y="41562"/>
                  </a:cubicBezTo>
                  <a:cubicBezTo>
                    <a:pt x="26379" y="41562"/>
                    <a:pt x="25657" y="41498"/>
                    <a:pt x="24927" y="41498"/>
                  </a:cubicBezTo>
                  <a:cubicBezTo>
                    <a:pt x="24825" y="41498"/>
                    <a:pt x="24723" y="41500"/>
                    <a:pt x="24621" y="41502"/>
                  </a:cubicBezTo>
                  <a:cubicBezTo>
                    <a:pt x="26931" y="41502"/>
                    <a:pt x="25137" y="41594"/>
                    <a:pt x="26110" y="41654"/>
                  </a:cubicBezTo>
                  <a:cubicBezTo>
                    <a:pt x="25699" y="41668"/>
                    <a:pt x="25372" y="41673"/>
                    <a:pt x="25104" y="41673"/>
                  </a:cubicBezTo>
                  <a:cubicBezTo>
                    <a:pt x="23656" y="41673"/>
                    <a:pt x="23936" y="41511"/>
                    <a:pt x="21946" y="41501"/>
                  </a:cubicBezTo>
                  <a:lnTo>
                    <a:pt x="21946" y="41501"/>
                  </a:lnTo>
                  <a:cubicBezTo>
                    <a:pt x="22335" y="41514"/>
                    <a:pt x="22635" y="41544"/>
                    <a:pt x="22219" y="41563"/>
                  </a:cubicBezTo>
                  <a:cubicBezTo>
                    <a:pt x="21611" y="41563"/>
                    <a:pt x="20791" y="41533"/>
                    <a:pt x="20426" y="41502"/>
                  </a:cubicBezTo>
                  <a:cubicBezTo>
                    <a:pt x="18298" y="41502"/>
                    <a:pt x="20760" y="41563"/>
                    <a:pt x="19849" y="41624"/>
                  </a:cubicBezTo>
                  <a:cubicBezTo>
                    <a:pt x="19656" y="41600"/>
                    <a:pt x="19493" y="41591"/>
                    <a:pt x="19340" y="41591"/>
                  </a:cubicBezTo>
                  <a:cubicBezTo>
                    <a:pt x="18914" y="41591"/>
                    <a:pt x="18566" y="41662"/>
                    <a:pt x="17873" y="41685"/>
                  </a:cubicBezTo>
                  <a:lnTo>
                    <a:pt x="17873" y="41594"/>
                  </a:lnTo>
                  <a:cubicBezTo>
                    <a:pt x="17683" y="41591"/>
                    <a:pt x="17519" y="41590"/>
                    <a:pt x="17377" y="41590"/>
                  </a:cubicBezTo>
                  <a:cubicBezTo>
                    <a:pt x="15960" y="41590"/>
                    <a:pt x="16710" y="41697"/>
                    <a:pt x="15770" y="41697"/>
                  </a:cubicBezTo>
                  <a:cubicBezTo>
                    <a:pt x="15596" y="41697"/>
                    <a:pt x="15362" y="41694"/>
                    <a:pt x="15046" y="41685"/>
                  </a:cubicBezTo>
                  <a:lnTo>
                    <a:pt x="15988" y="41594"/>
                  </a:lnTo>
                  <a:lnTo>
                    <a:pt x="14833" y="41624"/>
                  </a:lnTo>
                  <a:lnTo>
                    <a:pt x="15076" y="41533"/>
                  </a:lnTo>
                  <a:lnTo>
                    <a:pt x="15076" y="41533"/>
                  </a:lnTo>
                  <a:cubicBezTo>
                    <a:pt x="14346" y="41568"/>
                    <a:pt x="13919" y="41583"/>
                    <a:pt x="13445" y="41583"/>
                  </a:cubicBezTo>
                  <a:cubicBezTo>
                    <a:pt x="13111" y="41583"/>
                    <a:pt x="12753" y="41576"/>
                    <a:pt x="12250" y="41563"/>
                  </a:cubicBezTo>
                  <a:lnTo>
                    <a:pt x="12250" y="41563"/>
                  </a:lnTo>
                  <a:cubicBezTo>
                    <a:pt x="12523" y="41624"/>
                    <a:pt x="12098" y="41685"/>
                    <a:pt x="11034" y="41685"/>
                  </a:cubicBezTo>
                  <a:cubicBezTo>
                    <a:pt x="10304" y="41654"/>
                    <a:pt x="11429" y="41624"/>
                    <a:pt x="9909" y="41624"/>
                  </a:cubicBezTo>
                  <a:cubicBezTo>
                    <a:pt x="10140" y="41603"/>
                    <a:pt x="10399" y="41568"/>
                    <a:pt x="10748" y="41568"/>
                  </a:cubicBezTo>
                  <a:cubicBezTo>
                    <a:pt x="10904" y="41568"/>
                    <a:pt x="11079" y="41575"/>
                    <a:pt x="11277" y="41594"/>
                  </a:cubicBezTo>
                  <a:cubicBezTo>
                    <a:pt x="11368" y="41563"/>
                    <a:pt x="11642" y="41563"/>
                    <a:pt x="11702" y="41533"/>
                  </a:cubicBezTo>
                  <a:cubicBezTo>
                    <a:pt x="11439" y="41513"/>
                    <a:pt x="11132" y="41506"/>
                    <a:pt x="10819" y="41506"/>
                  </a:cubicBezTo>
                  <a:cubicBezTo>
                    <a:pt x="10193" y="41506"/>
                    <a:pt x="9544" y="41533"/>
                    <a:pt x="9180" y="41533"/>
                  </a:cubicBezTo>
                  <a:lnTo>
                    <a:pt x="9757" y="41533"/>
                  </a:lnTo>
                  <a:lnTo>
                    <a:pt x="7569" y="41654"/>
                  </a:lnTo>
                  <a:cubicBezTo>
                    <a:pt x="7234" y="41624"/>
                    <a:pt x="7508" y="41594"/>
                    <a:pt x="7781" y="41563"/>
                  </a:cubicBezTo>
                  <a:cubicBezTo>
                    <a:pt x="7325" y="41563"/>
                    <a:pt x="7022" y="41624"/>
                    <a:pt x="6353" y="41624"/>
                  </a:cubicBezTo>
                  <a:cubicBezTo>
                    <a:pt x="6535" y="41563"/>
                    <a:pt x="6474" y="41502"/>
                    <a:pt x="7417" y="41472"/>
                  </a:cubicBezTo>
                  <a:lnTo>
                    <a:pt x="7417" y="41472"/>
                  </a:lnTo>
                  <a:lnTo>
                    <a:pt x="5319" y="41533"/>
                  </a:lnTo>
                  <a:cubicBezTo>
                    <a:pt x="5167" y="41502"/>
                    <a:pt x="4256" y="41472"/>
                    <a:pt x="4529" y="41442"/>
                  </a:cubicBezTo>
                  <a:cubicBezTo>
                    <a:pt x="4351" y="41433"/>
                    <a:pt x="4165" y="41429"/>
                    <a:pt x="3972" y="41429"/>
                  </a:cubicBezTo>
                  <a:cubicBezTo>
                    <a:pt x="3506" y="41429"/>
                    <a:pt x="2999" y="41451"/>
                    <a:pt x="2462" y="41472"/>
                  </a:cubicBezTo>
                  <a:cubicBezTo>
                    <a:pt x="2280" y="41472"/>
                    <a:pt x="2067" y="41502"/>
                    <a:pt x="1885" y="41502"/>
                  </a:cubicBezTo>
                  <a:lnTo>
                    <a:pt x="1398" y="41502"/>
                  </a:lnTo>
                  <a:cubicBezTo>
                    <a:pt x="1155" y="41442"/>
                    <a:pt x="942" y="41229"/>
                    <a:pt x="912" y="40986"/>
                  </a:cubicBezTo>
                  <a:cubicBezTo>
                    <a:pt x="882" y="40955"/>
                    <a:pt x="882" y="40925"/>
                    <a:pt x="851" y="40864"/>
                  </a:cubicBezTo>
                  <a:cubicBezTo>
                    <a:pt x="851" y="40834"/>
                    <a:pt x="851" y="40834"/>
                    <a:pt x="851" y="40773"/>
                  </a:cubicBezTo>
                  <a:cubicBezTo>
                    <a:pt x="851" y="40682"/>
                    <a:pt x="851" y="40621"/>
                    <a:pt x="851" y="40530"/>
                  </a:cubicBezTo>
                  <a:cubicBezTo>
                    <a:pt x="851" y="39101"/>
                    <a:pt x="912" y="37825"/>
                    <a:pt x="851" y="36092"/>
                  </a:cubicBezTo>
                  <a:lnTo>
                    <a:pt x="942" y="35119"/>
                  </a:lnTo>
                  <a:cubicBezTo>
                    <a:pt x="936" y="34821"/>
                    <a:pt x="926" y="34721"/>
                    <a:pt x="914" y="34721"/>
                  </a:cubicBezTo>
                  <a:cubicBezTo>
                    <a:pt x="890" y="34721"/>
                    <a:pt x="858" y="35133"/>
                    <a:pt x="825" y="35133"/>
                  </a:cubicBezTo>
                  <a:cubicBezTo>
                    <a:pt x="802" y="35133"/>
                    <a:pt x="780" y="34924"/>
                    <a:pt x="760" y="34207"/>
                  </a:cubicBezTo>
                  <a:cubicBezTo>
                    <a:pt x="743" y="33327"/>
                    <a:pt x="773" y="33239"/>
                    <a:pt x="809" y="33239"/>
                  </a:cubicBezTo>
                  <a:cubicBezTo>
                    <a:pt x="817" y="33239"/>
                    <a:pt x="827" y="33244"/>
                    <a:pt x="836" y="33244"/>
                  </a:cubicBezTo>
                  <a:cubicBezTo>
                    <a:pt x="855" y="33244"/>
                    <a:pt x="872" y="33218"/>
                    <a:pt x="882" y="33052"/>
                  </a:cubicBezTo>
                  <a:cubicBezTo>
                    <a:pt x="851" y="32262"/>
                    <a:pt x="730" y="30894"/>
                    <a:pt x="821" y="29435"/>
                  </a:cubicBezTo>
                  <a:lnTo>
                    <a:pt x="821" y="29435"/>
                  </a:lnTo>
                  <a:cubicBezTo>
                    <a:pt x="851" y="29922"/>
                    <a:pt x="821" y="30317"/>
                    <a:pt x="821" y="30742"/>
                  </a:cubicBezTo>
                  <a:lnTo>
                    <a:pt x="882" y="29648"/>
                  </a:lnTo>
                  <a:cubicBezTo>
                    <a:pt x="968" y="30594"/>
                    <a:pt x="962" y="31358"/>
                    <a:pt x="984" y="31358"/>
                  </a:cubicBezTo>
                  <a:cubicBezTo>
                    <a:pt x="993" y="31358"/>
                    <a:pt x="1007" y="31227"/>
                    <a:pt x="1034" y="30925"/>
                  </a:cubicBezTo>
                  <a:cubicBezTo>
                    <a:pt x="821" y="30742"/>
                    <a:pt x="1003" y="26609"/>
                    <a:pt x="821" y="26457"/>
                  </a:cubicBezTo>
                  <a:lnTo>
                    <a:pt x="851" y="25727"/>
                  </a:lnTo>
                  <a:cubicBezTo>
                    <a:pt x="851" y="25940"/>
                    <a:pt x="851" y="25970"/>
                    <a:pt x="851" y="26153"/>
                  </a:cubicBezTo>
                  <a:cubicBezTo>
                    <a:pt x="973" y="24754"/>
                    <a:pt x="699" y="25119"/>
                    <a:pt x="730" y="23265"/>
                  </a:cubicBezTo>
                  <a:cubicBezTo>
                    <a:pt x="752" y="22805"/>
                    <a:pt x="773" y="22455"/>
                    <a:pt x="795" y="22455"/>
                  </a:cubicBezTo>
                  <a:cubicBezTo>
                    <a:pt x="804" y="22455"/>
                    <a:pt x="812" y="22508"/>
                    <a:pt x="821" y="22627"/>
                  </a:cubicBezTo>
                  <a:lnTo>
                    <a:pt x="760" y="21198"/>
                  </a:lnTo>
                  <a:cubicBezTo>
                    <a:pt x="760" y="21026"/>
                    <a:pt x="766" y="20946"/>
                    <a:pt x="772" y="20946"/>
                  </a:cubicBezTo>
                  <a:cubicBezTo>
                    <a:pt x="781" y="20946"/>
                    <a:pt x="790" y="21080"/>
                    <a:pt x="790" y="21320"/>
                  </a:cubicBezTo>
                  <a:lnTo>
                    <a:pt x="790" y="19162"/>
                  </a:lnTo>
                  <a:cubicBezTo>
                    <a:pt x="760" y="18858"/>
                    <a:pt x="699" y="18128"/>
                    <a:pt x="669" y="17794"/>
                  </a:cubicBezTo>
                  <a:cubicBezTo>
                    <a:pt x="677" y="17654"/>
                    <a:pt x="682" y="17604"/>
                    <a:pt x="687" y="17604"/>
                  </a:cubicBezTo>
                  <a:cubicBezTo>
                    <a:pt x="700" y="17604"/>
                    <a:pt x="706" y="17958"/>
                    <a:pt x="724" y="17958"/>
                  </a:cubicBezTo>
                  <a:cubicBezTo>
                    <a:pt x="725" y="17958"/>
                    <a:pt x="727" y="17954"/>
                    <a:pt x="730" y="17946"/>
                  </a:cubicBezTo>
                  <a:lnTo>
                    <a:pt x="669" y="16730"/>
                  </a:lnTo>
                  <a:cubicBezTo>
                    <a:pt x="680" y="16642"/>
                    <a:pt x="691" y="16602"/>
                    <a:pt x="702" y="16602"/>
                  </a:cubicBezTo>
                  <a:cubicBezTo>
                    <a:pt x="750" y="16602"/>
                    <a:pt x="790" y="17396"/>
                    <a:pt x="790" y="18067"/>
                  </a:cubicBezTo>
                  <a:cubicBezTo>
                    <a:pt x="973" y="16943"/>
                    <a:pt x="730" y="17064"/>
                    <a:pt x="851" y="14663"/>
                  </a:cubicBezTo>
                  <a:lnTo>
                    <a:pt x="851" y="14663"/>
                  </a:lnTo>
                  <a:lnTo>
                    <a:pt x="882" y="15788"/>
                  </a:lnTo>
                  <a:cubicBezTo>
                    <a:pt x="1003" y="15058"/>
                    <a:pt x="942" y="14177"/>
                    <a:pt x="1034" y="12900"/>
                  </a:cubicBezTo>
                  <a:lnTo>
                    <a:pt x="1034" y="12900"/>
                  </a:lnTo>
                  <a:cubicBezTo>
                    <a:pt x="986" y="13137"/>
                    <a:pt x="902" y="14551"/>
                    <a:pt x="838" y="14551"/>
                  </a:cubicBezTo>
                  <a:cubicBezTo>
                    <a:pt x="820" y="14551"/>
                    <a:pt x="804" y="14436"/>
                    <a:pt x="790" y="14146"/>
                  </a:cubicBezTo>
                  <a:cubicBezTo>
                    <a:pt x="790" y="13782"/>
                    <a:pt x="821" y="13295"/>
                    <a:pt x="760" y="12596"/>
                  </a:cubicBezTo>
                  <a:cubicBezTo>
                    <a:pt x="851" y="12596"/>
                    <a:pt x="821" y="11897"/>
                    <a:pt x="821" y="11046"/>
                  </a:cubicBezTo>
                  <a:lnTo>
                    <a:pt x="821" y="11046"/>
                  </a:lnTo>
                  <a:lnTo>
                    <a:pt x="912" y="11107"/>
                  </a:lnTo>
                  <a:cubicBezTo>
                    <a:pt x="882" y="10165"/>
                    <a:pt x="851" y="10256"/>
                    <a:pt x="790" y="9709"/>
                  </a:cubicBezTo>
                  <a:cubicBezTo>
                    <a:pt x="790" y="8675"/>
                    <a:pt x="882" y="8462"/>
                    <a:pt x="942" y="8219"/>
                  </a:cubicBezTo>
                  <a:cubicBezTo>
                    <a:pt x="950" y="7796"/>
                    <a:pt x="946" y="7659"/>
                    <a:pt x="935" y="7659"/>
                  </a:cubicBezTo>
                  <a:cubicBezTo>
                    <a:pt x="916" y="7659"/>
                    <a:pt x="873" y="8120"/>
                    <a:pt x="838" y="8120"/>
                  </a:cubicBezTo>
                  <a:cubicBezTo>
                    <a:pt x="817" y="8120"/>
                    <a:pt x="799" y="7949"/>
                    <a:pt x="790" y="7399"/>
                  </a:cubicBezTo>
                  <a:cubicBezTo>
                    <a:pt x="851" y="6000"/>
                    <a:pt x="790" y="5028"/>
                    <a:pt x="730" y="3386"/>
                  </a:cubicBezTo>
                  <a:cubicBezTo>
                    <a:pt x="749" y="3083"/>
                    <a:pt x="762" y="2987"/>
                    <a:pt x="772" y="2987"/>
                  </a:cubicBezTo>
                  <a:cubicBezTo>
                    <a:pt x="789" y="2987"/>
                    <a:pt x="796" y="3278"/>
                    <a:pt x="809" y="3278"/>
                  </a:cubicBezTo>
                  <a:cubicBezTo>
                    <a:pt x="813" y="3278"/>
                    <a:pt x="816" y="3257"/>
                    <a:pt x="821" y="3204"/>
                  </a:cubicBezTo>
                  <a:lnTo>
                    <a:pt x="760" y="2353"/>
                  </a:lnTo>
                  <a:cubicBezTo>
                    <a:pt x="760" y="2247"/>
                    <a:pt x="768" y="2216"/>
                    <a:pt x="775" y="2216"/>
                  </a:cubicBezTo>
                  <a:cubicBezTo>
                    <a:pt x="781" y="2216"/>
                    <a:pt x="787" y="2235"/>
                    <a:pt x="789" y="2251"/>
                  </a:cubicBezTo>
                  <a:lnTo>
                    <a:pt x="789" y="2251"/>
                  </a:lnTo>
                  <a:cubicBezTo>
                    <a:pt x="760" y="1896"/>
                    <a:pt x="760" y="1866"/>
                    <a:pt x="730" y="1806"/>
                  </a:cubicBezTo>
                  <a:cubicBezTo>
                    <a:pt x="730" y="1775"/>
                    <a:pt x="699" y="1715"/>
                    <a:pt x="699" y="1623"/>
                  </a:cubicBezTo>
                  <a:cubicBezTo>
                    <a:pt x="699" y="1532"/>
                    <a:pt x="699" y="1411"/>
                    <a:pt x="790" y="1198"/>
                  </a:cubicBezTo>
                  <a:cubicBezTo>
                    <a:pt x="790" y="1137"/>
                    <a:pt x="882" y="985"/>
                    <a:pt x="1064" y="864"/>
                  </a:cubicBezTo>
                  <a:cubicBezTo>
                    <a:pt x="1155" y="803"/>
                    <a:pt x="1277" y="772"/>
                    <a:pt x="1398" y="742"/>
                  </a:cubicBezTo>
                  <a:lnTo>
                    <a:pt x="1854" y="742"/>
                  </a:lnTo>
                  <a:cubicBezTo>
                    <a:pt x="2358" y="763"/>
                    <a:pt x="2919" y="798"/>
                    <a:pt x="3448" y="798"/>
                  </a:cubicBezTo>
                  <a:cubicBezTo>
                    <a:pt x="3686" y="798"/>
                    <a:pt x="3917" y="791"/>
                    <a:pt x="4134" y="772"/>
                  </a:cubicBezTo>
                  <a:lnTo>
                    <a:pt x="4134" y="772"/>
                  </a:lnTo>
                  <a:cubicBezTo>
                    <a:pt x="4468" y="803"/>
                    <a:pt x="3952" y="833"/>
                    <a:pt x="4073" y="864"/>
                  </a:cubicBezTo>
                  <a:cubicBezTo>
                    <a:pt x="5988" y="772"/>
                    <a:pt x="5714" y="803"/>
                    <a:pt x="7295" y="681"/>
                  </a:cubicBezTo>
                  <a:lnTo>
                    <a:pt x="8632" y="772"/>
                  </a:lnTo>
                  <a:cubicBezTo>
                    <a:pt x="7660" y="681"/>
                    <a:pt x="8906" y="590"/>
                    <a:pt x="10031" y="529"/>
                  </a:cubicBezTo>
                  <a:cubicBezTo>
                    <a:pt x="9666" y="499"/>
                    <a:pt x="9362" y="468"/>
                    <a:pt x="9180" y="438"/>
                  </a:cubicBezTo>
                  <a:lnTo>
                    <a:pt x="10943" y="408"/>
                  </a:lnTo>
                  <a:cubicBezTo>
                    <a:pt x="11135" y="408"/>
                    <a:pt x="11004" y="433"/>
                    <a:pt x="10751" y="482"/>
                  </a:cubicBezTo>
                  <a:lnTo>
                    <a:pt x="10751" y="482"/>
                  </a:lnTo>
                  <a:cubicBezTo>
                    <a:pt x="10844" y="468"/>
                    <a:pt x="10933" y="468"/>
                    <a:pt x="11003" y="468"/>
                  </a:cubicBezTo>
                  <a:cubicBezTo>
                    <a:pt x="11642" y="499"/>
                    <a:pt x="11307" y="560"/>
                    <a:pt x="10851" y="620"/>
                  </a:cubicBezTo>
                  <a:cubicBezTo>
                    <a:pt x="10639" y="590"/>
                    <a:pt x="10426" y="560"/>
                    <a:pt x="10213" y="560"/>
                  </a:cubicBezTo>
                  <a:cubicBezTo>
                    <a:pt x="9788" y="620"/>
                    <a:pt x="9392" y="681"/>
                    <a:pt x="9484" y="742"/>
                  </a:cubicBezTo>
                  <a:cubicBezTo>
                    <a:pt x="9575" y="712"/>
                    <a:pt x="9818" y="712"/>
                    <a:pt x="10061" y="712"/>
                  </a:cubicBezTo>
                  <a:cubicBezTo>
                    <a:pt x="9940" y="712"/>
                    <a:pt x="9848" y="742"/>
                    <a:pt x="9909" y="742"/>
                  </a:cubicBezTo>
                  <a:cubicBezTo>
                    <a:pt x="9970" y="742"/>
                    <a:pt x="10152" y="742"/>
                    <a:pt x="10456" y="712"/>
                  </a:cubicBezTo>
                  <a:lnTo>
                    <a:pt x="10851" y="803"/>
                  </a:lnTo>
                  <a:lnTo>
                    <a:pt x="10943" y="772"/>
                  </a:lnTo>
                  <a:lnTo>
                    <a:pt x="13253" y="833"/>
                  </a:lnTo>
                  <a:cubicBezTo>
                    <a:pt x="14924" y="742"/>
                    <a:pt x="16353" y="560"/>
                    <a:pt x="18967" y="529"/>
                  </a:cubicBezTo>
                  <a:lnTo>
                    <a:pt x="18967" y="529"/>
                  </a:lnTo>
                  <a:cubicBezTo>
                    <a:pt x="18329" y="590"/>
                    <a:pt x="18845" y="651"/>
                    <a:pt x="18785" y="742"/>
                  </a:cubicBezTo>
                  <a:cubicBezTo>
                    <a:pt x="18619" y="720"/>
                    <a:pt x="18420" y="712"/>
                    <a:pt x="18194" y="712"/>
                  </a:cubicBezTo>
                  <a:cubicBezTo>
                    <a:pt x="17554" y="712"/>
                    <a:pt x="16698" y="776"/>
                    <a:pt x="15793" y="776"/>
                  </a:cubicBezTo>
                  <a:cubicBezTo>
                    <a:pt x="15752" y="776"/>
                    <a:pt x="15711" y="776"/>
                    <a:pt x="15671" y="776"/>
                  </a:cubicBezTo>
                  <a:lnTo>
                    <a:pt x="15671" y="776"/>
                  </a:lnTo>
                  <a:cubicBezTo>
                    <a:pt x="16009" y="787"/>
                    <a:pt x="15957" y="822"/>
                    <a:pt x="15837" y="831"/>
                  </a:cubicBezTo>
                  <a:lnTo>
                    <a:pt x="15837" y="831"/>
                  </a:lnTo>
                  <a:lnTo>
                    <a:pt x="18207" y="742"/>
                  </a:lnTo>
                  <a:lnTo>
                    <a:pt x="18207" y="742"/>
                  </a:lnTo>
                  <a:cubicBezTo>
                    <a:pt x="18146" y="833"/>
                    <a:pt x="18724" y="803"/>
                    <a:pt x="19362" y="833"/>
                  </a:cubicBezTo>
                  <a:cubicBezTo>
                    <a:pt x="18876" y="681"/>
                    <a:pt x="21156" y="742"/>
                    <a:pt x="22159" y="681"/>
                  </a:cubicBezTo>
                  <a:lnTo>
                    <a:pt x="22159" y="681"/>
                  </a:lnTo>
                  <a:cubicBezTo>
                    <a:pt x="22208" y="731"/>
                    <a:pt x="22055" y="780"/>
                    <a:pt x="21336" y="780"/>
                  </a:cubicBezTo>
                  <a:cubicBezTo>
                    <a:pt x="21174" y="780"/>
                    <a:pt x="20983" y="778"/>
                    <a:pt x="20760" y="772"/>
                  </a:cubicBezTo>
                  <a:lnTo>
                    <a:pt x="20760" y="772"/>
                  </a:lnTo>
                  <a:cubicBezTo>
                    <a:pt x="21011" y="795"/>
                    <a:pt x="21229" y="804"/>
                    <a:pt x="21426" y="804"/>
                  </a:cubicBezTo>
                  <a:cubicBezTo>
                    <a:pt x="22123" y="804"/>
                    <a:pt x="22558" y="693"/>
                    <a:pt x="23274" y="693"/>
                  </a:cubicBezTo>
                  <a:cubicBezTo>
                    <a:pt x="23385" y="693"/>
                    <a:pt x="23503" y="695"/>
                    <a:pt x="23629" y="701"/>
                  </a:cubicBezTo>
                  <a:lnTo>
                    <a:pt x="23629" y="701"/>
                  </a:lnTo>
                  <a:cubicBezTo>
                    <a:pt x="23727" y="700"/>
                    <a:pt x="23830" y="700"/>
                    <a:pt x="23935" y="700"/>
                  </a:cubicBezTo>
                  <a:cubicBezTo>
                    <a:pt x="24669" y="700"/>
                    <a:pt x="25487" y="728"/>
                    <a:pt x="25198" y="772"/>
                  </a:cubicBezTo>
                  <a:lnTo>
                    <a:pt x="25198" y="772"/>
                  </a:lnTo>
                  <a:cubicBezTo>
                    <a:pt x="27228" y="772"/>
                    <a:pt x="30865" y="765"/>
                    <a:pt x="31125" y="620"/>
                  </a:cubicBezTo>
                  <a:lnTo>
                    <a:pt x="31125" y="620"/>
                  </a:lnTo>
                  <a:cubicBezTo>
                    <a:pt x="31156" y="651"/>
                    <a:pt x="30882" y="772"/>
                    <a:pt x="30761" y="803"/>
                  </a:cubicBezTo>
                  <a:lnTo>
                    <a:pt x="34256" y="377"/>
                  </a:lnTo>
                  <a:lnTo>
                    <a:pt x="34256" y="377"/>
                  </a:lnTo>
                  <a:cubicBezTo>
                    <a:pt x="33922" y="499"/>
                    <a:pt x="35107" y="742"/>
                    <a:pt x="33496" y="803"/>
                  </a:cubicBezTo>
                  <a:cubicBezTo>
                    <a:pt x="33759" y="820"/>
                    <a:pt x="34063" y="838"/>
                    <a:pt x="34460" y="838"/>
                  </a:cubicBezTo>
                  <a:cubicBezTo>
                    <a:pt x="34751" y="838"/>
                    <a:pt x="35091" y="828"/>
                    <a:pt x="35502" y="803"/>
                  </a:cubicBezTo>
                  <a:cubicBezTo>
                    <a:pt x="35198" y="803"/>
                    <a:pt x="34712" y="651"/>
                    <a:pt x="35168" y="651"/>
                  </a:cubicBezTo>
                  <a:cubicBezTo>
                    <a:pt x="36353" y="772"/>
                    <a:pt x="35989" y="712"/>
                    <a:pt x="37448" y="803"/>
                  </a:cubicBezTo>
                  <a:cubicBezTo>
                    <a:pt x="36961" y="772"/>
                    <a:pt x="37508" y="620"/>
                    <a:pt x="38268" y="620"/>
                  </a:cubicBezTo>
                  <a:cubicBezTo>
                    <a:pt x="38162" y="647"/>
                    <a:pt x="38287" y="766"/>
                    <a:pt x="38140" y="796"/>
                  </a:cubicBezTo>
                  <a:lnTo>
                    <a:pt x="38140" y="796"/>
                  </a:lnTo>
                  <a:lnTo>
                    <a:pt x="39841" y="656"/>
                  </a:lnTo>
                  <a:lnTo>
                    <a:pt x="39841" y="656"/>
                  </a:lnTo>
                  <a:cubicBezTo>
                    <a:pt x="39495" y="691"/>
                    <a:pt x="39842" y="776"/>
                    <a:pt x="40244" y="833"/>
                  </a:cubicBezTo>
                  <a:cubicBezTo>
                    <a:pt x="40153" y="818"/>
                    <a:pt x="40556" y="818"/>
                    <a:pt x="41046" y="818"/>
                  </a:cubicBezTo>
                  <a:cubicBezTo>
                    <a:pt x="41536" y="818"/>
                    <a:pt x="42113" y="818"/>
                    <a:pt x="42372" y="803"/>
                  </a:cubicBezTo>
                  <a:lnTo>
                    <a:pt x="41581" y="772"/>
                  </a:lnTo>
                  <a:lnTo>
                    <a:pt x="41581" y="772"/>
                  </a:lnTo>
                  <a:cubicBezTo>
                    <a:pt x="41692" y="774"/>
                    <a:pt x="41797" y="775"/>
                    <a:pt x="41896" y="775"/>
                  </a:cubicBezTo>
                  <a:cubicBezTo>
                    <a:pt x="43582" y="775"/>
                    <a:pt x="43745" y="557"/>
                    <a:pt x="45431" y="557"/>
                  </a:cubicBezTo>
                  <a:cubicBezTo>
                    <a:pt x="45530" y="557"/>
                    <a:pt x="45635" y="558"/>
                    <a:pt x="45746" y="560"/>
                  </a:cubicBezTo>
                  <a:cubicBezTo>
                    <a:pt x="45502" y="590"/>
                    <a:pt x="45138" y="772"/>
                    <a:pt x="46202" y="772"/>
                  </a:cubicBezTo>
                  <a:cubicBezTo>
                    <a:pt x="46688" y="712"/>
                    <a:pt x="48360" y="377"/>
                    <a:pt x="50214" y="286"/>
                  </a:cubicBezTo>
                  <a:lnTo>
                    <a:pt x="50548" y="347"/>
                  </a:lnTo>
                  <a:lnTo>
                    <a:pt x="51977" y="286"/>
                  </a:lnTo>
                  <a:lnTo>
                    <a:pt x="51977" y="286"/>
                  </a:lnTo>
                  <a:cubicBezTo>
                    <a:pt x="51095" y="408"/>
                    <a:pt x="48603" y="712"/>
                    <a:pt x="47265" y="803"/>
                  </a:cubicBezTo>
                  <a:cubicBezTo>
                    <a:pt x="48056" y="833"/>
                    <a:pt x="47478" y="864"/>
                    <a:pt x="48664" y="864"/>
                  </a:cubicBezTo>
                  <a:cubicBezTo>
                    <a:pt x="49089" y="894"/>
                    <a:pt x="48025" y="924"/>
                    <a:pt x="47661" y="924"/>
                  </a:cubicBezTo>
                  <a:lnTo>
                    <a:pt x="50427" y="955"/>
                  </a:lnTo>
                  <a:cubicBezTo>
                    <a:pt x="50305" y="864"/>
                    <a:pt x="52524" y="864"/>
                    <a:pt x="52433" y="772"/>
                  </a:cubicBezTo>
                  <a:lnTo>
                    <a:pt x="52433" y="772"/>
                  </a:lnTo>
                  <a:lnTo>
                    <a:pt x="49424" y="894"/>
                  </a:lnTo>
                  <a:cubicBezTo>
                    <a:pt x="49311" y="781"/>
                    <a:pt x="50889" y="617"/>
                    <a:pt x="52666" y="617"/>
                  </a:cubicBezTo>
                  <a:cubicBezTo>
                    <a:pt x="52810" y="617"/>
                    <a:pt x="52955" y="618"/>
                    <a:pt x="53101" y="620"/>
                  </a:cubicBezTo>
                  <a:cubicBezTo>
                    <a:pt x="53618" y="651"/>
                    <a:pt x="52737" y="803"/>
                    <a:pt x="52767" y="833"/>
                  </a:cubicBezTo>
                  <a:cubicBezTo>
                    <a:pt x="53041" y="803"/>
                    <a:pt x="54621" y="772"/>
                    <a:pt x="54804" y="772"/>
                  </a:cubicBezTo>
                  <a:lnTo>
                    <a:pt x="53983" y="833"/>
                  </a:lnTo>
                  <a:cubicBezTo>
                    <a:pt x="54145" y="842"/>
                    <a:pt x="54298" y="846"/>
                    <a:pt x="54445" y="846"/>
                  </a:cubicBezTo>
                  <a:cubicBezTo>
                    <a:pt x="55084" y="846"/>
                    <a:pt x="55612" y="777"/>
                    <a:pt x="56313" y="777"/>
                  </a:cubicBezTo>
                  <a:cubicBezTo>
                    <a:pt x="56539" y="777"/>
                    <a:pt x="56782" y="784"/>
                    <a:pt x="57053" y="803"/>
                  </a:cubicBezTo>
                  <a:cubicBezTo>
                    <a:pt x="57418" y="803"/>
                    <a:pt x="58074" y="881"/>
                    <a:pt x="58353" y="881"/>
                  </a:cubicBezTo>
                  <a:cubicBezTo>
                    <a:pt x="58423" y="881"/>
                    <a:pt x="58469" y="876"/>
                    <a:pt x="58481" y="864"/>
                  </a:cubicBezTo>
                  <a:cubicBezTo>
                    <a:pt x="57752" y="742"/>
                    <a:pt x="57600" y="408"/>
                    <a:pt x="58086" y="316"/>
                  </a:cubicBezTo>
                  <a:cubicBezTo>
                    <a:pt x="58269" y="316"/>
                    <a:pt x="60457" y="408"/>
                    <a:pt x="60974" y="468"/>
                  </a:cubicBezTo>
                  <a:cubicBezTo>
                    <a:pt x="61703" y="560"/>
                    <a:pt x="59849" y="681"/>
                    <a:pt x="60488" y="772"/>
                  </a:cubicBezTo>
                  <a:cubicBezTo>
                    <a:pt x="60518" y="742"/>
                    <a:pt x="60943" y="712"/>
                    <a:pt x="61095" y="712"/>
                  </a:cubicBezTo>
                  <a:cubicBezTo>
                    <a:pt x="61512" y="712"/>
                    <a:pt x="61081" y="779"/>
                    <a:pt x="61600" y="779"/>
                  </a:cubicBezTo>
                  <a:cubicBezTo>
                    <a:pt x="61686" y="779"/>
                    <a:pt x="61799" y="777"/>
                    <a:pt x="61947" y="772"/>
                  </a:cubicBezTo>
                  <a:cubicBezTo>
                    <a:pt x="62023" y="727"/>
                    <a:pt x="62539" y="727"/>
                    <a:pt x="62839" y="727"/>
                  </a:cubicBezTo>
                  <a:cubicBezTo>
                    <a:pt x="63140" y="727"/>
                    <a:pt x="63223" y="727"/>
                    <a:pt x="62433" y="681"/>
                  </a:cubicBezTo>
                  <a:cubicBezTo>
                    <a:pt x="62633" y="675"/>
                    <a:pt x="62796" y="673"/>
                    <a:pt x="62938" y="673"/>
                  </a:cubicBezTo>
                  <a:cubicBezTo>
                    <a:pt x="63505" y="673"/>
                    <a:pt x="63734" y="712"/>
                    <a:pt x="64682" y="712"/>
                  </a:cubicBezTo>
                  <a:cubicBezTo>
                    <a:pt x="64287" y="651"/>
                    <a:pt x="65716" y="468"/>
                    <a:pt x="66749" y="438"/>
                  </a:cubicBezTo>
                  <a:lnTo>
                    <a:pt x="66749" y="438"/>
                  </a:lnTo>
                  <a:cubicBezTo>
                    <a:pt x="66688" y="468"/>
                    <a:pt x="66901" y="499"/>
                    <a:pt x="67023" y="529"/>
                  </a:cubicBezTo>
                  <a:cubicBezTo>
                    <a:pt x="69090" y="529"/>
                    <a:pt x="70184" y="590"/>
                    <a:pt x="72099" y="590"/>
                  </a:cubicBezTo>
                  <a:cubicBezTo>
                    <a:pt x="72264" y="617"/>
                    <a:pt x="73049" y="645"/>
                    <a:pt x="72907" y="672"/>
                  </a:cubicBezTo>
                  <a:lnTo>
                    <a:pt x="72907" y="672"/>
                  </a:lnTo>
                  <a:cubicBezTo>
                    <a:pt x="72986" y="664"/>
                    <a:pt x="73065" y="655"/>
                    <a:pt x="73154" y="648"/>
                  </a:cubicBezTo>
                  <a:lnTo>
                    <a:pt x="73154" y="648"/>
                  </a:lnTo>
                  <a:cubicBezTo>
                    <a:pt x="73126" y="649"/>
                    <a:pt x="73098" y="650"/>
                    <a:pt x="73071" y="651"/>
                  </a:cubicBezTo>
                  <a:cubicBezTo>
                    <a:pt x="73071" y="529"/>
                    <a:pt x="74530" y="377"/>
                    <a:pt x="76536" y="316"/>
                  </a:cubicBezTo>
                  <a:cubicBezTo>
                    <a:pt x="76718" y="313"/>
                    <a:pt x="76868" y="311"/>
                    <a:pt x="76990" y="311"/>
                  </a:cubicBezTo>
                  <a:cubicBezTo>
                    <a:pt x="77834" y="311"/>
                    <a:pt x="77415" y="382"/>
                    <a:pt x="77457" y="382"/>
                  </a:cubicBezTo>
                  <a:cubicBezTo>
                    <a:pt x="77463" y="382"/>
                    <a:pt x="77478" y="381"/>
                    <a:pt x="77509" y="377"/>
                  </a:cubicBezTo>
                  <a:cubicBezTo>
                    <a:pt x="77688" y="379"/>
                    <a:pt x="77855" y="380"/>
                    <a:pt x="78011" y="380"/>
                  </a:cubicBezTo>
                  <a:cubicBezTo>
                    <a:pt x="80057" y="380"/>
                    <a:pt x="80222" y="235"/>
                    <a:pt x="81561" y="235"/>
                  </a:cubicBezTo>
                  <a:cubicBezTo>
                    <a:pt x="81835" y="235"/>
                    <a:pt x="82157" y="241"/>
                    <a:pt x="82555" y="256"/>
                  </a:cubicBezTo>
                  <a:cubicBezTo>
                    <a:pt x="83558" y="347"/>
                    <a:pt x="82616" y="408"/>
                    <a:pt x="82828" y="468"/>
                  </a:cubicBezTo>
                  <a:cubicBezTo>
                    <a:pt x="82567" y="474"/>
                    <a:pt x="82330" y="477"/>
                    <a:pt x="82111" y="477"/>
                  </a:cubicBezTo>
                  <a:cubicBezTo>
                    <a:pt x="81234" y="477"/>
                    <a:pt x="80646" y="438"/>
                    <a:pt x="79941" y="438"/>
                  </a:cubicBezTo>
                  <a:lnTo>
                    <a:pt x="81035" y="468"/>
                  </a:lnTo>
                  <a:cubicBezTo>
                    <a:pt x="80734" y="490"/>
                    <a:pt x="80220" y="511"/>
                    <a:pt x="79773" y="511"/>
                  </a:cubicBezTo>
                  <a:cubicBezTo>
                    <a:pt x="79588" y="511"/>
                    <a:pt x="79415" y="508"/>
                    <a:pt x="79272" y="499"/>
                  </a:cubicBezTo>
                  <a:lnTo>
                    <a:pt x="79272" y="499"/>
                  </a:lnTo>
                  <a:cubicBezTo>
                    <a:pt x="79698" y="529"/>
                    <a:pt x="80967" y="529"/>
                    <a:pt x="82418" y="529"/>
                  </a:cubicBezTo>
                  <a:cubicBezTo>
                    <a:pt x="83869" y="529"/>
                    <a:pt x="85503" y="529"/>
                    <a:pt x="86658" y="560"/>
                  </a:cubicBezTo>
                  <a:cubicBezTo>
                    <a:pt x="87084" y="560"/>
                    <a:pt x="87783" y="529"/>
                    <a:pt x="87449" y="499"/>
                  </a:cubicBezTo>
                  <a:lnTo>
                    <a:pt x="86719" y="499"/>
                  </a:lnTo>
                  <a:cubicBezTo>
                    <a:pt x="86050" y="438"/>
                    <a:pt x="88087" y="408"/>
                    <a:pt x="87175" y="377"/>
                  </a:cubicBezTo>
                  <a:cubicBezTo>
                    <a:pt x="87969" y="328"/>
                    <a:pt x="88844" y="278"/>
                    <a:pt x="89900" y="278"/>
                  </a:cubicBezTo>
                  <a:cubicBezTo>
                    <a:pt x="90137" y="278"/>
                    <a:pt x="90384" y="280"/>
                    <a:pt x="90640" y="286"/>
                  </a:cubicBezTo>
                  <a:lnTo>
                    <a:pt x="90868" y="371"/>
                  </a:lnTo>
                  <a:lnTo>
                    <a:pt x="90868" y="371"/>
                  </a:lnTo>
                  <a:cubicBezTo>
                    <a:pt x="90784" y="352"/>
                    <a:pt x="90395" y="334"/>
                    <a:pt x="90039" y="334"/>
                  </a:cubicBezTo>
                  <a:cubicBezTo>
                    <a:pt x="89877" y="334"/>
                    <a:pt x="89722" y="338"/>
                    <a:pt x="89607" y="347"/>
                  </a:cubicBezTo>
                  <a:cubicBezTo>
                    <a:pt x="89652" y="344"/>
                    <a:pt x="89704" y="343"/>
                    <a:pt x="89761" y="343"/>
                  </a:cubicBezTo>
                  <a:cubicBezTo>
                    <a:pt x="90239" y="343"/>
                    <a:pt x="91082" y="419"/>
                    <a:pt x="91724" y="419"/>
                  </a:cubicBezTo>
                  <a:cubicBezTo>
                    <a:pt x="91970" y="419"/>
                    <a:pt x="92187" y="408"/>
                    <a:pt x="92342" y="377"/>
                  </a:cubicBezTo>
                  <a:lnTo>
                    <a:pt x="91400" y="286"/>
                  </a:lnTo>
                  <a:cubicBezTo>
                    <a:pt x="91643" y="286"/>
                    <a:pt x="91886" y="286"/>
                    <a:pt x="92160" y="256"/>
                  </a:cubicBezTo>
                  <a:cubicBezTo>
                    <a:pt x="92312" y="256"/>
                    <a:pt x="92433" y="256"/>
                    <a:pt x="92585" y="225"/>
                  </a:cubicBezTo>
                  <a:cubicBezTo>
                    <a:pt x="92707" y="225"/>
                    <a:pt x="92920" y="225"/>
                    <a:pt x="93102" y="286"/>
                  </a:cubicBezTo>
                  <a:cubicBezTo>
                    <a:pt x="93467" y="377"/>
                    <a:pt x="93771" y="620"/>
                    <a:pt x="93953" y="985"/>
                  </a:cubicBezTo>
                  <a:cubicBezTo>
                    <a:pt x="94044" y="1137"/>
                    <a:pt x="94105" y="1350"/>
                    <a:pt x="94136" y="1532"/>
                  </a:cubicBezTo>
                  <a:cubicBezTo>
                    <a:pt x="94136" y="1654"/>
                    <a:pt x="94136" y="1715"/>
                    <a:pt x="94136" y="1806"/>
                  </a:cubicBezTo>
                  <a:lnTo>
                    <a:pt x="94136" y="2019"/>
                  </a:lnTo>
                  <a:cubicBezTo>
                    <a:pt x="94166" y="1745"/>
                    <a:pt x="94166" y="1684"/>
                    <a:pt x="94166" y="1532"/>
                  </a:cubicBezTo>
                  <a:cubicBezTo>
                    <a:pt x="94166" y="1471"/>
                    <a:pt x="94166" y="1380"/>
                    <a:pt x="94105" y="1228"/>
                  </a:cubicBezTo>
                  <a:cubicBezTo>
                    <a:pt x="94075" y="1107"/>
                    <a:pt x="94044" y="894"/>
                    <a:pt x="93862" y="651"/>
                  </a:cubicBezTo>
                  <a:lnTo>
                    <a:pt x="93862" y="651"/>
                  </a:lnTo>
                  <a:cubicBezTo>
                    <a:pt x="93910" y="746"/>
                    <a:pt x="93929" y="785"/>
                    <a:pt x="93921" y="785"/>
                  </a:cubicBezTo>
                  <a:cubicBezTo>
                    <a:pt x="93908" y="785"/>
                    <a:pt x="93828" y="689"/>
                    <a:pt x="93680" y="560"/>
                  </a:cubicBezTo>
                  <a:cubicBezTo>
                    <a:pt x="93558" y="438"/>
                    <a:pt x="93406" y="316"/>
                    <a:pt x="93193" y="256"/>
                  </a:cubicBezTo>
                  <a:cubicBezTo>
                    <a:pt x="93072" y="195"/>
                    <a:pt x="92981" y="164"/>
                    <a:pt x="92859" y="164"/>
                  </a:cubicBezTo>
                  <a:lnTo>
                    <a:pt x="92677" y="164"/>
                  </a:lnTo>
                  <a:lnTo>
                    <a:pt x="92525" y="134"/>
                  </a:lnTo>
                  <a:cubicBezTo>
                    <a:pt x="91795" y="134"/>
                    <a:pt x="91126" y="134"/>
                    <a:pt x="91734" y="225"/>
                  </a:cubicBezTo>
                  <a:cubicBezTo>
                    <a:pt x="90853" y="104"/>
                    <a:pt x="90184" y="164"/>
                    <a:pt x="89029" y="73"/>
                  </a:cubicBezTo>
                  <a:lnTo>
                    <a:pt x="89029" y="73"/>
                  </a:lnTo>
                  <a:cubicBezTo>
                    <a:pt x="89060" y="104"/>
                    <a:pt x="89455" y="104"/>
                    <a:pt x="88421" y="104"/>
                  </a:cubicBezTo>
                  <a:cubicBezTo>
                    <a:pt x="88360" y="104"/>
                    <a:pt x="88269" y="134"/>
                    <a:pt x="88178" y="134"/>
                  </a:cubicBezTo>
                  <a:cubicBezTo>
                    <a:pt x="88452" y="134"/>
                    <a:pt x="88634" y="164"/>
                    <a:pt x="88725" y="195"/>
                  </a:cubicBezTo>
                  <a:cubicBezTo>
                    <a:pt x="88208" y="256"/>
                    <a:pt x="86567" y="256"/>
                    <a:pt x="86020" y="286"/>
                  </a:cubicBezTo>
                  <a:cubicBezTo>
                    <a:pt x="85412" y="256"/>
                    <a:pt x="86263" y="256"/>
                    <a:pt x="85929" y="225"/>
                  </a:cubicBezTo>
                  <a:lnTo>
                    <a:pt x="85929" y="225"/>
                  </a:lnTo>
                  <a:lnTo>
                    <a:pt x="85108" y="286"/>
                  </a:lnTo>
                  <a:cubicBezTo>
                    <a:pt x="85017" y="195"/>
                    <a:pt x="83497" y="164"/>
                    <a:pt x="84926" y="104"/>
                  </a:cubicBezTo>
                  <a:lnTo>
                    <a:pt x="83649" y="104"/>
                  </a:lnTo>
                  <a:cubicBezTo>
                    <a:pt x="83254" y="88"/>
                    <a:pt x="82798" y="81"/>
                    <a:pt x="82361" y="81"/>
                  </a:cubicBezTo>
                  <a:cubicBezTo>
                    <a:pt x="81924" y="81"/>
                    <a:pt x="81506" y="88"/>
                    <a:pt x="81187" y="104"/>
                  </a:cubicBezTo>
                  <a:cubicBezTo>
                    <a:pt x="81096" y="99"/>
                    <a:pt x="80997" y="97"/>
                    <a:pt x="80896" y="97"/>
                  </a:cubicBezTo>
                  <a:cubicBezTo>
                    <a:pt x="80503" y="97"/>
                    <a:pt x="80088" y="125"/>
                    <a:pt x="80015" y="125"/>
                  </a:cubicBezTo>
                  <a:cubicBezTo>
                    <a:pt x="79983" y="125"/>
                    <a:pt x="80018" y="120"/>
                    <a:pt x="80154" y="104"/>
                  </a:cubicBezTo>
                  <a:lnTo>
                    <a:pt x="80154" y="104"/>
                  </a:lnTo>
                  <a:lnTo>
                    <a:pt x="78147" y="164"/>
                  </a:lnTo>
                  <a:lnTo>
                    <a:pt x="78117" y="134"/>
                  </a:lnTo>
                  <a:cubicBezTo>
                    <a:pt x="76780" y="134"/>
                    <a:pt x="75388" y="188"/>
                    <a:pt x="73934" y="188"/>
                  </a:cubicBezTo>
                  <a:cubicBezTo>
                    <a:pt x="73206" y="188"/>
                    <a:pt x="72463" y="175"/>
                    <a:pt x="71704" y="134"/>
                  </a:cubicBezTo>
                  <a:cubicBezTo>
                    <a:pt x="71258" y="134"/>
                    <a:pt x="70798" y="148"/>
                    <a:pt x="70209" y="148"/>
                  </a:cubicBezTo>
                  <a:cubicBezTo>
                    <a:pt x="69914" y="148"/>
                    <a:pt x="69586" y="144"/>
                    <a:pt x="69211" y="134"/>
                  </a:cubicBezTo>
                  <a:lnTo>
                    <a:pt x="68998" y="73"/>
                  </a:lnTo>
                  <a:cubicBezTo>
                    <a:pt x="68799" y="80"/>
                    <a:pt x="68555" y="82"/>
                    <a:pt x="68294" y="82"/>
                  </a:cubicBezTo>
                  <a:cubicBezTo>
                    <a:pt x="67828" y="82"/>
                    <a:pt x="67305" y="75"/>
                    <a:pt x="66872" y="75"/>
                  </a:cubicBezTo>
                  <a:cubicBezTo>
                    <a:pt x="66476" y="75"/>
                    <a:pt x="66154" y="81"/>
                    <a:pt x="66020" y="104"/>
                  </a:cubicBezTo>
                  <a:cubicBezTo>
                    <a:pt x="65590" y="21"/>
                    <a:pt x="64680" y="1"/>
                    <a:pt x="63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flipH="1">
              <a:off x="-1069575" y="1515212"/>
              <a:ext cx="3822529" cy="52577"/>
            </a:xfrm>
            <a:custGeom>
              <a:avLst/>
              <a:gdLst/>
              <a:ahLst/>
              <a:cxnLst/>
              <a:rect l="l" t="t" r="r" b="b"/>
              <a:pathLst>
                <a:path w="78665" h="1082" extrusionOk="0">
                  <a:moveTo>
                    <a:pt x="64077" y="153"/>
                  </a:moveTo>
                  <a:lnTo>
                    <a:pt x="64077" y="153"/>
                  </a:lnTo>
                  <a:cubicBezTo>
                    <a:pt x="64107" y="158"/>
                    <a:pt x="64136" y="164"/>
                    <a:pt x="64166" y="170"/>
                  </a:cubicBezTo>
                  <a:cubicBezTo>
                    <a:pt x="64137" y="163"/>
                    <a:pt x="64107" y="157"/>
                    <a:pt x="64077" y="153"/>
                  </a:cubicBezTo>
                  <a:close/>
                  <a:moveTo>
                    <a:pt x="13283" y="170"/>
                  </a:moveTo>
                  <a:cubicBezTo>
                    <a:pt x="13295" y="175"/>
                    <a:pt x="13306" y="180"/>
                    <a:pt x="13319" y="184"/>
                  </a:cubicBezTo>
                  <a:lnTo>
                    <a:pt x="13319" y="184"/>
                  </a:lnTo>
                  <a:cubicBezTo>
                    <a:pt x="13312" y="180"/>
                    <a:pt x="13301" y="175"/>
                    <a:pt x="13283" y="170"/>
                  </a:cubicBezTo>
                  <a:close/>
                  <a:moveTo>
                    <a:pt x="30153" y="200"/>
                  </a:moveTo>
                  <a:cubicBezTo>
                    <a:pt x="30141" y="200"/>
                    <a:pt x="30131" y="201"/>
                    <a:pt x="30122" y="203"/>
                  </a:cubicBezTo>
                  <a:lnTo>
                    <a:pt x="30122" y="203"/>
                  </a:lnTo>
                  <a:cubicBezTo>
                    <a:pt x="30132" y="202"/>
                    <a:pt x="30143" y="201"/>
                    <a:pt x="30153" y="200"/>
                  </a:cubicBezTo>
                  <a:close/>
                  <a:moveTo>
                    <a:pt x="19363" y="200"/>
                  </a:moveTo>
                  <a:lnTo>
                    <a:pt x="19454" y="231"/>
                  </a:lnTo>
                  <a:cubicBezTo>
                    <a:pt x="19391" y="239"/>
                    <a:pt x="19353" y="243"/>
                    <a:pt x="19330" y="243"/>
                  </a:cubicBezTo>
                  <a:cubicBezTo>
                    <a:pt x="19277" y="243"/>
                    <a:pt x="19320" y="222"/>
                    <a:pt x="19363" y="200"/>
                  </a:cubicBezTo>
                  <a:close/>
                  <a:moveTo>
                    <a:pt x="49819" y="633"/>
                  </a:moveTo>
                  <a:cubicBezTo>
                    <a:pt x="49880" y="633"/>
                    <a:pt x="49941" y="641"/>
                    <a:pt x="50001" y="656"/>
                  </a:cubicBezTo>
                  <a:cubicBezTo>
                    <a:pt x="49971" y="666"/>
                    <a:pt x="49937" y="670"/>
                    <a:pt x="49900" y="670"/>
                  </a:cubicBezTo>
                  <a:cubicBezTo>
                    <a:pt x="49826" y="670"/>
                    <a:pt x="49738" y="656"/>
                    <a:pt x="49637" y="656"/>
                  </a:cubicBezTo>
                  <a:cubicBezTo>
                    <a:pt x="49697" y="641"/>
                    <a:pt x="49758" y="633"/>
                    <a:pt x="49819" y="633"/>
                  </a:cubicBezTo>
                  <a:close/>
                  <a:moveTo>
                    <a:pt x="58684" y="806"/>
                  </a:moveTo>
                  <a:lnTo>
                    <a:pt x="58684" y="806"/>
                  </a:lnTo>
                  <a:cubicBezTo>
                    <a:pt x="58688" y="807"/>
                    <a:pt x="58691" y="807"/>
                    <a:pt x="58695" y="808"/>
                  </a:cubicBezTo>
                  <a:cubicBezTo>
                    <a:pt x="58691" y="807"/>
                    <a:pt x="58688" y="807"/>
                    <a:pt x="58684" y="806"/>
                  </a:cubicBezTo>
                  <a:close/>
                  <a:moveTo>
                    <a:pt x="45391" y="837"/>
                  </a:moveTo>
                  <a:cubicBezTo>
                    <a:pt x="45388" y="838"/>
                    <a:pt x="45385" y="838"/>
                    <a:pt x="45381" y="839"/>
                  </a:cubicBezTo>
                  <a:cubicBezTo>
                    <a:pt x="45385" y="839"/>
                    <a:pt x="45388" y="838"/>
                    <a:pt x="45391" y="837"/>
                  </a:cubicBezTo>
                  <a:close/>
                  <a:moveTo>
                    <a:pt x="40841" y="874"/>
                  </a:moveTo>
                  <a:lnTo>
                    <a:pt x="40841" y="874"/>
                  </a:lnTo>
                  <a:cubicBezTo>
                    <a:pt x="40854" y="876"/>
                    <a:pt x="40869" y="877"/>
                    <a:pt x="40885" y="877"/>
                  </a:cubicBezTo>
                  <a:lnTo>
                    <a:pt x="40885" y="877"/>
                  </a:lnTo>
                  <a:cubicBezTo>
                    <a:pt x="40870" y="876"/>
                    <a:pt x="40855" y="875"/>
                    <a:pt x="40841" y="874"/>
                  </a:cubicBezTo>
                  <a:close/>
                  <a:moveTo>
                    <a:pt x="37053" y="899"/>
                  </a:moveTo>
                  <a:cubicBezTo>
                    <a:pt x="37080" y="908"/>
                    <a:pt x="37099" y="912"/>
                    <a:pt x="37114" y="913"/>
                  </a:cubicBezTo>
                  <a:lnTo>
                    <a:pt x="37114" y="913"/>
                  </a:lnTo>
                  <a:cubicBezTo>
                    <a:pt x="37095" y="909"/>
                    <a:pt x="37074" y="904"/>
                    <a:pt x="37053" y="899"/>
                  </a:cubicBezTo>
                  <a:close/>
                  <a:moveTo>
                    <a:pt x="24499" y="930"/>
                  </a:moveTo>
                  <a:lnTo>
                    <a:pt x="24499" y="930"/>
                  </a:lnTo>
                  <a:cubicBezTo>
                    <a:pt x="24441" y="931"/>
                    <a:pt x="24387" y="932"/>
                    <a:pt x="24338" y="932"/>
                  </a:cubicBezTo>
                  <a:cubicBezTo>
                    <a:pt x="24313" y="932"/>
                    <a:pt x="24290" y="932"/>
                    <a:pt x="24268" y="932"/>
                  </a:cubicBezTo>
                  <a:lnTo>
                    <a:pt x="24268" y="932"/>
                  </a:lnTo>
                  <a:cubicBezTo>
                    <a:pt x="24308" y="936"/>
                    <a:pt x="24351" y="938"/>
                    <a:pt x="24392" y="938"/>
                  </a:cubicBezTo>
                  <a:cubicBezTo>
                    <a:pt x="24432" y="938"/>
                    <a:pt x="24470" y="935"/>
                    <a:pt x="24499" y="930"/>
                  </a:cubicBezTo>
                  <a:close/>
                  <a:moveTo>
                    <a:pt x="67928" y="0"/>
                  </a:moveTo>
                  <a:cubicBezTo>
                    <a:pt x="67572" y="0"/>
                    <a:pt x="67164" y="23"/>
                    <a:pt x="66848" y="23"/>
                  </a:cubicBezTo>
                  <a:cubicBezTo>
                    <a:pt x="66768" y="23"/>
                    <a:pt x="66694" y="21"/>
                    <a:pt x="66628" y="18"/>
                  </a:cubicBezTo>
                  <a:lnTo>
                    <a:pt x="66628" y="109"/>
                  </a:lnTo>
                  <a:cubicBezTo>
                    <a:pt x="66521" y="100"/>
                    <a:pt x="66414" y="96"/>
                    <a:pt x="66305" y="96"/>
                  </a:cubicBezTo>
                  <a:cubicBezTo>
                    <a:pt x="66042" y="96"/>
                    <a:pt x="65765" y="118"/>
                    <a:pt x="65442" y="139"/>
                  </a:cubicBezTo>
                  <a:lnTo>
                    <a:pt x="65473" y="200"/>
                  </a:lnTo>
                  <a:cubicBezTo>
                    <a:pt x="65374" y="215"/>
                    <a:pt x="65262" y="221"/>
                    <a:pt x="65140" y="221"/>
                  </a:cubicBezTo>
                  <a:cubicBezTo>
                    <a:pt x="64774" y="221"/>
                    <a:pt x="64318" y="170"/>
                    <a:pt x="63862" y="170"/>
                  </a:cubicBezTo>
                  <a:cubicBezTo>
                    <a:pt x="63877" y="155"/>
                    <a:pt x="63923" y="147"/>
                    <a:pt x="63980" y="147"/>
                  </a:cubicBezTo>
                  <a:cubicBezTo>
                    <a:pt x="64010" y="147"/>
                    <a:pt x="64043" y="149"/>
                    <a:pt x="64077" y="153"/>
                  </a:cubicBezTo>
                  <a:lnTo>
                    <a:pt x="64077" y="153"/>
                  </a:lnTo>
                  <a:cubicBezTo>
                    <a:pt x="63938" y="131"/>
                    <a:pt x="63796" y="122"/>
                    <a:pt x="63653" y="122"/>
                  </a:cubicBezTo>
                  <a:cubicBezTo>
                    <a:pt x="63214" y="122"/>
                    <a:pt x="62763" y="202"/>
                    <a:pt x="62348" y="202"/>
                  </a:cubicBezTo>
                  <a:cubicBezTo>
                    <a:pt x="62210" y="202"/>
                    <a:pt x="62075" y="193"/>
                    <a:pt x="61947" y="170"/>
                  </a:cubicBezTo>
                  <a:cubicBezTo>
                    <a:pt x="61886" y="180"/>
                    <a:pt x="61832" y="183"/>
                    <a:pt x="61784" y="183"/>
                  </a:cubicBezTo>
                  <a:cubicBezTo>
                    <a:pt x="61687" y="183"/>
                    <a:pt x="61613" y="170"/>
                    <a:pt x="61552" y="170"/>
                  </a:cubicBezTo>
                  <a:lnTo>
                    <a:pt x="61521" y="170"/>
                  </a:lnTo>
                  <a:cubicBezTo>
                    <a:pt x="61430" y="139"/>
                    <a:pt x="61369" y="139"/>
                    <a:pt x="61278" y="139"/>
                  </a:cubicBezTo>
                  <a:cubicBezTo>
                    <a:pt x="61339" y="139"/>
                    <a:pt x="61430" y="170"/>
                    <a:pt x="61461" y="170"/>
                  </a:cubicBezTo>
                  <a:cubicBezTo>
                    <a:pt x="61339" y="170"/>
                    <a:pt x="61157" y="170"/>
                    <a:pt x="60974" y="200"/>
                  </a:cubicBezTo>
                  <a:lnTo>
                    <a:pt x="60883" y="109"/>
                  </a:lnTo>
                  <a:lnTo>
                    <a:pt x="60822" y="109"/>
                  </a:lnTo>
                  <a:cubicBezTo>
                    <a:pt x="60789" y="103"/>
                    <a:pt x="60763" y="101"/>
                    <a:pt x="60743" y="101"/>
                  </a:cubicBezTo>
                  <a:cubicBezTo>
                    <a:pt x="60654" y="101"/>
                    <a:pt x="60693" y="151"/>
                    <a:pt x="60792" y="200"/>
                  </a:cubicBezTo>
                  <a:cubicBezTo>
                    <a:pt x="60701" y="231"/>
                    <a:pt x="60610" y="231"/>
                    <a:pt x="60518" y="261"/>
                  </a:cubicBezTo>
                  <a:cubicBezTo>
                    <a:pt x="60468" y="220"/>
                    <a:pt x="60397" y="210"/>
                    <a:pt x="60317" y="210"/>
                  </a:cubicBezTo>
                  <a:cubicBezTo>
                    <a:pt x="60237" y="210"/>
                    <a:pt x="60148" y="220"/>
                    <a:pt x="60061" y="220"/>
                  </a:cubicBezTo>
                  <a:cubicBezTo>
                    <a:pt x="59975" y="220"/>
                    <a:pt x="59890" y="210"/>
                    <a:pt x="59819" y="170"/>
                  </a:cubicBezTo>
                  <a:cubicBezTo>
                    <a:pt x="59698" y="231"/>
                    <a:pt x="58847" y="200"/>
                    <a:pt x="58755" y="352"/>
                  </a:cubicBezTo>
                  <a:cubicBezTo>
                    <a:pt x="58755" y="322"/>
                    <a:pt x="58695" y="322"/>
                    <a:pt x="58786" y="322"/>
                  </a:cubicBezTo>
                  <a:cubicBezTo>
                    <a:pt x="58679" y="307"/>
                    <a:pt x="58573" y="299"/>
                    <a:pt x="58470" y="299"/>
                  </a:cubicBezTo>
                  <a:cubicBezTo>
                    <a:pt x="58368" y="299"/>
                    <a:pt x="58269" y="307"/>
                    <a:pt x="58178" y="322"/>
                  </a:cubicBezTo>
                  <a:lnTo>
                    <a:pt x="58087" y="231"/>
                  </a:lnTo>
                  <a:lnTo>
                    <a:pt x="57631" y="352"/>
                  </a:lnTo>
                  <a:cubicBezTo>
                    <a:pt x="57357" y="291"/>
                    <a:pt x="57236" y="261"/>
                    <a:pt x="57509" y="200"/>
                  </a:cubicBezTo>
                  <a:lnTo>
                    <a:pt x="57509" y="200"/>
                  </a:lnTo>
                  <a:cubicBezTo>
                    <a:pt x="56840" y="291"/>
                    <a:pt x="56962" y="231"/>
                    <a:pt x="56385" y="352"/>
                  </a:cubicBezTo>
                  <a:lnTo>
                    <a:pt x="56415" y="291"/>
                  </a:lnTo>
                  <a:cubicBezTo>
                    <a:pt x="56245" y="291"/>
                    <a:pt x="55997" y="330"/>
                    <a:pt x="55842" y="330"/>
                  </a:cubicBezTo>
                  <a:cubicBezTo>
                    <a:pt x="55803" y="330"/>
                    <a:pt x="55771" y="328"/>
                    <a:pt x="55746" y="322"/>
                  </a:cubicBezTo>
                  <a:cubicBezTo>
                    <a:pt x="55290" y="200"/>
                    <a:pt x="53467" y="291"/>
                    <a:pt x="52281" y="200"/>
                  </a:cubicBezTo>
                  <a:lnTo>
                    <a:pt x="52281" y="200"/>
                  </a:lnTo>
                  <a:cubicBezTo>
                    <a:pt x="52347" y="250"/>
                    <a:pt x="52337" y="266"/>
                    <a:pt x="52287" y="266"/>
                  </a:cubicBezTo>
                  <a:cubicBezTo>
                    <a:pt x="52196" y="266"/>
                    <a:pt x="51972" y="213"/>
                    <a:pt x="51829" y="213"/>
                  </a:cubicBezTo>
                  <a:cubicBezTo>
                    <a:pt x="51760" y="213"/>
                    <a:pt x="51711" y="225"/>
                    <a:pt x="51704" y="261"/>
                  </a:cubicBezTo>
                  <a:cubicBezTo>
                    <a:pt x="51612" y="200"/>
                    <a:pt x="51460" y="200"/>
                    <a:pt x="51643" y="139"/>
                  </a:cubicBezTo>
                  <a:lnTo>
                    <a:pt x="51643" y="139"/>
                  </a:lnTo>
                  <a:cubicBezTo>
                    <a:pt x="51505" y="153"/>
                    <a:pt x="51383" y="158"/>
                    <a:pt x="51272" y="158"/>
                  </a:cubicBezTo>
                  <a:cubicBezTo>
                    <a:pt x="51074" y="158"/>
                    <a:pt x="50910" y="144"/>
                    <a:pt x="50756" y="144"/>
                  </a:cubicBezTo>
                  <a:cubicBezTo>
                    <a:pt x="50615" y="144"/>
                    <a:pt x="50482" y="155"/>
                    <a:pt x="50336" y="200"/>
                  </a:cubicBezTo>
                  <a:cubicBezTo>
                    <a:pt x="50245" y="170"/>
                    <a:pt x="50457" y="139"/>
                    <a:pt x="50397" y="109"/>
                  </a:cubicBezTo>
                  <a:cubicBezTo>
                    <a:pt x="50336" y="109"/>
                    <a:pt x="50214" y="139"/>
                    <a:pt x="50123" y="139"/>
                  </a:cubicBezTo>
                  <a:cubicBezTo>
                    <a:pt x="50062" y="109"/>
                    <a:pt x="50214" y="79"/>
                    <a:pt x="50336" y="79"/>
                  </a:cubicBezTo>
                  <a:cubicBezTo>
                    <a:pt x="49697" y="79"/>
                    <a:pt x="49637" y="200"/>
                    <a:pt x="49606" y="322"/>
                  </a:cubicBezTo>
                  <a:cubicBezTo>
                    <a:pt x="49479" y="299"/>
                    <a:pt x="49377" y="289"/>
                    <a:pt x="49289" y="289"/>
                  </a:cubicBezTo>
                  <a:cubicBezTo>
                    <a:pt x="49147" y="289"/>
                    <a:pt x="49039" y="315"/>
                    <a:pt x="48907" y="352"/>
                  </a:cubicBezTo>
                  <a:cubicBezTo>
                    <a:pt x="48786" y="322"/>
                    <a:pt x="48603" y="291"/>
                    <a:pt x="48998" y="261"/>
                  </a:cubicBezTo>
                  <a:cubicBezTo>
                    <a:pt x="48877" y="261"/>
                    <a:pt x="48467" y="241"/>
                    <a:pt x="48133" y="241"/>
                  </a:cubicBezTo>
                  <a:cubicBezTo>
                    <a:pt x="47882" y="241"/>
                    <a:pt x="47674" y="252"/>
                    <a:pt x="47661" y="291"/>
                  </a:cubicBezTo>
                  <a:cubicBezTo>
                    <a:pt x="47600" y="291"/>
                    <a:pt x="47357" y="291"/>
                    <a:pt x="47296" y="322"/>
                  </a:cubicBezTo>
                  <a:cubicBezTo>
                    <a:pt x="46810" y="291"/>
                    <a:pt x="46779" y="291"/>
                    <a:pt x="46293" y="291"/>
                  </a:cubicBezTo>
                  <a:lnTo>
                    <a:pt x="46445" y="322"/>
                  </a:lnTo>
                  <a:cubicBezTo>
                    <a:pt x="46360" y="370"/>
                    <a:pt x="46280" y="385"/>
                    <a:pt x="46189" y="385"/>
                  </a:cubicBezTo>
                  <a:cubicBezTo>
                    <a:pt x="46052" y="385"/>
                    <a:pt x="45892" y="352"/>
                    <a:pt x="45655" y="352"/>
                  </a:cubicBezTo>
                  <a:cubicBezTo>
                    <a:pt x="45381" y="324"/>
                    <a:pt x="45242" y="316"/>
                    <a:pt x="45154" y="316"/>
                  </a:cubicBezTo>
                  <a:cubicBezTo>
                    <a:pt x="45047" y="316"/>
                    <a:pt x="45016" y="328"/>
                    <a:pt x="44909" y="328"/>
                  </a:cubicBezTo>
                  <a:cubicBezTo>
                    <a:pt x="44822" y="328"/>
                    <a:pt x="44683" y="320"/>
                    <a:pt x="44409" y="291"/>
                  </a:cubicBezTo>
                  <a:lnTo>
                    <a:pt x="44409" y="291"/>
                  </a:lnTo>
                  <a:lnTo>
                    <a:pt x="44469" y="352"/>
                  </a:lnTo>
                  <a:cubicBezTo>
                    <a:pt x="44446" y="399"/>
                    <a:pt x="44384" y="416"/>
                    <a:pt x="44297" y="416"/>
                  </a:cubicBezTo>
                  <a:cubicBezTo>
                    <a:pt x="44079" y="416"/>
                    <a:pt x="43703" y="313"/>
                    <a:pt x="43357" y="313"/>
                  </a:cubicBezTo>
                  <a:cubicBezTo>
                    <a:pt x="43301" y="313"/>
                    <a:pt x="43246" y="315"/>
                    <a:pt x="43193" y="322"/>
                  </a:cubicBezTo>
                  <a:lnTo>
                    <a:pt x="43375" y="383"/>
                  </a:lnTo>
                  <a:cubicBezTo>
                    <a:pt x="43359" y="384"/>
                    <a:pt x="43342" y="385"/>
                    <a:pt x="43325" y="385"/>
                  </a:cubicBezTo>
                  <a:cubicBezTo>
                    <a:pt x="43045" y="385"/>
                    <a:pt x="42599" y="168"/>
                    <a:pt x="42342" y="139"/>
                  </a:cubicBezTo>
                  <a:cubicBezTo>
                    <a:pt x="42281" y="139"/>
                    <a:pt x="42433" y="109"/>
                    <a:pt x="42524" y="109"/>
                  </a:cubicBezTo>
                  <a:cubicBezTo>
                    <a:pt x="42381" y="91"/>
                    <a:pt x="42290" y="84"/>
                    <a:pt x="42233" y="84"/>
                  </a:cubicBezTo>
                  <a:cubicBezTo>
                    <a:pt x="42000" y="84"/>
                    <a:pt x="42325" y="206"/>
                    <a:pt x="41886" y="231"/>
                  </a:cubicBezTo>
                  <a:cubicBezTo>
                    <a:pt x="41795" y="170"/>
                    <a:pt x="42007" y="109"/>
                    <a:pt x="41643" y="79"/>
                  </a:cubicBezTo>
                  <a:cubicBezTo>
                    <a:pt x="41630" y="77"/>
                    <a:pt x="41615" y="76"/>
                    <a:pt x="41596" y="76"/>
                  </a:cubicBezTo>
                  <a:cubicBezTo>
                    <a:pt x="41407" y="76"/>
                    <a:pt x="40918" y="177"/>
                    <a:pt x="40482" y="177"/>
                  </a:cubicBezTo>
                  <a:cubicBezTo>
                    <a:pt x="40343" y="177"/>
                    <a:pt x="40209" y="167"/>
                    <a:pt x="40092" y="139"/>
                  </a:cubicBezTo>
                  <a:lnTo>
                    <a:pt x="40092" y="139"/>
                  </a:lnTo>
                  <a:cubicBezTo>
                    <a:pt x="40214" y="200"/>
                    <a:pt x="40336" y="231"/>
                    <a:pt x="40062" y="261"/>
                  </a:cubicBezTo>
                  <a:cubicBezTo>
                    <a:pt x="40033" y="263"/>
                    <a:pt x="40002" y="264"/>
                    <a:pt x="39970" y="264"/>
                  </a:cubicBezTo>
                  <a:cubicBezTo>
                    <a:pt x="39698" y="264"/>
                    <a:pt x="39314" y="188"/>
                    <a:pt x="39005" y="188"/>
                  </a:cubicBezTo>
                  <a:cubicBezTo>
                    <a:pt x="38887" y="188"/>
                    <a:pt x="38780" y="200"/>
                    <a:pt x="38694" y="231"/>
                  </a:cubicBezTo>
                  <a:cubicBezTo>
                    <a:pt x="38633" y="231"/>
                    <a:pt x="38633" y="231"/>
                    <a:pt x="38633" y="200"/>
                  </a:cubicBezTo>
                  <a:cubicBezTo>
                    <a:pt x="38329" y="231"/>
                    <a:pt x="37661" y="261"/>
                    <a:pt x="37478" y="322"/>
                  </a:cubicBezTo>
                  <a:cubicBezTo>
                    <a:pt x="37412" y="256"/>
                    <a:pt x="37249" y="234"/>
                    <a:pt x="37047" y="234"/>
                  </a:cubicBezTo>
                  <a:cubicBezTo>
                    <a:pt x="36689" y="234"/>
                    <a:pt x="36209" y="300"/>
                    <a:pt x="35925" y="300"/>
                  </a:cubicBezTo>
                  <a:cubicBezTo>
                    <a:pt x="35779" y="300"/>
                    <a:pt x="35685" y="283"/>
                    <a:pt x="35685" y="231"/>
                  </a:cubicBezTo>
                  <a:lnTo>
                    <a:pt x="34773" y="231"/>
                  </a:lnTo>
                  <a:lnTo>
                    <a:pt x="34804" y="200"/>
                  </a:lnTo>
                  <a:cubicBezTo>
                    <a:pt x="34226" y="200"/>
                    <a:pt x="34013" y="261"/>
                    <a:pt x="33831" y="291"/>
                  </a:cubicBezTo>
                  <a:cubicBezTo>
                    <a:pt x="33679" y="291"/>
                    <a:pt x="33801" y="261"/>
                    <a:pt x="33801" y="261"/>
                  </a:cubicBezTo>
                  <a:cubicBezTo>
                    <a:pt x="33499" y="239"/>
                    <a:pt x="33293" y="229"/>
                    <a:pt x="33121" y="229"/>
                  </a:cubicBezTo>
                  <a:cubicBezTo>
                    <a:pt x="32809" y="229"/>
                    <a:pt x="32611" y="263"/>
                    <a:pt x="32159" y="322"/>
                  </a:cubicBezTo>
                  <a:lnTo>
                    <a:pt x="32098" y="261"/>
                  </a:lnTo>
                  <a:cubicBezTo>
                    <a:pt x="32081" y="264"/>
                    <a:pt x="32057" y="265"/>
                    <a:pt x="32026" y="265"/>
                  </a:cubicBezTo>
                  <a:cubicBezTo>
                    <a:pt x="31803" y="265"/>
                    <a:pt x="31243" y="201"/>
                    <a:pt x="30665" y="201"/>
                  </a:cubicBezTo>
                  <a:cubicBezTo>
                    <a:pt x="30462" y="201"/>
                    <a:pt x="30256" y="209"/>
                    <a:pt x="30062" y="231"/>
                  </a:cubicBezTo>
                  <a:cubicBezTo>
                    <a:pt x="30062" y="231"/>
                    <a:pt x="30082" y="211"/>
                    <a:pt x="30122" y="203"/>
                  </a:cubicBezTo>
                  <a:lnTo>
                    <a:pt x="30122" y="203"/>
                  </a:lnTo>
                  <a:cubicBezTo>
                    <a:pt x="30000" y="214"/>
                    <a:pt x="29873" y="218"/>
                    <a:pt x="29743" y="218"/>
                  </a:cubicBezTo>
                  <a:cubicBezTo>
                    <a:pt x="29203" y="218"/>
                    <a:pt x="28617" y="144"/>
                    <a:pt x="28176" y="144"/>
                  </a:cubicBezTo>
                  <a:cubicBezTo>
                    <a:pt x="27905" y="144"/>
                    <a:pt x="27689" y="172"/>
                    <a:pt x="27569" y="261"/>
                  </a:cubicBezTo>
                  <a:lnTo>
                    <a:pt x="26961" y="322"/>
                  </a:lnTo>
                  <a:cubicBezTo>
                    <a:pt x="27752" y="352"/>
                    <a:pt x="26840" y="443"/>
                    <a:pt x="27174" y="504"/>
                  </a:cubicBezTo>
                  <a:cubicBezTo>
                    <a:pt x="26870" y="504"/>
                    <a:pt x="26384" y="413"/>
                    <a:pt x="26749" y="383"/>
                  </a:cubicBezTo>
                  <a:lnTo>
                    <a:pt x="26749" y="383"/>
                  </a:lnTo>
                  <a:lnTo>
                    <a:pt x="26809" y="413"/>
                  </a:lnTo>
                  <a:cubicBezTo>
                    <a:pt x="26961" y="261"/>
                    <a:pt x="25837" y="352"/>
                    <a:pt x="25867" y="261"/>
                  </a:cubicBezTo>
                  <a:cubicBezTo>
                    <a:pt x="24287" y="261"/>
                    <a:pt x="22767" y="200"/>
                    <a:pt x="21308" y="170"/>
                  </a:cubicBezTo>
                  <a:lnTo>
                    <a:pt x="21308" y="170"/>
                  </a:lnTo>
                  <a:lnTo>
                    <a:pt x="21490" y="291"/>
                  </a:lnTo>
                  <a:lnTo>
                    <a:pt x="20974" y="291"/>
                  </a:lnTo>
                  <a:cubicBezTo>
                    <a:pt x="20852" y="261"/>
                    <a:pt x="20791" y="200"/>
                    <a:pt x="21156" y="200"/>
                  </a:cubicBezTo>
                  <a:cubicBezTo>
                    <a:pt x="21120" y="188"/>
                    <a:pt x="21075" y="183"/>
                    <a:pt x="21026" y="183"/>
                  </a:cubicBezTo>
                  <a:cubicBezTo>
                    <a:pt x="20824" y="183"/>
                    <a:pt x="20548" y="267"/>
                    <a:pt x="20548" y="291"/>
                  </a:cubicBezTo>
                  <a:cubicBezTo>
                    <a:pt x="19818" y="231"/>
                    <a:pt x="20822" y="139"/>
                    <a:pt x="20609" y="139"/>
                  </a:cubicBezTo>
                  <a:lnTo>
                    <a:pt x="20305" y="170"/>
                  </a:lnTo>
                  <a:lnTo>
                    <a:pt x="20366" y="170"/>
                  </a:lnTo>
                  <a:cubicBezTo>
                    <a:pt x="20122" y="200"/>
                    <a:pt x="20092" y="261"/>
                    <a:pt x="19667" y="261"/>
                  </a:cubicBezTo>
                  <a:cubicBezTo>
                    <a:pt x="19393" y="231"/>
                    <a:pt x="19515" y="200"/>
                    <a:pt x="19423" y="170"/>
                  </a:cubicBezTo>
                  <a:lnTo>
                    <a:pt x="18603" y="170"/>
                  </a:lnTo>
                  <a:lnTo>
                    <a:pt x="18876" y="261"/>
                  </a:lnTo>
                  <a:cubicBezTo>
                    <a:pt x="18581" y="290"/>
                    <a:pt x="18287" y="263"/>
                    <a:pt x="18547" y="344"/>
                  </a:cubicBezTo>
                  <a:lnTo>
                    <a:pt x="18547" y="344"/>
                  </a:lnTo>
                  <a:cubicBezTo>
                    <a:pt x="18302" y="275"/>
                    <a:pt x="17723" y="261"/>
                    <a:pt x="17166" y="261"/>
                  </a:cubicBezTo>
                  <a:cubicBezTo>
                    <a:pt x="16781" y="261"/>
                    <a:pt x="16407" y="268"/>
                    <a:pt x="16159" y="268"/>
                  </a:cubicBezTo>
                  <a:cubicBezTo>
                    <a:pt x="16035" y="268"/>
                    <a:pt x="15943" y="266"/>
                    <a:pt x="15897" y="261"/>
                  </a:cubicBezTo>
                  <a:cubicBezTo>
                    <a:pt x="15666" y="297"/>
                    <a:pt x="15434" y="311"/>
                    <a:pt x="15185" y="311"/>
                  </a:cubicBezTo>
                  <a:cubicBezTo>
                    <a:pt x="15008" y="311"/>
                    <a:pt x="14822" y="304"/>
                    <a:pt x="14621" y="291"/>
                  </a:cubicBezTo>
                  <a:lnTo>
                    <a:pt x="14621" y="291"/>
                  </a:lnTo>
                  <a:cubicBezTo>
                    <a:pt x="14742" y="322"/>
                    <a:pt x="14803" y="413"/>
                    <a:pt x="14408" y="413"/>
                  </a:cubicBezTo>
                  <a:cubicBezTo>
                    <a:pt x="14555" y="207"/>
                    <a:pt x="13679" y="314"/>
                    <a:pt x="13319" y="184"/>
                  </a:cubicBezTo>
                  <a:lnTo>
                    <a:pt x="13319" y="184"/>
                  </a:lnTo>
                  <a:cubicBezTo>
                    <a:pt x="13422" y="255"/>
                    <a:pt x="12124" y="209"/>
                    <a:pt x="12554" y="352"/>
                  </a:cubicBezTo>
                  <a:cubicBezTo>
                    <a:pt x="12220" y="322"/>
                    <a:pt x="12554" y="261"/>
                    <a:pt x="12280" y="200"/>
                  </a:cubicBezTo>
                  <a:lnTo>
                    <a:pt x="12280" y="200"/>
                  </a:lnTo>
                  <a:cubicBezTo>
                    <a:pt x="12040" y="226"/>
                    <a:pt x="11787" y="235"/>
                    <a:pt x="11525" y="235"/>
                  </a:cubicBezTo>
                  <a:cubicBezTo>
                    <a:pt x="10969" y="235"/>
                    <a:pt x="10374" y="195"/>
                    <a:pt x="9773" y="195"/>
                  </a:cubicBezTo>
                  <a:cubicBezTo>
                    <a:pt x="9656" y="195"/>
                    <a:pt x="9540" y="197"/>
                    <a:pt x="9423" y="200"/>
                  </a:cubicBezTo>
                  <a:cubicBezTo>
                    <a:pt x="9393" y="231"/>
                    <a:pt x="9575" y="261"/>
                    <a:pt x="9332" y="291"/>
                  </a:cubicBezTo>
                  <a:lnTo>
                    <a:pt x="8785" y="170"/>
                  </a:lnTo>
                  <a:cubicBezTo>
                    <a:pt x="8645" y="170"/>
                    <a:pt x="8612" y="260"/>
                    <a:pt x="8439" y="260"/>
                  </a:cubicBezTo>
                  <a:cubicBezTo>
                    <a:pt x="8387" y="260"/>
                    <a:pt x="8322" y="252"/>
                    <a:pt x="8238" y="231"/>
                  </a:cubicBezTo>
                  <a:lnTo>
                    <a:pt x="8238" y="231"/>
                  </a:lnTo>
                  <a:cubicBezTo>
                    <a:pt x="8299" y="261"/>
                    <a:pt x="8359" y="291"/>
                    <a:pt x="8238" y="291"/>
                  </a:cubicBezTo>
                  <a:cubicBezTo>
                    <a:pt x="7699" y="259"/>
                    <a:pt x="7156" y="250"/>
                    <a:pt x="6611" y="250"/>
                  </a:cubicBezTo>
                  <a:cubicBezTo>
                    <a:pt x="5958" y="250"/>
                    <a:pt x="5302" y="263"/>
                    <a:pt x="4646" y="263"/>
                  </a:cubicBezTo>
                  <a:cubicBezTo>
                    <a:pt x="3782" y="263"/>
                    <a:pt x="2919" y="241"/>
                    <a:pt x="2067" y="139"/>
                  </a:cubicBezTo>
                  <a:lnTo>
                    <a:pt x="2067" y="139"/>
                  </a:lnTo>
                  <a:cubicBezTo>
                    <a:pt x="2341" y="200"/>
                    <a:pt x="2159" y="200"/>
                    <a:pt x="1946" y="200"/>
                  </a:cubicBezTo>
                  <a:cubicBezTo>
                    <a:pt x="2067" y="231"/>
                    <a:pt x="1915" y="291"/>
                    <a:pt x="1946" y="322"/>
                  </a:cubicBezTo>
                  <a:lnTo>
                    <a:pt x="1095" y="200"/>
                  </a:lnTo>
                  <a:cubicBezTo>
                    <a:pt x="943" y="322"/>
                    <a:pt x="183" y="231"/>
                    <a:pt x="92" y="322"/>
                  </a:cubicBezTo>
                  <a:lnTo>
                    <a:pt x="365" y="291"/>
                  </a:lnTo>
                  <a:lnTo>
                    <a:pt x="365" y="291"/>
                  </a:lnTo>
                  <a:cubicBezTo>
                    <a:pt x="0" y="413"/>
                    <a:pt x="852" y="535"/>
                    <a:pt x="821" y="687"/>
                  </a:cubicBezTo>
                  <a:cubicBezTo>
                    <a:pt x="885" y="667"/>
                    <a:pt x="957" y="659"/>
                    <a:pt x="1034" y="659"/>
                  </a:cubicBezTo>
                  <a:cubicBezTo>
                    <a:pt x="1313" y="659"/>
                    <a:pt x="1670" y="759"/>
                    <a:pt x="2050" y="759"/>
                  </a:cubicBezTo>
                  <a:cubicBezTo>
                    <a:pt x="2215" y="759"/>
                    <a:pt x="2384" y="740"/>
                    <a:pt x="2554" y="687"/>
                  </a:cubicBezTo>
                  <a:lnTo>
                    <a:pt x="2554" y="687"/>
                  </a:lnTo>
                  <a:cubicBezTo>
                    <a:pt x="2706" y="717"/>
                    <a:pt x="2432" y="747"/>
                    <a:pt x="2493" y="778"/>
                  </a:cubicBezTo>
                  <a:cubicBezTo>
                    <a:pt x="2600" y="742"/>
                    <a:pt x="2707" y="727"/>
                    <a:pt x="2856" y="727"/>
                  </a:cubicBezTo>
                  <a:cubicBezTo>
                    <a:pt x="2962" y="727"/>
                    <a:pt x="3089" y="735"/>
                    <a:pt x="3253" y="747"/>
                  </a:cubicBezTo>
                  <a:lnTo>
                    <a:pt x="3192" y="747"/>
                  </a:lnTo>
                  <a:cubicBezTo>
                    <a:pt x="4256" y="747"/>
                    <a:pt x="4712" y="808"/>
                    <a:pt x="5897" y="839"/>
                  </a:cubicBezTo>
                  <a:lnTo>
                    <a:pt x="5806" y="778"/>
                  </a:lnTo>
                  <a:cubicBezTo>
                    <a:pt x="6080" y="778"/>
                    <a:pt x="6140" y="808"/>
                    <a:pt x="6262" y="808"/>
                  </a:cubicBezTo>
                  <a:cubicBezTo>
                    <a:pt x="6536" y="717"/>
                    <a:pt x="5532" y="808"/>
                    <a:pt x="5806" y="687"/>
                  </a:cubicBezTo>
                  <a:lnTo>
                    <a:pt x="5806" y="687"/>
                  </a:lnTo>
                  <a:cubicBezTo>
                    <a:pt x="6140" y="839"/>
                    <a:pt x="7599" y="687"/>
                    <a:pt x="7843" y="869"/>
                  </a:cubicBezTo>
                  <a:cubicBezTo>
                    <a:pt x="8238" y="869"/>
                    <a:pt x="7721" y="778"/>
                    <a:pt x="8116" y="778"/>
                  </a:cubicBezTo>
                  <a:lnTo>
                    <a:pt x="8207" y="808"/>
                  </a:lnTo>
                  <a:lnTo>
                    <a:pt x="8299" y="778"/>
                  </a:lnTo>
                  <a:cubicBezTo>
                    <a:pt x="8572" y="778"/>
                    <a:pt x="8694" y="839"/>
                    <a:pt x="8724" y="869"/>
                  </a:cubicBezTo>
                  <a:lnTo>
                    <a:pt x="8450" y="869"/>
                  </a:lnTo>
                  <a:cubicBezTo>
                    <a:pt x="8562" y="889"/>
                    <a:pt x="8707" y="896"/>
                    <a:pt x="8855" y="896"/>
                  </a:cubicBezTo>
                  <a:cubicBezTo>
                    <a:pt x="9150" y="896"/>
                    <a:pt x="9454" y="869"/>
                    <a:pt x="9514" y="869"/>
                  </a:cubicBezTo>
                  <a:lnTo>
                    <a:pt x="9150" y="839"/>
                  </a:lnTo>
                  <a:cubicBezTo>
                    <a:pt x="9416" y="831"/>
                    <a:pt x="9697" y="829"/>
                    <a:pt x="9985" y="829"/>
                  </a:cubicBezTo>
                  <a:cubicBezTo>
                    <a:pt x="10273" y="829"/>
                    <a:pt x="10569" y="831"/>
                    <a:pt x="10863" y="831"/>
                  </a:cubicBezTo>
                  <a:cubicBezTo>
                    <a:pt x="11452" y="831"/>
                    <a:pt x="12037" y="823"/>
                    <a:pt x="12554" y="778"/>
                  </a:cubicBezTo>
                  <a:lnTo>
                    <a:pt x="12493" y="747"/>
                  </a:lnTo>
                  <a:cubicBezTo>
                    <a:pt x="12700" y="731"/>
                    <a:pt x="12842" y="726"/>
                    <a:pt x="12955" y="726"/>
                  </a:cubicBezTo>
                  <a:cubicBezTo>
                    <a:pt x="13208" y="726"/>
                    <a:pt x="13311" y="754"/>
                    <a:pt x="13660" y="754"/>
                  </a:cubicBezTo>
                  <a:cubicBezTo>
                    <a:pt x="13749" y="754"/>
                    <a:pt x="13854" y="752"/>
                    <a:pt x="13983" y="747"/>
                  </a:cubicBezTo>
                  <a:lnTo>
                    <a:pt x="13952" y="747"/>
                  </a:lnTo>
                  <a:cubicBezTo>
                    <a:pt x="14134" y="717"/>
                    <a:pt x="14378" y="717"/>
                    <a:pt x="14590" y="717"/>
                  </a:cubicBezTo>
                  <a:cubicBezTo>
                    <a:pt x="14378" y="747"/>
                    <a:pt x="15016" y="778"/>
                    <a:pt x="14742" y="839"/>
                  </a:cubicBezTo>
                  <a:cubicBezTo>
                    <a:pt x="15593" y="778"/>
                    <a:pt x="15168" y="778"/>
                    <a:pt x="15715" y="656"/>
                  </a:cubicBezTo>
                  <a:lnTo>
                    <a:pt x="15867" y="717"/>
                  </a:lnTo>
                  <a:cubicBezTo>
                    <a:pt x="16049" y="656"/>
                    <a:pt x="16049" y="626"/>
                    <a:pt x="16505" y="626"/>
                  </a:cubicBezTo>
                  <a:cubicBezTo>
                    <a:pt x="16141" y="656"/>
                    <a:pt x="16779" y="717"/>
                    <a:pt x="16384" y="778"/>
                  </a:cubicBezTo>
                  <a:cubicBezTo>
                    <a:pt x="16583" y="804"/>
                    <a:pt x="16759" y="813"/>
                    <a:pt x="16916" y="813"/>
                  </a:cubicBezTo>
                  <a:cubicBezTo>
                    <a:pt x="17268" y="813"/>
                    <a:pt x="17530" y="768"/>
                    <a:pt x="17757" y="768"/>
                  </a:cubicBezTo>
                  <a:cubicBezTo>
                    <a:pt x="17895" y="768"/>
                    <a:pt x="18021" y="785"/>
                    <a:pt x="18147" y="839"/>
                  </a:cubicBezTo>
                  <a:cubicBezTo>
                    <a:pt x="18385" y="737"/>
                    <a:pt x="18110" y="720"/>
                    <a:pt x="17863" y="720"/>
                  </a:cubicBezTo>
                  <a:cubicBezTo>
                    <a:pt x="17746" y="720"/>
                    <a:pt x="17635" y="724"/>
                    <a:pt x="17589" y="724"/>
                  </a:cubicBezTo>
                  <a:cubicBezTo>
                    <a:pt x="17559" y="724"/>
                    <a:pt x="17557" y="722"/>
                    <a:pt x="17600" y="717"/>
                  </a:cubicBezTo>
                  <a:cubicBezTo>
                    <a:pt x="17387" y="656"/>
                    <a:pt x="17934" y="595"/>
                    <a:pt x="18208" y="595"/>
                  </a:cubicBezTo>
                  <a:cubicBezTo>
                    <a:pt x="18511" y="595"/>
                    <a:pt x="18724" y="808"/>
                    <a:pt x="19454" y="808"/>
                  </a:cubicBezTo>
                  <a:lnTo>
                    <a:pt x="19302" y="808"/>
                  </a:lnTo>
                  <a:cubicBezTo>
                    <a:pt x="19343" y="813"/>
                    <a:pt x="19384" y="815"/>
                    <a:pt x="19425" y="815"/>
                  </a:cubicBezTo>
                  <a:cubicBezTo>
                    <a:pt x="19587" y="815"/>
                    <a:pt x="19752" y="787"/>
                    <a:pt x="19932" y="787"/>
                  </a:cubicBezTo>
                  <a:cubicBezTo>
                    <a:pt x="20012" y="787"/>
                    <a:pt x="20096" y="792"/>
                    <a:pt x="20183" y="808"/>
                  </a:cubicBezTo>
                  <a:cubicBezTo>
                    <a:pt x="20244" y="778"/>
                    <a:pt x="20312" y="771"/>
                    <a:pt x="20377" y="771"/>
                  </a:cubicBezTo>
                  <a:cubicBezTo>
                    <a:pt x="20429" y="771"/>
                    <a:pt x="20480" y="775"/>
                    <a:pt x="20525" y="775"/>
                  </a:cubicBezTo>
                  <a:cubicBezTo>
                    <a:pt x="20592" y="775"/>
                    <a:pt x="20645" y="766"/>
                    <a:pt x="20670" y="717"/>
                  </a:cubicBezTo>
                  <a:lnTo>
                    <a:pt x="20670" y="717"/>
                  </a:lnTo>
                  <a:lnTo>
                    <a:pt x="20001" y="747"/>
                  </a:lnTo>
                  <a:cubicBezTo>
                    <a:pt x="20306" y="722"/>
                    <a:pt x="20611" y="612"/>
                    <a:pt x="21076" y="612"/>
                  </a:cubicBezTo>
                  <a:cubicBezTo>
                    <a:pt x="21167" y="612"/>
                    <a:pt x="21264" y="616"/>
                    <a:pt x="21369" y="626"/>
                  </a:cubicBezTo>
                  <a:cubicBezTo>
                    <a:pt x="21308" y="656"/>
                    <a:pt x="21125" y="687"/>
                    <a:pt x="21004" y="717"/>
                  </a:cubicBezTo>
                  <a:cubicBezTo>
                    <a:pt x="21042" y="723"/>
                    <a:pt x="21080" y="726"/>
                    <a:pt x="21116" y="726"/>
                  </a:cubicBezTo>
                  <a:cubicBezTo>
                    <a:pt x="21215" y="726"/>
                    <a:pt x="21309" y="708"/>
                    <a:pt x="21409" y="708"/>
                  </a:cubicBezTo>
                  <a:cubicBezTo>
                    <a:pt x="21445" y="708"/>
                    <a:pt x="21482" y="710"/>
                    <a:pt x="21521" y="717"/>
                  </a:cubicBezTo>
                  <a:cubicBezTo>
                    <a:pt x="21490" y="839"/>
                    <a:pt x="20730" y="747"/>
                    <a:pt x="20305" y="839"/>
                  </a:cubicBezTo>
                  <a:cubicBezTo>
                    <a:pt x="20343" y="849"/>
                    <a:pt x="20393" y="853"/>
                    <a:pt x="20448" y="853"/>
                  </a:cubicBezTo>
                  <a:cubicBezTo>
                    <a:pt x="20606" y="853"/>
                    <a:pt x="20806" y="820"/>
                    <a:pt x="20889" y="820"/>
                  </a:cubicBezTo>
                  <a:cubicBezTo>
                    <a:pt x="20939" y="820"/>
                    <a:pt x="20947" y="832"/>
                    <a:pt x="20882" y="869"/>
                  </a:cubicBezTo>
                  <a:cubicBezTo>
                    <a:pt x="20984" y="818"/>
                    <a:pt x="21098" y="805"/>
                    <a:pt x="21225" y="805"/>
                  </a:cubicBezTo>
                  <a:cubicBezTo>
                    <a:pt x="21369" y="805"/>
                    <a:pt x="21527" y="822"/>
                    <a:pt x="21698" y="822"/>
                  </a:cubicBezTo>
                  <a:cubicBezTo>
                    <a:pt x="21825" y="822"/>
                    <a:pt x="21959" y="812"/>
                    <a:pt x="22098" y="778"/>
                  </a:cubicBezTo>
                  <a:lnTo>
                    <a:pt x="22098" y="778"/>
                  </a:lnTo>
                  <a:lnTo>
                    <a:pt x="22068" y="839"/>
                  </a:lnTo>
                  <a:cubicBezTo>
                    <a:pt x="22129" y="839"/>
                    <a:pt x="22311" y="808"/>
                    <a:pt x="22463" y="808"/>
                  </a:cubicBezTo>
                  <a:lnTo>
                    <a:pt x="22189" y="899"/>
                  </a:lnTo>
                  <a:cubicBezTo>
                    <a:pt x="22283" y="878"/>
                    <a:pt x="22374" y="870"/>
                    <a:pt x="22465" y="870"/>
                  </a:cubicBezTo>
                  <a:cubicBezTo>
                    <a:pt x="22723" y="870"/>
                    <a:pt x="22973" y="934"/>
                    <a:pt x="23234" y="934"/>
                  </a:cubicBezTo>
                  <a:cubicBezTo>
                    <a:pt x="23271" y="934"/>
                    <a:pt x="23307" y="933"/>
                    <a:pt x="23344" y="930"/>
                  </a:cubicBezTo>
                  <a:cubicBezTo>
                    <a:pt x="22554" y="930"/>
                    <a:pt x="23162" y="839"/>
                    <a:pt x="22828" y="778"/>
                  </a:cubicBezTo>
                  <a:cubicBezTo>
                    <a:pt x="22972" y="765"/>
                    <a:pt x="23087" y="759"/>
                    <a:pt x="23181" y="759"/>
                  </a:cubicBezTo>
                  <a:cubicBezTo>
                    <a:pt x="23688" y="759"/>
                    <a:pt x="23589" y="921"/>
                    <a:pt x="24268" y="932"/>
                  </a:cubicBezTo>
                  <a:lnTo>
                    <a:pt x="24268" y="932"/>
                  </a:lnTo>
                  <a:cubicBezTo>
                    <a:pt x="24135" y="918"/>
                    <a:pt x="24033" y="888"/>
                    <a:pt x="24165" y="869"/>
                  </a:cubicBezTo>
                  <a:cubicBezTo>
                    <a:pt x="24378" y="869"/>
                    <a:pt x="24682" y="899"/>
                    <a:pt x="24803" y="930"/>
                  </a:cubicBezTo>
                  <a:cubicBezTo>
                    <a:pt x="25533" y="930"/>
                    <a:pt x="24682" y="869"/>
                    <a:pt x="25016" y="808"/>
                  </a:cubicBezTo>
                  <a:lnTo>
                    <a:pt x="25016" y="808"/>
                  </a:lnTo>
                  <a:cubicBezTo>
                    <a:pt x="25080" y="832"/>
                    <a:pt x="25134" y="841"/>
                    <a:pt x="25184" y="841"/>
                  </a:cubicBezTo>
                  <a:cubicBezTo>
                    <a:pt x="25324" y="841"/>
                    <a:pt x="25439" y="770"/>
                    <a:pt x="25685" y="747"/>
                  </a:cubicBezTo>
                  <a:lnTo>
                    <a:pt x="25685" y="839"/>
                  </a:lnTo>
                  <a:cubicBezTo>
                    <a:pt x="25751" y="841"/>
                    <a:pt x="25809" y="842"/>
                    <a:pt x="25859" y="842"/>
                  </a:cubicBezTo>
                  <a:cubicBezTo>
                    <a:pt x="26357" y="842"/>
                    <a:pt x="26105" y="735"/>
                    <a:pt x="26416" y="735"/>
                  </a:cubicBezTo>
                  <a:cubicBezTo>
                    <a:pt x="26475" y="735"/>
                    <a:pt x="26552" y="739"/>
                    <a:pt x="26658" y="747"/>
                  </a:cubicBezTo>
                  <a:lnTo>
                    <a:pt x="26354" y="839"/>
                  </a:lnTo>
                  <a:lnTo>
                    <a:pt x="26354" y="839"/>
                  </a:lnTo>
                  <a:lnTo>
                    <a:pt x="26749" y="808"/>
                  </a:lnTo>
                  <a:lnTo>
                    <a:pt x="26658" y="899"/>
                  </a:lnTo>
                  <a:cubicBezTo>
                    <a:pt x="26907" y="864"/>
                    <a:pt x="27062" y="849"/>
                    <a:pt x="27234" y="849"/>
                  </a:cubicBezTo>
                  <a:cubicBezTo>
                    <a:pt x="27355" y="849"/>
                    <a:pt x="27484" y="856"/>
                    <a:pt x="27661" y="869"/>
                  </a:cubicBezTo>
                  <a:cubicBezTo>
                    <a:pt x="27539" y="808"/>
                    <a:pt x="27691" y="747"/>
                    <a:pt x="28086" y="747"/>
                  </a:cubicBezTo>
                  <a:cubicBezTo>
                    <a:pt x="28329" y="778"/>
                    <a:pt x="27934" y="808"/>
                    <a:pt x="28451" y="808"/>
                  </a:cubicBezTo>
                  <a:cubicBezTo>
                    <a:pt x="28367" y="829"/>
                    <a:pt x="28283" y="865"/>
                    <a:pt x="28169" y="865"/>
                  </a:cubicBezTo>
                  <a:cubicBezTo>
                    <a:pt x="28118" y="865"/>
                    <a:pt x="28061" y="857"/>
                    <a:pt x="27995" y="839"/>
                  </a:cubicBezTo>
                  <a:cubicBezTo>
                    <a:pt x="27965" y="869"/>
                    <a:pt x="27873" y="869"/>
                    <a:pt x="27843" y="899"/>
                  </a:cubicBezTo>
                  <a:cubicBezTo>
                    <a:pt x="27934" y="920"/>
                    <a:pt x="28039" y="926"/>
                    <a:pt x="28146" y="926"/>
                  </a:cubicBezTo>
                  <a:cubicBezTo>
                    <a:pt x="28360" y="926"/>
                    <a:pt x="28583" y="899"/>
                    <a:pt x="28724" y="899"/>
                  </a:cubicBezTo>
                  <a:lnTo>
                    <a:pt x="28512" y="899"/>
                  </a:lnTo>
                  <a:lnTo>
                    <a:pt x="29272" y="778"/>
                  </a:lnTo>
                  <a:lnTo>
                    <a:pt x="29272" y="778"/>
                  </a:lnTo>
                  <a:cubicBezTo>
                    <a:pt x="29393" y="808"/>
                    <a:pt x="29302" y="839"/>
                    <a:pt x="29211" y="869"/>
                  </a:cubicBezTo>
                  <a:cubicBezTo>
                    <a:pt x="29363" y="869"/>
                    <a:pt x="29454" y="808"/>
                    <a:pt x="29697" y="808"/>
                  </a:cubicBezTo>
                  <a:cubicBezTo>
                    <a:pt x="29636" y="869"/>
                    <a:pt x="29667" y="930"/>
                    <a:pt x="29332" y="960"/>
                  </a:cubicBezTo>
                  <a:lnTo>
                    <a:pt x="30062" y="899"/>
                  </a:lnTo>
                  <a:cubicBezTo>
                    <a:pt x="30092" y="930"/>
                    <a:pt x="30427" y="960"/>
                    <a:pt x="30335" y="990"/>
                  </a:cubicBezTo>
                  <a:cubicBezTo>
                    <a:pt x="30372" y="993"/>
                    <a:pt x="30410" y="995"/>
                    <a:pt x="30450" y="995"/>
                  </a:cubicBezTo>
                  <a:cubicBezTo>
                    <a:pt x="30769" y="995"/>
                    <a:pt x="31188" y="915"/>
                    <a:pt x="31586" y="915"/>
                  </a:cubicBezTo>
                  <a:cubicBezTo>
                    <a:pt x="31677" y="915"/>
                    <a:pt x="31768" y="919"/>
                    <a:pt x="31855" y="930"/>
                  </a:cubicBezTo>
                  <a:cubicBezTo>
                    <a:pt x="31886" y="899"/>
                    <a:pt x="31946" y="899"/>
                    <a:pt x="32068" y="899"/>
                  </a:cubicBezTo>
                  <a:cubicBezTo>
                    <a:pt x="32392" y="899"/>
                    <a:pt x="32703" y="940"/>
                    <a:pt x="33054" y="940"/>
                  </a:cubicBezTo>
                  <a:cubicBezTo>
                    <a:pt x="33230" y="940"/>
                    <a:pt x="33415" y="930"/>
                    <a:pt x="33618" y="899"/>
                  </a:cubicBezTo>
                  <a:lnTo>
                    <a:pt x="33952" y="990"/>
                  </a:lnTo>
                  <a:cubicBezTo>
                    <a:pt x="34408" y="990"/>
                    <a:pt x="33497" y="869"/>
                    <a:pt x="34256" y="839"/>
                  </a:cubicBezTo>
                  <a:cubicBezTo>
                    <a:pt x="34320" y="835"/>
                    <a:pt x="34372" y="834"/>
                    <a:pt x="34414" y="834"/>
                  </a:cubicBezTo>
                  <a:cubicBezTo>
                    <a:pt x="34761" y="834"/>
                    <a:pt x="34493" y="933"/>
                    <a:pt x="34682" y="960"/>
                  </a:cubicBezTo>
                  <a:cubicBezTo>
                    <a:pt x="34885" y="915"/>
                    <a:pt x="35189" y="836"/>
                    <a:pt x="35544" y="836"/>
                  </a:cubicBezTo>
                  <a:cubicBezTo>
                    <a:pt x="35667" y="836"/>
                    <a:pt x="35796" y="845"/>
                    <a:pt x="35928" y="869"/>
                  </a:cubicBezTo>
                  <a:cubicBezTo>
                    <a:pt x="35867" y="879"/>
                    <a:pt x="35813" y="882"/>
                    <a:pt x="35763" y="882"/>
                  </a:cubicBezTo>
                  <a:cubicBezTo>
                    <a:pt x="35661" y="882"/>
                    <a:pt x="35574" y="869"/>
                    <a:pt x="35472" y="869"/>
                  </a:cubicBezTo>
                  <a:lnTo>
                    <a:pt x="35867" y="930"/>
                  </a:lnTo>
                  <a:cubicBezTo>
                    <a:pt x="35381" y="1051"/>
                    <a:pt x="35047" y="1021"/>
                    <a:pt x="35411" y="1082"/>
                  </a:cubicBezTo>
                  <a:cubicBezTo>
                    <a:pt x="35442" y="975"/>
                    <a:pt x="35822" y="975"/>
                    <a:pt x="36198" y="975"/>
                  </a:cubicBezTo>
                  <a:cubicBezTo>
                    <a:pt x="36574" y="975"/>
                    <a:pt x="36946" y="975"/>
                    <a:pt x="36962" y="869"/>
                  </a:cubicBezTo>
                  <a:lnTo>
                    <a:pt x="37235" y="899"/>
                  </a:lnTo>
                  <a:cubicBezTo>
                    <a:pt x="37174" y="899"/>
                    <a:pt x="37154" y="913"/>
                    <a:pt x="37120" y="913"/>
                  </a:cubicBezTo>
                  <a:cubicBezTo>
                    <a:pt x="37118" y="913"/>
                    <a:pt x="37116" y="913"/>
                    <a:pt x="37114" y="913"/>
                  </a:cubicBezTo>
                  <a:lnTo>
                    <a:pt x="37114" y="913"/>
                  </a:lnTo>
                  <a:cubicBezTo>
                    <a:pt x="37189" y="927"/>
                    <a:pt x="37249" y="934"/>
                    <a:pt x="37300" y="934"/>
                  </a:cubicBezTo>
                  <a:cubicBezTo>
                    <a:pt x="37533" y="934"/>
                    <a:pt x="37572" y="805"/>
                    <a:pt x="37980" y="805"/>
                  </a:cubicBezTo>
                  <a:cubicBezTo>
                    <a:pt x="38013" y="805"/>
                    <a:pt x="38048" y="806"/>
                    <a:pt x="38086" y="808"/>
                  </a:cubicBezTo>
                  <a:cubicBezTo>
                    <a:pt x="38299" y="808"/>
                    <a:pt x="38451" y="839"/>
                    <a:pt x="38299" y="869"/>
                  </a:cubicBezTo>
                  <a:lnTo>
                    <a:pt x="38785" y="808"/>
                  </a:lnTo>
                  <a:cubicBezTo>
                    <a:pt x="38937" y="808"/>
                    <a:pt x="38907" y="839"/>
                    <a:pt x="38755" y="839"/>
                  </a:cubicBezTo>
                  <a:lnTo>
                    <a:pt x="39515" y="839"/>
                  </a:lnTo>
                  <a:cubicBezTo>
                    <a:pt x="39606" y="808"/>
                    <a:pt x="39849" y="747"/>
                    <a:pt x="39971" y="747"/>
                  </a:cubicBezTo>
                  <a:cubicBezTo>
                    <a:pt x="40077" y="763"/>
                    <a:pt x="40054" y="763"/>
                    <a:pt x="40013" y="763"/>
                  </a:cubicBezTo>
                  <a:cubicBezTo>
                    <a:pt x="39971" y="763"/>
                    <a:pt x="39910" y="763"/>
                    <a:pt x="39940" y="778"/>
                  </a:cubicBezTo>
                  <a:lnTo>
                    <a:pt x="40336" y="747"/>
                  </a:lnTo>
                  <a:lnTo>
                    <a:pt x="40336" y="747"/>
                  </a:lnTo>
                  <a:cubicBezTo>
                    <a:pt x="40518" y="778"/>
                    <a:pt x="40184" y="839"/>
                    <a:pt x="39880" y="839"/>
                  </a:cubicBezTo>
                  <a:cubicBezTo>
                    <a:pt x="39998" y="902"/>
                    <a:pt x="40079" y="922"/>
                    <a:pt x="40155" y="922"/>
                  </a:cubicBezTo>
                  <a:cubicBezTo>
                    <a:pt x="40283" y="922"/>
                    <a:pt x="40401" y="867"/>
                    <a:pt x="40669" y="867"/>
                  </a:cubicBezTo>
                  <a:cubicBezTo>
                    <a:pt x="40720" y="867"/>
                    <a:pt x="40777" y="869"/>
                    <a:pt x="40841" y="874"/>
                  </a:cubicBezTo>
                  <a:lnTo>
                    <a:pt x="40841" y="874"/>
                  </a:lnTo>
                  <a:cubicBezTo>
                    <a:pt x="40834" y="872"/>
                    <a:pt x="40828" y="871"/>
                    <a:pt x="40822" y="869"/>
                  </a:cubicBezTo>
                  <a:cubicBezTo>
                    <a:pt x="40883" y="823"/>
                    <a:pt x="40936" y="808"/>
                    <a:pt x="41000" y="808"/>
                  </a:cubicBezTo>
                  <a:cubicBezTo>
                    <a:pt x="41065" y="808"/>
                    <a:pt x="41141" y="823"/>
                    <a:pt x="41247" y="839"/>
                  </a:cubicBezTo>
                  <a:cubicBezTo>
                    <a:pt x="41308" y="839"/>
                    <a:pt x="41384" y="846"/>
                    <a:pt x="41475" y="846"/>
                  </a:cubicBezTo>
                  <a:cubicBezTo>
                    <a:pt x="41567" y="846"/>
                    <a:pt x="41673" y="839"/>
                    <a:pt x="41795" y="808"/>
                  </a:cubicBezTo>
                  <a:cubicBezTo>
                    <a:pt x="41795" y="863"/>
                    <a:pt x="41882" y="874"/>
                    <a:pt x="42018" y="874"/>
                  </a:cubicBezTo>
                  <a:cubicBezTo>
                    <a:pt x="42108" y="874"/>
                    <a:pt x="42220" y="869"/>
                    <a:pt x="42342" y="869"/>
                  </a:cubicBezTo>
                  <a:lnTo>
                    <a:pt x="42311" y="960"/>
                  </a:lnTo>
                  <a:cubicBezTo>
                    <a:pt x="42615" y="930"/>
                    <a:pt x="42615" y="899"/>
                    <a:pt x="42798" y="839"/>
                  </a:cubicBezTo>
                  <a:cubicBezTo>
                    <a:pt x="43162" y="869"/>
                    <a:pt x="43223" y="930"/>
                    <a:pt x="43314" y="990"/>
                  </a:cubicBezTo>
                  <a:cubicBezTo>
                    <a:pt x="43367" y="993"/>
                    <a:pt x="43407" y="995"/>
                    <a:pt x="43436" y="995"/>
                  </a:cubicBezTo>
                  <a:cubicBezTo>
                    <a:pt x="43729" y="995"/>
                    <a:pt x="42980" y="869"/>
                    <a:pt x="43588" y="869"/>
                  </a:cubicBezTo>
                  <a:cubicBezTo>
                    <a:pt x="43681" y="875"/>
                    <a:pt x="43768" y="877"/>
                    <a:pt x="43853" y="877"/>
                  </a:cubicBezTo>
                  <a:cubicBezTo>
                    <a:pt x="44211" y="877"/>
                    <a:pt x="44519" y="833"/>
                    <a:pt x="44986" y="808"/>
                  </a:cubicBezTo>
                  <a:lnTo>
                    <a:pt x="44986" y="808"/>
                  </a:lnTo>
                  <a:cubicBezTo>
                    <a:pt x="45320" y="839"/>
                    <a:pt x="44925" y="869"/>
                    <a:pt x="45047" y="869"/>
                  </a:cubicBezTo>
                  <a:lnTo>
                    <a:pt x="45351" y="808"/>
                  </a:lnTo>
                  <a:cubicBezTo>
                    <a:pt x="45404" y="808"/>
                    <a:pt x="45411" y="831"/>
                    <a:pt x="45391" y="837"/>
                  </a:cubicBezTo>
                  <a:lnTo>
                    <a:pt x="45391" y="837"/>
                  </a:lnTo>
                  <a:cubicBezTo>
                    <a:pt x="45619" y="806"/>
                    <a:pt x="45417" y="747"/>
                    <a:pt x="45807" y="717"/>
                  </a:cubicBezTo>
                  <a:cubicBezTo>
                    <a:pt x="45822" y="702"/>
                    <a:pt x="45853" y="696"/>
                    <a:pt x="45898" y="696"/>
                  </a:cubicBezTo>
                  <a:cubicBezTo>
                    <a:pt x="46067" y="696"/>
                    <a:pt x="46424" y="782"/>
                    <a:pt x="46774" y="782"/>
                  </a:cubicBezTo>
                  <a:cubicBezTo>
                    <a:pt x="46891" y="782"/>
                    <a:pt x="47006" y="773"/>
                    <a:pt x="47114" y="747"/>
                  </a:cubicBezTo>
                  <a:lnTo>
                    <a:pt x="47114" y="747"/>
                  </a:lnTo>
                  <a:cubicBezTo>
                    <a:pt x="47205" y="778"/>
                    <a:pt x="47053" y="808"/>
                    <a:pt x="47083" y="839"/>
                  </a:cubicBezTo>
                  <a:lnTo>
                    <a:pt x="47083" y="839"/>
                  </a:lnTo>
                  <a:cubicBezTo>
                    <a:pt x="47752" y="778"/>
                    <a:pt x="47661" y="778"/>
                    <a:pt x="48208" y="687"/>
                  </a:cubicBezTo>
                  <a:lnTo>
                    <a:pt x="48664" y="747"/>
                  </a:lnTo>
                  <a:cubicBezTo>
                    <a:pt x="48330" y="687"/>
                    <a:pt x="48755" y="595"/>
                    <a:pt x="49150" y="504"/>
                  </a:cubicBezTo>
                  <a:cubicBezTo>
                    <a:pt x="49029" y="474"/>
                    <a:pt x="48938" y="443"/>
                    <a:pt x="48846" y="443"/>
                  </a:cubicBezTo>
                  <a:lnTo>
                    <a:pt x="49454" y="383"/>
                  </a:lnTo>
                  <a:lnTo>
                    <a:pt x="49454" y="383"/>
                  </a:lnTo>
                  <a:cubicBezTo>
                    <a:pt x="49545" y="413"/>
                    <a:pt x="49485" y="443"/>
                    <a:pt x="49393" y="474"/>
                  </a:cubicBezTo>
                  <a:cubicBezTo>
                    <a:pt x="49424" y="474"/>
                    <a:pt x="49454" y="474"/>
                    <a:pt x="49485" y="443"/>
                  </a:cubicBezTo>
                  <a:lnTo>
                    <a:pt x="49485" y="443"/>
                  </a:lnTo>
                  <a:cubicBezTo>
                    <a:pt x="49697" y="504"/>
                    <a:pt x="49606" y="535"/>
                    <a:pt x="49454" y="595"/>
                  </a:cubicBezTo>
                  <a:cubicBezTo>
                    <a:pt x="49363" y="595"/>
                    <a:pt x="49302" y="565"/>
                    <a:pt x="49211" y="535"/>
                  </a:cubicBezTo>
                  <a:cubicBezTo>
                    <a:pt x="49059" y="595"/>
                    <a:pt x="48938" y="656"/>
                    <a:pt x="48968" y="717"/>
                  </a:cubicBezTo>
                  <a:cubicBezTo>
                    <a:pt x="48998" y="717"/>
                    <a:pt x="49090" y="687"/>
                    <a:pt x="49150" y="687"/>
                  </a:cubicBezTo>
                  <a:cubicBezTo>
                    <a:pt x="49120" y="717"/>
                    <a:pt x="49090" y="717"/>
                    <a:pt x="49120" y="747"/>
                  </a:cubicBezTo>
                  <a:cubicBezTo>
                    <a:pt x="49120" y="747"/>
                    <a:pt x="49211" y="717"/>
                    <a:pt x="49302" y="687"/>
                  </a:cubicBezTo>
                  <a:lnTo>
                    <a:pt x="49424" y="808"/>
                  </a:lnTo>
                  <a:lnTo>
                    <a:pt x="49485" y="778"/>
                  </a:lnTo>
                  <a:lnTo>
                    <a:pt x="50275" y="839"/>
                  </a:lnTo>
                  <a:cubicBezTo>
                    <a:pt x="50852" y="717"/>
                    <a:pt x="51339" y="565"/>
                    <a:pt x="52251" y="504"/>
                  </a:cubicBezTo>
                  <a:lnTo>
                    <a:pt x="52251" y="504"/>
                  </a:lnTo>
                  <a:cubicBezTo>
                    <a:pt x="52038" y="595"/>
                    <a:pt x="52220" y="656"/>
                    <a:pt x="52190" y="747"/>
                  </a:cubicBezTo>
                  <a:cubicBezTo>
                    <a:pt x="52124" y="722"/>
                    <a:pt x="52041" y="713"/>
                    <a:pt x="51948" y="713"/>
                  </a:cubicBezTo>
                  <a:cubicBezTo>
                    <a:pt x="51698" y="713"/>
                    <a:pt x="51366" y="778"/>
                    <a:pt x="51035" y="778"/>
                  </a:cubicBezTo>
                  <a:cubicBezTo>
                    <a:pt x="51278" y="778"/>
                    <a:pt x="51217" y="808"/>
                    <a:pt x="51156" y="839"/>
                  </a:cubicBezTo>
                  <a:lnTo>
                    <a:pt x="51156" y="839"/>
                  </a:lnTo>
                  <a:lnTo>
                    <a:pt x="52008" y="747"/>
                  </a:lnTo>
                  <a:lnTo>
                    <a:pt x="52008" y="747"/>
                  </a:lnTo>
                  <a:cubicBezTo>
                    <a:pt x="51977" y="808"/>
                    <a:pt x="52190" y="808"/>
                    <a:pt x="52403" y="839"/>
                  </a:cubicBezTo>
                  <a:lnTo>
                    <a:pt x="52403" y="839"/>
                  </a:lnTo>
                  <a:cubicBezTo>
                    <a:pt x="52220" y="687"/>
                    <a:pt x="53011" y="717"/>
                    <a:pt x="53375" y="687"/>
                  </a:cubicBezTo>
                  <a:lnTo>
                    <a:pt x="53375" y="687"/>
                  </a:lnTo>
                  <a:cubicBezTo>
                    <a:pt x="53375" y="747"/>
                    <a:pt x="53315" y="778"/>
                    <a:pt x="52889" y="778"/>
                  </a:cubicBezTo>
                  <a:cubicBezTo>
                    <a:pt x="52967" y="799"/>
                    <a:pt x="53036" y="807"/>
                    <a:pt x="53099" y="807"/>
                  </a:cubicBezTo>
                  <a:cubicBezTo>
                    <a:pt x="53356" y="807"/>
                    <a:pt x="53517" y="669"/>
                    <a:pt x="53784" y="669"/>
                  </a:cubicBezTo>
                  <a:cubicBezTo>
                    <a:pt x="53836" y="669"/>
                    <a:pt x="53892" y="674"/>
                    <a:pt x="53953" y="687"/>
                  </a:cubicBezTo>
                  <a:cubicBezTo>
                    <a:pt x="53831" y="687"/>
                    <a:pt x="53770" y="687"/>
                    <a:pt x="53740" y="717"/>
                  </a:cubicBezTo>
                  <a:cubicBezTo>
                    <a:pt x="53815" y="698"/>
                    <a:pt x="53923" y="691"/>
                    <a:pt x="54032" y="691"/>
                  </a:cubicBezTo>
                  <a:cubicBezTo>
                    <a:pt x="54274" y="691"/>
                    <a:pt x="54523" y="726"/>
                    <a:pt x="54439" y="747"/>
                  </a:cubicBezTo>
                  <a:lnTo>
                    <a:pt x="54318" y="747"/>
                  </a:lnTo>
                  <a:cubicBezTo>
                    <a:pt x="54483" y="754"/>
                    <a:pt x="54685" y="758"/>
                    <a:pt x="54899" y="758"/>
                  </a:cubicBezTo>
                  <a:cubicBezTo>
                    <a:pt x="55593" y="758"/>
                    <a:pt x="56413" y="719"/>
                    <a:pt x="56506" y="626"/>
                  </a:cubicBezTo>
                  <a:lnTo>
                    <a:pt x="56506" y="626"/>
                  </a:lnTo>
                  <a:cubicBezTo>
                    <a:pt x="56506" y="626"/>
                    <a:pt x="56415" y="778"/>
                    <a:pt x="56354" y="808"/>
                  </a:cubicBezTo>
                  <a:lnTo>
                    <a:pt x="57570" y="383"/>
                  </a:lnTo>
                  <a:lnTo>
                    <a:pt x="57570" y="383"/>
                  </a:lnTo>
                  <a:cubicBezTo>
                    <a:pt x="57479" y="474"/>
                    <a:pt x="57874" y="747"/>
                    <a:pt x="57327" y="808"/>
                  </a:cubicBezTo>
                  <a:cubicBezTo>
                    <a:pt x="57403" y="823"/>
                    <a:pt x="57494" y="831"/>
                    <a:pt x="57608" y="831"/>
                  </a:cubicBezTo>
                  <a:cubicBezTo>
                    <a:pt x="57722" y="831"/>
                    <a:pt x="57859" y="823"/>
                    <a:pt x="58026" y="808"/>
                  </a:cubicBezTo>
                  <a:cubicBezTo>
                    <a:pt x="57904" y="778"/>
                    <a:pt x="57752" y="656"/>
                    <a:pt x="57904" y="626"/>
                  </a:cubicBezTo>
                  <a:lnTo>
                    <a:pt x="57904" y="626"/>
                  </a:lnTo>
                  <a:cubicBezTo>
                    <a:pt x="58297" y="747"/>
                    <a:pt x="58179" y="687"/>
                    <a:pt x="58684" y="806"/>
                  </a:cubicBezTo>
                  <a:lnTo>
                    <a:pt x="58684" y="806"/>
                  </a:lnTo>
                  <a:cubicBezTo>
                    <a:pt x="58562" y="772"/>
                    <a:pt x="58704" y="622"/>
                    <a:pt x="58914" y="622"/>
                  </a:cubicBezTo>
                  <a:cubicBezTo>
                    <a:pt x="58931" y="622"/>
                    <a:pt x="58950" y="623"/>
                    <a:pt x="58968" y="626"/>
                  </a:cubicBezTo>
                  <a:cubicBezTo>
                    <a:pt x="58938" y="626"/>
                    <a:pt x="58999" y="778"/>
                    <a:pt x="58907" y="808"/>
                  </a:cubicBezTo>
                  <a:lnTo>
                    <a:pt x="59514" y="635"/>
                  </a:lnTo>
                  <a:lnTo>
                    <a:pt x="59514" y="635"/>
                  </a:lnTo>
                  <a:cubicBezTo>
                    <a:pt x="59413" y="675"/>
                    <a:pt x="59527" y="780"/>
                    <a:pt x="59667" y="808"/>
                  </a:cubicBezTo>
                  <a:cubicBezTo>
                    <a:pt x="59654" y="802"/>
                    <a:pt x="59671" y="799"/>
                    <a:pt x="59708" y="799"/>
                  </a:cubicBezTo>
                  <a:cubicBezTo>
                    <a:pt x="59808" y="799"/>
                    <a:pt x="60054" y="817"/>
                    <a:pt x="60234" y="817"/>
                  </a:cubicBezTo>
                  <a:cubicBezTo>
                    <a:pt x="60301" y="817"/>
                    <a:pt x="60358" y="815"/>
                    <a:pt x="60397" y="808"/>
                  </a:cubicBezTo>
                  <a:lnTo>
                    <a:pt x="60123" y="778"/>
                  </a:lnTo>
                  <a:lnTo>
                    <a:pt x="60123" y="778"/>
                  </a:lnTo>
                  <a:cubicBezTo>
                    <a:pt x="60162" y="779"/>
                    <a:pt x="60198" y="780"/>
                    <a:pt x="60233" y="780"/>
                  </a:cubicBezTo>
                  <a:cubicBezTo>
                    <a:pt x="60855" y="780"/>
                    <a:pt x="60891" y="535"/>
                    <a:pt x="61582" y="535"/>
                  </a:cubicBezTo>
                  <a:cubicBezTo>
                    <a:pt x="61491" y="565"/>
                    <a:pt x="61369" y="747"/>
                    <a:pt x="61734" y="778"/>
                  </a:cubicBezTo>
                  <a:cubicBezTo>
                    <a:pt x="61917" y="687"/>
                    <a:pt x="62494" y="352"/>
                    <a:pt x="63132" y="291"/>
                  </a:cubicBezTo>
                  <a:lnTo>
                    <a:pt x="63254" y="352"/>
                  </a:lnTo>
                  <a:lnTo>
                    <a:pt x="63740" y="291"/>
                  </a:lnTo>
                  <a:lnTo>
                    <a:pt x="63740" y="291"/>
                  </a:lnTo>
                  <a:cubicBezTo>
                    <a:pt x="63436" y="413"/>
                    <a:pt x="62585" y="687"/>
                    <a:pt x="62099" y="808"/>
                  </a:cubicBezTo>
                  <a:cubicBezTo>
                    <a:pt x="62292" y="830"/>
                    <a:pt x="62258" y="851"/>
                    <a:pt x="62361" y="851"/>
                  </a:cubicBezTo>
                  <a:cubicBezTo>
                    <a:pt x="62403" y="851"/>
                    <a:pt x="62469" y="847"/>
                    <a:pt x="62585" y="839"/>
                  </a:cubicBezTo>
                  <a:lnTo>
                    <a:pt x="62585" y="839"/>
                  </a:lnTo>
                  <a:cubicBezTo>
                    <a:pt x="62737" y="899"/>
                    <a:pt x="62372" y="930"/>
                    <a:pt x="62251" y="930"/>
                  </a:cubicBezTo>
                  <a:lnTo>
                    <a:pt x="63193" y="960"/>
                  </a:lnTo>
                  <a:cubicBezTo>
                    <a:pt x="63163" y="869"/>
                    <a:pt x="63953" y="869"/>
                    <a:pt x="63892" y="778"/>
                  </a:cubicBezTo>
                  <a:lnTo>
                    <a:pt x="63892" y="778"/>
                  </a:lnTo>
                  <a:lnTo>
                    <a:pt x="62859" y="869"/>
                  </a:lnTo>
                  <a:cubicBezTo>
                    <a:pt x="62828" y="778"/>
                    <a:pt x="63467" y="595"/>
                    <a:pt x="64135" y="595"/>
                  </a:cubicBezTo>
                  <a:cubicBezTo>
                    <a:pt x="64318" y="656"/>
                    <a:pt x="64014" y="778"/>
                    <a:pt x="64014" y="808"/>
                  </a:cubicBezTo>
                  <a:cubicBezTo>
                    <a:pt x="64078" y="787"/>
                    <a:pt x="64386" y="765"/>
                    <a:pt x="64582" y="765"/>
                  </a:cubicBezTo>
                  <a:cubicBezTo>
                    <a:pt x="64663" y="765"/>
                    <a:pt x="64726" y="769"/>
                    <a:pt x="64743" y="778"/>
                  </a:cubicBezTo>
                  <a:lnTo>
                    <a:pt x="64439" y="839"/>
                  </a:lnTo>
                  <a:cubicBezTo>
                    <a:pt x="64471" y="841"/>
                    <a:pt x="64501" y="842"/>
                    <a:pt x="64530" y="842"/>
                  </a:cubicBezTo>
                  <a:cubicBezTo>
                    <a:pt x="64779" y="842"/>
                    <a:pt x="64971" y="766"/>
                    <a:pt x="65207" y="766"/>
                  </a:cubicBezTo>
                  <a:cubicBezTo>
                    <a:pt x="65298" y="766"/>
                    <a:pt x="65395" y="777"/>
                    <a:pt x="65503" y="808"/>
                  </a:cubicBezTo>
                  <a:cubicBezTo>
                    <a:pt x="65649" y="808"/>
                    <a:pt x="65873" y="886"/>
                    <a:pt x="65972" y="886"/>
                  </a:cubicBezTo>
                  <a:cubicBezTo>
                    <a:pt x="65997" y="886"/>
                    <a:pt x="66014" y="881"/>
                    <a:pt x="66020" y="869"/>
                  </a:cubicBezTo>
                  <a:cubicBezTo>
                    <a:pt x="65746" y="747"/>
                    <a:pt x="65716" y="383"/>
                    <a:pt x="65868" y="291"/>
                  </a:cubicBezTo>
                  <a:lnTo>
                    <a:pt x="65868" y="291"/>
                  </a:lnTo>
                  <a:cubicBezTo>
                    <a:pt x="65929" y="322"/>
                    <a:pt x="66689" y="413"/>
                    <a:pt x="66871" y="474"/>
                  </a:cubicBezTo>
                  <a:cubicBezTo>
                    <a:pt x="67145" y="565"/>
                    <a:pt x="66506" y="687"/>
                    <a:pt x="66719" y="778"/>
                  </a:cubicBezTo>
                  <a:cubicBezTo>
                    <a:pt x="66719" y="747"/>
                    <a:pt x="66871" y="717"/>
                    <a:pt x="66932" y="687"/>
                  </a:cubicBezTo>
                  <a:lnTo>
                    <a:pt x="66932" y="687"/>
                  </a:lnTo>
                  <a:cubicBezTo>
                    <a:pt x="67084" y="717"/>
                    <a:pt x="66841" y="778"/>
                    <a:pt x="67205" y="778"/>
                  </a:cubicBezTo>
                  <a:cubicBezTo>
                    <a:pt x="67230" y="729"/>
                    <a:pt x="67351" y="719"/>
                    <a:pt x="67453" y="719"/>
                  </a:cubicBezTo>
                  <a:cubicBezTo>
                    <a:pt x="67521" y="719"/>
                    <a:pt x="67581" y="724"/>
                    <a:pt x="67597" y="724"/>
                  </a:cubicBezTo>
                  <a:cubicBezTo>
                    <a:pt x="67617" y="724"/>
                    <a:pt x="67570" y="717"/>
                    <a:pt x="67388" y="687"/>
                  </a:cubicBezTo>
                  <a:cubicBezTo>
                    <a:pt x="67499" y="676"/>
                    <a:pt x="67577" y="673"/>
                    <a:pt x="67647" y="673"/>
                  </a:cubicBezTo>
                  <a:cubicBezTo>
                    <a:pt x="67786" y="673"/>
                    <a:pt x="67894" y="687"/>
                    <a:pt x="68178" y="687"/>
                  </a:cubicBezTo>
                  <a:cubicBezTo>
                    <a:pt x="68026" y="626"/>
                    <a:pt x="68543" y="474"/>
                    <a:pt x="68877" y="443"/>
                  </a:cubicBezTo>
                  <a:cubicBezTo>
                    <a:pt x="68877" y="474"/>
                    <a:pt x="68938" y="504"/>
                    <a:pt x="68968" y="504"/>
                  </a:cubicBezTo>
                  <a:cubicBezTo>
                    <a:pt x="69698" y="535"/>
                    <a:pt x="70093" y="565"/>
                    <a:pt x="70762" y="565"/>
                  </a:cubicBezTo>
                  <a:cubicBezTo>
                    <a:pt x="70822" y="595"/>
                    <a:pt x="71126" y="626"/>
                    <a:pt x="71005" y="687"/>
                  </a:cubicBezTo>
                  <a:cubicBezTo>
                    <a:pt x="71096" y="656"/>
                    <a:pt x="71187" y="626"/>
                    <a:pt x="71400" y="626"/>
                  </a:cubicBezTo>
                  <a:cubicBezTo>
                    <a:pt x="71795" y="717"/>
                    <a:pt x="70914" y="626"/>
                    <a:pt x="71218" y="747"/>
                  </a:cubicBezTo>
                  <a:cubicBezTo>
                    <a:pt x="71248" y="687"/>
                    <a:pt x="71765" y="656"/>
                    <a:pt x="72069" y="626"/>
                  </a:cubicBezTo>
                  <a:cubicBezTo>
                    <a:pt x="72033" y="590"/>
                    <a:pt x="71918" y="578"/>
                    <a:pt x="71774" y="578"/>
                  </a:cubicBezTo>
                  <a:cubicBezTo>
                    <a:pt x="71552" y="578"/>
                    <a:pt x="71262" y="607"/>
                    <a:pt x="71096" y="626"/>
                  </a:cubicBezTo>
                  <a:cubicBezTo>
                    <a:pt x="71096" y="504"/>
                    <a:pt x="71613" y="383"/>
                    <a:pt x="72312" y="322"/>
                  </a:cubicBezTo>
                  <a:cubicBezTo>
                    <a:pt x="72374" y="318"/>
                    <a:pt x="72424" y="317"/>
                    <a:pt x="72465" y="317"/>
                  </a:cubicBezTo>
                  <a:cubicBezTo>
                    <a:pt x="72748" y="317"/>
                    <a:pt x="72593" y="387"/>
                    <a:pt x="72621" y="387"/>
                  </a:cubicBezTo>
                  <a:cubicBezTo>
                    <a:pt x="72625" y="387"/>
                    <a:pt x="72633" y="386"/>
                    <a:pt x="72646" y="383"/>
                  </a:cubicBezTo>
                  <a:cubicBezTo>
                    <a:pt x="72708" y="384"/>
                    <a:pt x="72765" y="385"/>
                    <a:pt x="72819" y="385"/>
                  </a:cubicBezTo>
                  <a:cubicBezTo>
                    <a:pt x="73522" y="385"/>
                    <a:pt x="73581" y="240"/>
                    <a:pt x="74039" y="240"/>
                  </a:cubicBezTo>
                  <a:cubicBezTo>
                    <a:pt x="74133" y="240"/>
                    <a:pt x="74243" y="246"/>
                    <a:pt x="74379" y="261"/>
                  </a:cubicBezTo>
                  <a:cubicBezTo>
                    <a:pt x="74744" y="322"/>
                    <a:pt x="74409" y="413"/>
                    <a:pt x="74470" y="474"/>
                  </a:cubicBezTo>
                  <a:cubicBezTo>
                    <a:pt x="74409" y="478"/>
                    <a:pt x="74352" y="480"/>
                    <a:pt x="74298" y="480"/>
                  </a:cubicBezTo>
                  <a:cubicBezTo>
                    <a:pt x="73973" y="480"/>
                    <a:pt x="73753" y="413"/>
                    <a:pt x="73467" y="413"/>
                  </a:cubicBezTo>
                  <a:lnTo>
                    <a:pt x="73862" y="474"/>
                  </a:lnTo>
                  <a:cubicBezTo>
                    <a:pt x="73761" y="474"/>
                    <a:pt x="73592" y="487"/>
                    <a:pt x="73446" y="487"/>
                  </a:cubicBezTo>
                  <a:cubicBezTo>
                    <a:pt x="73372" y="487"/>
                    <a:pt x="73305" y="484"/>
                    <a:pt x="73254" y="474"/>
                  </a:cubicBezTo>
                  <a:lnTo>
                    <a:pt x="73254" y="474"/>
                  </a:lnTo>
                  <a:cubicBezTo>
                    <a:pt x="73528" y="565"/>
                    <a:pt x="75017" y="504"/>
                    <a:pt x="75807" y="565"/>
                  </a:cubicBezTo>
                  <a:cubicBezTo>
                    <a:pt x="75959" y="535"/>
                    <a:pt x="76203" y="504"/>
                    <a:pt x="76081" y="474"/>
                  </a:cubicBezTo>
                  <a:lnTo>
                    <a:pt x="75838" y="474"/>
                  </a:lnTo>
                  <a:cubicBezTo>
                    <a:pt x="75595" y="413"/>
                    <a:pt x="76324" y="383"/>
                    <a:pt x="75990" y="352"/>
                  </a:cubicBezTo>
                  <a:cubicBezTo>
                    <a:pt x="76260" y="328"/>
                    <a:pt x="76571" y="283"/>
                    <a:pt x="76937" y="283"/>
                  </a:cubicBezTo>
                  <a:cubicBezTo>
                    <a:pt x="77023" y="283"/>
                    <a:pt x="77113" y="286"/>
                    <a:pt x="77206" y="291"/>
                  </a:cubicBezTo>
                  <a:lnTo>
                    <a:pt x="77297" y="383"/>
                  </a:lnTo>
                  <a:cubicBezTo>
                    <a:pt x="77275" y="361"/>
                    <a:pt x="77117" y="340"/>
                    <a:pt x="76983" y="340"/>
                  </a:cubicBezTo>
                  <a:cubicBezTo>
                    <a:pt x="76928" y="340"/>
                    <a:pt x="76876" y="343"/>
                    <a:pt x="76841" y="352"/>
                  </a:cubicBezTo>
                  <a:cubicBezTo>
                    <a:pt x="76858" y="349"/>
                    <a:pt x="76879" y="348"/>
                    <a:pt x="76902" y="348"/>
                  </a:cubicBezTo>
                  <a:cubicBezTo>
                    <a:pt x="77051" y="348"/>
                    <a:pt x="77313" y="400"/>
                    <a:pt x="77526" y="400"/>
                  </a:cubicBezTo>
                  <a:cubicBezTo>
                    <a:pt x="77629" y="400"/>
                    <a:pt x="77720" y="388"/>
                    <a:pt x="77783" y="352"/>
                  </a:cubicBezTo>
                  <a:lnTo>
                    <a:pt x="77449" y="291"/>
                  </a:lnTo>
                  <a:cubicBezTo>
                    <a:pt x="77764" y="239"/>
                    <a:pt x="78124" y="164"/>
                    <a:pt x="78490" y="164"/>
                  </a:cubicBezTo>
                  <a:cubicBezTo>
                    <a:pt x="78548" y="164"/>
                    <a:pt x="78606" y="166"/>
                    <a:pt x="78665" y="170"/>
                  </a:cubicBezTo>
                  <a:cubicBezTo>
                    <a:pt x="78558" y="124"/>
                    <a:pt x="78528" y="124"/>
                    <a:pt x="78486" y="124"/>
                  </a:cubicBezTo>
                  <a:cubicBezTo>
                    <a:pt x="78444" y="124"/>
                    <a:pt x="78391" y="124"/>
                    <a:pt x="78239" y="79"/>
                  </a:cubicBezTo>
                  <a:lnTo>
                    <a:pt x="78239" y="79"/>
                  </a:lnTo>
                  <a:cubicBezTo>
                    <a:pt x="78376" y="139"/>
                    <a:pt x="78102" y="139"/>
                    <a:pt x="77848" y="139"/>
                  </a:cubicBezTo>
                  <a:cubicBezTo>
                    <a:pt x="77634" y="139"/>
                    <a:pt x="77433" y="139"/>
                    <a:pt x="77501" y="176"/>
                  </a:cubicBezTo>
                  <a:lnTo>
                    <a:pt x="77501" y="176"/>
                  </a:lnTo>
                  <a:cubicBezTo>
                    <a:pt x="77232" y="91"/>
                    <a:pt x="77021" y="160"/>
                    <a:pt x="76628" y="48"/>
                  </a:cubicBezTo>
                  <a:lnTo>
                    <a:pt x="76628" y="48"/>
                  </a:lnTo>
                  <a:cubicBezTo>
                    <a:pt x="76658" y="79"/>
                    <a:pt x="76780" y="109"/>
                    <a:pt x="76415" y="109"/>
                  </a:cubicBezTo>
                  <a:lnTo>
                    <a:pt x="76324" y="109"/>
                  </a:lnTo>
                  <a:cubicBezTo>
                    <a:pt x="76324" y="109"/>
                    <a:pt x="76324" y="109"/>
                    <a:pt x="76354" y="139"/>
                  </a:cubicBezTo>
                  <a:cubicBezTo>
                    <a:pt x="76446" y="139"/>
                    <a:pt x="76506" y="170"/>
                    <a:pt x="76537" y="170"/>
                  </a:cubicBezTo>
                  <a:cubicBezTo>
                    <a:pt x="76354" y="231"/>
                    <a:pt x="75777" y="231"/>
                    <a:pt x="75595" y="291"/>
                  </a:cubicBezTo>
                  <a:cubicBezTo>
                    <a:pt x="75382" y="261"/>
                    <a:pt x="75686" y="231"/>
                    <a:pt x="75564" y="200"/>
                  </a:cubicBezTo>
                  <a:lnTo>
                    <a:pt x="75564" y="200"/>
                  </a:lnTo>
                  <a:lnTo>
                    <a:pt x="75260" y="261"/>
                  </a:lnTo>
                  <a:cubicBezTo>
                    <a:pt x="75260" y="200"/>
                    <a:pt x="74713" y="139"/>
                    <a:pt x="75199" y="109"/>
                  </a:cubicBezTo>
                  <a:lnTo>
                    <a:pt x="74774" y="109"/>
                  </a:lnTo>
                  <a:cubicBezTo>
                    <a:pt x="74580" y="88"/>
                    <a:pt x="74341" y="66"/>
                    <a:pt x="74132" y="66"/>
                  </a:cubicBezTo>
                  <a:cubicBezTo>
                    <a:pt x="74045" y="66"/>
                    <a:pt x="73964" y="70"/>
                    <a:pt x="73892" y="79"/>
                  </a:cubicBezTo>
                  <a:cubicBezTo>
                    <a:pt x="73733" y="79"/>
                    <a:pt x="73522" y="130"/>
                    <a:pt x="73503" y="130"/>
                  </a:cubicBezTo>
                  <a:cubicBezTo>
                    <a:pt x="73497" y="130"/>
                    <a:pt x="73512" y="124"/>
                    <a:pt x="73558" y="109"/>
                  </a:cubicBezTo>
                  <a:lnTo>
                    <a:pt x="73558" y="109"/>
                  </a:lnTo>
                  <a:lnTo>
                    <a:pt x="72859" y="139"/>
                  </a:lnTo>
                  <a:lnTo>
                    <a:pt x="72829" y="139"/>
                  </a:lnTo>
                  <a:cubicBezTo>
                    <a:pt x="72750" y="136"/>
                    <a:pt x="72669" y="134"/>
                    <a:pt x="72588" y="134"/>
                  </a:cubicBezTo>
                  <a:cubicBezTo>
                    <a:pt x="72220" y="134"/>
                    <a:pt x="71829" y="164"/>
                    <a:pt x="71423" y="164"/>
                  </a:cubicBezTo>
                  <a:cubicBezTo>
                    <a:pt x="71157" y="164"/>
                    <a:pt x="70885" y="151"/>
                    <a:pt x="70610" y="109"/>
                  </a:cubicBezTo>
                  <a:cubicBezTo>
                    <a:pt x="70438" y="131"/>
                    <a:pt x="70266" y="152"/>
                    <a:pt x="70040" y="152"/>
                  </a:cubicBezTo>
                  <a:cubicBezTo>
                    <a:pt x="69947" y="152"/>
                    <a:pt x="69844" y="148"/>
                    <a:pt x="69728" y="139"/>
                  </a:cubicBezTo>
                  <a:lnTo>
                    <a:pt x="69667" y="79"/>
                  </a:lnTo>
                  <a:cubicBezTo>
                    <a:pt x="69622" y="83"/>
                    <a:pt x="69569" y="85"/>
                    <a:pt x="69512" y="85"/>
                  </a:cubicBezTo>
                  <a:cubicBezTo>
                    <a:pt x="69290" y="85"/>
                    <a:pt x="69004" y="57"/>
                    <a:pt x="68815" y="57"/>
                  </a:cubicBezTo>
                  <a:cubicBezTo>
                    <a:pt x="68731" y="57"/>
                    <a:pt x="68666" y="63"/>
                    <a:pt x="68634" y="79"/>
                  </a:cubicBezTo>
                  <a:cubicBezTo>
                    <a:pt x="68498" y="17"/>
                    <a:pt x="68232" y="0"/>
                    <a:pt x="67928" y="0"/>
                  </a:cubicBezTo>
                  <a:close/>
                  <a:moveTo>
                    <a:pt x="41247" y="839"/>
                  </a:moveTo>
                  <a:cubicBezTo>
                    <a:pt x="41150" y="839"/>
                    <a:pt x="40995" y="877"/>
                    <a:pt x="40890" y="877"/>
                  </a:cubicBezTo>
                  <a:cubicBezTo>
                    <a:pt x="40888" y="877"/>
                    <a:pt x="40887" y="877"/>
                    <a:pt x="40885" y="877"/>
                  </a:cubicBezTo>
                  <a:lnTo>
                    <a:pt x="40885" y="877"/>
                  </a:lnTo>
                  <a:cubicBezTo>
                    <a:pt x="40940" y="882"/>
                    <a:pt x="41000" y="890"/>
                    <a:pt x="41065" y="899"/>
                  </a:cubicBezTo>
                  <a:lnTo>
                    <a:pt x="40670" y="930"/>
                  </a:lnTo>
                  <a:cubicBezTo>
                    <a:pt x="40943" y="1051"/>
                    <a:pt x="41247" y="990"/>
                    <a:pt x="41673" y="1082"/>
                  </a:cubicBezTo>
                  <a:cubicBezTo>
                    <a:pt x="41582" y="1021"/>
                    <a:pt x="40792" y="899"/>
                    <a:pt x="41247" y="8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flipH="1">
              <a:off x="1928728" y="932637"/>
              <a:ext cx="56173" cy="515518"/>
            </a:xfrm>
            <a:custGeom>
              <a:avLst/>
              <a:gdLst/>
              <a:ahLst/>
              <a:cxnLst/>
              <a:rect l="l" t="t" r="r" b="b"/>
              <a:pathLst>
                <a:path w="1156" h="10609" extrusionOk="0">
                  <a:moveTo>
                    <a:pt x="352" y="776"/>
                  </a:moveTo>
                  <a:cubicBezTo>
                    <a:pt x="361" y="776"/>
                    <a:pt x="375" y="781"/>
                    <a:pt x="395" y="791"/>
                  </a:cubicBezTo>
                  <a:cubicBezTo>
                    <a:pt x="362" y="797"/>
                    <a:pt x="344" y="813"/>
                    <a:pt x="333" y="833"/>
                  </a:cubicBezTo>
                  <a:lnTo>
                    <a:pt x="333" y="833"/>
                  </a:lnTo>
                  <a:cubicBezTo>
                    <a:pt x="338" y="809"/>
                    <a:pt x="327" y="776"/>
                    <a:pt x="352" y="776"/>
                  </a:cubicBezTo>
                  <a:close/>
                  <a:moveTo>
                    <a:pt x="882" y="1095"/>
                  </a:moveTo>
                  <a:cubicBezTo>
                    <a:pt x="865" y="1103"/>
                    <a:pt x="854" y="1110"/>
                    <a:pt x="846" y="1116"/>
                  </a:cubicBezTo>
                  <a:lnTo>
                    <a:pt x="846" y="1116"/>
                  </a:lnTo>
                  <a:cubicBezTo>
                    <a:pt x="858" y="1114"/>
                    <a:pt x="870" y="1107"/>
                    <a:pt x="882" y="1095"/>
                  </a:cubicBezTo>
                  <a:close/>
                  <a:moveTo>
                    <a:pt x="219" y="1266"/>
                  </a:moveTo>
                  <a:lnTo>
                    <a:pt x="213" y="1277"/>
                  </a:lnTo>
                  <a:cubicBezTo>
                    <a:pt x="219" y="1277"/>
                    <a:pt x="220" y="1273"/>
                    <a:pt x="219" y="1266"/>
                  </a:cubicBezTo>
                  <a:close/>
                  <a:moveTo>
                    <a:pt x="912" y="1794"/>
                  </a:moveTo>
                  <a:lnTo>
                    <a:pt x="912" y="1794"/>
                  </a:lnTo>
                  <a:cubicBezTo>
                    <a:pt x="907" y="1795"/>
                    <a:pt x="903" y="1796"/>
                    <a:pt x="899" y="1797"/>
                  </a:cubicBezTo>
                  <a:lnTo>
                    <a:pt x="899" y="1797"/>
                  </a:lnTo>
                  <a:cubicBezTo>
                    <a:pt x="903" y="1797"/>
                    <a:pt x="907" y="1796"/>
                    <a:pt x="912" y="1794"/>
                  </a:cubicBezTo>
                  <a:close/>
                  <a:moveTo>
                    <a:pt x="855" y="2592"/>
                  </a:moveTo>
                  <a:cubicBezTo>
                    <a:pt x="859" y="2592"/>
                    <a:pt x="867" y="2599"/>
                    <a:pt x="882" y="2615"/>
                  </a:cubicBezTo>
                  <a:lnTo>
                    <a:pt x="851" y="2615"/>
                  </a:lnTo>
                  <a:cubicBezTo>
                    <a:pt x="851" y="2599"/>
                    <a:pt x="851" y="2592"/>
                    <a:pt x="855" y="2592"/>
                  </a:cubicBezTo>
                  <a:close/>
                  <a:moveTo>
                    <a:pt x="366" y="6613"/>
                  </a:moveTo>
                  <a:cubicBezTo>
                    <a:pt x="365" y="6613"/>
                    <a:pt x="365" y="6617"/>
                    <a:pt x="365" y="6627"/>
                  </a:cubicBezTo>
                  <a:lnTo>
                    <a:pt x="395" y="6627"/>
                  </a:lnTo>
                  <a:cubicBezTo>
                    <a:pt x="375" y="6627"/>
                    <a:pt x="368" y="6613"/>
                    <a:pt x="366" y="6613"/>
                  </a:cubicBezTo>
                  <a:close/>
                  <a:moveTo>
                    <a:pt x="456" y="6688"/>
                  </a:moveTo>
                  <a:cubicBezTo>
                    <a:pt x="456" y="6688"/>
                    <a:pt x="456" y="6718"/>
                    <a:pt x="426" y="6718"/>
                  </a:cubicBezTo>
                  <a:cubicBezTo>
                    <a:pt x="395" y="6718"/>
                    <a:pt x="426" y="6718"/>
                    <a:pt x="456" y="6688"/>
                  </a:cubicBezTo>
                  <a:close/>
                  <a:moveTo>
                    <a:pt x="791" y="1"/>
                  </a:moveTo>
                  <a:lnTo>
                    <a:pt x="791" y="61"/>
                  </a:lnTo>
                  <a:cubicBezTo>
                    <a:pt x="766" y="49"/>
                    <a:pt x="742" y="44"/>
                    <a:pt x="717" y="44"/>
                  </a:cubicBezTo>
                  <a:cubicBezTo>
                    <a:pt x="619" y="44"/>
                    <a:pt x="517" y="122"/>
                    <a:pt x="395" y="122"/>
                  </a:cubicBezTo>
                  <a:cubicBezTo>
                    <a:pt x="517" y="153"/>
                    <a:pt x="213" y="244"/>
                    <a:pt x="395" y="335"/>
                  </a:cubicBezTo>
                  <a:cubicBezTo>
                    <a:pt x="385" y="345"/>
                    <a:pt x="375" y="348"/>
                    <a:pt x="365" y="348"/>
                  </a:cubicBezTo>
                  <a:cubicBezTo>
                    <a:pt x="345" y="348"/>
                    <a:pt x="324" y="335"/>
                    <a:pt x="304" y="335"/>
                  </a:cubicBezTo>
                  <a:cubicBezTo>
                    <a:pt x="365" y="365"/>
                    <a:pt x="395" y="396"/>
                    <a:pt x="365" y="426"/>
                  </a:cubicBezTo>
                  <a:lnTo>
                    <a:pt x="335" y="426"/>
                  </a:lnTo>
                  <a:cubicBezTo>
                    <a:pt x="365" y="578"/>
                    <a:pt x="304" y="639"/>
                    <a:pt x="243" y="791"/>
                  </a:cubicBezTo>
                  <a:lnTo>
                    <a:pt x="335" y="791"/>
                  </a:lnTo>
                  <a:cubicBezTo>
                    <a:pt x="304" y="821"/>
                    <a:pt x="304" y="821"/>
                    <a:pt x="274" y="852"/>
                  </a:cubicBezTo>
                  <a:cubicBezTo>
                    <a:pt x="285" y="854"/>
                    <a:pt x="294" y="856"/>
                    <a:pt x="302" y="856"/>
                  </a:cubicBezTo>
                  <a:cubicBezTo>
                    <a:pt x="315" y="856"/>
                    <a:pt x="323" y="852"/>
                    <a:pt x="328" y="846"/>
                  </a:cubicBezTo>
                  <a:lnTo>
                    <a:pt x="328" y="846"/>
                  </a:lnTo>
                  <a:cubicBezTo>
                    <a:pt x="302" y="920"/>
                    <a:pt x="356" y="1042"/>
                    <a:pt x="243" y="1064"/>
                  </a:cubicBezTo>
                  <a:cubicBezTo>
                    <a:pt x="243" y="1071"/>
                    <a:pt x="247" y="1074"/>
                    <a:pt x="251" y="1074"/>
                  </a:cubicBezTo>
                  <a:cubicBezTo>
                    <a:pt x="260" y="1074"/>
                    <a:pt x="274" y="1066"/>
                    <a:pt x="285" y="1066"/>
                  </a:cubicBezTo>
                  <a:cubicBezTo>
                    <a:pt x="296" y="1066"/>
                    <a:pt x="304" y="1072"/>
                    <a:pt x="304" y="1095"/>
                  </a:cubicBezTo>
                  <a:lnTo>
                    <a:pt x="274" y="1095"/>
                  </a:lnTo>
                  <a:lnTo>
                    <a:pt x="335" y="1125"/>
                  </a:lnTo>
                  <a:cubicBezTo>
                    <a:pt x="304" y="1156"/>
                    <a:pt x="274" y="1186"/>
                    <a:pt x="213" y="1186"/>
                  </a:cubicBezTo>
                  <a:cubicBezTo>
                    <a:pt x="243" y="1156"/>
                    <a:pt x="213" y="1156"/>
                    <a:pt x="213" y="1125"/>
                  </a:cubicBezTo>
                  <a:lnTo>
                    <a:pt x="213" y="1125"/>
                  </a:lnTo>
                  <a:cubicBezTo>
                    <a:pt x="165" y="1173"/>
                    <a:pt x="212" y="1240"/>
                    <a:pt x="219" y="1266"/>
                  </a:cubicBezTo>
                  <a:lnTo>
                    <a:pt x="219" y="1266"/>
                  </a:lnTo>
                  <a:lnTo>
                    <a:pt x="243" y="1216"/>
                  </a:lnTo>
                  <a:lnTo>
                    <a:pt x="243" y="1216"/>
                  </a:lnTo>
                  <a:cubicBezTo>
                    <a:pt x="274" y="1368"/>
                    <a:pt x="213" y="1551"/>
                    <a:pt x="304" y="1703"/>
                  </a:cubicBezTo>
                  <a:lnTo>
                    <a:pt x="335" y="1672"/>
                  </a:lnTo>
                  <a:lnTo>
                    <a:pt x="335" y="1672"/>
                  </a:lnTo>
                  <a:cubicBezTo>
                    <a:pt x="395" y="1794"/>
                    <a:pt x="304" y="1764"/>
                    <a:pt x="335" y="1885"/>
                  </a:cubicBezTo>
                  <a:cubicBezTo>
                    <a:pt x="365" y="1915"/>
                    <a:pt x="395" y="1946"/>
                    <a:pt x="365" y="1976"/>
                  </a:cubicBezTo>
                  <a:cubicBezTo>
                    <a:pt x="359" y="1970"/>
                    <a:pt x="352" y="1968"/>
                    <a:pt x="345" y="1968"/>
                  </a:cubicBezTo>
                  <a:cubicBezTo>
                    <a:pt x="327" y="1968"/>
                    <a:pt x="307" y="1985"/>
                    <a:pt x="278" y="1985"/>
                  </a:cubicBezTo>
                  <a:cubicBezTo>
                    <a:pt x="268" y="1985"/>
                    <a:pt x="256" y="1983"/>
                    <a:pt x="243" y="1976"/>
                  </a:cubicBezTo>
                  <a:lnTo>
                    <a:pt x="243" y="1976"/>
                  </a:lnTo>
                  <a:cubicBezTo>
                    <a:pt x="335" y="2098"/>
                    <a:pt x="304" y="2037"/>
                    <a:pt x="426" y="2128"/>
                  </a:cubicBezTo>
                  <a:lnTo>
                    <a:pt x="365" y="2128"/>
                  </a:lnTo>
                  <a:cubicBezTo>
                    <a:pt x="426" y="2159"/>
                    <a:pt x="456" y="2159"/>
                    <a:pt x="487" y="2219"/>
                  </a:cubicBezTo>
                  <a:cubicBezTo>
                    <a:pt x="470" y="2203"/>
                    <a:pt x="455" y="2197"/>
                    <a:pt x="442" y="2197"/>
                  </a:cubicBezTo>
                  <a:cubicBezTo>
                    <a:pt x="420" y="2197"/>
                    <a:pt x="401" y="2211"/>
                    <a:pt x="379" y="2211"/>
                  </a:cubicBezTo>
                  <a:cubicBezTo>
                    <a:pt x="366" y="2211"/>
                    <a:pt x="351" y="2206"/>
                    <a:pt x="335" y="2189"/>
                  </a:cubicBezTo>
                  <a:lnTo>
                    <a:pt x="335" y="2189"/>
                  </a:lnTo>
                  <a:cubicBezTo>
                    <a:pt x="213" y="2341"/>
                    <a:pt x="456" y="2371"/>
                    <a:pt x="274" y="2432"/>
                  </a:cubicBezTo>
                  <a:cubicBezTo>
                    <a:pt x="300" y="2443"/>
                    <a:pt x="319" y="2447"/>
                    <a:pt x="334" y="2447"/>
                  </a:cubicBezTo>
                  <a:cubicBezTo>
                    <a:pt x="400" y="2447"/>
                    <a:pt x="377" y="2367"/>
                    <a:pt x="389" y="2367"/>
                  </a:cubicBezTo>
                  <a:cubicBezTo>
                    <a:pt x="391" y="2367"/>
                    <a:pt x="393" y="2369"/>
                    <a:pt x="395" y="2371"/>
                  </a:cubicBezTo>
                  <a:cubicBezTo>
                    <a:pt x="401" y="2366"/>
                    <a:pt x="409" y="2363"/>
                    <a:pt x="417" y="2363"/>
                  </a:cubicBezTo>
                  <a:cubicBezTo>
                    <a:pt x="455" y="2363"/>
                    <a:pt x="511" y="2413"/>
                    <a:pt x="487" y="2463"/>
                  </a:cubicBezTo>
                  <a:cubicBezTo>
                    <a:pt x="487" y="2493"/>
                    <a:pt x="274" y="2523"/>
                    <a:pt x="304" y="2615"/>
                  </a:cubicBezTo>
                  <a:cubicBezTo>
                    <a:pt x="304" y="2615"/>
                    <a:pt x="274" y="2615"/>
                    <a:pt x="274" y="2584"/>
                  </a:cubicBezTo>
                  <a:lnTo>
                    <a:pt x="274" y="2584"/>
                  </a:lnTo>
                  <a:cubicBezTo>
                    <a:pt x="243" y="2645"/>
                    <a:pt x="335" y="2675"/>
                    <a:pt x="274" y="2706"/>
                  </a:cubicBezTo>
                  <a:cubicBezTo>
                    <a:pt x="365" y="2736"/>
                    <a:pt x="274" y="2767"/>
                    <a:pt x="395" y="2767"/>
                  </a:cubicBezTo>
                  <a:lnTo>
                    <a:pt x="365" y="2706"/>
                  </a:lnTo>
                  <a:lnTo>
                    <a:pt x="365" y="2706"/>
                  </a:lnTo>
                  <a:cubicBezTo>
                    <a:pt x="395" y="2736"/>
                    <a:pt x="517" y="2797"/>
                    <a:pt x="456" y="2888"/>
                  </a:cubicBezTo>
                  <a:cubicBezTo>
                    <a:pt x="426" y="2858"/>
                    <a:pt x="395" y="2858"/>
                    <a:pt x="395" y="2827"/>
                  </a:cubicBezTo>
                  <a:lnTo>
                    <a:pt x="395" y="2827"/>
                  </a:lnTo>
                  <a:cubicBezTo>
                    <a:pt x="365" y="2858"/>
                    <a:pt x="426" y="2888"/>
                    <a:pt x="365" y="2888"/>
                  </a:cubicBezTo>
                  <a:cubicBezTo>
                    <a:pt x="243" y="2888"/>
                    <a:pt x="335" y="2797"/>
                    <a:pt x="243" y="2736"/>
                  </a:cubicBezTo>
                  <a:lnTo>
                    <a:pt x="243" y="2736"/>
                  </a:lnTo>
                  <a:cubicBezTo>
                    <a:pt x="219" y="2761"/>
                    <a:pt x="294" y="2805"/>
                    <a:pt x="259" y="2805"/>
                  </a:cubicBezTo>
                  <a:cubicBezTo>
                    <a:pt x="251" y="2805"/>
                    <a:pt x="236" y="2803"/>
                    <a:pt x="213" y="2797"/>
                  </a:cubicBezTo>
                  <a:lnTo>
                    <a:pt x="213" y="2797"/>
                  </a:lnTo>
                  <a:cubicBezTo>
                    <a:pt x="365" y="2858"/>
                    <a:pt x="183" y="2919"/>
                    <a:pt x="304" y="2979"/>
                  </a:cubicBezTo>
                  <a:lnTo>
                    <a:pt x="243" y="2979"/>
                  </a:lnTo>
                  <a:cubicBezTo>
                    <a:pt x="243" y="2979"/>
                    <a:pt x="304" y="3010"/>
                    <a:pt x="304" y="3010"/>
                  </a:cubicBezTo>
                  <a:lnTo>
                    <a:pt x="183" y="2979"/>
                  </a:lnTo>
                  <a:lnTo>
                    <a:pt x="183" y="2979"/>
                  </a:lnTo>
                  <a:cubicBezTo>
                    <a:pt x="274" y="3040"/>
                    <a:pt x="122" y="3101"/>
                    <a:pt x="183" y="3131"/>
                  </a:cubicBezTo>
                  <a:cubicBezTo>
                    <a:pt x="183" y="3096"/>
                    <a:pt x="192" y="3088"/>
                    <a:pt x="207" y="3088"/>
                  </a:cubicBezTo>
                  <a:cubicBezTo>
                    <a:pt x="218" y="3088"/>
                    <a:pt x="234" y="3093"/>
                    <a:pt x="252" y="3093"/>
                  </a:cubicBezTo>
                  <a:cubicBezTo>
                    <a:pt x="268" y="3093"/>
                    <a:pt x="286" y="3089"/>
                    <a:pt x="304" y="3071"/>
                  </a:cubicBezTo>
                  <a:lnTo>
                    <a:pt x="304" y="3071"/>
                  </a:lnTo>
                  <a:cubicBezTo>
                    <a:pt x="395" y="3192"/>
                    <a:pt x="122" y="3162"/>
                    <a:pt x="152" y="3314"/>
                  </a:cubicBezTo>
                  <a:cubicBezTo>
                    <a:pt x="152" y="3289"/>
                    <a:pt x="192" y="3245"/>
                    <a:pt x="223" y="3245"/>
                  </a:cubicBezTo>
                  <a:cubicBezTo>
                    <a:pt x="231" y="3245"/>
                    <a:pt x="238" y="3247"/>
                    <a:pt x="243" y="3253"/>
                  </a:cubicBezTo>
                  <a:cubicBezTo>
                    <a:pt x="213" y="3283"/>
                    <a:pt x="183" y="3314"/>
                    <a:pt x="152" y="3344"/>
                  </a:cubicBezTo>
                  <a:cubicBezTo>
                    <a:pt x="152" y="3371"/>
                    <a:pt x="158" y="3379"/>
                    <a:pt x="167" y="3379"/>
                  </a:cubicBezTo>
                  <a:cubicBezTo>
                    <a:pt x="181" y="3379"/>
                    <a:pt x="206" y="3357"/>
                    <a:pt x="235" y="3357"/>
                  </a:cubicBezTo>
                  <a:cubicBezTo>
                    <a:pt x="247" y="3357"/>
                    <a:pt x="261" y="3361"/>
                    <a:pt x="274" y="3374"/>
                  </a:cubicBezTo>
                  <a:cubicBezTo>
                    <a:pt x="183" y="3405"/>
                    <a:pt x="304" y="3405"/>
                    <a:pt x="335" y="3466"/>
                  </a:cubicBezTo>
                  <a:lnTo>
                    <a:pt x="274" y="3466"/>
                  </a:lnTo>
                  <a:cubicBezTo>
                    <a:pt x="213" y="3587"/>
                    <a:pt x="426" y="3496"/>
                    <a:pt x="365" y="3587"/>
                  </a:cubicBezTo>
                  <a:lnTo>
                    <a:pt x="243" y="3557"/>
                  </a:lnTo>
                  <a:lnTo>
                    <a:pt x="274" y="3587"/>
                  </a:lnTo>
                  <a:lnTo>
                    <a:pt x="213" y="3587"/>
                  </a:lnTo>
                  <a:cubicBezTo>
                    <a:pt x="274" y="3648"/>
                    <a:pt x="243" y="3678"/>
                    <a:pt x="213" y="3709"/>
                  </a:cubicBezTo>
                  <a:cubicBezTo>
                    <a:pt x="274" y="3709"/>
                    <a:pt x="365" y="3739"/>
                    <a:pt x="365" y="3770"/>
                  </a:cubicBezTo>
                  <a:cubicBezTo>
                    <a:pt x="304" y="3800"/>
                    <a:pt x="274" y="3770"/>
                    <a:pt x="304" y="3830"/>
                  </a:cubicBezTo>
                  <a:cubicBezTo>
                    <a:pt x="243" y="3830"/>
                    <a:pt x="183" y="3800"/>
                    <a:pt x="274" y="3770"/>
                  </a:cubicBezTo>
                  <a:cubicBezTo>
                    <a:pt x="243" y="3770"/>
                    <a:pt x="213" y="3739"/>
                    <a:pt x="183" y="3739"/>
                  </a:cubicBezTo>
                  <a:cubicBezTo>
                    <a:pt x="152" y="3800"/>
                    <a:pt x="183" y="3830"/>
                    <a:pt x="183" y="3861"/>
                  </a:cubicBezTo>
                  <a:cubicBezTo>
                    <a:pt x="183" y="3861"/>
                    <a:pt x="183" y="3830"/>
                    <a:pt x="213" y="3830"/>
                  </a:cubicBezTo>
                  <a:lnTo>
                    <a:pt x="304" y="3952"/>
                  </a:lnTo>
                  <a:cubicBezTo>
                    <a:pt x="274" y="3952"/>
                    <a:pt x="244" y="3952"/>
                    <a:pt x="243" y="3922"/>
                  </a:cubicBezTo>
                  <a:lnTo>
                    <a:pt x="243" y="3922"/>
                  </a:lnTo>
                  <a:cubicBezTo>
                    <a:pt x="244" y="3952"/>
                    <a:pt x="274" y="3982"/>
                    <a:pt x="274" y="4013"/>
                  </a:cubicBezTo>
                  <a:cubicBezTo>
                    <a:pt x="213" y="3982"/>
                    <a:pt x="152" y="3982"/>
                    <a:pt x="122" y="3952"/>
                  </a:cubicBezTo>
                  <a:lnTo>
                    <a:pt x="122" y="3952"/>
                  </a:lnTo>
                  <a:lnTo>
                    <a:pt x="183" y="4043"/>
                  </a:lnTo>
                  <a:cubicBezTo>
                    <a:pt x="158" y="4043"/>
                    <a:pt x="134" y="4082"/>
                    <a:pt x="110" y="4082"/>
                  </a:cubicBezTo>
                  <a:cubicBezTo>
                    <a:pt x="104" y="4082"/>
                    <a:pt x="98" y="4080"/>
                    <a:pt x="91" y="4074"/>
                  </a:cubicBezTo>
                  <a:lnTo>
                    <a:pt x="91" y="4074"/>
                  </a:lnTo>
                  <a:cubicBezTo>
                    <a:pt x="61" y="4134"/>
                    <a:pt x="213" y="4226"/>
                    <a:pt x="183" y="4286"/>
                  </a:cubicBezTo>
                  <a:cubicBezTo>
                    <a:pt x="183" y="4286"/>
                    <a:pt x="183" y="4317"/>
                    <a:pt x="213" y="4317"/>
                  </a:cubicBezTo>
                  <a:cubicBezTo>
                    <a:pt x="183" y="4378"/>
                    <a:pt x="122" y="4438"/>
                    <a:pt x="183" y="4530"/>
                  </a:cubicBezTo>
                  <a:lnTo>
                    <a:pt x="91" y="4560"/>
                  </a:lnTo>
                  <a:cubicBezTo>
                    <a:pt x="98" y="4574"/>
                    <a:pt x="108" y="4578"/>
                    <a:pt x="120" y="4578"/>
                  </a:cubicBezTo>
                  <a:cubicBezTo>
                    <a:pt x="142" y="4578"/>
                    <a:pt x="170" y="4564"/>
                    <a:pt x="199" y="4564"/>
                  </a:cubicBezTo>
                  <a:cubicBezTo>
                    <a:pt x="225" y="4564"/>
                    <a:pt x="251" y="4576"/>
                    <a:pt x="274" y="4621"/>
                  </a:cubicBezTo>
                  <a:cubicBezTo>
                    <a:pt x="304" y="4681"/>
                    <a:pt x="183" y="4651"/>
                    <a:pt x="152" y="4681"/>
                  </a:cubicBezTo>
                  <a:cubicBezTo>
                    <a:pt x="183" y="4712"/>
                    <a:pt x="304" y="4773"/>
                    <a:pt x="213" y="4833"/>
                  </a:cubicBezTo>
                  <a:cubicBezTo>
                    <a:pt x="213" y="4803"/>
                    <a:pt x="213" y="4803"/>
                    <a:pt x="213" y="4773"/>
                  </a:cubicBezTo>
                  <a:lnTo>
                    <a:pt x="152" y="4833"/>
                  </a:lnTo>
                  <a:cubicBezTo>
                    <a:pt x="88" y="4790"/>
                    <a:pt x="84" y="4747"/>
                    <a:pt x="55" y="4747"/>
                  </a:cubicBezTo>
                  <a:cubicBezTo>
                    <a:pt x="43" y="4747"/>
                    <a:pt x="27" y="4755"/>
                    <a:pt x="0" y="4773"/>
                  </a:cubicBezTo>
                  <a:cubicBezTo>
                    <a:pt x="213" y="4773"/>
                    <a:pt x="31" y="4985"/>
                    <a:pt x="213" y="4985"/>
                  </a:cubicBezTo>
                  <a:lnTo>
                    <a:pt x="183" y="5016"/>
                  </a:lnTo>
                  <a:cubicBezTo>
                    <a:pt x="183" y="5016"/>
                    <a:pt x="183" y="5016"/>
                    <a:pt x="183" y="4985"/>
                  </a:cubicBezTo>
                  <a:lnTo>
                    <a:pt x="183" y="4985"/>
                  </a:lnTo>
                  <a:cubicBezTo>
                    <a:pt x="91" y="5046"/>
                    <a:pt x="335" y="5046"/>
                    <a:pt x="304" y="5137"/>
                  </a:cubicBezTo>
                  <a:cubicBezTo>
                    <a:pt x="274" y="5168"/>
                    <a:pt x="243" y="5168"/>
                    <a:pt x="213" y="5168"/>
                  </a:cubicBezTo>
                  <a:lnTo>
                    <a:pt x="274" y="5229"/>
                  </a:lnTo>
                  <a:lnTo>
                    <a:pt x="243" y="5229"/>
                  </a:lnTo>
                  <a:lnTo>
                    <a:pt x="243" y="5320"/>
                  </a:lnTo>
                  <a:cubicBezTo>
                    <a:pt x="274" y="5320"/>
                    <a:pt x="335" y="5381"/>
                    <a:pt x="365" y="5381"/>
                  </a:cubicBezTo>
                  <a:cubicBezTo>
                    <a:pt x="355" y="5391"/>
                    <a:pt x="348" y="5394"/>
                    <a:pt x="342" y="5394"/>
                  </a:cubicBezTo>
                  <a:cubicBezTo>
                    <a:pt x="331" y="5394"/>
                    <a:pt x="324" y="5381"/>
                    <a:pt x="304" y="5381"/>
                  </a:cubicBezTo>
                  <a:lnTo>
                    <a:pt x="365" y="5441"/>
                  </a:lnTo>
                  <a:cubicBezTo>
                    <a:pt x="304" y="5441"/>
                    <a:pt x="243" y="5411"/>
                    <a:pt x="274" y="5381"/>
                  </a:cubicBezTo>
                  <a:lnTo>
                    <a:pt x="274" y="5381"/>
                  </a:lnTo>
                  <a:cubicBezTo>
                    <a:pt x="61" y="5411"/>
                    <a:pt x="304" y="5411"/>
                    <a:pt x="183" y="5533"/>
                  </a:cubicBezTo>
                  <a:lnTo>
                    <a:pt x="152" y="5472"/>
                  </a:lnTo>
                  <a:cubicBezTo>
                    <a:pt x="61" y="5502"/>
                    <a:pt x="91" y="5563"/>
                    <a:pt x="31" y="5624"/>
                  </a:cubicBezTo>
                  <a:cubicBezTo>
                    <a:pt x="54" y="5601"/>
                    <a:pt x="147" y="5543"/>
                    <a:pt x="204" y="5543"/>
                  </a:cubicBezTo>
                  <a:cubicBezTo>
                    <a:pt x="222" y="5543"/>
                    <a:pt x="236" y="5548"/>
                    <a:pt x="243" y="5563"/>
                  </a:cubicBezTo>
                  <a:cubicBezTo>
                    <a:pt x="243" y="5533"/>
                    <a:pt x="183" y="5502"/>
                    <a:pt x="243" y="5502"/>
                  </a:cubicBezTo>
                  <a:cubicBezTo>
                    <a:pt x="304" y="5502"/>
                    <a:pt x="274" y="5533"/>
                    <a:pt x="243" y="5563"/>
                  </a:cubicBezTo>
                  <a:cubicBezTo>
                    <a:pt x="243" y="5563"/>
                    <a:pt x="243" y="5593"/>
                    <a:pt x="274" y="5624"/>
                  </a:cubicBezTo>
                  <a:cubicBezTo>
                    <a:pt x="213" y="5624"/>
                    <a:pt x="213" y="5654"/>
                    <a:pt x="213" y="5685"/>
                  </a:cubicBezTo>
                  <a:lnTo>
                    <a:pt x="122" y="5685"/>
                  </a:lnTo>
                  <a:cubicBezTo>
                    <a:pt x="152" y="5745"/>
                    <a:pt x="213" y="5745"/>
                    <a:pt x="243" y="5776"/>
                  </a:cubicBezTo>
                  <a:cubicBezTo>
                    <a:pt x="243" y="5806"/>
                    <a:pt x="152" y="5806"/>
                    <a:pt x="91" y="5837"/>
                  </a:cubicBezTo>
                  <a:cubicBezTo>
                    <a:pt x="91" y="5850"/>
                    <a:pt x="97" y="5854"/>
                    <a:pt x="107" y="5854"/>
                  </a:cubicBezTo>
                  <a:cubicBezTo>
                    <a:pt x="127" y="5854"/>
                    <a:pt x="166" y="5832"/>
                    <a:pt x="198" y="5832"/>
                  </a:cubicBezTo>
                  <a:cubicBezTo>
                    <a:pt x="218" y="5832"/>
                    <a:pt x="234" y="5840"/>
                    <a:pt x="243" y="5867"/>
                  </a:cubicBezTo>
                  <a:cubicBezTo>
                    <a:pt x="183" y="5928"/>
                    <a:pt x="243" y="5988"/>
                    <a:pt x="304" y="6049"/>
                  </a:cubicBezTo>
                  <a:cubicBezTo>
                    <a:pt x="293" y="6072"/>
                    <a:pt x="282" y="6078"/>
                    <a:pt x="271" y="6078"/>
                  </a:cubicBezTo>
                  <a:cubicBezTo>
                    <a:pt x="258" y="6078"/>
                    <a:pt x="246" y="6071"/>
                    <a:pt x="234" y="6071"/>
                  </a:cubicBezTo>
                  <a:cubicBezTo>
                    <a:pt x="227" y="6071"/>
                    <a:pt x="220" y="6073"/>
                    <a:pt x="213" y="6080"/>
                  </a:cubicBezTo>
                  <a:lnTo>
                    <a:pt x="274" y="6110"/>
                  </a:lnTo>
                  <a:lnTo>
                    <a:pt x="243" y="6110"/>
                  </a:lnTo>
                  <a:cubicBezTo>
                    <a:pt x="274" y="6140"/>
                    <a:pt x="335" y="6110"/>
                    <a:pt x="365" y="6171"/>
                  </a:cubicBezTo>
                  <a:cubicBezTo>
                    <a:pt x="487" y="6171"/>
                    <a:pt x="213" y="6262"/>
                    <a:pt x="335" y="6353"/>
                  </a:cubicBezTo>
                  <a:cubicBezTo>
                    <a:pt x="314" y="6353"/>
                    <a:pt x="294" y="6340"/>
                    <a:pt x="274" y="6340"/>
                  </a:cubicBezTo>
                  <a:cubicBezTo>
                    <a:pt x="264" y="6340"/>
                    <a:pt x="254" y="6343"/>
                    <a:pt x="243" y="6353"/>
                  </a:cubicBezTo>
                  <a:cubicBezTo>
                    <a:pt x="304" y="6444"/>
                    <a:pt x="304" y="6414"/>
                    <a:pt x="395" y="6505"/>
                  </a:cubicBezTo>
                  <a:lnTo>
                    <a:pt x="335" y="6566"/>
                  </a:lnTo>
                  <a:cubicBezTo>
                    <a:pt x="361" y="6548"/>
                    <a:pt x="385" y="6541"/>
                    <a:pt x="408" y="6541"/>
                  </a:cubicBezTo>
                  <a:cubicBezTo>
                    <a:pt x="464" y="6541"/>
                    <a:pt x="513" y="6584"/>
                    <a:pt x="578" y="6627"/>
                  </a:cubicBezTo>
                  <a:cubicBezTo>
                    <a:pt x="608" y="6596"/>
                    <a:pt x="639" y="6596"/>
                    <a:pt x="639" y="6566"/>
                  </a:cubicBezTo>
                  <a:lnTo>
                    <a:pt x="699" y="6657"/>
                  </a:lnTo>
                  <a:lnTo>
                    <a:pt x="639" y="6657"/>
                  </a:lnTo>
                  <a:cubicBezTo>
                    <a:pt x="623" y="6672"/>
                    <a:pt x="601" y="6680"/>
                    <a:pt x="574" y="6680"/>
                  </a:cubicBezTo>
                  <a:cubicBezTo>
                    <a:pt x="547" y="6680"/>
                    <a:pt x="517" y="6672"/>
                    <a:pt x="487" y="6657"/>
                  </a:cubicBezTo>
                  <a:cubicBezTo>
                    <a:pt x="517" y="6657"/>
                    <a:pt x="517" y="6627"/>
                    <a:pt x="547" y="6627"/>
                  </a:cubicBezTo>
                  <a:cubicBezTo>
                    <a:pt x="487" y="6596"/>
                    <a:pt x="426" y="6596"/>
                    <a:pt x="365" y="6596"/>
                  </a:cubicBezTo>
                  <a:cubicBezTo>
                    <a:pt x="395" y="6596"/>
                    <a:pt x="395" y="6596"/>
                    <a:pt x="395" y="6627"/>
                  </a:cubicBezTo>
                  <a:lnTo>
                    <a:pt x="274" y="6657"/>
                  </a:lnTo>
                  <a:lnTo>
                    <a:pt x="335" y="6657"/>
                  </a:lnTo>
                  <a:lnTo>
                    <a:pt x="274" y="6779"/>
                  </a:lnTo>
                  <a:cubicBezTo>
                    <a:pt x="365" y="6840"/>
                    <a:pt x="517" y="6900"/>
                    <a:pt x="578" y="7052"/>
                  </a:cubicBezTo>
                  <a:cubicBezTo>
                    <a:pt x="487" y="7022"/>
                    <a:pt x="456" y="7022"/>
                    <a:pt x="335" y="7022"/>
                  </a:cubicBezTo>
                  <a:cubicBezTo>
                    <a:pt x="456" y="6992"/>
                    <a:pt x="304" y="6931"/>
                    <a:pt x="335" y="6870"/>
                  </a:cubicBezTo>
                  <a:lnTo>
                    <a:pt x="335" y="6870"/>
                  </a:lnTo>
                  <a:cubicBezTo>
                    <a:pt x="304" y="6900"/>
                    <a:pt x="274" y="6900"/>
                    <a:pt x="243" y="6900"/>
                  </a:cubicBezTo>
                  <a:lnTo>
                    <a:pt x="335" y="6992"/>
                  </a:lnTo>
                  <a:cubicBezTo>
                    <a:pt x="274" y="6992"/>
                    <a:pt x="304" y="7022"/>
                    <a:pt x="243" y="7052"/>
                  </a:cubicBezTo>
                  <a:cubicBezTo>
                    <a:pt x="260" y="7049"/>
                    <a:pt x="275" y="7048"/>
                    <a:pt x="287" y="7048"/>
                  </a:cubicBezTo>
                  <a:cubicBezTo>
                    <a:pt x="389" y="7048"/>
                    <a:pt x="368" y="7147"/>
                    <a:pt x="395" y="7174"/>
                  </a:cubicBezTo>
                  <a:cubicBezTo>
                    <a:pt x="387" y="7182"/>
                    <a:pt x="377" y="7186"/>
                    <a:pt x="366" y="7186"/>
                  </a:cubicBezTo>
                  <a:cubicBezTo>
                    <a:pt x="337" y="7186"/>
                    <a:pt x="304" y="7158"/>
                    <a:pt x="304" y="7113"/>
                  </a:cubicBezTo>
                  <a:lnTo>
                    <a:pt x="304" y="7113"/>
                  </a:lnTo>
                  <a:cubicBezTo>
                    <a:pt x="213" y="7174"/>
                    <a:pt x="487" y="7204"/>
                    <a:pt x="395" y="7265"/>
                  </a:cubicBezTo>
                  <a:cubicBezTo>
                    <a:pt x="395" y="7235"/>
                    <a:pt x="395" y="7235"/>
                    <a:pt x="365" y="7235"/>
                  </a:cubicBezTo>
                  <a:cubicBezTo>
                    <a:pt x="417" y="7261"/>
                    <a:pt x="402" y="7332"/>
                    <a:pt x="358" y="7332"/>
                  </a:cubicBezTo>
                  <a:cubicBezTo>
                    <a:pt x="351" y="7332"/>
                    <a:pt x="343" y="7330"/>
                    <a:pt x="335" y="7326"/>
                  </a:cubicBezTo>
                  <a:lnTo>
                    <a:pt x="335" y="7326"/>
                  </a:lnTo>
                  <a:cubicBezTo>
                    <a:pt x="335" y="7417"/>
                    <a:pt x="335" y="7599"/>
                    <a:pt x="456" y="7599"/>
                  </a:cubicBezTo>
                  <a:lnTo>
                    <a:pt x="274" y="7599"/>
                  </a:lnTo>
                  <a:lnTo>
                    <a:pt x="730" y="7751"/>
                  </a:lnTo>
                  <a:cubicBezTo>
                    <a:pt x="760" y="7736"/>
                    <a:pt x="783" y="7729"/>
                    <a:pt x="810" y="7729"/>
                  </a:cubicBezTo>
                  <a:cubicBezTo>
                    <a:pt x="836" y="7729"/>
                    <a:pt x="867" y="7736"/>
                    <a:pt x="912" y="7751"/>
                  </a:cubicBezTo>
                  <a:cubicBezTo>
                    <a:pt x="791" y="7660"/>
                    <a:pt x="851" y="7660"/>
                    <a:pt x="760" y="7599"/>
                  </a:cubicBezTo>
                  <a:lnTo>
                    <a:pt x="821" y="7599"/>
                  </a:lnTo>
                  <a:cubicBezTo>
                    <a:pt x="791" y="7569"/>
                    <a:pt x="730" y="7539"/>
                    <a:pt x="760" y="7508"/>
                  </a:cubicBezTo>
                  <a:cubicBezTo>
                    <a:pt x="882" y="7447"/>
                    <a:pt x="791" y="7204"/>
                    <a:pt x="882" y="7052"/>
                  </a:cubicBezTo>
                  <a:lnTo>
                    <a:pt x="882" y="7052"/>
                  </a:lnTo>
                  <a:cubicBezTo>
                    <a:pt x="865" y="7056"/>
                    <a:pt x="853" y="7057"/>
                    <a:pt x="845" y="7057"/>
                  </a:cubicBezTo>
                  <a:cubicBezTo>
                    <a:pt x="779" y="7057"/>
                    <a:pt x="959" y="6961"/>
                    <a:pt x="851" y="6961"/>
                  </a:cubicBezTo>
                  <a:cubicBezTo>
                    <a:pt x="872" y="6961"/>
                    <a:pt x="892" y="6948"/>
                    <a:pt x="912" y="6948"/>
                  </a:cubicBezTo>
                  <a:cubicBezTo>
                    <a:pt x="922" y="6948"/>
                    <a:pt x="932" y="6951"/>
                    <a:pt x="943" y="6961"/>
                  </a:cubicBezTo>
                  <a:cubicBezTo>
                    <a:pt x="912" y="6870"/>
                    <a:pt x="1003" y="6840"/>
                    <a:pt x="882" y="6779"/>
                  </a:cubicBezTo>
                  <a:cubicBezTo>
                    <a:pt x="922" y="6779"/>
                    <a:pt x="936" y="6792"/>
                    <a:pt x="949" y="6792"/>
                  </a:cubicBezTo>
                  <a:cubicBezTo>
                    <a:pt x="956" y="6792"/>
                    <a:pt x="963" y="6789"/>
                    <a:pt x="973" y="6779"/>
                  </a:cubicBezTo>
                  <a:cubicBezTo>
                    <a:pt x="973" y="6779"/>
                    <a:pt x="943" y="6748"/>
                    <a:pt x="973" y="6748"/>
                  </a:cubicBezTo>
                  <a:cubicBezTo>
                    <a:pt x="1003" y="6748"/>
                    <a:pt x="1003" y="6779"/>
                    <a:pt x="1034" y="6779"/>
                  </a:cubicBezTo>
                  <a:cubicBezTo>
                    <a:pt x="1003" y="6688"/>
                    <a:pt x="882" y="6688"/>
                    <a:pt x="760" y="6688"/>
                  </a:cubicBezTo>
                  <a:cubicBezTo>
                    <a:pt x="821" y="6627"/>
                    <a:pt x="821" y="6627"/>
                    <a:pt x="730" y="6596"/>
                  </a:cubicBezTo>
                  <a:cubicBezTo>
                    <a:pt x="747" y="6579"/>
                    <a:pt x="775" y="6561"/>
                    <a:pt x="795" y="6561"/>
                  </a:cubicBezTo>
                  <a:cubicBezTo>
                    <a:pt x="810" y="6561"/>
                    <a:pt x="821" y="6571"/>
                    <a:pt x="821" y="6596"/>
                  </a:cubicBezTo>
                  <a:cubicBezTo>
                    <a:pt x="821" y="6566"/>
                    <a:pt x="882" y="6414"/>
                    <a:pt x="791" y="6414"/>
                  </a:cubicBezTo>
                  <a:cubicBezTo>
                    <a:pt x="821" y="6414"/>
                    <a:pt x="791" y="6384"/>
                    <a:pt x="791" y="6384"/>
                  </a:cubicBezTo>
                  <a:cubicBezTo>
                    <a:pt x="791" y="6292"/>
                    <a:pt x="791" y="6292"/>
                    <a:pt x="791" y="6232"/>
                  </a:cubicBezTo>
                  <a:lnTo>
                    <a:pt x="760" y="6262"/>
                  </a:lnTo>
                  <a:cubicBezTo>
                    <a:pt x="669" y="6232"/>
                    <a:pt x="760" y="6201"/>
                    <a:pt x="730" y="6140"/>
                  </a:cubicBezTo>
                  <a:lnTo>
                    <a:pt x="760" y="6140"/>
                  </a:lnTo>
                  <a:cubicBezTo>
                    <a:pt x="821" y="6019"/>
                    <a:pt x="699" y="6110"/>
                    <a:pt x="791" y="5988"/>
                  </a:cubicBezTo>
                  <a:lnTo>
                    <a:pt x="730" y="5988"/>
                  </a:lnTo>
                  <a:cubicBezTo>
                    <a:pt x="578" y="5988"/>
                    <a:pt x="821" y="5897"/>
                    <a:pt x="760" y="5806"/>
                  </a:cubicBezTo>
                  <a:lnTo>
                    <a:pt x="760" y="5806"/>
                  </a:lnTo>
                  <a:lnTo>
                    <a:pt x="730" y="5837"/>
                  </a:lnTo>
                  <a:cubicBezTo>
                    <a:pt x="669" y="5806"/>
                    <a:pt x="943" y="5745"/>
                    <a:pt x="943" y="5715"/>
                  </a:cubicBezTo>
                  <a:cubicBezTo>
                    <a:pt x="953" y="5705"/>
                    <a:pt x="959" y="5701"/>
                    <a:pt x="964" y="5701"/>
                  </a:cubicBezTo>
                  <a:cubicBezTo>
                    <a:pt x="973" y="5701"/>
                    <a:pt x="973" y="5715"/>
                    <a:pt x="973" y="5715"/>
                  </a:cubicBezTo>
                  <a:cubicBezTo>
                    <a:pt x="1008" y="5680"/>
                    <a:pt x="1002" y="5672"/>
                    <a:pt x="980" y="5672"/>
                  </a:cubicBezTo>
                  <a:cubicBezTo>
                    <a:pt x="962" y="5672"/>
                    <a:pt x="934" y="5677"/>
                    <a:pt x="907" y="5677"/>
                  </a:cubicBezTo>
                  <a:cubicBezTo>
                    <a:pt x="883" y="5677"/>
                    <a:pt x="860" y="5672"/>
                    <a:pt x="851" y="5654"/>
                  </a:cubicBezTo>
                  <a:cubicBezTo>
                    <a:pt x="882" y="5639"/>
                    <a:pt x="920" y="5639"/>
                    <a:pt x="950" y="5639"/>
                  </a:cubicBezTo>
                  <a:cubicBezTo>
                    <a:pt x="981" y="5639"/>
                    <a:pt x="1003" y="5639"/>
                    <a:pt x="1003" y="5624"/>
                  </a:cubicBezTo>
                  <a:cubicBezTo>
                    <a:pt x="1034" y="5593"/>
                    <a:pt x="851" y="5472"/>
                    <a:pt x="943" y="5411"/>
                  </a:cubicBezTo>
                  <a:cubicBezTo>
                    <a:pt x="922" y="5411"/>
                    <a:pt x="888" y="5424"/>
                    <a:pt x="859" y="5424"/>
                  </a:cubicBezTo>
                  <a:cubicBezTo>
                    <a:pt x="845" y="5424"/>
                    <a:pt x="831" y="5421"/>
                    <a:pt x="821" y="5411"/>
                  </a:cubicBezTo>
                  <a:cubicBezTo>
                    <a:pt x="821" y="5350"/>
                    <a:pt x="973" y="5259"/>
                    <a:pt x="851" y="5198"/>
                  </a:cubicBezTo>
                  <a:lnTo>
                    <a:pt x="882" y="5198"/>
                  </a:lnTo>
                  <a:cubicBezTo>
                    <a:pt x="851" y="5168"/>
                    <a:pt x="821" y="5077"/>
                    <a:pt x="760" y="5046"/>
                  </a:cubicBezTo>
                  <a:cubicBezTo>
                    <a:pt x="1003" y="5016"/>
                    <a:pt x="639" y="4803"/>
                    <a:pt x="882" y="4803"/>
                  </a:cubicBezTo>
                  <a:lnTo>
                    <a:pt x="851" y="4681"/>
                  </a:lnTo>
                  <a:lnTo>
                    <a:pt x="882" y="4681"/>
                  </a:lnTo>
                  <a:cubicBezTo>
                    <a:pt x="912" y="4621"/>
                    <a:pt x="851" y="4590"/>
                    <a:pt x="791" y="4560"/>
                  </a:cubicBezTo>
                  <a:cubicBezTo>
                    <a:pt x="791" y="4550"/>
                    <a:pt x="794" y="4546"/>
                    <a:pt x="800" y="4546"/>
                  </a:cubicBezTo>
                  <a:cubicBezTo>
                    <a:pt x="811" y="4546"/>
                    <a:pt x="831" y="4560"/>
                    <a:pt x="851" y="4560"/>
                  </a:cubicBezTo>
                  <a:cubicBezTo>
                    <a:pt x="882" y="4438"/>
                    <a:pt x="882" y="4438"/>
                    <a:pt x="760" y="4317"/>
                  </a:cubicBezTo>
                  <a:lnTo>
                    <a:pt x="821" y="4317"/>
                  </a:lnTo>
                  <a:cubicBezTo>
                    <a:pt x="791" y="4286"/>
                    <a:pt x="943" y="4165"/>
                    <a:pt x="851" y="4043"/>
                  </a:cubicBezTo>
                  <a:cubicBezTo>
                    <a:pt x="882" y="4043"/>
                    <a:pt x="882" y="4043"/>
                    <a:pt x="912" y="4074"/>
                  </a:cubicBezTo>
                  <a:cubicBezTo>
                    <a:pt x="821" y="3922"/>
                    <a:pt x="1094" y="3770"/>
                    <a:pt x="821" y="3709"/>
                  </a:cubicBezTo>
                  <a:lnTo>
                    <a:pt x="760" y="3618"/>
                  </a:lnTo>
                  <a:cubicBezTo>
                    <a:pt x="760" y="3660"/>
                    <a:pt x="745" y="3673"/>
                    <a:pt x="725" y="3673"/>
                  </a:cubicBezTo>
                  <a:cubicBezTo>
                    <a:pt x="693" y="3673"/>
                    <a:pt x="648" y="3643"/>
                    <a:pt x="622" y="3643"/>
                  </a:cubicBezTo>
                  <a:cubicBezTo>
                    <a:pt x="617" y="3643"/>
                    <a:pt x="612" y="3644"/>
                    <a:pt x="608" y="3648"/>
                  </a:cubicBezTo>
                  <a:cubicBezTo>
                    <a:pt x="587" y="3627"/>
                    <a:pt x="639" y="3592"/>
                    <a:pt x="672" y="3592"/>
                  </a:cubicBezTo>
                  <a:cubicBezTo>
                    <a:pt x="688" y="3592"/>
                    <a:pt x="699" y="3599"/>
                    <a:pt x="699" y="3618"/>
                  </a:cubicBezTo>
                  <a:cubicBezTo>
                    <a:pt x="810" y="3618"/>
                    <a:pt x="745" y="3492"/>
                    <a:pt x="800" y="3492"/>
                  </a:cubicBezTo>
                  <a:cubicBezTo>
                    <a:pt x="806" y="3492"/>
                    <a:pt x="813" y="3493"/>
                    <a:pt x="821" y="3496"/>
                  </a:cubicBezTo>
                  <a:cubicBezTo>
                    <a:pt x="821" y="3283"/>
                    <a:pt x="912" y="3071"/>
                    <a:pt x="912" y="2858"/>
                  </a:cubicBezTo>
                  <a:lnTo>
                    <a:pt x="912" y="2858"/>
                  </a:lnTo>
                  <a:lnTo>
                    <a:pt x="791" y="2888"/>
                  </a:lnTo>
                  <a:lnTo>
                    <a:pt x="821" y="2827"/>
                  </a:lnTo>
                  <a:cubicBezTo>
                    <a:pt x="821" y="2815"/>
                    <a:pt x="831" y="2807"/>
                    <a:pt x="844" y="2807"/>
                  </a:cubicBezTo>
                  <a:cubicBezTo>
                    <a:pt x="861" y="2807"/>
                    <a:pt x="882" y="2822"/>
                    <a:pt x="882" y="2858"/>
                  </a:cubicBezTo>
                  <a:cubicBezTo>
                    <a:pt x="943" y="2827"/>
                    <a:pt x="851" y="2767"/>
                    <a:pt x="821" y="2767"/>
                  </a:cubicBezTo>
                  <a:cubicBezTo>
                    <a:pt x="830" y="2741"/>
                    <a:pt x="843" y="2732"/>
                    <a:pt x="858" y="2732"/>
                  </a:cubicBezTo>
                  <a:cubicBezTo>
                    <a:pt x="890" y="2732"/>
                    <a:pt x="928" y="2772"/>
                    <a:pt x="939" y="2772"/>
                  </a:cubicBezTo>
                  <a:cubicBezTo>
                    <a:pt x="941" y="2772"/>
                    <a:pt x="943" y="2770"/>
                    <a:pt x="943" y="2767"/>
                  </a:cubicBezTo>
                  <a:lnTo>
                    <a:pt x="943" y="2736"/>
                  </a:lnTo>
                  <a:lnTo>
                    <a:pt x="912" y="2736"/>
                  </a:lnTo>
                  <a:cubicBezTo>
                    <a:pt x="882" y="2706"/>
                    <a:pt x="821" y="2706"/>
                    <a:pt x="821" y="2645"/>
                  </a:cubicBezTo>
                  <a:cubicBezTo>
                    <a:pt x="851" y="2615"/>
                    <a:pt x="912" y="2615"/>
                    <a:pt x="912" y="2615"/>
                  </a:cubicBezTo>
                  <a:cubicBezTo>
                    <a:pt x="912" y="2615"/>
                    <a:pt x="912" y="2615"/>
                    <a:pt x="912" y="2584"/>
                  </a:cubicBezTo>
                  <a:lnTo>
                    <a:pt x="912" y="2493"/>
                  </a:lnTo>
                  <a:lnTo>
                    <a:pt x="821" y="2554"/>
                  </a:lnTo>
                  <a:cubicBezTo>
                    <a:pt x="799" y="2509"/>
                    <a:pt x="825" y="2481"/>
                    <a:pt x="793" y="2481"/>
                  </a:cubicBezTo>
                  <a:cubicBezTo>
                    <a:pt x="782" y="2481"/>
                    <a:pt x="762" y="2485"/>
                    <a:pt x="730" y="2493"/>
                  </a:cubicBezTo>
                  <a:cubicBezTo>
                    <a:pt x="882" y="2432"/>
                    <a:pt x="791" y="2189"/>
                    <a:pt x="851" y="2128"/>
                  </a:cubicBezTo>
                  <a:cubicBezTo>
                    <a:pt x="791" y="2098"/>
                    <a:pt x="791" y="2037"/>
                    <a:pt x="791" y="1976"/>
                  </a:cubicBezTo>
                  <a:cubicBezTo>
                    <a:pt x="775" y="1976"/>
                    <a:pt x="745" y="1984"/>
                    <a:pt x="718" y="1984"/>
                  </a:cubicBezTo>
                  <a:cubicBezTo>
                    <a:pt x="692" y="1984"/>
                    <a:pt x="669" y="1976"/>
                    <a:pt x="669" y="1946"/>
                  </a:cubicBezTo>
                  <a:cubicBezTo>
                    <a:pt x="875" y="1946"/>
                    <a:pt x="767" y="1832"/>
                    <a:pt x="899" y="1797"/>
                  </a:cubicBezTo>
                  <a:lnTo>
                    <a:pt x="899" y="1797"/>
                  </a:lnTo>
                  <a:cubicBezTo>
                    <a:pt x="897" y="1797"/>
                    <a:pt x="895" y="1797"/>
                    <a:pt x="893" y="1797"/>
                  </a:cubicBezTo>
                  <a:cubicBezTo>
                    <a:pt x="839" y="1797"/>
                    <a:pt x="861" y="1690"/>
                    <a:pt x="802" y="1690"/>
                  </a:cubicBezTo>
                  <a:cubicBezTo>
                    <a:pt x="791" y="1690"/>
                    <a:pt x="778" y="1694"/>
                    <a:pt x="760" y="1703"/>
                  </a:cubicBezTo>
                  <a:cubicBezTo>
                    <a:pt x="760" y="1672"/>
                    <a:pt x="775" y="1672"/>
                    <a:pt x="798" y="1672"/>
                  </a:cubicBezTo>
                  <a:cubicBezTo>
                    <a:pt x="821" y="1672"/>
                    <a:pt x="851" y="1672"/>
                    <a:pt x="882" y="1642"/>
                  </a:cubicBezTo>
                  <a:cubicBezTo>
                    <a:pt x="791" y="1551"/>
                    <a:pt x="943" y="1399"/>
                    <a:pt x="912" y="1277"/>
                  </a:cubicBezTo>
                  <a:cubicBezTo>
                    <a:pt x="882" y="1277"/>
                    <a:pt x="821" y="1277"/>
                    <a:pt x="791" y="1247"/>
                  </a:cubicBezTo>
                  <a:lnTo>
                    <a:pt x="943" y="1186"/>
                  </a:lnTo>
                  <a:cubicBezTo>
                    <a:pt x="916" y="1160"/>
                    <a:pt x="799" y="1156"/>
                    <a:pt x="846" y="1116"/>
                  </a:cubicBezTo>
                  <a:lnTo>
                    <a:pt x="846" y="1116"/>
                  </a:lnTo>
                  <a:cubicBezTo>
                    <a:pt x="843" y="1117"/>
                    <a:pt x="840" y="1118"/>
                    <a:pt x="836" y="1118"/>
                  </a:cubicBezTo>
                  <a:cubicBezTo>
                    <a:pt x="821" y="1118"/>
                    <a:pt x="806" y="1110"/>
                    <a:pt x="791" y="1095"/>
                  </a:cubicBezTo>
                  <a:cubicBezTo>
                    <a:pt x="943" y="821"/>
                    <a:pt x="699" y="548"/>
                    <a:pt x="943" y="274"/>
                  </a:cubicBezTo>
                  <a:lnTo>
                    <a:pt x="943" y="274"/>
                  </a:lnTo>
                  <a:cubicBezTo>
                    <a:pt x="922" y="284"/>
                    <a:pt x="909" y="288"/>
                    <a:pt x="900" y="288"/>
                  </a:cubicBezTo>
                  <a:cubicBezTo>
                    <a:pt x="882" y="288"/>
                    <a:pt x="882" y="274"/>
                    <a:pt x="882" y="274"/>
                  </a:cubicBezTo>
                  <a:lnTo>
                    <a:pt x="791" y="274"/>
                  </a:lnTo>
                  <a:lnTo>
                    <a:pt x="882" y="153"/>
                  </a:lnTo>
                  <a:cubicBezTo>
                    <a:pt x="791" y="122"/>
                    <a:pt x="882" y="31"/>
                    <a:pt x="791" y="1"/>
                  </a:cubicBezTo>
                  <a:close/>
                  <a:moveTo>
                    <a:pt x="290" y="7895"/>
                  </a:moveTo>
                  <a:cubicBezTo>
                    <a:pt x="283" y="7897"/>
                    <a:pt x="277" y="7900"/>
                    <a:pt x="274" y="7903"/>
                  </a:cubicBezTo>
                  <a:cubicBezTo>
                    <a:pt x="279" y="7901"/>
                    <a:pt x="285" y="7898"/>
                    <a:pt x="290" y="7895"/>
                  </a:cubicBezTo>
                  <a:close/>
                  <a:moveTo>
                    <a:pt x="935" y="8617"/>
                  </a:moveTo>
                  <a:lnTo>
                    <a:pt x="935" y="8617"/>
                  </a:lnTo>
                  <a:cubicBezTo>
                    <a:pt x="929" y="8622"/>
                    <a:pt x="921" y="8628"/>
                    <a:pt x="912" y="8633"/>
                  </a:cubicBezTo>
                  <a:cubicBezTo>
                    <a:pt x="928" y="8633"/>
                    <a:pt x="936" y="8625"/>
                    <a:pt x="935" y="8617"/>
                  </a:cubicBezTo>
                  <a:close/>
                  <a:moveTo>
                    <a:pt x="461" y="9580"/>
                  </a:moveTo>
                  <a:lnTo>
                    <a:pt x="461" y="9580"/>
                  </a:lnTo>
                  <a:cubicBezTo>
                    <a:pt x="468" y="9587"/>
                    <a:pt x="477" y="9596"/>
                    <a:pt x="486" y="9606"/>
                  </a:cubicBezTo>
                  <a:lnTo>
                    <a:pt x="486" y="9606"/>
                  </a:lnTo>
                  <a:cubicBezTo>
                    <a:pt x="486" y="9606"/>
                    <a:pt x="486" y="9606"/>
                    <a:pt x="487" y="9606"/>
                  </a:cubicBezTo>
                  <a:cubicBezTo>
                    <a:pt x="487" y="9592"/>
                    <a:pt x="475" y="9585"/>
                    <a:pt x="461" y="9580"/>
                  </a:cubicBezTo>
                  <a:close/>
                  <a:moveTo>
                    <a:pt x="405" y="9588"/>
                  </a:moveTo>
                  <a:cubicBezTo>
                    <a:pt x="397" y="9588"/>
                    <a:pt x="384" y="9593"/>
                    <a:pt x="365" y="9606"/>
                  </a:cubicBezTo>
                  <a:cubicBezTo>
                    <a:pt x="426" y="9606"/>
                    <a:pt x="426" y="9666"/>
                    <a:pt x="487" y="9697"/>
                  </a:cubicBezTo>
                  <a:cubicBezTo>
                    <a:pt x="555" y="9697"/>
                    <a:pt x="520" y="9645"/>
                    <a:pt x="486" y="9606"/>
                  </a:cubicBezTo>
                  <a:lnTo>
                    <a:pt x="486" y="9606"/>
                  </a:lnTo>
                  <a:cubicBezTo>
                    <a:pt x="467" y="9619"/>
                    <a:pt x="455" y="9623"/>
                    <a:pt x="446" y="9623"/>
                  </a:cubicBezTo>
                  <a:cubicBezTo>
                    <a:pt x="423" y="9623"/>
                    <a:pt x="429" y="9588"/>
                    <a:pt x="405" y="9588"/>
                  </a:cubicBezTo>
                  <a:close/>
                  <a:moveTo>
                    <a:pt x="608" y="9879"/>
                  </a:moveTo>
                  <a:cubicBezTo>
                    <a:pt x="601" y="9879"/>
                    <a:pt x="597" y="9883"/>
                    <a:pt x="596" y="9889"/>
                  </a:cubicBezTo>
                  <a:lnTo>
                    <a:pt x="596" y="9889"/>
                  </a:lnTo>
                  <a:cubicBezTo>
                    <a:pt x="599" y="9885"/>
                    <a:pt x="604" y="9881"/>
                    <a:pt x="608" y="9879"/>
                  </a:cubicBezTo>
                  <a:close/>
                  <a:moveTo>
                    <a:pt x="730" y="10335"/>
                  </a:moveTo>
                  <a:lnTo>
                    <a:pt x="730" y="10335"/>
                  </a:lnTo>
                  <a:cubicBezTo>
                    <a:pt x="737" y="10343"/>
                    <a:pt x="741" y="10350"/>
                    <a:pt x="742" y="10357"/>
                  </a:cubicBezTo>
                  <a:lnTo>
                    <a:pt x="742" y="10357"/>
                  </a:lnTo>
                  <a:cubicBezTo>
                    <a:pt x="744" y="10348"/>
                    <a:pt x="741" y="10341"/>
                    <a:pt x="730" y="10335"/>
                  </a:cubicBezTo>
                  <a:close/>
                  <a:moveTo>
                    <a:pt x="742" y="10357"/>
                  </a:moveTo>
                  <a:cubicBezTo>
                    <a:pt x="740" y="10367"/>
                    <a:pt x="733" y="10378"/>
                    <a:pt x="724" y="10389"/>
                  </a:cubicBezTo>
                  <a:lnTo>
                    <a:pt x="724" y="10389"/>
                  </a:lnTo>
                  <a:cubicBezTo>
                    <a:pt x="736" y="10382"/>
                    <a:pt x="744" y="10370"/>
                    <a:pt x="742" y="10357"/>
                  </a:cubicBezTo>
                  <a:close/>
                  <a:moveTo>
                    <a:pt x="724" y="10389"/>
                  </a:moveTo>
                  <a:cubicBezTo>
                    <a:pt x="717" y="10393"/>
                    <a:pt x="708" y="10396"/>
                    <a:pt x="699" y="10396"/>
                  </a:cubicBezTo>
                  <a:lnTo>
                    <a:pt x="719" y="10396"/>
                  </a:lnTo>
                  <a:cubicBezTo>
                    <a:pt x="720" y="10394"/>
                    <a:pt x="722" y="10391"/>
                    <a:pt x="724" y="10389"/>
                  </a:cubicBezTo>
                  <a:close/>
                  <a:moveTo>
                    <a:pt x="274" y="7721"/>
                  </a:moveTo>
                  <a:cubicBezTo>
                    <a:pt x="274" y="7751"/>
                    <a:pt x="243" y="7782"/>
                    <a:pt x="274" y="7812"/>
                  </a:cubicBezTo>
                  <a:cubicBezTo>
                    <a:pt x="304" y="7812"/>
                    <a:pt x="456" y="7782"/>
                    <a:pt x="456" y="7782"/>
                  </a:cubicBezTo>
                  <a:lnTo>
                    <a:pt x="456" y="7782"/>
                  </a:lnTo>
                  <a:cubicBezTo>
                    <a:pt x="340" y="7840"/>
                    <a:pt x="390" y="7842"/>
                    <a:pt x="290" y="7895"/>
                  </a:cubicBezTo>
                  <a:lnTo>
                    <a:pt x="290" y="7895"/>
                  </a:lnTo>
                  <a:cubicBezTo>
                    <a:pt x="301" y="7892"/>
                    <a:pt x="315" y="7891"/>
                    <a:pt x="331" y="7891"/>
                  </a:cubicBezTo>
                  <a:cubicBezTo>
                    <a:pt x="395" y="7891"/>
                    <a:pt x="487" y="7912"/>
                    <a:pt x="487" y="7934"/>
                  </a:cubicBezTo>
                  <a:lnTo>
                    <a:pt x="304" y="7934"/>
                  </a:lnTo>
                  <a:lnTo>
                    <a:pt x="443" y="8017"/>
                  </a:lnTo>
                  <a:lnTo>
                    <a:pt x="443" y="8017"/>
                  </a:lnTo>
                  <a:cubicBezTo>
                    <a:pt x="432" y="8013"/>
                    <a:pt x="418" y="8011"/>
                    <a:pt x="402" y="8011"/>
                  </a:cubicBezTo>
                  <a:cubicBezTo>
                    <a:pt x="355" y="8011"/>
                    <a:pt x="294" y="8025"/>
                    <a:pt x="274" y="8025"/>
                  </a:cubicBezTo>
                  <a:cubicBezTo>
                    <a:pt x="304" y="8025"/>
                    <a:pt x="274" y="8116"/>
                    <a:pt x="274" y="8147"/>
                  </a:cubicBezTo>
                  <a:lnTo>
                    <a:pt x="335" y="8086"/>
                  </a:lnTo>
                  <a:lnTo>
                    <a:pt x="335" y="8086"/>
                  </a:lnTo>
                  <a:cubicBezTo>
                    <a:pt x="304" y="8207"/>
                    <a:pt x="547" y="8207"/>
                    <a:pt x="547" y="8299"/>
                  </a:cubicBezTo>
                  <a:cubicBezTo>
                    <a:pt x="532" y="8283"/>
                    <a:pt x="479" y="8276"/>
                    <a:pt x="426" y="8276"/>
                  </a:cubicBezTo>
                  <a:cubicBezTo>
                    <a:pt x="373" y="8276"/>
                    <a:pt x="319" y="8283"/>
                    <a:pt x="304" y="8299"/>
                  </a:cubicBezTo>
                  <a:cubicBezTo>
                    <a:pt x="395" y="8329"/>
                    <a:pt x="730" y="8420"/>
                    <a:pt x="791" y="8511"/>
                  </a:cubicBezTo>
                  <a:lnTo>
                    <a:pt x="760" y="8511"/>
                  </a:lnTo>
                  <a:lnTo>
                    <a:pt x="821" y="8572"/>
                  </a:lnTo>
                  <a:cubicBezTo>
                    <a:pt x="669" y="8542"/>
                    <a:pt x="395" y="8420"/>
                    <a:pt x="304" y="8359"/>
                  </a:cubicBezTo>
                  <a:cubicBezTo>
                    <a:pt x="243" y="8390"/>
                    <a:pt x="243" y="8359"/>
                    <a:pt x="243" y="8420"/>
                  </a:cubicBezTo>
                  <a:cubicBezTo>
                    <a:pt x="231" y="8426"/>
                    <a:pt x="220" y="8429"/>
                    <a:pt x="211" y="8429"/>
                  </a:cubicBezTo>
                  <a:cubicBezTo>
                    <a:pt x="172" y="8429"/>
                    <a:pt x="152" y="8390"/>
                    <a:pt x="152" y="8390"/>
                  </a:cubicBezTo>
                  <a:lnTo>
                    <a:pt x="122" y="8511"/>
                  </a:lnTo>
                  <a:cubicBezTo>
                    <a:pt x="243" y="8511"/>
                    <a:pt x="243" y="8603"/>
                    <a:pt x="335" y="8603"/>
                  </a:cubicBezTo>
                  <a:lnTo>
                    <a:pt x="213" y="8451"/>
                  </a:lnTo>
                  <a:cubicBezTo>
                    <a:pt x="304" y="8451"/>
                    <a:pt x="517" y="8542"/>
                    <a:pt x="487" y="8633"/>
                  </a:cubicBezTo>
                  <a:cubicBezTo>
                    <a:pt x="476" y="8643"/>
                    <a:pt x="453" y="8646"/>
                    <a:pt x="425" y="8646"/>
                  </a:cubicBezTo>
                  <a:cubicBezTo>
                    <a:pt x="368" y="8646"/>
                    <a:pt x="294" y="8633"/>
                    <a:pt x="274" y="8633"/>
                  </a:cubicBezTo>
                  <a:cubicBezTo>
                    <a:pt x="304" y="8633"/>
                    <a:pt x="335" y="8724"/>
                    <a:pt x="304" y="8724"/>
                  </a:cubicBezTo>
                  <a:lnTo>
                    <a:pt x="243" y="8694"/>
                  </a:lnTo>
                  <a:lnTo>
                    <a:pt x="243" y="8694"/>
                  </a:lnTo>
                  <a:cubicBezTo>
                    <a:pt x="213" y="8724"/>
                    <a:pt x="395" y="8754"/>
                    <a:pt x="304" y="8815"/>
                  </a:cubicBezTo>
                  <a:cubicBezTo>
                    <a:pt x="304" y="8846"/>
                    <a:pt x="152" y="8876"/>
                    <a:pt x="213" y="8876"/>
                  </a:cubicBezTo>
                  <a:cubicBezTo>
                    <a:pt x="274" y="8861"/>
                    <a:pt x="395" y="8853"/>
                    <a:pt x="513" y="8853"/>
                  </a:cubicBezTo>
                  <a:cubicBezTo>
                    <a:pt x="631" y="8853"/>
                    <a:pt x="745" y="8861"/>
                    <a:pt x="791" y="8876"/>
                  </a:cubicBezTo>
                  <a:cubicBezTo>
                    <a:pt x="791" y="8876"/>
                    <a:pt x="669" y="8998"/>
                    <a:pt x="608" y="8998"/>
                  </a:cubicBezTo>
                  <a:cubicBezTo>
                    <a:pt x="589" y="9004"/>
                    <a:pt x="568" y="9006"/>
                    <a:pt x="547" y="9006"/>
                  </a:cubicBezTo>
                  <a:cubicBezTo>
                    <a:pt x="489" y="9006"/>
                    <a:pt x="428" y="8989"/>
                    <a:pt x="380" y="8989"/>
                  </a:cubicBezTo>
                  <a:cubicBezTo>
                    <a:pt x="363" y="8989"/>
                    <a:pt x="347" y="8991"/>
                    <a:pt x="335" y="8998"/>
                  </a:cubicBezTo>
                  <a:lnTo>
                    <a:pt x="395" y="8998"/>
                  </a:lnTo>
                  <a:cubicBezTo>
                    <a:pt x="365" y="9028"/>
                    <a:pt x="304" y="8998"/>
                    <a:pt x="335" y="9058"/>
                  </a:cubicBezTo>
                  <a:cubicBezTo>
                    <a:pt x="403" y="9058"/>
                    <a:pt x="352" y="9110"/>
                    <a:pt x="373" y="9110"/>
                  </a:cubicBezTo>
                  <a:cubicBezTo>
                    <a:pt x="380" y="9110"/>
                    <a:pt x="395" y="9104"/>
                    <a:pt x="426" y="9089"/>
                  </a:cubicBezTo>
                  <a:lnTo>
                    <a:pt x="426" y="9089"/>
                  </a:lnTo>
                  <a:cubicBezTo>
                    <a:pt x="456" y="9119"/>
                    <a:pt x="395" y="9119"/>
                    <a:pt x="395" y="9180"/>
                  </a:cubicBezTo>
                  <a:cubicBezTo>
                    <a:pt x="404" y="9176"/>
                    <a:pt x="414" y="9174"/>
                    <a:pt x="426" y="9174"/>
                  </a:cubicBezTo>
                  <a:cubicBezTo>
                    <a:pt x="496" y="9174"/>
                    <a:pt x="612" y="9245"/>
                    <a:pt x="639" y="9271"/>
                  </a:cubicBezTo>
                  <a:cubicBezTo>
                    <a:pt x="639" y="9271"/>
                    <a:pt x="578" y="9271"/>
                    <a:pt x="578" y="9302"/>
                  </a:cubicBezTo>
                  <a:cubicBezTo>
                    <a:pt x="578" y="9393"/>
                    <a:pt x="517" y="9454"/>
                    <a:pt x="517" y="9514"/>
                  </a:cubicBezTo>
                  <a:cubicBezTo>
                    <a:pt x="487" y="9545"/>
                    <a:pt x="456" y="9575"/>
                    <a:pt x="426" y="9575"/>
                  </a:cubicBezTo>
                  <a:cubicBezTo>
                    <a:pt x="426" y="9575"/>
                    <a:pt x="445" y="9575"/>
                    <a:pt x="461" y="9580"/>
                  </a:cubicBezTo>
                  <a:lnTo>
                    <a:pt x="461" y="9580"/>
                  </a:lnTo>
                  <a:cubicBezTo>
                    <a:pt x="460" y="9579"/>
                    <a:pt x="458" y="9577"/>
                    <a:pt x="456" y="9575"/>
                  </a:cubicBezTo>
                  <a:cubicBezTo>
                    <a:pt x="578" y="9575"/>
                    <a:pt x="730" y="9636"/>
                    <a:pt x="791" y="9727"/>
                  </a:cubicBezTo>
                  <a:cubicBezTo>
                    <a:pt x="806" y="9773"/>
                    <a:pt x="783" y="9780"/>
                    <a:pt x="756" y="9780"/>
                  </a:cubicBezTo>
                  <a:cubicBezTo>
                    <a:pt x="743" y="9780"/>
                    <a:pt x="729" y="9778"/>
                    <a:pt x="718" y="9778"/>
                  </a:cubicBezTo>
                  <a:cubicBezTo>
                    <a:pt x="707" y="9778"/>
                    <a:pt x="699" y="9780"/>
                    <a:pt x="699" y="9788"/>
                  </a:cubicBezTo>
                  <a:cubicBezTo>
                    <a:pt x="699" y="9910"/>
                    <a:pt x="943" y="9910"/>
                    <a:pt x="851" y="10031"/>
                  </a:cubicBezTo>
                  <a:cubicBezTo>
                    <a:pt x="821" y="10041"/>
                    <a:pt x="791" y="10045"/>
                    <a:pt x="761" y="10045"/>
                  </a:cubicBezTo>
                  <a:cubicBezTo>
                    <a:pt x="703" y="10045"/>
                    <a:pt x="649" y="10031"/>
                    <a:pt x="608" y="10031"/>
                  </a:cubicBezTo>
                  <a:cubicBezTo>
                    <a:pt x="578" y="9970"/>
                    <a:pt x="669" y="9940"/>
                    <a:pt x="669" y="9910"/>
                  </a:cubicBezTo>
                  <a:lnTo>
                    <a:pt x="669" y="9910"/>
                  </a:lnTo>
                  <a:lnTo>
                    <a:pt x="639" y="9940"/>
                  </a:lnTo>
                  <a:cubicBezTo>
                    <a:pt x="616" y="9940"/>
                    <a:pt x="593" y="9906"/>
                    <a:pt x="596" y="9889"/>
                  </a:cubicBezTo>
                  <a:lnTo>
                    <a:pt x="596" y="9889"/>
                  </a:lnTo>
                  <a:cubicBezTo>
                    <a:pt x="551" y="9937"/>
                    <a:pt x="573" y="10101"/>
                    <a:pt x="517" y="10213"/>
                  </a:cubicBezTo>
                  <a:cubicBezTo>
                    <a:pt x="538" y="10235"/>
                    <a:pt x="560" y="10256"/>
                    <a:pt x="581" y="10256"/>
                  </a:cubicBezTo>
                  <a:cubicBezTo>
                    <a:pt x="590" y="10256"/>
                    <a:pt x="599" y="10253"/>
                    <a:pt x="608" y="10244"/>
                  </a:cubicBezTo>
                  <a:lnTo>
                    <a:pt x="608" y="10213"/>
                  </a:lnTo>
                  <a:cubicBezTo>
                    <a:pt x="617" y="10209"/>
                    <a:pt x="625" y="10207"/>
                    <a:pt x="633" y="10207"/>
                  </a:cubicBezTo>
                  <a:cubicBezTo>
                    <a:pt x="670" y="10207"/>
                    <a:pt x="694" y="10250"/>
                    <a:pt x="716" y="10250"/>
                  </a:cubicBezTo>
                  <a:cubicBezTo>
                    <a:pt x="721" y="10250"/>
                    <a:pt x="725" y="10248"/>
                    <a:pt x="730" y="10244"/>
                  </a:cubicBezTo>
                  <a:cubicBezTo>
                    <a:pt x="760" y="10274"/>
                    <a:pt x="851" y="10335"/>
                    <a:pt x="821" y="10396"/>
                  </a:cubicBezTo>
                  <a:lnTo>
                    <a:pt x="719" y="10396"/>
                  </a:lnTo>
                  <a:cubicBezTo>
                    <a:pt x="691" y="10431"/>
                    <a:pt x="659" y="10469"/>
                    <a:pt x="730" y="10487"/>
                  </a:cubicBezTo>
                  <a:lnTo>
                    <a:pt x="791" y="10426"/>
                  </a:lnTo>
                  <a:cubicBezTo>
                    <a:pt x="851" y="10487"/>
                    <a:pt x="943" y="10548"/>
                    <a:pt x="912" y="10609"/>
                  </a:cubicBezTo>
                  <a:cubicBezTo>
                    <a:pt x="1003" y="10578"/>
                    <a:pt x="912" y="10578"/>
                    <a:pt x="1003" y="10548"/>
                  </a:cubicBezTo>
                  <a:lnTo>
                    <a:pt x="1003" y="10548"/>
                  </a:lnTo>
                  <a:cubicBezTo>
                    <a:pt x="994" y="10550"/>
                    <a:pt x="986" y="10551"/>
                    <a:pt x="980" y="10551"/>
                  </a:cubicBezTo>
                  <a:cubicBezTo>
                    <a:pt x="915" y="10551"/>
                    <a:pt x="990" y="10444"/>
                    <a:pt x="930" y="10444"/>
                  </a:cubicBezTo>
                  <a:cubicBezTo>
                    <a:pt x="919" y="10444"/>
                    <a:pt x="904" y="10448"/>
                    <a:pt x="882" y="10457"/>
                  </a:cubicBezTo>
                  <a:cubicBezTo>
                    <a:pt x="1003" y="10396"/>
                    <a:pt x="943" y="10365"/>
                    <a:pt x="1034" y="10335"/>
                  </a:cubicBezTo>
                  <a:cubicBezTo>
                    <a:pt x="1003" y="10335"/>
                    <a:pt x="973" y="10335"/>
                    <a:pt x="1003" y="10305"/>
                  </a:cubicBezTo>
                  <a:cubicBezTo>
                    <a:pt x="973" y="10305"/>
                    <a:pt x="973" y="10274"/>
                    <a:pt x="973" y="10274"/>
                  </a:cubicBezTo>
                  <a:cubicBezTo>
                    <a:pt x="943" y="10305"/>
                    <a:pt x="943" y="10305"/>
                    <a:pt x="912" y="10305"/>
                  </a:cubicBezTo>
                  <a:cubicBezTo>
                    <a:pt x="851" y="10274"/>
                    <a:pt x="851" y="10213"/>
                    <a:pt x="821" y="10183"/>
                  </a:cubicBezTo>
                  <a:cubicBezTo>
                    <a:pt x="821" y="10173"/>
                    <a:pt x="824" y="10170"/>
                    <a:pt x="830" y="10170"/>
                  </a:cubicBezTo>
                  <a:cubicBezTo>
                    <a:pt x="841" y="10170"/>
                    <a:pt x="861" y="10183"/>
                    <a:pt x="882" y="10183"/>
                  </a:cubicBezTo>
                  <a:lnTo>
                    <a:pt x="821" y="10153"/>
                  </a:lnTo>
                  <a:cubicBezTo>
                    <a:pt x="863" y="10132"/>
                    <a:pt x="905" y="10096"/>
                    <a:pt x="937" y="10096"/>
                  </a:cubicBezTo>
                  <a:cubicBezTo>
                    <a:pt x="951" y="10096"/>
                    <a:pt x="963" y="10103"/>
                    <a:pt x="973" y="10122"/>
                  </a:cubicBezTo>
                  <a:lnTo>
                    <a:pt x="973" y="10062"/>
                  </a:lnTo>
                  <a:cubicBezTo>
                    <a:pt x="1034" y="10031"/>
                    <a:pt x="1034" y="9970"/>
                    <a:pt x="1003" y="9940"/>
                  </a:cubicBezTo>
                  <a:cubicBezTo>
                    <a:pt x="1025" y="9940"/>
                    <a:pt x="984" y="9908"/>
                    <a:pt x="970" y="9902"/>
                  </a:cubicBezTo>
                  <a:lnTo>
                    <a:pt x="970" y="9902"/>
                  </a:lnTo>
                  <a:lnTo>
                    <a:pt x="943" y="9818"/>
                  </a:lnTo>
                  <a:lnTo>
                    <a:pt x="973" y="9818"/>
                  </a:lnTo>
                  <a:cubicBezTo>
                    <a:pt x="973" y="9727"/>
                    <a:pt x="851" y="9606"/>
                    <a:pt x="973" y="9514"/>
                  </a:cubicBezTo>
                  <a:cubicBezTo>
                    <a:pt x="943" y="9484"/>
                    <a:pt x="943" y="9454"/>
                    <a:pt x="943" y="9393"/>
                  </a:cubicBezTo>
                  <a:lnTo>
                    <a:pt x="1003" y="9393"/>
                  </a:lnTo>
                  <a:cubicBezTo>
                    <a:pt x="1003" y="9332"/>
                    <a:pt x="1064" y="9271"/>
                    <a:pt x="1003" y="9241"/>
                  </a:cubicBezTo>
                  <a:cubicBezTo>
                    <a:pt x="1155" y="9210"/>
                    <a:pt x="1034" y="9058"/>
                    <a:pt x="1064" y="8967"/>
                  </a:cubicBezTo>
                  <a:lnTo>
                    <a:pt x="1003" y="8967"/>
                  </a:lnTo>
                  <a:cubicBezTo>
                    <a:pt x="1003" y="8937"/>
                    <a:pt x="973" y="8876"/>
                    <a:pt x="943" y="8815"/>
                  </a:cubicBezTo>
                  <a:lnTo>
                    <a:pt x="882" y="8815"/>
                  </a:lnTo>
                  <a:cubicBezTo>
                    <a:pt x="821" y="8754"/>
                    <a:pt x="912" y="8694"/>
                    <a:pt x="912" y="8603"/>
                  </a:cubicBezTo>
                  <a:cubicBezTo>
                    <a:pt x="927" y="8603"/>
                    <a:pt x="934" y="8609"/>
                    <a:pt x="935" y="8617"/>
                  </a:cubicBezTo>
                  <a:lnTo>
                    <a:pt x="935" y="8617"/>
                  </a:lnTo>
                  <a:cubicBezTo>
                    <a:pt x="1037" y="8528"/>
                    <a:pt x="826" y="8415"/>
                    <a:pt x="912" y="8329"/>
                  </a:cubicBezTo>
                  <a:cubicBezTo>
                    <a:pt x="912" y="8329"/>
                    <a:pt x="912" y="8299"/>
                    <a:pt x="912" y="8299"/>
                  </a:cubicBezTo>
                  <a:lnTo>
                    <a:pt x="943" y="8299"/>
                  </a:lnTo>
                  <a:cubicBezTo>
                    <a:pt x="943" y="8268"/>
                    <a:pt x="943" y="8268"/>
                    <a:pt x="973" y="8268"/>
                  </a:cubicBezTo>
                  <a:lnTo>
                    <a:pt x="943" y="8268"/>
                  </a:lnTo>
                  <a:cubicBezTo>
                    <a:pt x="912" y="8268"/>
                    <a:pt x="912" y="8238"/>
                    <a:pt x="912" y="8207"/>
                  </a:cubicBezTo>
                  <a:lnTo>
                    <a:pt x="973" y="8207"/>
                  </a:lnTo>
                  <a:cubicBezTo>
                    <a:pt x="1003" y="8177"/>
                    <a:pt x="943" y="8177"/>
                    <a:pt x="882" y="8177"/>
                  </a:cubicBezTo>
                  <a:cubicBezTo>
                    <a:pt x="882" y="8177"/>
                    <a:pt x="851" y="8177"/>
                    <a:pt x="851" y="8147"/>
                  </a:cubicBezTo>
                  <a:cubicBezTo>
                    <a:pt x="943" y="8147"/>
                    <a:pt x="791" y="8086"/>
                    <a:pt x="912" y="8055"/>
                  </a:cubicBezTo>
                  <a:cubicBezTo>
                    <a:pt x="855" y="8055"/>
                    <a:pt x="879" y="7946"/>
                    <a:pt x="778" y="7909"/>
                  </a:cubicBezTo>
                  <a:lnTo>
                    <a:pt x="778" y="7909"/>
                  </a:lnTo>
                  <a:cubicBezTo>
                    <a:pt x="788" y="7887"/>
                    <a:pt x="782" y="7865"/>
                    <a:pt x="760" y="7843"/>
                  </a:cubicBezTo>
                  <a:lnTo>
                    <a:pt x="851" y="7812"/>
                  </a:lnTo>
                  <a:lnTo>
                    <a:pt x="730" y="7751"/>
                  </a:lnTo>
                  <a:cubicBezTo>
                    <a:pt x="669" y="7751"/>
                    <a:pt x="570" y="7759"/>
                    <a:pt x="479" y="7759"/>
                  </a:cubicBezTo>
                  <a:cubicBezTo>
                    <a:pt x="388" y="7759"/>
                    <a:pt x="304" y="7751"/>
                    <a:pt x="274" y="77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flipH="1">
              <a:off x="-1007523" y="932637"/>
              <a:ext cx="57631" cy="515518"/>
            </a:xfrm>
            <a:custGeom>
              <a:avLst/>
              <a:gdLst/>
              <a:ahLst/>
              <a:cxnLst/>
              <a:rect l="l" t="t" r="r" b="b"/>
              <a:pathLst>
                <a:path w="1186" h="10609" extrusionOk="0">
                  <a:moveTo>
                    <a:pt x="882" y="1095"/>
                  </a:moveTo>
                  <a:cubicBezTo>
                    <a:pt x="873" y="1100"/>
                    <a:pt x="867" y="1106"/>
                    <a:pt x="862" y="1110"/>
                  </a:cubicBezTo>
                  <a:lnTo>
                    <a:pt x="862" y="1110"/>
                  </a:lnTo>
                  <a:cubicBezTo>
                    <a:pt x="869" y="1107"/>
                    <a:pt x="875" y="1101"/>
                    <a:pt x="882" y="1095"/>
                  </a:cubicBezTo>
                  <a:close/>
                  <a:moveTo>
                    <a:pt x="222" y="1260"/>
                  </a:moveTo>
                  <a:lnTo>
                    <a:pt x="213" y="1277"/>
                  </a:lnTo>
                  <a:cubicBezTo>
                    <a:pt x="221" y="1277"/>
                    <a:pt x="223" y="1271"/>
                    <a:pt x="222" y="1260"/>
                  </a:cubicBezTo>
                  <a:close/>
                  <a:moveTo>
                    <a:pt x="943" y="1794"/>
                  </a:moveTo>
                  <a:cubicBezTo>
                    <a:pt x="940" y="1794"/>
                    <a:pt x="937" y="1795"/>
                    <a:pt x="935" y="1796"/>
                  </a:cubicBezTo>
                  <a:lnTo>
                    <a:pt x="935" y="1796"/>
                  </a:lnTo>
                  <a:cubicBezTo>
                    <a:pt x="937" y="1795"/>
                    <a:pt x="940" y="1795"/>
                    <a:pt x="943" y="1794"/>
                  </a:cubicBezTo>
                  <a:close/>
                  <a:moveTo>
                    <a:pt x="871" y="2592"/>
                  </a:moveTo>
                  <a:cubicBezTo>
                    <a:pt x="874" y="2592"/>
                    <a:pt x="882" y="2599"/>
                    <a:pt x="882" y="2615"/>
                  </a:cubicBezTo>
                  <a:cubicBezTo>
                    <a:pt x="867" y="2599"/>
                    <a:pt x="867" y="2592"/>
                    <a:pt x="871" y="2592"/>
                  </a:cubicBezTo>
                  <a:close/>
                  <a:moveTo>
                    <a:pt x="197" y="3093"/>
                  </a:moveTo>
                  <a:cubicBezTo>
                    <a:pt x="193" y="3095"/>
                    <a:pt x="190" y="3098"/>
                    <a:pt x="188" y="3103"/>
                  </a:cubicBezTo>
                  <a:lnTo>
                    <a:pt x="188" y="3103"/>
                  </a:lnTo>
                  <a:cubicBezTo>
                    <a:pt x="190" y="3100"/>
                    <a:pt x="194" y="3096"/>
                    <a:pt x="197" y="3093"/>
                  </a:cubicBezTo>
                  <a:close/>
                  <a:moveTo>
                    <a:pt x="188" y="3103"/>
                  </a:moveTo>
                  <a:cubicBezTo>
                    <a:pt x="179" y="3114"/>
                    <a:pt x="175" y="3124"/>
                    <a:pt x="183" y="3131"/>
                  </a:cubicBezTo>
                  <a:cubicBezTo>
                    <a:pt x="183" y="3119"/>
                    <a:pt x="185" y="3110"/>
                    <a:pt x="188" y="3103"/>
                  </a:cubicBezTo>
                  <a:close/>
                  <a:moveTo>
                    <a:pt x="175" y="3286"/>
                  </a:moveTo>
                  <a:cubicBezTo>
                    <a:pt x="173" y="3296"/>
                    <a:pt x="175" y="3306"/>
                    <a:pt x="183" y="3314"/>
                  </a:cubicBezTo>
                  <a:cubicBezTo>
                    <a:pt x="179" y="3304"/>
                    <a:pt x="177" y="3295"/>
                    <a:pt x="175" y="3286"/>
                  </a:cubicBezTo>
                  <a:close/>
                  <a:moveTo>
                    <a:pt x="901" y="4049"/>
                  </a:moveTo>
                  <a:cubicBezTo>
                    <a:pt x="904" y="4057"/>
                    <a:pt x="908" y="4065"/>
                    <a:pt x="912" y="4074"/>
                  </a:cubicBezTo>
                  <a:cubicBezTo>
                    <a:pt x="912" y="4061"/>
                    <a:pt x="907" y="4054"/>
                    <a:pt x="901" y="4049"/>
                  </a:cubicBezTo>
                  <a:close/>
                  <a:moveTo>
                    <a:pt x="335" y="5381"/>
                  </a:moveTo>
                  <a:cubicBezTo>
                    <a:pt x="335" y="5381"/>
                    <a:pt x="335" y="5392"/>
                    <a:pt x="341" y="5394"/>
                  </a:cubicBezTo>
                  <a:lnTo>
                    <a:pt x="341" y="5394"/>
                  </a:lnTo>
                  <a:lnTo>
                    <a:pt x="335" y="5381"/>
                  </a:lnTo>
                  <a:close/>
                  <a:moveTo>
                    <a:pt x="237" y="5503"/>
                  </a:moveTo>
                  <a:cubicBezTo>
                    <a:pt x="232" y="5504"/>
                    <a:pt x="230" y="5507"/>
                    <a:pt x="231" y="5512"/>
                  </a:cubicBezTo>
                  <a:lnTo>
                    <a:pt x="231" y="5512"/>
                  </a:lnTo>
                  <a:cubicBezTo>
                    <a:pt x="234" y="5509"/>
                    <a:pt x="235" y="5506"/>
                    <a:pt x="237" y="5503"/>
                  </a:cubicBezTo>
                  <a:close/>
                  <a:moveTo>
                    <a:pt x="183" y="5472"/>
                  </a:moveTo>
                  <a:cubicBezTo>
                    <a:pt x="61" y="5502"/>
                    <a:pt x="92" y="5563"/>
                    <a:pt x="31" y="5624"/>
                  </a:cubicBezTo>
                  <a:cubicBezTo>
                    <a:pt x="54" y="5601"/>
                    <a:pt x="147" y="5543"/>
                    <a:pt x="217" y="5543"/>
                  </a:cubicBezTo>
                  <a:cubicBezTo>
                    <a:pt x="240" y="5543"/>
                    <a:pt x="259" y="5548"/>
                    <a:pt x="274" y="5563"/>
                  </a:cubicBezTo>
                  <a:cubicBezTo>
                    <a:pt x="254" y="5543"/>
                    <a:pt x="234" y="5523"/>
                    <a:pt x="231" y="5512"/>
                  </a:cubicBezTo>
                  <a:lnTo>
                    <a:pt x="231" y="5512"/>
                  </a:lnTo>
                  <a:cubicBezTo>
                    <a:pt x="227" y="5518"/>
                    <a:pt x="221" y="5525"/>
                    <a:pt x="213" y="5533"/>
                  </a:cubicBezTo>
                  <a:lnTo>
                    <a:pt x="183" y="5472"/>
                  </a:lnTo>
                  <a:close/>
                  <a:moveTo>
                    <a:pt x="456" y="6688"/>
                  </a:moveTo>
                  <a:cubicBezTo>
                    <a:pt x="456" y="6688"/>
                    <a:pt x="456" y="6718"/>
                    <a:pt x="456" y="6718"/>
                  </a:cubicBezTo>
                  <a:cubicBezTo>
                    <a:pt x="426" y="6718"/>
                    <a:pt x="426" y="6718"/>
                    <a:pt x="456" y="6688"/>
                  </a:cubicBezTo>
                  <a:close/>
                  <a:moveTo>
                    <a:pt x="313" y="7898"/>
                  </a:moveTo>
                  <a:cubicBezTo>
                    <a:pt x="310" y="7899"/>
                    <a:pt x="307" y="7901"/>
                    <a:pt x="304" y="7903"/>
                  </a:cubicBezTo>
                  <a:cubicBezTo>
                    <a:pt x="307" y="7901"/>
                    <a:pt x="310" y="7900"/>
                    <a:pt x="313" y="7898"/>
                  </a:cubicBezTo>
                  <a:close/>
                  <a:moveTo>
                    <a:pt x="760" y="7903"/>
                  </a:moveTo>
                  <a:cubicBezTo>
                    <a:pt x="781" y="7903"/>
                    <a:pt x="788" y="7903"/>
                    <a:pt x="790" y="7913"/>
                  </a:cubicBezTo>
                  <a:lnTo>
                    <a:pt x="790" y="7913"/>
                  </a:lnTo>
                  <a:cubicBezTo>
                    <a:pt x="781" y="7910"/>
                    <a:pt x="771" y="7906"/>
                    <a:pt x="760" y="7903"/>
                  </a:cubicBezTo>
                  <a:close/>
                  <a:moveTo>
                    <a:pt x="460" y="9577"/>
                  </a:moveTo>
                  <a:lnTo>
                    <a:pt x="460" y="9577"/>
                  </a:lnTo>
                  <a:cubicBezTo>
                    <a:pt x="468" y="9582"/>
                    <a:pt x="477" y="9587"/>
                    <a:pt x="485" y="9594"/>
                  </a:cubicBezTo>
                  <a:lnTo>
                    <a:pt x="485" y="9594"/>
                  </a:lnTo>
                  <a:cubicBezTo>
                    <a:pt x="481" y="9584"/>
                    <a:pt x="472" y="9579"/>
                    <a:pt x="460" y="9577"/>
                  </a:cubicBezTo>
                  <a:close/>
                  <a:moveTo>
                    <a:pt x="418" y="9588"/>
                  </a:moveTo>
                  <a:cubicBezTo>
                    <a:pt x="407" y="9588"/>
                    <a:pt x="391" y="9593"/>
                    <a:pt x="365" y="9606"/>
                  </a:cubicBezTo>
                  <a:cubicBezTo>
                    <a:pt x="426" y="9606"/>
                    <a:pt x="456" y="9666"/>
                    <a:pt x="487" y="9697"/>
                  </a:cubicBezTo>
                  <a:cubicBezTo>
                    <a:pt x="564" y="9697"/>
                    <a:pt x="533" y="9632"/>
                    <a:pt x="485" y="9594"/>
                  </a:cubicBezTo>
                  <a:lnTo>
                    <a:pt x="485" y="9594"/>
                  </a:lnTo>
                  <a:cubicBezTo>
                    <a:pt x="486" y="9597"/>
                    <a:pt x="487" y="9601"/>
                    <a:pt x="487" y="9606"/>
                  </a:cubicBezTo>
                  <a:cubicBezTo>
                    <a:pt x="468" y="9618"/>
                    <a:pt x="456" y="9623"/>
                    <a:pt x="450" y="9623"/>
                  </a:cubicBezTo>
                  <a:cubicBezTo>
                    <a:pt x="431" y="9623"/>
                    <a:pt x="446" y="9588"/>
                    <a:pt x="418" y="9588"/>
                  </a:cubicBezTo>
                  <a:close/>
                  <a:moveTo>
                    <a:pt x="760" y="10335"/>
                  </a:moveTo>
                  <a:lnTo>
                    <a:pt x="760" y="10335"/>
                  </a:lnTo>
                  <a:cubicBezTo>
                    <a:pt x="773" y="10348"/>
                    <a:pt x="754" y="10371"/>
                    <a:pt x="737" y="10395"/>
                  </a:cubicBezTo>
                  <a:lnTo>
                    <a:pt x="737" y="10395"/>
                  </a:lnTo>
                  <a:cubicBezTo>
                    <a:pt x="765" y="10391"/>
                    <a:pt x="789" y="10363"/>
                    <a:pt x="760" y="10335"/>
                  </a:cubicBezTo>
                  <a:close/>
                  <a:moveTo>
                    <a:pt x="737" y="10395"/>
                  </a:moveTo>
                  <a:lnTo>
                    <a:pt x="737" y="10395"/>
                  </a:lnTo>
                  <a:cubicBezTo>
                    <a:pt x="735" y="10396"/>
                    <a:pt x="732" y="10396"/>
                    <a:pt x="730" y="10396"/>
                  </a:cubicBezTo>
                  <a:lnTo>
                    <a:pt x="736" y="10396"/>
                  </a:lnTo>
                  <a:cubicBezTo>
                    <a:pt x="737" y="10396"/>
                    <a:pt x="737" y="10396"/>
                    <a:pt x="737" y="10395"/>
                  </a:cubicBezTo>
                  <a:close/>
                  <a:moveTo>
                    <a:pt x="791" y="1"/>
                  </a:moveTo>
                  <a:lnTo>
                    <a:pt x="821" y="61"/>
                  </a:lnTo>
                  <a:cubicBezTo>
                    <a:pt x="797" y="49"/>
                    <a:pt x="771" y="44"/>
                    <a:pt x="745" y="44"/>
                  </a:cubicBezTo>
                  <a:cubicBezTo>
                    <a:pt x="640" y="44"/>
                    <a:pt x="523" y="122"/>
                    <a:pt x="426" y="122"/>
                  </a:cubicBezTo>
                  <a:cubicBezTo>
                    <a:pt x="548" y="153"/>
                    <a:pt x="213" y="244"/>
                    <a:pt x="396" y="335"/>
                  </a:cubicBezTo>
                  <a:cubicBezTo>
                    <a:pt x="386" y="345"/>
                    <a:pt x="379" y="348"/>
                    <a:pt x="373" y="348"/>
                  </a:cubicBezTo>
                  <a:cubicBezTo>
                    <a:pt x="362" y="348"/>
                    <a:pt x="355" y="335"/>
                    <a:pt x="335" y="335"/>
                  </a:cubicBezTo>
                  <a:cubicBezTo>
                    <a:pt x="396" y="365"/>
                    <a:pt x="396" y="396"/>
                    <a:pt x="365" y="426"/>
                  </a:cubicBezTo>
                  <a:cubicBezTo>
                    <a:pt x="365" y="578"/>
                    <a:pt x="304" y="639"/>
                    <a:pt x="274" y="791"/>
                  </a:cubicBezTo>
                  <a:lnTo>
                    <a:pt x="335" y="791"/>
                  </a:lnTo>
                  <a:cubicBezTo>
                    <a:pt x="335" y="821"/>
                    <a:pt x="304" y="821"/>
                    <a:pt x="304" y="852"/>
                  </a:cubicBezTo>
                  <a:cubicBezTo>
                    <a:pt x="313" y="854"/>
                    <a:pt x="320" y="856"/>
                    <a:pt x="325" y="856"/>
                  </a:cubicBezTo>
                  <a:cubicBezTo>
                    <a:pt x="370" y="856"/>
                    <a:pt x="336" y="776"/>
                    <a:pt x="381" y="776"/>
                  </a:cubicBezTo>
                  <a:cubicBezTo>
                    <a:pt x="391" y="776"/>
                    <a:pt x="405" y="781"/>
                    <a:pt x="426" y="791"/>
                  </a:cubicBezTo>
                  <a:cubicBezTo>
                    <a:pt x="274" y="821"/>
                    <a:pt x="426" y="1034"/>
                    <a:pt x="244" y="1064"/>
                  </a:cubicBezTo>
                  <a:cubicBezTo>
                    <a:pt x="244" y="1071"/>
                    <a:pt x="248" y="1074"/>
                    <a:pt x="256" y="1074"/>
                  </a:cubicBezTo>
                  <a:cubicBezTo>
                    <a:pt x="269" y="1074"/>
                    <a:pt x="290" y="1066"/>
                    <a:pt x="307" y="1066"/>
                  </a:cubicBezTo>
                  <a:cubicBezTo>
                    <a:pt x="322" y="1066"/>
                    <a:pt x="335" y="1072"/>
                    <a:pt x="335" y="1095"/>
                  </a:cubicBezTo>
                  <a:lnTo>
                    <a:pt x="274" y="1095"/>
                  </a:lnTo>
                  <a:lnTo>
                    <a:pt x="335" y="1125"/>
                  </a:lnTo>
                  <a:cubicBezTo>
                    <a:pt x="335" y="1156"/>
                    <a:pt x="274" y="1186"/>
                    <a:pt x="244" y="1186"/>
                  </a:cubicBezTo>
                  <a:cubicBezTo>
                    <a:pt x="244" y="1156"/>
                    <a:pt x="244" y="1156"/>
                    <a:pt x="213" y="1125"/>
                  </a:cubicBezTo>
                  <a:lnTo>
                    <a:pt x="213" y="1125"/>
                  </a:lnTo>
                  <a:cubicBezTo>
                    <a:pt x="191" y="1170"/>
                    <a:pt x="218" y="1231"/>
                    <a:pt x="222" y="1260"/>
                  </a:cubicBezTo>
                  <a:lnTo>
                    <a:pt x="222" y="1260"/>
                  </a:lnTo>
                  <a:lnTo>
                    <a:pt x="244" y="1216"/>
                  </a:lnTo>
                  <a:cubicBezTo>
                    <a:pt x="304" y="1368"/>
                    <a:pt x="244" y="1551"/>
                    <a:pt x="335" y="1703"/>
                  </a:cubicBezTo>
                  <a:lnTo>
                    <a:pt x="365" y="1672"/>
                  </a:lnTo>
                  <a:lnTo>
                    <a:pt x="365" y="1672"/>
                  </a:lnTo>
                  <a:cubicBezTo>
                    <a:pt x="426" y="1794"/>
                    <a:pt x="335" y="1764"/>
                    <a:pt x="365" y="1885"/>
                  </a:cubicBezTo>
                  <a:lnTo>
                    <a:pt x="335" y="1885"/>
                  </a:lnTo>
                  <a:cubicBezTo>
                    <a:pt x="365" y="1915"/>
                    <a:pt x="396" y="1946"/>
                    <a:pt x="396" y="1976"/>
                  </a:cubicBezTo>
                  <a:cubicBezTo>
                    <a:pt x="389" y="1970"/>
                    <a:pt x="381" y="1968"/>
                    <a:pt x="373" y="1968"/>
                  </a:cubicBezTo>
                  <a:cubicBezTo>
                    <a:pt x="349" y="1968"/>
                    <a:pt x="320" y="1985"/>
                    <a:pt x="297" y="1985"/>
                  </a:cubicBezTo>
                  <a:cubicBezTo>
                    <a:pt x="288" y="1985"/>
                    <a:pt x="280" y="1983"/>
                    <a:pt x="274" y="1976"/>
                  </a:cubicBezTo>
                  <a:lnTo>
                    <a:pt x="274" y="1976"/>
                  </a:lnTo>
                  <a:cubicBezTo>
                    <a:pt x="335" y="2098"/>
                    <a:pt x="335" y="2037"/>
                    <a:pt x="456" y="2128"/>
                  </a:cubicBezTo>
                  <a:lnTo>
                    <a:pt x="396" y="2128"/>
                  </a:lnTo>
                  <a:cubicBezTo>
                    <a:pt x="456" y="2159"/>
                    <a:pt x="487" y="2159"/>
                    <a:pt x="487" y="2219"/>
                  </a:cubicBezTo>
                  <a:cubicBezTo>
                    <a:pt x="470" y="2203"/>
                    <a:pt x="456" y="2197"/>
                    <a:pt x="442" y="2197"/>
                  </a:cubicBezTo>
                  <a:cubicBezTo>
                    <a:pt x="420" y="2197"/>
                    <a:pt x="401" y="2211"/>
                    <a:pt x="380" y="2211"/>
                  </a:cubicBezTo>
                  <a:cubicBezTo>
                    <a:pt x="366" y="2211"/>
                    <a:pt x="352" y="2206"/>
                    <a:pt x="335" y="2189"/>
                  </a:cubicBezTo>
                  <a:lnTo>
                    <a:pt x="335" y="2189"/>
                  </a:lnTo>
                  <a:cubicBezTo>
                    <a:pt x="213" y="2341"/>
                    <a:pt x="456" y="2371"/>
                    <a:pt x="274" y="2432"/>
                  </a:cubicBezTo>
                  <a:cubicBezTo>
                    <a:pt x="300" y="2443"/>
                    <a:pt x="319" y="2447"/>
                    <a:pt x="335" y="2447"/>
                  </a:cubicBezTo>
                  <a:cubicBezTo>
                    <a:pt x="400" y="2447"/>
                    <a:pt x="377" y="2367"/>
                    <a:pt x="389" y="2367"/>
                  </a:cubicBezTo>
                  <a:lnTo>
                    <a:pt x="389" y="2367"/>
                  </a:lnTo>
                  <a:cubicBezTo>
                    <a:pt x="391" y="2367"/>
                    <a:pt x="393" y="2369"/>
                    <a:pt x="396" y="2371"/>
                  </a:cubicBezTo>
                  <a:cubicBezTo>
                    <a:pt x="407" y="2366"/>
                    <a:pt x="418" y="2363"/>
                    <a:pt x="429" y="2363"/>
                  </a:cubicBezTo>
                  <a:cubicBezTo>
                    <a:pt x="477" y="2363"/>
                    <a:pt x="517" y="2413"/>
                    <a:pt x="517" y="2463"/>
                  </a:cubicBezTo>
                  <a:cubicBezTo>
                    <a:pt x="487" y="2493"/>
                    <a:pt x="304" y="2523"/>
                    <a:pt x="304" y="2615"/>
                  </a:cubicBezTo>
                  <a:cubicBezTo>
                    <a:pt x="304" y="2615"/>
                    <a:pt x="304" y="2615"/>
                    <a:pt x="304" y="2584"/>
                  </a:cubicBezTo>
                  <a:lnTo>
                    <a:pt x="304" y="2584"/>
                  </a:lnTo>
                  <a:cubicBezTo>
                    <a:pt x="244" y="2645"/>
                    <a:pt x="365" y="2675"/>
                    <a:pt x="274" y="2706"/>
                  </a:cubicBezTo>
                  <a:cubicBezTo>
                    <a:pt x="365" y="2736"/>
                    <a:pt x="274" y="2767"/>
                    <a:pt x="396" y="2767"/>
                  </a:cubicBezTo>
                  <a:lnTo>
                    <a:pt x="365" y="2706"/>
                  </a:lnTo>
                  <a:lnTo>
                    <a:pt x="365" y="2706"/>
                  </a:lnTo>
                  <a:cubicBezTo>
                    <a:pt x="396" y="2736"/>
                    <a:pt x="548" y="2797"/>
                    <a:pt x="487" y="2888"/>
                  </a:cubicBezTo>
                  <a:cubicBezTo>
                    <a:pt x="456" y="2858"/>
                    <a:pt x="426" y="2858"/>
                    <a:pt x="396" y="2827"/>
                  </a:cubicBezTo>
                  <a:lnTo>
                    <a:pt x="396" y="2827"/>
                  </a:lnTo>
                  <a:cubicBezTo>
                    <a:pt x="365" y="2858"/>
                    <a:pt x="426" y="2888"/>
                    <a:pt x="396" y="2888"/>
                  </a:cubicBezTo>
                  <a:cubicBezTo>
                    <a:pt x="274" y="2888"/>
                    <a:pt x="365" y="2797"/>
                    <a:pt x="274" y="2736"/>
                  </a:cubicBezTo>
                  <a:lnTo>
                    <a:pt x="274" y="2736"/>
                  </a:lnTo>
                  <a:cubicBezTo>
                    <a:pt x="225" y="2761"/>
                    <a:pt x="315" y="2805"/>
                    <a:pt x="271" y="2805"/>
                  </a:cubicBezTo>
                  <a:cubicBezTo>
                    <a:pt x="260" y="2805"/>
                    <a:pt x="242" y="2803"/>
                    <a:pt x="213" y="2797"/>
                  </a:cubicBezTo>
                  <a:lnTo>
                    <a:pt x="213" y="2797"/>
                  </a:lnTo>
                  <a:cubicBezTo>
                    <a:pt x="396" y="2858"/>
                    <a:pt x="213" y="2919"/>
                    <a:pt x="335" y="2979"/>
                  </a:cubicBezTo>
                  <a:lnTo>
                    <a:pt x="274" y="2979"/>
                  </a:lnTo>
                  <a:cubicBezTo>
                    <a:pt x="274" y="2979"/>
                    <a:pt x="304" y="3010"/>
                    <a:pt x="304" y="3010"/>
                  </a:cubicBezTo>
                  <a:lnTo>
                    <a:pt x="213" y="2979"/>
                  </a:lnTo>
                  <a:lnTo>
                    <a:pt x="213" y="2979"/>
                  </a:lnTo>
                  <a:cubicBezTo>
                    <a:pt x="275" y="3020"/>
                    <a:pt x="226" y="3061"/>
                    <a:pt x="197" y="3093"/>
                  </a:cubicBezTo>
                  <a:lnTo>
                    <a:pt x="197" y="3093"/>
                  </a:lnTo>
                  <a:cubicBezTo>
                    <a:pt x="202" y="3089"/>
                    <a:pt x="209" y="3088"/>
                    <a:pt x="217" y="3088"/>
                  </a:cubicBezTo>
                  <a:cubicBezTo>
                    <a:pt x="233" y="3088"/>
                    <a:pt x="254" y="3093"/>
                    <a:pt x="276" y="3093"/>
                  </a:cubicBezTo>
                  <a:cubicBezTo>
                    <a:pt x="296" y="3093"/>
                    <a:pt x="317" y="3089"/>
                    <a:pt x="335" y="3071"/>
                  </a:cubicBezTo>
                  <a:lnTo>
                    <a:pt x="335" y="3071"/>
                  </a:lnTo>
                  <a:cubicBezTo>
                    <a:pt x="420" y="3184"/>
                    <a:pt x="160" y="3165"/>
                    <a:pt x="175" y="3286"/>
                  </a:cubicBezTo>
                  <a:lnTo>
                    <a:pt x="175" y="3286"/>
                  </a:lnTo>
                  <a:cubicBezTo>
                    <a:pt x="180" y="3265"/>
                    <a:pt x="203" y="3245"/>
                    <a:pt x="224" y="3245"/>
                  </a:cubicBezTo>
                  <a:cubicBezTo>
                    <a:pt x="231" y="3245"/>
                    <a:pt x="238" y="3247"/>
                    <a:pt x="244" y="3253"/>
                  </a:cubicBezTo>
                  <a:cubicBezTo>
                    <a:pt x="244" y="3283"/>
                    <a:pt x="213" y="3314"/>
                    <a:pt x="183" y="3344"/>
                  </a:cubicBezTo>
                  <a:cubicBezTo>
                    <a:pt x="183" y="3371"/>
                    <a:pt x="188" y="3379"/>
                    <a:pt x="196" y="3379"/>
                  </a:cubicBezTo>
                  <a:cubicBezTo>
                    <a:pt x="210" y="3379"/>
                    <a:pt x="232" y="3357"/>
                    <a:pt x="251" y="3357"/>
                  </a:cubicBezTo>
                  <a:cubicBezTo>
                    <a:pt x="259" y="3357"/>
                    <a:pt x="267" y="3361"/>
                    <a:pt x="274" y="3374"/>
                  </a:cubicBezTo>
                  <a:cubicBezTo>
                    <a:pt x="213" y="3405"/>
                    <a:pt x="335" y="3405"/>
                    <a:pt x="365" y="3466"/>
                  </a:cubicBezTo>
                  <a:lnTo>
                    <a:pt x="274" y="3466"/>
                  </a:lnTo>
                  <a:cubicBezTo>
                    <a:pt x="244" y="3587"/>
                    <a:pt x="426" y="3496"/>
                    <a:pt x="365" y="3587"/>
                  </a:cubicBezTo>
                  <a:lnTo>
                    <a:pt x="274" y="3557"/>
                  </a:lnTo>
                  <a:lnTo>
                    <a:pt x="304" y="3587"/>
                  </a:lnTo>
                  <a:lnTo>
                    <a:pt x="213" y="3587"/>
                  </a:lnTo>
                  <a:cubicBezTo>
                    <a:pt x="274" y="3648"/>
                    <a:pt x="274" y="3678"/>
                    <a:pt x="244" y="3709"/>
                  </a:cubicBezTo>
                  <a:cubicBezTo>
                    <a:pt x="274" y="3709"/>
                    <a:pt x="365" y="3739"/>
                    <a:pt x="365" y="3770"/>
                  </a:cubicBezTo>
                  <a:cubicBezTo>
                    <a:pt x="335" y="3800"/>
                    <a:pt x="304" y="3770"/>
                    <a:pt x="304" y="3830"/>
                  </a:cubicBezTo>
                  <a:cubicBezTo>
                    <a:pt x="274" y="3830"/>
                    <a:pt x="213" y="3800"/>
                    <a:pt x="274" y="3770"/>
                  </a:cubicBezTo>
                  <a:cubicBezTo>
                    <a:pt x="244" y="3770"/>
                    <a:pt x="244" y="3739"/>
                    <a:pt x="213" y="3739"/>
                  </a:cubicBezTo>
                  <a:cubicBezTo>
                    <a:pt x="152" y="3800"/>
                    <a:pt x="183" y="3830"/>
                    <a:pt x="183" y="3861"/>
                  </a:cubicBezTo>
                  <a:cubicBezTo>
                    <a:pt x="213" y="3861"/>
                    <a:pt x="213" y="3830"/>
                    <a:pt x="213" y="3830"/>
                  </a:cubicBezTo>
                  <a:lnTo>
                    <a:pt x="304" y="3952"/>
                  </a:lnTo>
                  <a:cubicBezTo>
                    <a:pt x="274" y="3952"/>
                    <a:pt x="274" y="3952"/>
                    <a:pt x="244" y="3922"/>
                  </a:cubicBezTo>
                  <a:lnTo>
                    <a:pt x="244" y="3922"/>
                  </a:lnTo>
                  <a:cubicBezTo>
                    <a:pt x="244" y="3952"/>
                    <a:pt x="274" y="3982"/>
                    <a:pt x="304" y="4013"/>
                  </a:cubicBezTo>
                  <a:cubicBezTo>
                    <a:pt x="244" y="3982"/>
                    <a:pt x="183" y="3982"/>
                    <a:pt x="152" y="3952"/>
                  </a:cubicBezTo>
                  <a:lnTo>
                    <a:pt x="152" y="3952"/>
                  </a:lnTo>
                  <a:lnTo>
                    <a:pt x="213" y="4043"/>
                  </a:lnTo>
                  <a:cubicBezTo>
                    <a:pt x="189" y="4043"/>
                    <a:pt x="145" y="4082"/>
                    <a:pt x="129" y="4082"/>
                  </a:cubicBezTo>
                  <a:cubicBezTo>
                    <a:pt x="125" y="4082"/>
                    <a:pt x="122" y="4080"/>
                    <a:pt x="122" y="4074"/>
                  </a:cubicBezTo>
                  <a:lnTo>
                    <a:pt x="122" y="4074"/>
                  </a:lnTo>
                  <a:cubicBezTo>
                    <a:pt x="92" y="4134"/>
                    <a:pt x="244" y="4226"/>
                    <a:pt x="183" y="4286"/>
                  </a:cubicBezTo>
                  <a:cubicBezTo>
                    <a:pt x="183" y="4286"/>
                    <a:pt x="213" y="4317"/>
                    <a:pt x="213" y="4317"/>
                  </a:cubicBezTo>
                  <a:cubicBezTo>
                    <a:pt x="213" y="4378"/>
                    <a:pt x="122" y="4438"/>
                    <a:pt x="213" y="4530"/>
                  </a:cubicBezTo>
                  <a:lnTo>
                    <a:pt x="92" y="4560"/>
                  </a:lnTo>
                  <a:cubicBezTo>
                    <a:pt x="99" y="4574"/>
                    <a:pt x="110" y="4578"/>
                    <a:pt x="124" y="4578"/>
                  </a:cubicBezTo>
                  <a:cubicBezTo>
                    <a:pt x="149" y="4578"/>
                    <a:pt x="183" y="4564"/>
                    <a:pt x="212" y="4564"/>
                  </a:cubicBezTo>
                  <a:cubicBezTo>
                    <a:pt x="239" y="4564"/>
                    <a:pt x="263" y="4576"/>
                    <a:pt x="274" y="4621"/>
                  </a:cubicBezTo>
                  <a:cubicBezTo>
                    <a:pt x="304" y="4681"/>
                    <a:pt x="183" y="4651"/>
                    <a:pt x="152" y="4681"/>
                  </a:cubicBezTo>
                  <a:cubicBezTo>
                    <a:pt x="213" y="4712"/>
                    <a:pt x="335" y="4773"/>
                    <a:pt x="244" y="4833"/>
                  </a:cubicBezTo>
                  <a:cubicBezTo>
                    <a:pt x="213" y="4803"/>
                    <a:pt x="244" y="4803"/>
                    <a:pt x="213" y="4773"/>
                  </a:cubicBezTo>
                  <a:lnTo>
                    <a:pt x="152" y="4833"/>
                  </a:lnTo>
                  <a:cubicBezTo>
                    <a:pt x="88" y="4790"/>
                    <a:pt x="84" y="4747"/>
                    <a:pt x="55" y="4747"/>
                  </a:cubicBezTo>
                  <a:cubicBezTo>
                    <a:pt x="43" y="4747"/>
                    <a:pt x="27" y="4755"/>
                    <a:pt x="1" y="4773"/>
                  </a:cubicBezTo>
                  <a:cubicBezTo>
                    <a:pt x="213" y="4773"/>
                    <a:pt x="31" y="4985"/>
                    <a:pt x="244" y="4985"/>
                  </a:cubicBezTo>
                  <a:lnTo>
                    <a:pt x="213" y="5016"/>
                  </a:lnTo>
                  <a:cubicBezTo>
                    <a:pt x="213" y="5016"/>
                    <a:pt x="183" y="5016"/>
                    <a:pt x="183" y="4985"/>
                  </a:cubicBezTo>
                  <a:lnTo>
                    <a:pt x="183" y="4985"/>
                  </a:lnTo>
                  <a:cubicBezTo>
                    <a:pt x="92" y="5046"/>
                    <a:pt x="335" y="5046"/>
                    <a:pt x="304" y="5137"/>
                  </a:cubicBezTo>
                  <a:cubicBezTo>
                    <a:pt x="304" y="5168"/>
                    <a:pt x="274" y="5168"/>
                    <a:pt x="244" y="5168"/>
                  </a:cubicBezTo>
                  <a:lnTo>
                    <a:pt x="304" y="5229"/>
                  </a:lnTo>
                  <a:lnTo>
                    <a:pt x="244" y="5229"/>
                  </a:lnTo>
                  <a:lnTo>
                    <a:pt x="274" y="5320"/>
                  </a:lnTo>
                  <a:cubicBezTo>
                    <a:pt x="304" y="5320"/>
                    <a:pt x="335" y="5381"/>
                    <a:pt x="365" y="5381"/>
                  </a:cubicBezTo>
                  <a:cubicBezTo>
                    <a:pt x="355" y="5391"/>
                    <a:pt x="348" y="5394"/>
                    <a:pt x="344" y="5394"/>
                  </a:cubicBezTo>
                  <a:cubicBezTo>
                    <a:pt x="343" y="5394"/>
                    <a:pt x="342" y="5394"/>
                    <a:pt x="341" y="5394"/>
                  </a:cubicBezTo>
                  <a:lnTo>
                    <a:pt x="341" y="5394"/>
                  </a:lnTo>
                  <a:lnTo>
                    <a:pt x="365" y="5441"/>
                  </a:lnTo>
                  <a:cubicBezTo>
                    <a:pt x="304" y="5441"/>
                    <a:pt x="274" y="5411"/>
                    <a:pt x="274" y="5381"/>
                  </a:cubicBezTo>
                  <a:lnTo>
                    <a:pt x="274" y="5381"/>
                  </a:lnTo>
                  <a:cubicBezTo>
                    <a:pt x="80" y="5408"/>
                    <a:pt x="290" y="5411"/>
                    <a:pt x="237" y="5503"/>
                  </a:cubicBezTo>
                  <a:lnTo>
                    <a:pt x="237" y="5503"/>
                  </a:lnTo>
                  <a:cubicBezTo>
                    <a:pt x="239" y="5502"/>
                    <a:pt x="241" y="5502"/>
                    <a:pt x="244" y="5502"/>
                  </a:cubicBezTo>
                  <a:cubicBezTo>
                    <a:pt x="335" y="5502"/>
                    <a:pt x="304" y="5533"/>
                    <a:pt x="274" y="5563"/>
                  </a:cubicBezTo>
                  <a:cubicBezTo>
                    <a:pt x="244" y="5563"/>
                    <a:pt x="244" y="5593"/>
                    <a:pt x="274" y="5624"/>
                  </a:cubicBezTo>
                  <a:cubicBezTo>
                    <a:pt x="213" y="5624"/>
                    <a:pt x="244" y="5654"/>
                    <a:pt x="244" y="5685"/>
                  </a:cubicBezTo>
                  <a:lnTo>
                    <a:pt x="152" y="5685"/>
                  </a:lnTo>
                  <a:cubicBezTo>
                    <a:pt x="152" y="5745"/>
                    <a:pt x="213" y="5745"/>
                    <a:pt x="274" y="5776"/>
                  </a:cubicBezTo>
                  <a:cubicBezTo>
                    <a:pt x="244" y="5806"/>
                    <a:pt x="183" y="5806"/>
                    <a:pt x="122" y="5837"/>
                  </a:cubicBezTo>
                  <a:cubicBezTo>
                    <a:pt x="115" y="5850"/>
                    <a:pt x="118" y="5854"/>
                    <a:pt x="125" y="5854"/>
                  </a:cubicBezTo>
                  <a:cubicBezTo>
                    <a:pt x="141" y="5854"/>
                    <a:pt x="183" y="5832"/>
                    <a:pt x="213" y="5832"/>
                  </a:cubicBezTo>
                  <a:cubicBezTo>
                    <a:pt x="230" y="5832"/>
                    <a:pt x="244" y="5840"/>
                    <a:pt x="244" y="5867"/>
                  </a:cubicBezTo>
                  <a:cubicBezTo>
                    <a:pt x="213" y="5928"/>
                    <a:pt x="244" y="5988"/>
                    <a:pt x="304" y="6049"/>
                  </a:cubicBezTo>
                  <a:cubicBezTo>
                    <a:pt x="293" y="6072"/>
                    <a:pt x="282" y="6078"/>
                    <a:pt x="271" y="6078"/>
                  </a:cubicBezTo>
                  <a:cubicBezTo>
                    <a:pt x="258" y="6078"/>
                    <a:pt x="246" y="6071"/>
                    <a:pt x="234" y="6071"/>
                  </a:cubicBezTo>
                  <a:cubicBezTo>
                    <a:pt x="227" y="6071"/>
                    <a:pt x="220" y="6073"/>
                    <a:pt x="213" y="6080"/>
                  </a:cubicBezTo>
                  <a:lnTo>
                    <a:pt x="304" y="6110"/>
                  </a:lnTo>
                  <a:lnTo>
                    <a:pt x="274" y="6110"/>
                  </a:lnTo>
                  <a:cubicBezTo>
                    <a:pt x="304" y="6140"/>
                    <a:pt x="365" y="6110"/>
                    <a:pt x="396" y="6171"/>
                  </a:cubicBezTo>
                  <a:cubicBezTo>
                    <a:pt x="487" y="6171"/>
                    <a:pt x="244" y="6262"/>
                    <a:pt x="365" y="6353"/>
                  </a:cubicBezTo>
                  <a:cubicBezTo>
                    <a:pt x="345" y="6353"/>
                    <a:pt x="325" y="6340"/>
                    <a:pt x="295" y="6340"/>
                  </a:cubicBezTo>
                  <a:cubicBezTo>
                    <a:pt x="281" y="6340"/>
                    <a:pt x="264" y="6343"/>
                    <a:pt x="244" y="6353"/>
                  </a:cubicBezTo>
                  <a:cubicBezTo>
                    <a:pt x="335" y="6444"/>
                    <a:pt x="304" y="6414"/>
                    <a:pt x="426" y="6505"/>
                  </a:cubicBezTo>
                  <a:lnTo>
                    <a:pt x="365" y="6566"/>
                  </a:lnTo>
                  <a:cubicBezTo>
                    <a:pt x="383" y="6548"/>
                    <a:pt x="403" y="6541"/>
                    <a:pt x="425" y="6541"/>
                  </a:cubicBezTo>
                  <a:cubicBezTo>
                    <a:pt x="477" y="6541"/>
                    <a:pt x="535" y="6584"/>
                    <a:pt x="578" y="6627"/>
                  </a:cubicBezTo>
                  <a:cubicBezTo>
                    <a:pt x="608" y="6596"/>
                    <a:pt x="639" y="6596"/>
                    <a:pt x="669" y="6566"/>
                  </a:cubicBezTo>
                  <a:lnTo>
                    <a:pt x="730" y="6657"/>
                  </a:lnTo>
                  <a:lnTo>
                    <a:pt x="639" y="6657"/>
                  </a:lnTo>
                  <a:cubicBezTo>
                    <a:pt x="624" y="6672"/>
                    <a:pt x="601" y="6680"/>
                    <a:pt x="578" y="6680"/>
                  </a:cubicBezTo>
                  <a:cubicBezTo>
                    <a:pt x="555" y="6680"/>
                    <a:pt x="532" y="6672"/>
                    <a:pt x="517" y="6657"/>
                  </a:cubicBezTo>
                  <a:cubicBezTo>
                    <a:pt x="517" y="6657"/>
                    <a:pt x="548" y="6627"/>
                    <a:pt x="578" y="6627"/>
                  </a:cubicBezTo>
                  <a:cubicBezTo>
                    <a:pt x="517" y="6596"/>
                    <a:pt x="456" y="6596"/>
                    <a:pt x="396" y="6596"/>
                  </a:cubicBezTo>
                  <a:cubicBezTo>
                    <a:pt x="396" y="6596"/>
                    <a:pt x="396" y="6596"/>
                    <a:pt x="426" y="6627"/>
                  </a:cubicBezTo>
                  <a:cubicBezTo>
                    <a:pt x="406" y="6627"/>
                    <a:pt x="399" y="6613"/>
                    <a:pt x="388" y="6613"/>
                  </a:cubicBezTo>
                  <a:cubicBezTo>
                    <a:pt x="382" y="6613"/>
                    <a:pt x="375" y="6617"/>
                    <a:pt x="365" y="6627"/>
                  </a:cubicBezTo>
                  <a:lnTo>
                    <a:pt x="396" y="6627"/>
                  </a:lnTo>
                  <a:lnTo>
                    <a:pt x="304" y="6657"/>
                  </a:lnTo>
                  <a:lnTo>
                    <a:pt x="335" y="6657"/>
                  </a:lnTo>
                  <a:lnTo>
                    <a:pt x="274" y="6779"/>
                  </a:lnTo>
                  <a:cubicBezTo>
                    <a:pt x="396" y="6840"/>
                    <a:pt x="548" y="6900"/>
                    <a:pt x="578" y="7052"/>
                  </a:cubicBezTo>
                  <a:cubicBezTo>
                    <a:pt x="517" y="7022"/>
                    <a:pt x="456" y="7022"/>
                    <a:pt x="365" y="7022"/>
                  </a:cubicBezTo>
                  <a:cubicBezTo>
                    <a:pt x="456" y="6992"/>
                    <a:pt x="335" y="6931"/>
                    <a:pt x="335" y="6870"/>
                  </a:cubicBezTo>
                  <a:cubicBezTo>
                    <a:pt x="335" y="6900"/>
                    <a:pt x="274" y="6900"/>
                    <a:pt x="274" y="6900"/>
                  </a:cubicBezTo>
                  <a:lnTo>
                    <a:pt x="365" y="6992"/>
                  </a:lnTo>
                  <a:cubicBezTo>
                    <a:pt x="274" y="6992"/>
                    <a:pt x="304" y="7022"/>
                    <a:pt x="274" y="7052"/>
                  </a:cubicBezTo>
                  <a:cubicBezTo>
                    <a:pt x="291" y="7049"/>
                    <a:pt x="305" y="7048"/>
                    <a:pt x="317" y="7048"/>
                  </a:cubicBezTo>
                  <a:cubicBezTo>
                    <a:pt x="414" y="7048"/>
                    <a:pt x="372" y="7147"/>
                    <a:pt x="426" y="7174"/>
                  </a:cubicBezTo>
                  <a:cubicBezTo>
                    <a:pt x="410" y="7182"/>
                    <a:pt x="393" y="7186"/>
                    <a:pt x="379" y="7186"/>
                  </a:cubicBezTo>
                  <a:cubicBezTo>
                    <a:pt x="339" y="7186"/>
                    <a:pt x="313" y="7158"/>
                    <a:pt x="335" y="7113"/>
                  </a:cubicBezTo>
                  <a:lnTo>
                    <a:pt x="335" y="7113"/>
                  </a:lnTo>
                  <a:cubicBezTo>
                    <a:pt x="213" y="7174"/>
                    <a:pt x="517" y="7204"/>
                    <a:pt x="426" y="7265"/>
                  </a:cubicBezTo>
                  <a:cubicBezTo>
                    <a:pt x="396" y="7235"/>
                    <a:pt x="426" y="7235"/>
                    <a:pt x="396" y="7235"/>
                  </a:cubicBezTo>
                  <a:cubicBezTo>
                    <a:pt x="422" y="7261"/>
                    <a:pt x="403" y="7332"/>
                    <a:pt x="378" y="7332"/>
                  </a:cubicBezTo>
                  <a:cubicBezTo>
                    <a:pt x="374" y="7332"/>
                    <a:pt x="370" y="7330"/>
                    <a:pt x="365" y="7326"/>
                  </a:cubicBezTo>
                  <a:lnTo>
                    <a:pt x="365" y="7326"/>
                  </a:lnTo>
                  <a:cubicBezTo>
                    <a:pt x="335" y="7417"/>
                    <a:pt x="365" y="7599"/>
                    <a:pt x="487" y="7599"/>
                  </a:cubicBezTo>
                  <a:lnTo>
                    <a:pt x="304" y="7599"/>
                  </a:lnTo>
                  <a:lnTo>
                    <a:pt x="730" y="7751"/>
                  </a:lnTo>
                  <a:cubicBezTo>
                    <a:pt x="684" y="7751"/>
                    <a:pt x="593" y="7759"/>
                    <a:pt x="506" y="7759"/>
                  </a:cubicBezTo>
                  <a:cubicBezTo>
                    <a:pt x="418" y="7759"/>
                    <a:pt x="335" y="7751"/>
                    <a:pt x="304" y="7721"/>
                  </a:cubicBezTo>
                  <a:cubicBezTo>
                    <a:pt x="274" y="7751"/>
                    <a:pt x="274" y="7782"/>
                    <a:pt x="304" y="7812"/>
                  </a:cubicBezTo>
                  <a:cubicBezTo>
                    <a:pt x="304" y="7812"/>
                    <a:pt x="456" y="7782"/>
                    <a:pt x="487" y="7782"/>
                  </a:cubicBezTo>
                  <a:cubicBezTo>
                    <a:pt x="369" y="7841"/>
                    <a:pt x="394" y="7843"/>
                    <a:pt x="313" y="7898"/>
                  </a:cubicBezTo>
                  <a:lnTo>
                    <a:pt x="313" y="7898"/>
                  </a:lnTo>
                  <a:cubicBezTo>
                    <a:pt x="323" y="7893"/>
                    <a:pt x="338" y="7891"/>
                    <a:pt x="356" y="7891"/>
                  </a:cubicBezTo>
                  <a:cubicBezTo>
                    <a:pt x="411" y="7891"/>
                    <a:pt x="487" y="7912"/>
                    <a:pt x="487" y="7934"/>
                  </a:cubicBezTo>
                  <a:lnTo>
                    <a:pt x="304" y="7934"/>
                  </a:lnTo>
                  <a:lnTo>
                    <a:pt x="467" y="8015"/>
                  </a:lnTo>
                  <a:lnTo>
                    <a:pt x="467" y="8015"/>
                  </a:lnTo>
                  <a:cubicBezTo>
                    <a:pt x="457" y="8012"/>
                    <a:pt x="445" y="8011"/>
                    <a:pt x="432" y="8011"/>
                  </a:cubicBezTo>
                  <a:cubicBezTo>
                    <a:pt x="382" y="8011"/>
                    <a:pt x="315" y="8025"/>
                    <a:pt x="274" y="8025"/>
                  </a:cubicBezTo>
                  <a:cubicBezTo>
                    <a:pt x="304" y="8025"/>
                    <a:pt x="274" y="8116"/>
                    <a:pt x="304" y="8147"/>
                  </a:cubicBezTo>
                  <a:lnTo>
                    <a:pt x="335" y="8086"/>
                  </a:lnTo>
                  <a:lnTo>
                    <a:pt x="335" y="8086"/>
                  </a:lnTo>
                  <a:cubicBezTo>
                    <a:pt x="304" y="8207"/>
                    <a:pt x="578" y="8207"/>
                    <a:pt x="578" y="8299"/>
                  </a:cubicBezTo>
                  <a:cubicBezTo>
                    <a:pt x="548" y="8283"/>
                    <a:pt x="494" y="8276"/>
                    <a:pt x="445" y="8276"/>
                  </a:cubicBezTo>
                  <a:cubicBezTo>
                    <a:pt x="396" y="8276"/>
                    <a:pt x="350" y="8283"/>
                    <a:pt x="335" y="8299"/>
                  </a:cubicBezTo>
                  <a:cubicBezTo>
                    <a:pt x="426" y="8329"/>
                    <a:pt x="760" y="8420"/>
                    <a:pt x="821" y="8511"/>
                  </a:cubicBezTo>
                  <a:lnTo>
                    <a:pt x="760" y="8511"/>
                  </a:lnTo>
                  <a:lnTo>
                    <a:pt x="821" y="8572"/>
                  </a:lnTo>
                  <a:cubicBezTo>
                    <a:pt x="700" y="8542"/>
                    <a:pt x="426" y="8420"/>
                    <a:pt x="304" y="8359"/>
                  </a:cubicBezTo>
                  <a:cubicBezTo>
                    <a:pt x="274" y="8390"/>
                    <a:pt x="244" y="8359"/>
                    <a:pt x="244" y="8420"/>
                  </a:cubicBezTo>
                  <a:cubicBezTo>
                    <a:pt x="238" y="8426"/>
                    <a:pt x="232" y="8429"/>
                    <a:pt x="226" y="8429"/>
                  </a:cubicBezTo>
                  <a:cubicBezTo>
                    <a:pt x="202" y="8429"/>
                    <a:pt x="183" y="8390"/>
                    <a:pt x="183" y="8390"/>
                  </a:cubicBezTo>
                  <a:lnTo>
                    <a:pt x="152" y="8511"/>
                  </a:lnTo>
                  <a:cubicBezTo>
                    <a:pt x="244" y="8511"/>
                    <a:pt x="244" y="8603"/>
                    <a:pt x="335" y="8603"/>
                  </a:cubicBezTo>
                  <a:lnTo>
                    <a:pt x="244" y="8451"/>
                  </a:lnTo>
                  <a:cubicBezTo>
                    <a:pt x="335" y="8451"/>
                    <a:pt x="517" y="8542"/>
                    <a:pt x="517" y="8633"/>
                  </a:cubicBezTo>
                  <a:cubicBezTo>
                    <a:pt x="497" y="8643"/>
                    <a:pt x="470" y="8646"/>
                    <a:pt x="441" y="8646"/>
                  </a:cubicBezTo>
                  <a:cubicBezTo>
                    <a:pt x="382" y="8646"/>
                    <a:pt x="315" y="8633"/>
                    <a:pt x="274" y="8633"/>
                  </a:cubicBezTo>
                  <a:cubicBezTo>
                    <a:pt x="335" y="8633"/>
                    <a:pt x="365" y="8724"/>
                    <a:pt x="335" y="8724"/>
                  </a:cubicBezTo>
                  <a:lnTo>
                    <a:pt x="274" y="8694"/>
                  </a:lnTo>
                  <a:lnTo>
                    <a:pt x="274" y="8694"/>
                  </a:lnTo>
                  <a:cubicBezTo>
                    <a:pt x="244" y="8724"/>
                    <a:pt x="396" y="8754"/>
                    <a:pt x="304" y="8815"/>
                  </a:cubicBezTo>
                  <a:cubicBezTo>
                    <a:pt x="304" y="8846"/>
                    <a:pt x="183" y="8876"/>
                    <a:pt x="244" y="8876"/>
                  </a:cubicBezTo>
                  <a:cubicBezTo>
                    <a:pt x="304" y="8861"/>
                    <a:pt x="426" y="8853"/>
                    <a:pt x="544" y="8853"/>
                  </a:cubicBezTo>
                  <a:cubicBezTo>
                    <a:pt x="662" y="8853"/>
                    <a:pt x="776" y="8861"/>
                    <a:pt x="821" y="8876"/>
                  </a:cubicBezTo>
                  <a:cubicBezTo>
                    <a:pt x="791" y="8876"/>
                    <a:pt x="700" y="8998"/>
                    <a:pt x="639" y="8998"/>
                  </a:cubicBezTo>
                  <a:cubicBezTo>
                    <a:pt x="620" y="9004"/>
                    <a:pt x="599" y="9006"/>
                    <a:pt x="578" y="9006"/>
                  </a:cubicBezTo>
                  <a:cubicBezTo>
                    <a:pt x="519" y="9006"/>
                    <a:pt x="455" y="8989"/>
                    <a:pt x="396" y="8989"/>
                  </a:cubicBezTo>
                  <a:cubicBezTo>
                    <a:pt x="375" y="8989"/>
                    <a:pt x="354" y="8991"/>
                    <a:pt x="335" y="8998"/>
                  </a:cubicBezTo>
                  <a:lnTo>
                    <a:pt x="426" y="8998"/>
                  </a:lnTo>
                  <a:cubicBezTo>
                    <a:pt x="396" y="9028"/>
                    <a:pt x="335" y="8998"/>
                    <a:pt x="335" y="9058"/>
                  </a:cubicBezTo>
                  <a:cubicBezTo>
                    <a:pt x="426" y="9058"/>
                    <a:pt x="380" y="9110"/>
                    <a:pt x="390" y="9110"/>
                  </a:cubicBezTo>
                  <a:cubicBezTo>
                    <a:pt x="394" y="9110"/>
                    <a:pt x="403" y="9104"/>
                    <a:pt x="426" y="9089"/>
                  </a:cubicBezTo>
                  <a:lnTo>
                    <a:pt x="426" y="9089"/>
                  </a:lnTo>
                  <a:cubicBezTo>
                    <a:pt x="456" y="9119"/>
                    <a:pt x="396" y="9119"/>
                    <a:pt x="426" y="9180"/>
                  </a:cubicBezTo>
                  <a:cubicBezTo>
                    <a:pt x="435" y="9176"/>
                    <a:pt x="445" y="9174"/>
                    <a:pt x="456" y="9174"/>
                  </a:cubicBezTo>
                  <a:cubicBezTo>
                    <a:pt x="527" y="9174"/>
                    <a:pt x="643" y="9245"/>
                    <a:pt x="669" y="9271"/>
                  </a:cubicBezTo>
                  <a:cubicBezTo>
                    <a:pt x="639" y="9271"/>
                    <a:pt x="608" y="9271"/>
                    <a:pt x="578" y="9302"/>
                  </a:cubicBezTo>
                  <a:cubicBezTo>
                    <a:pt x="578" y="9393"/>
                    <a:pt x="548" y="9454"/>
                    <a:pt x="548" y="9514"/>
                  </a:cubicBezTo>
                  <a:cubicBezTo>
                    <a:pt x="517" y="9545"/>
                    <a:pt x="487" y="9575"/>
                    <a:pt x="426" y="9575"/>
                  </a:cubicBezTo>
                  <a:cubicBezTo>
                    <a:pt x="438" y="9575"/>
                    <a:pt x="450" y="9575"/>
                    <a:pt x="460" y="9577"/>
                  </a:cubicBezTo>
                  <a:lnTo>
                    <a:pt x="460" y="9577"/>
                  </a:lnTo>
                  <a:cubicBezTo>
                    <a:pt x="459" y="9576"/>
                    <a:pt x="458" y="9576"/>
                    <a:pt x="456" y="9575"/>
                  </a:cubicBezTo>
                  <a:cubicBezTo>
                    <a:pt x="608" y="9575"/>
                    <a:pt x="730" y="9636"/>
                    <a:pt x="791" y="9727"/>
                  </a:cubicBezTo>
                  <a:cubicBezTo>
                    <a:pt x="806" y="9773"/>
                    <a:pt x="783" y="9780"/>
                    <a:pt x="760" y="9780"/>
                  </a:cubicBezTo>
                  <a:cubicBezTo>
                    <a:pt x="749" y="9780"/>
                    <a:pt x="738" y="9778"/>
                    <a:pt x="731" y="9778"/>
                  </a:cubicBezTo>
                  <a:cubicBezTo>
                    <a:pt x="724" y="9778"/>
                    <a:pt x="722" y="9780"/>
                    <a:pt x="730" y="9788"/>
                  </a:cubicBezTo>
                  <a:cubicBezTo>
                    <a:pt x="700" y="9910"/>
                    <a:pt x="943" y="9910"/>
                    <a:pt x="852" y="10031"/>
                  </a:cubicBezTo>
                  <a:cubicBezTo>
                    <a:pt x="831" y="10041"/>
                    <a:pt x="808" y="10045"/>
                    <a:pt x="783" y="10045"/>
                  </a:cubicBezTo>
                  <a:cubicBezTo>
                    <a:pt x="733" y="10045"/>
                    <a:pt x="679" y="10031"/>
                    <a:pt x="639" y="10031"/>
                  </a:cubicBezTo>
                  <a:cubicBezTo>
                    <a:pt x="608" y="9970"/>
                    <a:pt x="700" y="9940"/>
                    <a:pt x="700" y="9910"/>
                  </a:cubicBezTo>
                  <a:lnTo>
                    <a:pt x="700" y="9910"/>
                  </a:lnTo>
                  <a:lnTo>
                    <a:pt x="639" y="9940"/>
                  </a:lnTo>
                  <a:cubicBezTo>
                    <a:pt x="608" y="9940"/>
                    <a:pt x="608" y="9879"/>
                    <a:pt x="608" y="9879"/>
                  </a:cubicBezTo>
                  <a:cubicBezTo>
                    <a:pt x="548" y="9910"/>
                    <a:pt x="608" y="10092"/>
                    <a:pt x="548" y="10213"/>
                  </a:cubicBezTo>
                  <a:cubicBezTo>
                    <a:pt x="569" y="10235"/>
                    <a:pt x="591" y="10256"/>
                    <a:pt x="612" y="10256"/>
                  </a:cubicBezTo>
                  <a:cubicBezTo>
                    <a:pt x="621" y="10256"/>
                    <a:pt x="630" y="10253"/>
                    <a:pt x="639" y="10244"/>
                  </a:cubicBezTo>
                  <a:lnTo>
                    <a:pt x="608" y="10213"/>
                  </a:lnTo>
                  <a:cubicBezTo>
                    <a:pt x="617" y="10209"/>
                    <a:pt x="626" y="10207"/>
                    <a:pt x="633" y="10207"/>
                  </a:cubicBezTo>
                  <a:cubicBezTo>
                    <a:pt x="670" y="10207"/>
                    <a:pt x="695" y="10250"/>
                    <a:pt x="717" y="10250"/>
                  </a:cubicBezTo>
                  <a:cubicBezTo>
                    <a:pt x="721" y="10250"/>
                    <a:pt x="726" y="10248"/>
                    <a:pt x="730" y="10244"/>
                  </a:cubicBezTo>
                  <a:cubicBezTo>
                    <a:pt x="791" y="10274"/>
                    <a:pt x="852" y="10335"/>
                    <a:pt x="821" y="10396"/>
                  </a:cubicBezTo>
                  <a:lnTo>
                    <a:pt x="736" y="10396"/>
                  </a:lnTo>
                  <a:cubicBezTo>
                    <a:pt x="712" y="10431"/>
                    <a:pt x="689" y="10469"/>
                    <a:pt x="760" y="10487"/>
                  </a:cubicBezTo>
                  <a:lnTo>
                    <a:pt x="821" y="10426"/>
                  </a:lnTo>
                  <a:cubicBezTo>
                    <a:pt x="852" y="10487"/>
                    <a:pt x="973" y="10548"/>
                    <a:pt x="943" y="10609"/>
                  </a:cubicBezTo>
                  <a:cubicBezTo>
                    <a:pt x="1034" y="10578"/>
                    <a:pt x="912" y="10578"/>
                    <a:pt x="1034" y="10548"/>
                  </a:cubicBezTo>
                  <a:lnTo>
                    <a:pt x="1034" y="10548"/>
                  </a:lnTo>
                  <a:cubicBezTo>
                    <a:pt x="1022" y="10550"/>
                    <a:pt x="1012" y="10551"/>
                    <a:pt x="1004" y="10551"/>
                  </a:cubicBezTo>
                  <a:cubicBezTo>
                    <a:pt x="919" y="10551"/>
                    <a:pt x="990" y="10444"/>
                    <a:pt x="931" y="10444"/>
                  </a:cubicBezTo>
                  <a:cubicBezTo>
                    <a:pt x="920" y="10444"/>
                    <a:pt x="904" y="10448"/>
                    <a:pt x="882" y="10457"/>
                  </a:cubicBezTo>
                  <a:cubicBezTo>
                    <a:pt x="1034" y="10396"/>
                    <a:pt x="943" y="10365"/>
                    <a:pt x="1064" y="10335"/>
                  </a:cubicBezTo>
                  <a:cubicBezTo>
                    <a:pt x="1034" y="10335"/>
                    <a:pt x="1004" y="10335"/>
                    <a:pt x="1004" y="10305"/>
                  </a:cubicBezTo>
                  <a:cubicBezTo>
                    <a:pt x="1004" y="10305"/>
                    <a:pt x="1004" y="10274"/>
                    <a:pt x="973" y="10274"/>
                  </a:cubicBezTo>
                  <a:cubicBezTo>
                    <a:pt x="973" y="10305"/>
                    <a:pt x="943" y="10305"/>
                    <a:pt x="943" y="10305"/>
                  </a:cubicBezTo>
                  <a:cubicBezTo>
                    <a:pt x="852" y="10274"/>
                    <a:pt x="852" y="10213"/>
                    <a:pt x="821" y="10183"/>
                  </a:cubicBezTo>
                  <a:cubicBezTo>
                    <a:pt x="831" y="10173"/>
                    <a:pt x="838" y="10170"/>
                    <a:pt x="845" y="10170"/>
                  </a:cubicBezTo>
                  <a:cubicBezTo>
                    <a:pt x="858" y="10170"/>
                    <a:pt x="872" y="10183"/>
                    <a:pt x="912" y="10183"/>
                  </a:cubicBezTo>
                  <a:lnTo>
                    <a:pt x="852" y="10153"/>
                  </a:lnTo>
                  <a:cubicBezTo>
                    <a:pt x="894" y="10132"/>
                    <a:pt x="921" y="10096"/>
                    <a:pt x="954" y="10096"/>
                  </a:cubicBezTo>
                  <a:cubicBezTo>
                    <a:pt x="969" y="10096"/>
                    <a:pt x="985" y="10103"/>
                    <a:pt x="1004" y="10122"/>
                  </a:cubicBezTo>
                  <a:lnTo>
                    <a:pt x="1004" y="10062"/>
                  </a:lnTo>
                  <a:cubicBezTo>
                    <a:pt x="1034" y="10031"/>
                    <a:pt x="1064" y="9970"/>
                    <a:pt x="1034" y="9940"/>
                  </a:cubicBezTo>
                  <a:cubicBezTo>
                    <a:pt x="1034" y="9940"/>
                    <a:pt x="976" y="9901"/>
                    <a:pt x="983" y="9901"/>
                  </a:cubicBezTo>
                  <a:lnTo>
                    <a:pt x="983" y="9901"/>
                  </a:lnTo>
                  <a:cubicBezTo>
                    <a:pt x="985" y="9901"/>
                    <a:pt x="991" y="9903"/>
                    <a:pt x="1004" y="9910"/>
                  </a:cubicBezTo>
                  <a:lnTo>
                    <a:pt x="973" y="9818"/>
                  </a:lnTo>
                  <a:cubicBezTo>
                    <a:pt x="973" y="9727"/>
                    <a:pt x="852" y="9606"/>
                    <a:pt x="973" y="9514"/>
                  </a:cubicBezTo>
                  <a:cubicBezTo>
                    <a:pt x="973" y="9484"/>
                    <a:pt x="943" y="9454"/>
                    <a:pt x="973" y="9393"/>
                  </a:cubicBezTo>
                  <a:lnTo>
                    <a:pt x="1034" y="9393"/>
                  </a:lnTo>
                  <a:cubicBezTo>
                    <a:pt x="1004" y="9332"/>
                    <a:pt x="1095" y="9271"/>
                    <a:pt x="1034" y="9241"/>
                  </a:cubicBezTo>
                  <a:cubicBezTo>
                    <a:pt x="1186" y="9210"/>
                    <a:pt x="1064" y="9058"/>
                    <a:pt x="1095" y="8967"/>
                  </a:cubicBezTo>
                  <a:lnTo>
                    <a:pt x="1004" y="8967"/>
                  </a:lnTo>
                  <a:cubicBezTo>
                    <a:pt x="1004" y="8937"/>
                    <a:pt x="1004" y="8876"/>
                    <a:pt x="973" y="8815"/>
                  </a:cubicBezTo>
                  <a:lnTo>
                    <a:pt x="882" y="8815"/>
                  </a:lnTo>
                  <a:cubicBezTo>
                    <a:pt x="852" y="8754"/>
                    <a:pt x="943" y="8694"/>
                    <a:pt x="943" y="8603"/>
                  </a:cubicBezTo>
                  <a:cubicBezTo>
                    <a:pt x="973" y="8603"/>
                    <a:pt x="943" y="8633"/>
                    <a:pt x="943" y="8633"/>
                  </a:cubicBezTo>
                  <a:cubicBezTo>
                    <a:pt x="1095" y="8542"/>
                    <a:pt x="821" y="8420"/>
                    <a:pt x="943" y="8329"/>
                  </a:cubicBezTo>
                  <a:cubicBezTo>
                    <a:pt x="912" y="8329"/>
                    <a:pt x="912" y="8299"/>
                    <a:pt x="943" y="8299"/>
                  </a:cubicBezTo>
                  <a:cubicBezTo>
                    <a:pt x="943" y="8268"/>
                    <a:pt x="973" y="8268"/>
                    <a:pt x="973" y="8268"/>
                  </a:cubicBezTo>
                  <a:lnTo>
                    <a:pt x="943" y="8268"/>
                  </a:lnTo>
                  <a:cubicBezTo>
                    <a:pt x="943" y="8268"/>
                    <a:pt x="943" y="8238"/>
                    <a:pt x="912" y="8207"/>
                  </a:cubicBezTo>
                  <a:lnTo>
                    <a:pt x="973" y="8207"/>
                  </a:lnTo>
                  <a:cubicBezTo>
                    <a:pt x="1004" y="8177"/>
                    <a:pt x="943" y="8177"/>
                    <a:pt x="912" y="8177"/>
                  </a:cubicBezTo>
                  <a:cubicBezTo>
                    <a:pt x="882" y="8177"/>
                    <a:pt x="882" y="8177"/>
                    <a:pt x="852" y="8147"/>
                  </a:cubicBezTo>
                  <a:cubicBezTo>
                    <a:pt x="973" y="8147"/>
                    <a:pt x="821" y="8086"/>
                    <a:pt x="943" y="8055"/>
                  </a:cubicBezTo>
                  <a:cubicBezTo>
                    <a:pt x="888" y="8055"/>
                    <a:pt x="883" y="7957"/>
                    <a:pt x="794" y="7915"/>
                  </a:cubicBezTo>
                  <a:lnTo>
                    <a:pt x="794" y="7915"/>
                  </a:lnTo>
                  <a:cubicBezTo>
                    <a:pt x="801" y="7891"/>
                    <a:pt x="815" y="7867"/>
                    <a:pt x="791" y="7843"/>
                  </a:cubicBezTo>
                  <a:lnTo>
                    <a:pt x="882" y="7812"/>
                  </a:lnTo>
                  <a:lnTo>
                    <a:pt x="760" y="7751"/>
                  </a:lnTo>
                  <a:cubicBezTo>
                    <a:pt x="791" y="7736"/>
                    <a:pt x="814" y="7729"/>
                    <a:pt x="836" y="7729"/>
                  </a:cubicBezTo>
                  <a:cubicBezTo>
                    <a:pt x="859" y="7729"/>
                    <a:pt x="882" y="7736"/>
                    <a:pt x="912" y="7751"/>
                  </a:cubicBezTo>
                  <a:cubicBezTo>
                    <a:pt x="791" y="7660"/>
                    <a:pt x="882" y="7660"/>
                    <a:pt x="760" y="7599"/>
                  </a:cubicBezTo>
                  <a:lnTo>
                    <a:pt x="821" y="7599"/>
                  </a:lnTo>
                  <a:cubicBezTo>
                    <a:pt x="821" y="7569"/>
                    <a:pt x="730" y="7539"/>
                    <a:pt x="791" y="7508"/>
                  </a:cubicBezTo>
                  <a:cubicBezTo>
                    <a:pt x="912" y="7447"/>
                    <a:pt x="791" y="7204"/>
                    <a:pt x="912" y="7052"/>
                  </a:cubicBezTo>
                  <a:lnTo>
                    <a:pt x="912" y="7052"/>
                  </a:lnTo>
                  <a:cubicBezTo>
                    <a:pt x="892" y="7056"/>
                    <a:pt x="877" y="7057"/>
                    <a:pt x="867" y="7057"/>
                  </a:cubicBezTo>
                  <a:cubicBezTo>
                    <a:pt x="786" y="7057"/>
                    <a:pt x="987" y="6961"/>
                    <a:pt x="852" y="6961"/>
                  </a:cubicBezTo>
                  <a:cubicBezTo>
                    <a:pt x="872" y="6961"/>
                    <a:pt x="892" y="6948"/>
                    <a:pt x="912" y="6948"/>
                  </a:cubicBezTo>
                  <a:cubicBezTo>
                    <a:pt x="923" y="6948"/>
                    <a:pt x="933" y="6951"/>
                    <a:pt x="943" y="6961"/>
                  </a:cubicBezTo>
                  <a:cubicBezTo>
                    <a:pt x="912" y="6870"/>
                    <a:pt x="1034" y="6840"/>
                    <a:pt x="912" y="6779"/>
                  </a:cubicBezTo>
                  <a:cubicBezTo>
                    <a:pt x="933" y="6779"/>
                    <a:pt x="953" y="6792"/>
                    <a:pt x="973" y="6792"/>
                  </a:cubicBezTo>
                  <a:cubicBezTo>
                    <a:pt x="983" y="6792"/>
                    <a:pt x="993" y="6789"/>
                    <a:pt x="1004" y="6779"/>
                  </a:cubicBezTo>
                  <a:cubicBezTo>
                    <a:pt x="973" y="6779"/>
                    <a:pt x="943" y="6748"/>
                    <a:pt x="973" y="6748"/>
                  </a:cubicBezTo>
                  <a:cubicBezTo>
                    <a:pt x="1004" y="6748"/>
                    <a:pt x="1004" y="6779"/>
                    <a:pt x="1034" y="6779"/>
                  </a:cubicBezTo>
                  <a:cubicBezTo>
                    <a:pt x="1034" y="6688"/>
                    <a:pt x="912" y="6688"/>
                    <a:pt x="791" y="6688"/>
                  </a:cubicBezTo>
                  <a:cubicBezTo>
                    <a:pt x="821" y="6627"/>
                    <a:pt x="821" y="6627"/>
                    <a:pt x="760" y="6596"/>
                  </a:cubicBezTo>
                  <a:cubicBezTo>
                    <a:pt x="778" y="6579"/>
                    <a:pt x="795" y="6561"/>
                    <a:pt x="813" y="6561"/>
                  </a:cubicBezTo>
                  <a:cubicBezTo>
                    <a:pt x="826" y="6561"/>
                    <a:pt x="839" y="6571"/>
                    <a:pt x="852" y="6596"/>
                  </a:cubicBezTo>
                  <a:cubicBezTo>
                    <a:pt x="852" y="6566"/>
                    <a:pt x="912" y="6414"/>
                    <a:pt x="791" y="6414"/>
                  </a:cubicBezTo>
                  <a:cubicBezTo>
                    <a:pt x="821" y="6414"/>
                    <a:pt x="821" y="6384"/>
                    <a:pt x="791" y="6384"/>
                  </a:cubicBezTo>
                  <a:cubicBezTo>
                    <a:pt x="791" y="6292"/>
                    <a:pt x="821" y="6292"/>
                    <a:pt x="791" y="6232"/>
                  </a:cubicBezTo>
                  <a:lnTo>
                    <a:pt x="791" y="6262"/>
                  </a:lnTo>
                  <a:cubicBezTo>
                    <a:pt x="669" y="6232"/>
                    <a:pt x="760" y="6201"/>
                    <a:pt x="760" y="6140"/>
                  </a:cubicBezTo>
                  <a:cubicBezTo>
                    <a:pt x="852" y="6019"/>
                    <a:pt x="730" y="6110"/>
                    <a:pt x="821" y="5988"/>
                  </a:cubicBezTo>
                  <a:lnTo>
                    <a:pt x="730" y="5988"/>
                  </a:lnTo>
                  <a:cubicBezTo>
                    <a:pt x="578" y="5988"/>
                    <a:pt x="821" y="5897"/>
                    <a:pt x="791" y="5806"/>
                  </a:cubicBezTo>
                  <a:lnTo>
                    <a:pt x="791" y="5806"/>
                  </a:lnTo>
                  <a:lnTo>
                    <a:pt x="730" y="5837"/>
                  </a:lnTo>
                  <a:cubicBezTo>
                    <a:pt x="669" y="5806"/>
                    <a:pt x="943" y="5745"/>
                    <a:pt x="973" y="5715"/>
                  </a:cubicBezTo>
                  <a:cubicBezTo>
                    <a:pt x="973" y="5705"/>
                    <a:pt x="977" y="5701"/>
                    <a:pt x="981" y="5701"/>
                  </a:cubicBezTo>
                  <a:cubicBezTo>
                    <a:pt x="990" y="5701"/>
                    <a:pt x="1004" y="5715"/>
                    <a:pt x="1004" y="5715"/>
                  </a:cubicBezTo>
                  <a:cubicBezTo>
                    <a:pt x="1039" y="5680"/>
                    <a:pt x="1033" y="5672"/>
                    <a:pt x="1011" y="5672"/>
                  </a:cubicBezTo>
                  <a:cubicBezTo>
                    <a:pt x="993" y="5672"/>
                    <a:pt x="964" y="5677"/>
                    <a:pt x="938" y="5677"/>
                  </a:cubicBezTo>
                  <a:cubicBezTo>
                    <a:pt x="913" y="5677"/>
                    <a:pt x="891" y="5672"/>
                    <a:pt x="882" y="5654"/>
                  </a:cubicBezTo>
                  <a:cubicBezTo>
                    <a:pt x="912" y="5639"/>
                    <a:pt x="943" y="5639"/>
                    <a:pt x="969" y="5639"/>
                  </a:cubicBezTo>
                  <a:cubicBezTo>
                    <a:pt x="996" y="5639"/>
                    <a:pt x="1019" y="5639"/>
                    <a:pt x="1034" y="5624"/>
                  </a:cubicBezTo>
                  <a:cubicBezTo>
                    <a:pt x="1064" y="5593"/>
                    <a:pt x="852" y="5472"/>
                    <a:pt x="943" y="5411"/>
                  </a:cubicBezTo>
                  <a:cubicBezTo>
                    <a:pt x="923" y="5411"/>
                    <a:pt x="902" y="5424"/>
                    <a:pt x="882" y="5424"/>
                  </a:cubicBezTo>
                  <a:cubicBezTo>
                    <a:pt x="872" y="5424"/>
                    <a:pt x="862" y="5421"/>
                    <a:pt x="852" y="5411"/>
                  </a:cubicBezTo>
                  <a:cubicBezTo>
                    <a:pt x="821" y="5350"/>
                    <a:pt x="1004" y="5259"/>
                    <a:pt x="882" y="5198"/>
                  </a:cubicBezTo>
                  <a:lnTo>
                    <a:pt x="912" y="5198"/>
                  </a:lnTo>
                  <a:cubicBezTo>
                    <a:pt x="882" y="5168"/>
                    <a:pt x="852" y="5077"/>
                    <a:pt x="791" y="5046"/>
                  </a:cubicBezTo>
                  <a:cubicBezTo>
                    <a:pt x="1034" y="5016"/>
                    <a:pt x="669" y="4803"/>
                    <a:pt x="882" y="4803"/>
                  </a:cubicBezTo>
                  <a:lnTo>
                    <a:pt x="882" y="4681"/>
                  </a:lnTo>
                  <a:lnTo>
                    <a:pt x="912" y="4681"/>
                  </a:lnTo>
                  <a:cubicBezTo>
                    <a:pt x="912" y="4621"/>
                    <a:pt x="852" y="4590"/>
                    <a:pt x="791" y="4560"/>
                  </a:cubicBezTo>
                  <a:cubicBezTo>
                    <a:pt x="801" y="4550"/>
                    <a:pt x="811" y="4546"/>
                    <a:pt x="820" y="4546"/>
                  </a:cubicBezTo>
                  <a:cubicBezTo>
                    <a:pt x="838" y="4546"/>
                    <a:pt x="852" y="4560"/>
                    <a:pt x="852" y="4560"/>
                  </a:cubicBezTo>
                  <a:cubicBezTo>
                    <a:pt x="912" y="4438"/>
                    <a:pt x="882" y="4438"/>
                    <a:pt x="760" y="4317"/>
                  </a:cubicBezTo>
                  <a:lnTo>
                    <a:pt x="852" y="4317"/>
                  </a:lnTo>
                  <a:cubicBezTo>
                    <a:pt x="821" y="4286"/>
                    <a:pt x="973" y="4165"/>
                    <a:pt x="882" y="4043"/>
                  </a:cubicBezTo>
                  <a:lnTo>
                    <a:pt x="882" y="4043"/>
                  </a:lnTo>
                  <a:cubicBezTo>
                    <a:pt x="882" y="4043"/>
                    <a:pt x="892" y="4043"/>
                    <a:pt x="901" y="4049"/>
                  </a:cubicBezTo>
                  <a:lnTo>
                    <a:pt x="901" y="4049"/>
                  </a:lnTo>
                  <a:cubicBezTo>
                    <a:pt x="852" y="3906"/>
                    <a:pt x="1111" y="3766"/>
                    <a:pt x="852" y="3709"/>
                  </a:cubicBezTo>
                  <a:lnTo>
                    <a:pt x="791" y="3618"/>
                  </a:lnTo>
                  <a:cubicBezTo>
                    <a:pt x="780" y="3660"/>
                    <a:pt x="762" y="3673"/>
                    <a:pt x="741" y="3673"/>
                  </a:cubicBezTo>
                  <a:cubicBezTo>
                    <a:pt x="708" y="3673"/>
                    <a:pt x="667" y="3643"/>
                    <a:pt x="631" y="3643"/>
                  </a:cubicBezTo>
                  <a:cubicBezTo>
                    <a:pt x="623" y="3643"/>
                    <a:pt x="616" y="3644"/>
                    <a:pt x="608" y="3648"/>
                  </a:cubicBezTo>
                  <a:cubicBezTo>
                    <a:pt x="608" y="3627"/>
                    <a:pt x="652" y="3592"/>
                    <a:pt x="679" y="3592"/>
                  </a:cubicBezTo>
                  <a:cubicBezTo>
                    <a:pt x="691" y="3592"/>
                    <a:pt x="700" y="3599"/>
                    <a:pt x="700" y="3618"/>
                  </a:cubicBezTo>
                  <a:cubicBezTo>
                    <a:pt x="838" y="3618"/>
                    <a:pt x="775" y="3492"/>
                    <a:pt x="831" y="3492"/>
                  </a:cubicBezTo>
                  <a:cubicBezTo>
                    <a:pt x="837" y="3492"/>
                    <a:pt x="843" y="3493"/>
                    <a:pt x="852" y="3496"/>
                  </a:cubicBezTo>
                  <a:cubicBezTo>
                    <a:pt x="852" y="3283"/>
                    <a:pt x="912" y="3071"/>
                    <a:pt x="912" y="2858"/>
                  </a:cubicBezTo>
                  <a:lnTo>
                    <a:pt x="912" y="2858"/>
                  </a:lnTo>
                  <a:lnTo>
                    <a:pt x="821" y="2888"/>
                  </a:lnTo>
                  <a:lnTo>
                    <a:pt x="821" y="2827"/>
                  </a:lnTo>
                  <a:cubicBezTo>
                    <a:pt x="834" y="2815"/>
                    <a:pt x="852" y="2807"/>
                    <a:pt x="868" y="2807"/>
                  </a:cubicBezTo>
                  <a:cubicBezTo>
                    <a:pt x="892" y="2807"/>
                    <a:pt x="912" y="2822"/>
                    <a:pt x="912" y="2858"/>
                  </a:cubicBezTo>
                  <a:cubicBezTo>
                    <a:pt x="973" y="2827"/>
                    <a:pt x="852" y="2767"/>
                    <a:pt x="821" y="2767"/>
                  </a:cubicBezTo>
                  <a:cubicBezTo>
                    <a:pt x="838" y="2741"/>
                    <a:pt x="856" y="2732"/>
                    <a:pt x="872" y="2732"/>
                  </a:cubicBezTo>
                  <a:cubicBezTo>
                    <a:pt x="907" y="2732"/>
                    <a:pt x="939" y="2772"/>
                    <a:pt x="961" y="2772"/>
                  </a:cubicBezTo>
                  <a:cubicBezTo>
                    <a:pt x="966" y="2772"/>
                    <a:pt x="970" y="2770"/>
                    <a:pt x="973" y="2767"/>
                  </a:cubicBezTo>
                  <a:lnTo>
                    <a:pt x="943" y="2736"/>
                  </a:lnTo>
                  <a:cubicBezTo>
                    <a:pt x="882" y="2706"/>
                    <a:pt x="852" y="2706"/>
                    <a:pt x="852" y="2645"/>
                  </a:cubicBezTo>
                  <a:cubicBezTo>
                    <a:pt x="882" y="2615"/>
                    <a:pt x="912" y="2615"/>
                    <a:pt x="912" y="2615"/>
                  </a:cubicBezTo>
                  <a:cubicBezTo>
                    <a:pt x="943" y="2615"/>
                    <a:pt x="943" y="2615"/>
                    <a:pt x="912" y="2584"/>
                  </a:cubicBezTo>
                  <a:lnTo>
                    <a:pt x="943" y="2493"/>
                  </a:lnTo>
                  <a:lnTo>
                    <a:pt x="943" y="2493"/>
                  </a:lnTo>
                  <a:lnTo>
                    <a:pt x="852" y="2554"/>
                  </a:lnTo>
                  <a:cubicBezTo>
                    <a:pt x="807" y="2509"/>
                    <a:pt x="828" y="2481"/>
                    <a:pt x="806" y="2481"/>
                  </a:cubicBezTo>
                  <a:cubicBezTo>
                    <a:pt x="798" y="2481"/>
                    <a:pt x="785" y="2485"/>
                    <a:pt x="760" y="2493"/>
                  </a:cubicBezTo>
                  <a:cubicBezTo>
                    <a:pt x="912" y="2432"/>
                    <a:pt x="821" y="2189"/>
                    <a:pt x="852" y="2128"/>
                  </a:cubicBezTo>
                  <a:cubicBezTo>
                    <a:pt x="791" y="2098"/>
                    <a:pt x="791" y="2037"/>
                    <a:pt x="791" y="1976"/>
                  </a:cubicBezTo>
                  <a:cubicBezTo>
                    <a:pt x="791" y="1976"/>
                    <a:pt x="760" y="1984"/>
                    <a:pt x="734" y="1984"/>
                  </a:cubicBezTo>
                  <a:cubicBezTo>
                    <a:pt x="707" y="1984"/>
                    <a:pt x="684" y="1976"/>
                    <a:pt x="700" y="1946"/>
                  </a:cubicBezTo>
                  <a:cubicBezTo>
                    <a:pt x="908" y="1946"/>
                    <a:pt x="795" y="1829"/>
                    <a:pt x="935" y="1796"/>
                  </a:cubicBezTo>
                  <a:lnTo>
                    <a:pt x="935" y="1796"/>
                  </a:lnTo>
                  <a:cubicBezTo>
                    <a:pt x="928" y="1797"/>
                    <a:pt x="923" y="1797"/>
                    <a:pt x="918" y="1797"/>
                  </a:cubicBezTo>
                  <a:cubicBezTo>
                    <a:pt x="847" y="1797"/>
                    <a:pt x="883" y="1690"/>
                    <a:pt x="812" y="1690"/>
                  </a:cubicBezTo>
                  <a:cubicBezTo>
                    <a:pt x="799" y="1690"/>
                    <a:pt x="782" y="1694"/>
                    <a:pt x="760" y="1703"/>
                  </a:cubicBezTo>
                  <a:cubicBezTo>
                    <a:pt x="776" y="1672"/>
                    <a:pt x="798" y="1672"/>
                    <a:pt x="821" y="1672"/>
                  </a:cubicBezTo>
                  <a:cubicBezTo>
                    <a:pt x="844" y="1672"/>
                    <a:pt x="867" y="1672"/>
                    <a:pt x="882" y="1642"/>
                  </a:cubicBezTo>
                  <a:cubicBezTo>
                    <a:pt x="821" y="1551"/>
                    <a:pt x="943" y="1399"/>
                    <a:pt x="912" y="1277"/>
                  </a:cubicBezTo>
                  <a:cubicBezTo>
                    <a:pt x="882" y="1277"/>
                    <a:pt x="852" y="1277"/>
                    <a:pt x="821" y="1247"/>
                  </a:cubicBezTo>
                  <a:lnTo>
                    <a:pt x="943" y="1186"/>
                  </a:lnTo>
                  <a:cubicBezTo>
                    <a:pt x="943" y="1158"/>
                    <a:pt x="818" y="1156"/>
                    <a:pt x="862" y="1110"/>
                  </a:cubicBezTo>
                  <a:lnTo>
                    <a:pt x="862" y="1110"/>
                  </a:lnTo>
                  <a:cubicBezTo>
                    <a:pt x="854" y="1115"/>
                    <a:pt x="847" y="1118"/>
                    <a:pt x="840" y="1118"/>
                  </a:cubicBezTo>
                  <a:cubicBezTo>
                    <a:pt x="829" y="1118"/>
                    <a:pt x="821" y="1110"/>
                    <a:pt x="821" y="1095"/>
                  </a:cubicBezTo>
                  <a:cubicBezTo>
                    <a:pt x="943" y="821"/>
                    <a:pt x="700" y="548"/>
                    <a:pt x="943" y="274"/>
                  </a:cubicBezTo>
                  <a:lnTo>
                    <a:pt x="943" y="274"/>
                  </a:lnTo>
                  <a:cubicBezTo>
                    <a:pt x="933" y="284"/>
                    <a:pt x="926" y="288"/>
                    <a:pt x="920" y="288"/>
                  </a:cubicBezTo>
                  <a:cubicBezTo>
                    <a:pt x="909" y="288"/>
                    <a:pt x="902" y="274"/>
                    <a:pt x="882" y="274"/>
                  </a:cubicBezTo>
                  <a:lnTo>
                    <a:pt x="791" y="274"/>
                  </a:lnTo>
                  <a:lnTo>
                    <a:pt x="882" y="153"/>
                  </a:lnTo>
                  <a:cubicBezTo>
                    <a:pt x="791" y="122"/>
                    <a:pt x="882" y="3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flipH="1">
              <a:off x="473868" y="1662885"/>
              <a:ext cx="2152065" cy="1095178"/>
            </a:xfrm>
            <a:custGeom>
              <a:avLst/>
              <a:gdLst/>
              <a:ahLst/>
              <a:cxnLst/>
              <a:rect l="l" t="t" r="r" b="b"/>
              <a:pathLst>
                <a:path w="44288" h="22538" extrusionOk="0">
                  <a:moveTo>
                    <a:pt x="39847" y="140"/>
                  </a:moveTo>
                  <a:lnTo>
                    <a:pt x="39847" y="140"/>
                  </a:lnTo>
                  <a:cubicBezTo>
                    <a:pt x="39858" y="140"/>
                    <a:pt x="39869" y="140"/>
                    <a:pt x="39880" y="140"/>
                  </a:cubicBezTo>
                  <a:lnTo>
                    <a:pt x="39849" y="140"/>
                  </a:lnTo>
                  <a:cubicBezTo>
                    <a:pt x="39849" y="140"/>
                    <a:pt x="39848" y="140"/>
                    <a:pt x="39847" y="140"/>
                  </a:cubicBezTo>
                  <a:close/>
                  <a:moveTo>
                    <a:pt x="25407" y="151"/>
                  </a:moveTo>
                  <a:cubicBezTo>
                    <a:pt x="25459" y="156"/>
                    <a:pt x="25511" y="163"/>
                    <a:pt x="25563" y="170"/>
                  </a:cubicBezTo>
                  <a:cubicBezTo>
                    <a:pt x="25515" y="161"/>
                    <a:pt x="25461" y="154"/>
                    <a:pt x="25407" y="151"/>
                  </a:cubicBezTo>
                  <a:close/>
                  <a:moveTo>
                    <a:pt x="18043" y="322"/>
                  </a:moveTo>
                  <a:lnTo>
                    <a:pt x="18043" y="322"/>
                  </a:lnTo>
                  <a:cubicBezTo>
                    <a:pt x="18022" y="332"/>
                    <a:pt x="18006" y="342"/>
                    <a:pt x="17995" y="353"/>
                  </a:cubicBezTo>
                  <a:cubicBezTo>
                    <a:pt x="17995" y="323"/>
                    <a:pt x="17909" y="322"/>
                    <a:pt x="18043" y="322"/>
                  </a:cubicBezTo>
                  <a:close/>
                  <a:moveTo>
                    <a:pt x="43422" y="340"/>
                  </a:moveTo>
                  <a:cubicBezTo>
                    <a:pt x="43356" y="340"/>
                    <a:pt x="43298" y="344"/>
                    <a:pt x="43254" y="353"/>
                  </a:cubicBezTo>
                  <a:cubicBezTo>
                    <a:pt x="43304" y="346"/>
                    <a:pt x="43366" y="342"/>
                    <a:pt x="43432" y="340"/>
                  </a:cubicBezTo>
                  <a:lnTo>
                    <a:pt x="43432" y="340"/>
                  </a:lnTo>
                  <a:cubicBezTo>
                    <a:pt x="43429" y="340"/>
                    <a:pt x="43425" y="340"/>
                    <a:pt x="43422" y="340"/>
                  </a:cubicBezTo>
                  <a:close/>
                  <a:moveTo>
                    <a:pt x="43517" y="339"/>
                  </a:moveTo>
                  <a:cubicBezTo>
                    <a:pt x="43488" y="339"/>
                    <a:pt x="43460" y="340"/>
                    <a:pt x="43432" y="340"/>
                  </a:cubicBezTo>
                  <a:lnTo>
                    <a:pt x="43432" y="340"/>
                  </a:lnTo>
                  <a:cubicBezTo>
                    <a:pt x="43590" y="341"/>
                    <a:pt x="43794" y="362"/>
                    <a:pt x="43983" y="383"/>
                  </a:cubicBezTo>
                  <a:cubicBezTo>
                    <a:pt x="43983" y="375"/>
                    <a:pt x="43983" y="365"/>
                    <a:pt x="43983" y="353"/>
                  </a:cubicBezTo>
                  <a:cubicBezTo>
                    <a:pt x="43922" y="353"/>
                    <a:pt x="43713" y="339"/>
                    <a:pt x="43517" y="339"/>
                  </a:cubicBezTo>
                  <a:close/>
                  <a:moveTo>
                    <a:pt x="5506" y="634"/>
                  </a:moveTo>
                  <a:cubicBezTo>
                    <a:pt x="5593" y="634"/>
                    <a:pt x="5685" y="641"/>
                    <a:pt x="5776" y="657"/>
                  </a:cubicBezTo>
                  <a:cubicBezTo>
                    <a:pt x="5735" y="667"/>
                    <a:pt x="5688" y="670"/>
                    <a:pt x="5635" y="670"/>
                  </a:cubicBezTo>
                  <a:cubicBezTo>
                    <a:pt x="5529" y="670"/>
                    <a:pt x="5401" y="657"/>
                    <a:pt x="5259" y="657"/>
                  </a:cubicBezTo>
                  <a:cubicBezTo>
                    <a:pt x="5335" y="641"/>
                    <a:pt x="5419" y="634"/>
                    <a:pt x="5506" y="634"/>
                  </a:cubicBezTo>
                  <a:close/>
                  <a:moveTo>
                    <a:pt x="17886" y="806"/>
                  </a:moveTo>
                  <a:cubicBezTo>
                    <a:pt x="17892" y="807"/>
                    <a:pt x="17897" y="808"/>
                    <a:pt x="17904" y="809"/>
                  </a:cubicBezTo>
                  <a:cubicBezTo>
                    <a:pt x="17898" y="808"/>
                    <a:pt x="17892" y="807"/>
                    <a:pt x="17886" y="806"/>
                  </a:cubicBezTo>
                  <a:close/>
                  <a:moveTo>
                    <a:pt x="821" y="7465"/>
                  </a:moveTo>
                  <a:cubicBezTo>
                    <a:pt x="821" y="7617"/>
                    <a:pt x="882" y="7921"/>
                    <a:pt x="821" y="8043"/>
                  </a:cubicBezTo>
                  <a:cubicBezTo>
                    <a:pt x="760" y="7860"/>
                    <a:pt x="791" y="7739"/>
                    <a:pt x="821" y="7465"/>
                  </a:cubicBezTo>
                  <a:close/>
                  <a:moveTo>
                    <a:pt x="2402" y="21690"/>
                  </a:moveTo>
                  <a:lnTo>
                    <a:pt x="2402" y="21690"/>
                  </a:lnTo>
                  <a:cubicBezTo>
                    <a:pt x="2348" y="21694"/>
                    <a:pt x="2301" y="21699"/>
                    <a:pt x="2260" y="21703"/>
                  </a:cubicBezTo>
                  <a:lnTo>
                    <a:pt x="2260" y="21703"/>
                  </a:lnTo>
                  <a:lnTo>
                    <a:pt x="2402" y="21690"/>
                  </a:lnTo>
                  <a:close/>
                  <a:moveTo>
                    <a:pt x="30092" y="21782"/>
                  </a:moveTo>
                  <a:lnTo>
                    <a:pt x="30092" y="21782"/>
                  </a:lnTo>
                  <a:cubicBezTo>
                    <a:pt x="30115" y="21786"/>
                    <a:pt x="30152" y="21788"/>
                    <a:pt x="30201" y="21788"/>
                  </a:cubicBezTo>
                  <a:lnTo>
                    <a:pt x="30201" y="21788"/>
                  </a:lnTo>
                  <a:lnTo>
                    <a:pt x="30092" y="21782"/>
                  </a:lnTo>
                  <a:close/>
                  <a:moveTo>
                    <a:pt x="16426" y="22428"/>
                  </a:moveTo>
                  <a:cubicBezTo>
                    <a:pt x="16437" y="22428"/>
                    <a:pt x="16399" y="22435"/>
                    <a:pt x="16353" y="22450"/>
                  </a:cubicBezTo>
                  <a:lnTo>
                    <a:pt x="16201" y="22450"/>
                  </a:lnTo>
                  <a:cubicBezTo>
                    <a:pt x="16353" y="22435"/>
                    <a:pt x="16414" y="22428"/>
                    <a:pt x="16426" y="22428"/>
                  </a:cubicBezTo>
                  <a:close/>
                  <a:moveTo>
                    <a:pt x="24808" y="22475"/>
                  </a:moveTo>
                  <a:lnTo>
                    <a:pt x="24808" y="22475"/>
                  </a:lnTo>
                  <a:cubicBezTo>
                    <a:pt x="24816" y="22477"/>
                    <a:pt x="24824" y="22479"/>
                    <a:pt x="24834" y="22481"/>
                  </a:cubicBezTo>
                  <a:cubicBezTo>
                    <a:pt x="24826" y="22479"/>
                    <a:pt x="24817" y="22477"/>
                    <a:pt x="24808" y="22475"/>
                  </a:cubicBezTo>
                  <a:close/>
                  <a:moveTo>
                    <a:pt x="30813" y="1"/>
                  </a:moveTo>
                  <a:cubicBezTo>
                    <a:pt x="30317" y="1"/>
                    <a:pt x="29745" y="23"/>
                    <a:pt x="29304" y="23"/>
                  </a:cubicBezTo>
                  <a:cubicBezTo>
                    <a:pt x="29193" y="23"/>
                    <a:pt x="29089" y="22"/>
                    <a:pt x="28998" y="18"/>
                  </a:cubicBezTo>
                  <a:lnTo>
                    <a:pt x="28968" y="110"/>
                  </a:lnTo>
                  <a:cubicBezTo>
                    <a:pt x="28825" y="101"/>
                    <a:pt x="28683" y="97"/>
                    <a:pt x="28536" y="97"/>
                  </a:cubicBezTo>
                  <a:cubicBezTo>
                    <a:pt x="28183" y="97"/>
                    <a:pt x="27808" y="118"/>
                    <a:pt x="27357" y="140"/>
                  </a:cubicBezTo>
                  <a:lnTo>
                    <a:pt x="27387" y="201"/>
                  </a:lnTo>
                  <a:cubicBezTo>
                    <a:pt x="27250" y="216"/>
                    <a:pt x="27094" y="222"/>
                    <a:pt x="26924" y="222"/>
                  </a:cubicBezTo>
                  <a:cubicBezTo>
                    <a:pt x="26414" y="222"/>
                    <a:pt x="25776" y="170"/>
                    <a:pt x="25138" y="170"/>
                  </a:cubicBezTo>
                  <a:cubicBezTo>
                    <a:pt x="25168" y="155"/>
                    <a:pt x="25237" y="148"/>
                    <a:pt x="25316" y="148"/>
                  </a:cubicBezTo>
                  <a:cubicBezTo>
                    <a:pt x="25345" y="148"/>
                    <a:pt x="25376" y="149"/>
                    <a:pt x="25407" y="151"/>
                  </a:cubicBezTo>
                  <a:lnTo>
                    <a:pt x="25407" y="151"/>
                  </a:lnTo>
                  <a:cubicBezTo>
                    <a:pt x="25220" y="131"/>
                    <a:pt x="25029" y="123"/>
                    <a:pt x="24838" y="123"/>
                  </a:cubicBezTo>
                  <a:cubicBezTo>
                    <a:pt x="24219" y="123"/>
                    <a:pt x="23587" y="202"/>
                    <a:pt x="23013" y="202"/>
                  </a:cubicBezTo>
                  <a:cubicBezTo>
                    <a:pt x="22822" y="202"/>
                    <a:pt x="22638" y="194"/>
                    <a:pt x="22463" y="170"/>
                  </a:cubicBezTo>
                  <a:cubicBezTo>
                    <a:pt x="22382" y="180"/>
                    <a:pt x="22308" y="184"/>
                    <a:pt x="22239" y="184"/>
                  </a:cubicBezTo>
                  <a:cubicBezTo>
                    <a:pt x="22102" y="184"/>
                    <a:pt x="21987" y="170"/>
                    <a:pt x="21885" y="170"/>
                  </a:cubicBezTo>
                  <a:lnTo>
                    <a:pt x="21855" y="170"/>
                  </a:lnTo>
                  <a:cubicBezTo>
                    <a:pt x="21733" y="140"/>
                    <a:pt x="21642" y="140"/>
                    <a:pt x="21521" y="140"/>
                  </a:cubicBezTo>
                  <a:cubicBezTo>
                    <a:pt x="21612" y="140"/>
                    <a:pt x="21703" y="170"/>
                    <a:pt x="21794" y="170"/>
                  </a:cubicBezTo>
                  <a:cubicBezTo>
                    <a:pt x="21612" y="170"/>
                    <a:pt x="21338" y="170"/>
                    <a:pt x="21065" y="201"/>
                  </a:cubicBezTo>
                  <a:lnTo>
                    <a:pt x="20974" y="110"/>
                  </a:lnTo>
                  <a:lnTo>
                    <a:pt x="20913" y="110"/>
                  </a:lnTo>
                  <a:cubicBezTo>
                    <a:pt x="20863" y="104"/>
                    <a:pt x="20824" y="101"/>
                    <a:pt x="20794" y="101"/>
                  </a:cubicBezTo>
                  <a:cubicBezTo>
                    <a:pt x="20664" y="101"/>
                    <a:pt x="20722" y="151"/>
                    <a:pt x="20822" y="201"/>
                  </a:cubicBezTo>
                  <a:cubicBezTo>
                    <a:pt x="20700" y="231"/>
                    <a:pt x="20578" y="231"/>
                    <a:pt x="20487" y="262"/>
                  </a:cubicBezTo>
                  <a:cubicBezTo>
                    <a:pt x="20416" y="221"/>
                    <a:pt x="20315" y="211"/>
                    <a:pt x="20200" y="211"/>
                  </a:cubicBezTo>
                  <a:cubicBezTo>
                    <a:pt x="20085" y="211"/>
                    <a:pt x="19957" y="221"/>
                    <a:pt x="19832" y="221"/>
                  </a:cubicBezTo>
                  <a:cubicBezTo>
                    <a:pt x="19707" y="221"/>
                    <a:pt x="19585" y="211"/>
                    <a:pt x="19484" y="170"/>
                  </a:cubicBezTo>
                  <a:cubicBezTo>
                    <a:pt x="19316" y="227"/>
                    <a:pt x="18315" y="205"/>
                    <a:pt x="18045" y="321"/>
                  </a:cubicBezTo>
                  <a:lnTo>
                    <a:pt x="18045" y="321"/>
                  </a:lnTo>
                  <a:cubicBezTo>
                    <a:pt x="17897" y="307"/>
                    <a:pt x="17756" y="300"/>
                    <a:pt x="17619" y="300"/>
                  </a:cubicBezTo>
                  <a:cubicBezTo>
                    <a:pt x="17478" y="300"/>
                    <a:pt x="17341" y="307"/>
                    <a:pt x="17204" y="322"/>
                  </a:cubicBezTo>
                  <a:lnTo>
                    <a:pt x="17083" y="231"/>
                  </a:lnTo>
                  <a:lnTo>
                    <a:pt x="16414" y="353"/>
                  </a:lnTo>
                  <a:cubicBezTo>
                    <a:pt x="16019" y="292"/>
                    <a:pt x="15867" y="262"/>
                    <a:pt x="16262" y="201"/>
                  </a:cubicBezTo>
                  <a:lnTo>
                    <a:pt x="16262" y="201"/>
                  </a:lnTo>
                  <a:cubicBezTo>
                    <a:pt x="15320" y="292"/>
                    <a:pt x="15472" y="231"/>
                    <a:pt x="14682" y="353"/>
                  </a:cubicBezTo>
                  <a:lnTo>
                    <a:pt x="14712" y="292"/>
                  </a:lnTo>
                  <a:cubicBezTo>
                    <a:pt x="14493" y="292"/>
                    <a:pt x="14158" y="331"/>
                    <a:pt x="13939" y="331"/>
                  </a:cubicBezTo>
                  <a:cubicBezTo>
                    <a:pt x="13884" y="331"/>
                    <a:pt x="13837" y="328"/>
                    <a:pt x="13800" y="322"/>
                  </a:cubicBezTo>
                  <a:cubicBezTo>
                    <a:pt x="13162" y="201"/>
                    <a:pt x="10609" y="292"/>
                    <a:pt x="8967" y="201"/>
                  </a:cubicBezTo>
                  <a:lnTo>
                    <a:pt x="8967" y="201"/>
                  </a:lnTo>
                  <a:cubicBezTo>
                    <a:pt x="9050" y="250"/>
                    <a:pt x="9032" y="266"/>
                    <a:pt x="8960" y="266"/>
                  </a:cubicBezTo>
                  <a:cubicBezTo>
                    <a:pt x="8829" y="266"/>
                    <a:pt x="8520" y="213"/>
                    <a:pt x="8313" y="213"/>
                  </a:cubicBezTo>
                  <a:cubicBezTo>
                    <a:pt x="8214" y="213"/>
                    <a:pt x="8138" y="226"/>
                    <a:pt x="8116" y="262"/>
                  </a:cubicBezTo>
                  <a:cubicBezTo>
                    <a:pt x="8025" y="201"/>
                    <a:pt x="7812" y="201"/>
                    <a:pt x="8055" y="140"/>
                  </a:cubicBezTo>
                  <a:lnTo>
                    <a:pt x="8055" y="140"/>
                  </a:lnTo>
                  <a:cubicBezTo>
                    <a:pt x="7869" y="154"/>
                    <a:pt x="7704" y="158"/>
                    <a:pt x="7552" y="158"/>
                  </a:cubicBezTo>
                  <a:cubicBezTo>
                    <a:pt x="7281" y="158"/>
                    <a:pt x="7055" y="144"/>
                    <a:pt x="6837" y="144"/>
                  </a:cubicBezTo>
                  <a:cubicBezTo>
                    <a:pt x="6638" y="144"/>
                    <a:pt x="6445" y="156"/>
                    <a:pt x="6232" y="201"/>
                  </a:cubicBezTo>
                  <a:cubicBezTo>
                    <a:pt x="6110" y="170"/>
                    <a:pt x="6414" y="140"/>
                    <a:pt x="6323" y="110"/>
                  </a:cubicBezTo>
                  <a:cubicBezTo>
                    <a:pt x="6232" y="110"/>
                    <a:pt x="6049" y="140"/>
                    <a:pt x="5958" y="140"/>
                  </a:cubicBezTo>
                  <a:cubicBezTo>
                    <a:pt x="5867" y="110"/>
                    <a:pt x="6080" y="79"/>
                    <a:pt x="6201" y="79"/>
                  </a:cubicBezTo>
                  <a:cubicBezTo>
                    <a:pt x="5350" y="79"/>
                    <a:pt x="5259" y="201"/>
                    <a:pt x="5198" y="322"/>
                  </a:cubicBezTo>
                  <a:cubicBezTo>
                    <a:pt x="5036" y="299"/>
                    <a:pt x="4904" y="289"/>
                    <a:pt x="4785" y="289"/>
                  </a:cubicBezTo>
                  <a:cubicBezTo>
                    <a:pt x="4592" y="289"/>
                    <a:pt x="4432" y="315"/>
                    <a:pt x="4226" y="353"/>
                  </a:cubicBezTo>
                  <a:cubicBezTo>
                    <a:pt x="4074" y="322"/>
                    <a:pt x="3830" y="292"/>
                    <a:pt x="4377" y="262"/>
                  </a:cubicBezTo>
                  <a:cubicBezTo>
                    <a:pt x="4204" y="262"/>
                    <a:pt x="3623" y="242"/>
                    <a:pt x="3152" y="242"/>
                  </a:cubicBezTo>
                  <a:cubicBezTo>
                    <a:pt x="2798" y="242"/>
                    <a:pt x="2506" y="253"/>
                    <a:pt x="2493" y="292"/>
                  </a:cubicBezTo>
                  <a:cubicBezTo>
                    <a:pt x="2402" y="292"/>
                    <a:pt x="2067" y="292"/>
                    <a:pt x="2007" y="322"/>
                  </a:cubicBezTo>
                  <a:cubicBezTo>
                    <a:pt x="1642" y="292"/>
                    <a:pt x="1460" y="292"/>
                    <a:pt x="1277" y="292"/>
                  </a:cubicBezTo>
                  <a:lnTo>
                    <a:pt x="426" y="292"/>
                  </a:lnTo>
                  <a:lnTo>
                    <a:pt x="700" y="322"/>
                  </a:lnTo>
                  <a:cubicBezTo>
                    <a:pt x="578" y="353"/>
                    <a:pt x="487" y="383"/>
                    <a:pt x="365" y="383"/>
                  </a:cubicBezTo>
                  <a:cubicBezTo>
                    <a:pt x="365" y="505"/>
                    <a:pt x="335" y="626"/>
                    <a:pt x="335" y="778"/>
                  </a:cubicBezTo>
                  <a:cubicBezTo>
                    <a:pt x="335" y="869"/>
                    <a:pt x="335" y="961"/>
                    <a:pt x="335" y="1052"/>
                  </a:cubicBezTo>
                  <a:cubicBezTo>
                    <a:pt x="335" y="1133"/>
                    <a:pt x="335" y="1189"/>
                    <a:pt x="335" y="1265"/>
                  </a:cubicBezTo>
                  <a:lnTo>
                    <a:pt x="335" y="1265"/>
                  </a:lnTo>
                  <a:cubicBezTo>
                    <a:pt x="244" y="2511"/>
                    <a:pt x="365" y="1812"/>
                    <a:pt x="274" y="3028"/>
                  </a:cubicBezTo>
                  <a:lnTo>
                    <a:pt x="335" y="2936"/>
                  </a:lnTo>
                  <a:lnTo>
                    <a:pt x="335" y="2936"/>
                  </a:lnTo>
                  <a:cubicBezTo>
                    <a:pt x="487" y="3058"/>
                    <a:pt x="244" y="4031"/>
                    <a:pt x="304" y="4730"/>
                  </a:cubicBezTo>
                  <a:lnTo>
                    <a:pt x="335" y="4487"/>
                  </a:lnTo>
                  <a:lnTo>
                    <a:pt x="335" y="4487"/>
                  </a:lnTo>
                  <a:cubicBezTo>
                    <a:pt x="396" y="4851"/>
                    <a:pt x="122" y="5550"/>
                    <a:pt x="122" y="5915"/>
                  </a:cubicBezTo>
                  <a:cubicBezTo>
                    <a:pt x="117" y="5930"/>
                    <a:pt x="113" y="5937"/>
                    <a:pt x="109" y="5937"/>
                  </a:cubicBezTo>
                  <a:cubicBezTo>
                    <a:pt x="92" y="5937"/>
                    <a:pt x="92" y="5773"/>
                    <a:pt x="92" y="5672"/>
                  </a:cubicBezTo>
                  <a:lnTo>
                    <a:pt x="92" y="5672"/>
                  </a:lnTo>
                  <a:cubicBezTo>
                    <a:pt x="1" y="6675"/>
                    <a:pt x="183" y="5824"/>
                    <a:pt x="213" y="6553"/>
                  </a:cubicBezTo>
                  <a:cubicBezTo>
                    <a:pt x="199" y="6588"/>
                    <a:pt x="184" y="6597"/>
                    <a:pt x="169" y="6597"/>
                  </a:cubicBezTo>
                  <a:cubicBezTo>
                    <a:pt x="150" y="6597"/>
                    <a:pt x="131" y="6584"/>
                    <a:pt x="114" y="6584"/>
                  </a:cubicBezTo>
                  <a:cubicBezTo>
                    <a:pt x="84" y="6584"/>
                    <a:pt x="61" y="6629"/>
                    <a:pt x="61" y="6888"/>
                  </a:cubicBezTo>
                  <a:cubicBezTo>
                    <a:pt x="31" y="7131"/>
                    <a:pt x="213" y="8347"/>
                    <a:pt x="122" y="9046"/>
                  </a:cubicBezTo>
                  <a:cubicBezTo>
                    <a:pt x="156" y="8961"/>
                    <a:pt x="181" y="8876"/>
                    <a:pt x="201" y="8876"/>
                  </a:cubicBezTo>
                  <a:cubicBezTo>
                    <a:pt x="217" y="8876"/>
                    <a:pt x="230" y="8929"/>
                    <a:pt x="244" y="9076"/>
                  </a:cubicBezTo>
                  <a:cubicBezTo>
                    <a:pt x="244" y="9623"/>
                    <a:pt x="92" y="10535"/>
                    <a:pt x="213" y="11022"/>
                  </a:cubicBezTo>
                  <a:cubicBezTo>
                    <a:pt x="213" y="11082"/>
                    <a:pt x="183" y="11113"/>
                    <a:pt x="183" y="11113"/>
                  </a:cubicBezTo>
                  <a:cubicBezTo>
                    <a:pt x="213" y="11538"/>
                    <a:pt x="244" y="12450"/>
                    <a:pt x="304" y="12693"/>
                  </a:cubicBezTo>
                  <a:cubicBezTo>
                    <a:pt x="63" y="13056"/>
                    <a:pt x="421" y="15216"/>
                    <a:pt x="188" y="15216"/>
                  </a:cubicBezTo>
                  <a:cubicBezTo>
                    <a:pt x="186" y="15216"/>
                    <a:pt x="185" y="15216"/>
                    <a:pt x="183" y="15216"/>
                  </a:cubicBezTo>
                  <a:lnTo>
                    <a:pt x="183" y="15216"/>
                  </a:lnTo>
                  <a:lnTo>
                    <a:pt x="213" y="16493"/>
                  </a:lnTo>
                  <a:lnTo>
                    <a:pt x="213" y="16493"/>
                  </a:lnTo>
                  <a:lnTo>
                    <a:pt x="183" y="16462"/>
                  </a:lnTo>
                  <a:lnTo>
                    <a:pt x="183" y="16462"/>
                  </a:lnTo>
                  <a:cubicBezTo>
                    <a:pt x="152" y="17253"/>
                    <a:pt x="213" y="17526"/>
                    <a:pt x="274" y="17830"/>
                  </a:cubicBezTo>
                  <a:cubicBezTo>
                    <a:pt x="274" y="17899"/>
                    <a:pt x="270" y="17920"/>
                    <a:pt x="263" y="17920"/>
                  </a:cubicBezTo>
                  <a:cubicBezTo>
                    <a:pt x="251" y="17920"/>
                    <a:pt x="232" y="17861"/>
                    <a:pt x="213" y="17861"/>
                  </a:cubicBezTo>
                  <a:cubicBezTo>
                    <a:pt x="183" y="19046"/>
                    <a:pt x="183" y="19137"/>
                    <a:pt x="304" y="20140"/>
                  </a:cubicBezTo>
                  <a:lnTo>
                    <a:pt x="244" y="20231"/>
                  </a:lnTo>
                  <a:cubicBezTo>
                    <a:pt x="244" y="20323"/>
                    <a:pt x="244" y="20596"/>
                    <a:pt x="213" y="20931"/>
                  </a:cubicBezTo>
                  <a:cubicBezTo>
                    <a:pt x="213" y="21113"/>
                    <a:pt x="213" y="21295"/>
                    <a:pt x="183" y="21508"/>
                  </a:cubicBezTo>
                  <a:cubicBezTo>
                    <a:pt x="183" y="21812"/>
                    <a:pt x="183" y="22146"/>
                    <a:pt x="183" y="22481"/>
                  </a:cubicBezTo>
                  <a:cubicBezTo>
                    <a:pt x="426" y="22481"/>
                    <a:pt x="639" y="22450"/>
                    <a:pt x="882" y="22450"/>
                  </a:cubicBezTo>
                  <a:lnTo>
                    <a:pt x="1399" y="22450"/>
                  </a:lnTo>
                  <a:cubicBezTo>
                    <a:pt x="1399" y="22450"/>
                    <a:pt x="1368" y="22450"/>
                    <a:pt x="1277" y="22481"/>
                  </a:cubicBezTo>
                  <a:cubicBezTo>
                    <a:pt x="1459" y="22468"/>
                    <a:pt x="1651" y="22463"/>
                    <a:pt x="1847" y="22463"/>
                  </a:cubicBezTo>
                  <a:cubicBezTo>
                    <a:pt x="2598" y="22463"/>
                    <a:pt x="3417" y="22537"/>
                    <a:pt x="4031" y="22537"/>
                  </a:cubicBezTo>
                  <a:cubicBezTo>
                    <a:pt x="4406" y="22537"/>
                    <a:pt x="4705" y="22509"/>
                    <a:pt x="4864" y="22420"/>
                  </a:cubicBezTo>
                  <a:lnTo>
                    <a:pt x="5715" y="22329"/>
                  </a:lnTo>
                  <a:cubicBezTo>
                    <a:pt x="4590" y="22329"/>
                    <a:pt x="5867" y="22238"/>
                    <a:pt x="5411" y="22177"/>
                  </a:cubicBezTo>
                  <a:cubicBezTo>
                    <a:pt x="5867" y="22177"/>
                    <a:pt x="6536" y="22268"/>
                    <a:pt x="6019" y="22268"/>
                  </a:cubicBezTo>
                  <a:lnTo>
                    <a:pt x="5928" y="22268"/>
                  </a:lnTo>
                  <a:cubicBezTo>
                    <a:pt x="5745" y="22390"/>
                    <a:pt x="7295" y="22298"/>
                    <a:pt x="7265" y="22420"/>
                  </a:cubicBezTo>
                  <a:cubicBezTo>
                    <a:pt x="7578" y="22416"/>
                    <a:pt x="7889" y="22414"/>
                    <a:pt x="8199" y="22414"/>
                  </a:cubicBezTo>
                  <a:cubicBezTo>
                    <a:pt x="10060" y="22414"/>
                    <a:pt x="11872" y="22481"/>
                    <a:pt x="13618" y="22481"/>
                  </a:cubicBezTo>
                  <a:lnTo>
                    <a:pt x="13375" y="22390"/>
                  </a:lnTo>
                  <a:lnTo>
                    <a:pt x="14104" y="22390"/>
                  </a:lnTo>
                  <a:cubicBezTo>
                    <a:pt x="14252" y="22414"/>
                    <a:pt x="14320" y="22459"/>
                    <a:pt x="14067" y="22459"/>
                  </a:cubicBezTo>
                  <a:cubicBezTo>
                    <a:pt x="14007" y="22459"/>
                    <a:pt x="13929" y="22456"/>
                    <a:pt x="13831" y="22450"/>
                  </a:cubicBezTo>
                  <a:lnTo>
                    <a:pt x="13831" y="22450"/>
                  </a:lnTo>
                  <a:cubicBezTo>
                    <a:pt x="13903" y="22474"/>
                    <a:pt x="13996" y="22484"/>
                    <a:pt x="14095" y="22484"/>
                  </a:cubicBezTo>
                  <a:cubicBezTo>
                    <a:pt x="14371" y="22484"/>
                    <a:pt x="14690" y="22412"/>
                    <a:pt x="14712" y="22390"/>
                  </a:cubicBezTo>
                  <a:lnTo>
                    <a:pt x="14712" y="22390"/>
                  </a:lnTo>
                  <a:cubicBezTo>
                    <a:pt x="15685" y="22420"/>
                    <a:pt x="14317" y="22511"/>
                    <a:pt x="14621" y="22511"/>
                  </a:cubicBezTo>
                  <a:lnTo>
                    <a:pt x="14925" y="22511"/>
                  </a:lnTo>
                  <a:cubicBezTo>
                    <a:pt x="15259" y="22450"/>
                    <a:pt x="15290" y="22420"/>
                    <a:pt x="15897" y="22420"/>
                  </a:cubicBezTo>
                  <a:cubicBezTo>
                    <a:pt x="16293" y="22420"/>
                    <a:pt x="16110" y="22481"/>
                    <a:pt x="16262" y="22481"/>
                  </a:cubicBezTo>
                  <a:lnTo>
                    <a:pt x="16505" y="22481"/>
                  </a:lnTo>
                  <a:lnTo>
                    <a:pt x="17387" y="22511"/>
                  </a:lnTo>
                  <a:lnTo>
                    <a:pt x="17022" y="22420"/>
                  </a:lnTo>
                  <a:cubicBezTo>
                    <a:pt x="17400" y="22362"/>
                    <a:pt x="17832" y="22415"/>
                    <a:pt x="17500" y="22340"/>
                  </a:cubicBezTo>
                  <a:lnTo>
                    <a:pt x="17500" y="22340"/>
                  </a:lnTo>
                  <a:cubicBezTo>
                    <a:pt x="17794" y="22397"/>
                    <a:pt x="18427" y="22409"/>
                    <a:pt x="19089" y="22409"/>
                  </a:cubicBezTo>
                  <a:cubicBezTo>
                    <a:pt x="19616" y="22409"/>
                    <a:pt x="20162" y="22401"/>
                    <a:pt x="20572" y="22401"/>
                  </a:cubicBezTo>
                  <a:cubicBezTo>
                    <a:pt x="20868" y="22401"/>
                    <a:pt x="21093" y="22406"/>
                    <a:pt x="21186" y="22420"/>
                  </a:cubicBezTo>
                  <a:cubicBezTo>
                    <a:pt x="21733" y="22359"/>
                    <a:pt x="22281" y="22359"/>
                    <a:pt x="22980" y="22359"/>
                  </a:cubicBezTo>
                  <a:cubicBezTo>
                    <a:pt x="22823" y="22333"/>
                    <a:pt x="22733" y="22262"/>
                    <a:pt x="23079" y="22262"/>
                  </a:cubicBezTo>
                  <a:cubicBezTo>
                    <a:pt x="23135" y="22262"/>
                    <a:pt x="23203" y="22264"/>
                    <a:pt x="23284" y="22268"/>
                  </a:cubicBezTo>
                  <a:cubicBezTo>
                    <a:pt x="23074" y="22447"/>
                    <a:pt x="24305" y="22362"/>
                    <a:pt x="24808" y="22475"/>
                  </a:cubicBezTo>
                  <a:lnTo>
                    <a:pt x="24808" y="22475"/>
                  </a:lnTo>
                  <a:cubicBezTo>
                    <a:pt x="24503" y="22394"/>
                    <a:pt x="26490" y="22477"/>
                    <a:pt x="25837" y="22329"/>
                  </a:cubicBezTo>
                  <a:lnTo>
                    <a:pt x="25837" y="22329"/>
                  </a:lnTo>
                  <a:cubicBezTo>
                    <a:pt x="26323" y="22359"/>
                    <a:pt x="25867" y="22420"/>
                    <a:pt x="26232" y="22450"/>
                  </a:cubicBezTo>
                  <a:cubicBezTo>
                    <a:pt x="26469" y="22438"/>
                    <a:pt x="26718" y="22433"/>
                    <a:pt x="26976" y="22433"/>
                  </a:cubicBezTo>
                  <a:cubicBezTo>
                    <a:pt x="27830" y="22433"/>
                    <a:pt x="28785" y="22486"/>
                    <a:pt x="29754" y="22486"/>
                  </a:cubicBezTo>
                  <a:cubicBezTo>
                    <a:pt x="29917" y="22486"/>
                    <a:pt x="30081" y="22484"/>
                    <a:pt x="30244" y="22481"/>
                  </a:cubicBezTo>
                  <a:cubicBezTo>
                    <a:pt x="30275" y="22450"/>
                    <a:pt x="30031" y="22420"/>
                    <a:pt x="30335" y="22359"/>
                  </a:cubicBezTo>
                  <a:lnTo>
                    <a:pt x="31095" y="22511"/>
                  </a:lnTo>
                  <a:cubicBezTo>
                    <a:pt x="31297" y="22489"/>
                    <a:pt x="31350" y="22417"/>
                    <a:pt x="31570" y="22417"/>
                  </a:cubicBezTo>
                  <a:cubicBezTo>
                    <a:pt x="31649" y="22417"/>
                    <a:pt x="31749" y="22426"/>
                    <a:pt x="31886" y="22450"/>
                  </a:cubicBezTo>
                  <a:cubicBezTo>
                    <a:pt x="31794" y="22420"/>
                    <a:pt x="31703" y="22390"/>
                    <a:pt x="31886" y="22390"/>
                  </a:cubicBezTo>
                  <a:cubicBezTo>
                    <a:pt x="32526" y="22417"/>
                    <a:pt x="33173" y="22426"/>
                    <a:pt x="33823" y="22426"/>
                  </a:cubicBezTo>
                  <a:cubicBezTo>
                    <a:pt x="34983" y="22426"/>
                    <a:pt x="36155" y="22398"/>
                    <a:pt x="37325" y="22398"/>
                  </a:cubicBezTo>
                  <a:cubicBezTo>
                    <a:pt x="38395" y="22398"/>
                    <a:pt x="39463" y="22421"/>
                    <a:pt x="40518" y="22511"/>
                  </a:cubicBezTo>
                  <a:cubicBezTo>
                    <a:pt x="40123" y="22450"/>
                    <a:pt x="40396" y="22450"/>
                    <a:pt x="40700" y="22450"/>
                  </a:cubicBezTo>
                  <a:cubicBezTo>
                    <a:pt x="40488" y="22450"/>
                    <a:pt x="40700" y="22390"/>
                    <a:pt x="40640" y="22359"/>
                  </a:cubicBezTo>
                  <a:lnTo>
                    <a:pt x="40640" y="22359"/>
                  </a:lnTo>
                  <a:lnTo>
                    <a:pt x="41855" y="22450"/>
                  </a:lnTo>
                  <a:cubicBezTo>
                    <a:pt x="41962" y="22405"/>
                    <a:pt x="42281" y="22405"/>
                    <a:pt x="42589" y="22405"/>
                  </a:cubicBezTo>
                  <a:cubicBezTo>
                    <a:pt x="42896" y="22405"/>
                    <a:pt x="43193" y="22405"/>
                    <a:pt x="43254" y="22359"/>
                  </a:cubicBezTo>
                  <a:lnTo>
                    <a:pt x="42889" y="22359"/>
                  </a:lnTo>
                  <a:cubicBezTo>
                    <a:pt x="43406" y="22268"/>
                    <a:pt x="42190" y="22116"/>
                    <a:pt x="42251" y="21964"/>
                  </a:cubicBezTo>
                  <a:lnTo>
                    <a:pt x="42251" y="21964"/>
                  </a:lnTo>
                  <a:cubicBezTo>
                    <a:pt x="42137" y="21994"/>
                    <a:pt x="42012" y="22005"/>
                    <a:pt x="41875" y="22005"/>
                  </a:cubicBezTo>
                  <a:cubicBezTo>
                    <a:pt x="41472" y="22005"/>
                    <a:pt x="40978" y="21908"/>
                    <a:pt x="40450" y="21908"/>
                  </a:cubicBezTo>
                  <a:cubicBezTo>
                    <a:pt x="40243" y="21908"/>
                    <a:pt x="40032" y="21923"/>
                    <a:pt x="39819" y="21964"/>
                  </a:cubicBezTo>
                  <a:cubicBezTo>
                    <a:pt x="39637" y="21934"/>
                    <a:pt x="40001" y="21934"/>
                    <a:pt x="39910" y="21873"/>
                  </a:cubicBezTo>
                  <a:lnTo>
                    <a:pt x="39910" y="21873"/>
                  </a:lnTo>
                  <a:cubicBezTo>
                    <a:pt x="39732" y="21917"/>
                    <a:pt x="39538" y="21946"/>
                    <a:pt x="39232" y="21946"/>
                  </a:cubicBezTo>
                  <a:cubicBezTo>
                    <a:pt x="39120" y="21946"/>
                    <a:pt x="38993" y="21942"/>
                    <a:pt x="38846" y="21934"/>
                  </a:cubicBezTo>
                  <a:lnTo>
                    <a:pt x="38907" y="21903"/>
                  </a:lnTo>
                  <a:lnTo>
                    <a:pt x="38907" y="21903"/>
                  </a:lnTo>
                  <a:cubicBezTo>
                    <a:pt x="38623" y="21909"/>
                    <a:pt x="38370" y="21911"/>
                    <a:pt x="38137" y="21911"/>
                  </a:cubicBezTo>
                  <a:cubicBezTo>
                    <a:pt x="37147" y="21911"/>
                    <a:pt x="36490" y="21867"/>
                    <a:pt x="35138" y="21842"/>
                  </a:cubicBezTo>
                  <a:lnTo>
                    <a:pt x="35138" y="21842"/>
                  </a:lnTo>
                  <a:lnTo>
                    <a:pt x="35260" y="21903"/>
                  </a:lnTo>
                  <a:cubicBezTo>
                    <a:pt x="34895" y="21903"/>
                    <a:pt x="34834" y="21873"/>
                    <a:pt x="34652" y="21842"/>
                  </a:cubicBezTo>
                  <a:lnTo>
                    <a:pt x="34652" y="21842"/>
                  </a:lnTo>
                  <a:cubicBezTo>
                    <a:pt x="34256" y="21964"/>
                    <a:pt x="35655" y="21873"/>
                    <a:pt x="35290" y="21964"/>
                  </a:cubicBezTo>
                  <a:cubicBezTo>
                    <a:pt x="34804" y="21842"/>
                    <a:pt x="32767" y="21964"/>
                    <a:pt x="32463" y="21812"/>
                  </a:cubicBezTo>
                  <a:cubicBezTo>
                    <a:pt x="31886" y="21812"/>
                    <a:pt x="32615" y="21903"/>
                    <a:pt x="32068" y="21903"/>
                  </a:cubicBezTo>
                  <a:lnTo>
                    <a:pt x="31916" y="21842"/>
                  </a:lnTo>
                  <a:lnTo>
                    <a:pt x="31764" y="21903"/>
                  </a:lnTo>
                  <a:cubicBezTo>
                    <a:pt x="31430" y="21903"/>
                    <a:pt x="31247" y="21842"/>
                    <a:pt x="31217" y="21812"/>
                  </a:cubicBezTo>
                  <a:cubicBezTo>
                    <a:pt x="31308" y="21812"/>
                    <a:pt x="31460" y="21782"/>
                    <a:pt x="31551" y="21782"/>
                  </a:cubicBezTo>
                  <a:cubicBezTo>
                    <a:pt x="31432" y="21766"/>
                    <a:pt x="31286" y="21760"/>
                    <a:pt x="31132" y="21760"/>
                  </a:cubicBezTo>
                  <a:cubicBezTo>
                    <a:pt x="30786" y="21760"/>
                    <a:pt x="30403" y="21788"/>
                    <a:pt x="30205" y="21788"/>
                  </a:cubicBezTo>
                  <a:cubicBezTo>
                    <a:pt x="30203" y="21788"/>
                    <a:pt x="30202" y="21788"/>
                    <a:pt x="30201" y="21788"/>
                  </a:cubicBezTo>
                  <a:lnTo>
                    <a:pt x="30201" y="21788"/>
                  </a:lnTo>
                  <a:lnTo>
                    <a:pt x="30609" y="21812"/>
                  </a:lnTo>
                  <a:cubicBezTo>
                    <a:pt x="29120" y="21873"/>
                    <a:pt x="27296" y="21812"/>
                    <a:pt x="25837" y="21903"/>
                  </a:cubicBezTo>
                  <a:lnTo>
                    <a:pt x="25928" y="21934"/>
                  </a:lnTo>
                  <a:cubicBezTo>
                    <a:pt x="25703" y="21946"/>
                    <a:pt x="25534" y="21951"/>
                    <a:pt x="25396" y="21951"/>
                  </a:cubicBezTo>
                  <a:cubicBezTo>
                    <a:pt x="24938" y="21951"/>
                    <a:pt x="24825" y="21898"/>
                    <a:pt x="24196" y="21898"/>
                  </a:cubicBezTo>
                  <a:cubicBezTo>
                    <a:pt x="24090" y="21898"/>
                    <a:pt x="23970" y="21900"/>
                    <a:pt x="23831" y="21903"/>
                  </a:cubicBezTo>
                  <a:lnTo>
                    <a:pt x="23892" y="21903"/>
                  </a:lnTo>
                  <a:cubicBezTo>
                    <a:pt x="23648" y="21934"/>
                    <a:pt x="23314" y="21964"/>
                    <a:pt x="22980" y="21964"/>
                  </a:cubicBezTo>
                  <a:cubicBezTo>
                    <a:pt x="23284" y="21903"/>
                    <a:pt x="22402" y="21873"/>
                    <a:pt x="22797" y="21842"/>
                  </a:cubicBezTo>
                  <a:lnTo>
                    <a:pt x="22797" y="21842"/>
                  </a:lnTo>
                  <a:cubicBezTo>
                    <a:pt x="21612" y="21903"/>
                    <a:pt x="22220" y="21873"/>
                    <a:pt x="21429" y="22025"/>
                  </a:cubicBezTo>
                  <a:lnTo>
                    <a:pt x="21247" y="21964"/>
                  </a:lnTo>
                  <a:cubicBezTo>
                    <a:pt x="20974" y="21994"/>
                    <a:pt x="20943" y="22025"/>
                    <a:pt x="20335" y="22055"/>
                  </a:cubicBezTo>
                  <a:cubicBezTo>
                    <a:pt x="20852" y="21994"/>
                    <a:pt x="19940" y="21964"/>
                    <a:pt x="20518" y="21903"/>
                  </a:cubicBezTo>
                  <a:cubicBezTo>
                    <a:pt x="20239" y="21877"/>
                    <a:pt x="19992" y="21867"/>
                    <a:pt x="19770" y="21867"/>
                  </a:cubicBezTo>
                  <a:cubicBezTo>
                    <a:pt x="19276" y="21867"/>
                    <a:pt x="18905" y="21913"/>
                    <a:pt x="18581" y="21913"/>
                  </a:cubicBezTo>
                  <a:cubicBezTo>
                    <a:pt x="18384" y="21913"/>
                    <a:pt x="18205" y="21896"/>
                    <a:pt x="18025" y="21842"/>
                  </a:cubicBezTo>
                  <a:lnTo>
                    <a:pt x="18025" y="21842"/>
                  </a:lnTo>
                  <a:cubicBezTo>
                    <a:pt x="17448" y="21994"/>
                    <a:pt x="19150" y="21934"/>
                    <a:pt x="18815" y="21964"/>
                  </a:cubicBezTo>
                  <a:cubicBezTo>
                    <a:pt x="19039" y="22014"/>
                    <a:pt x="18573" y="22063"/>
                    <a:pt x="18180" y="22063"/>
                  </a:cubicBezTo>
                  <a:cubicBezTo>
                    <a:pt x="18091" y="22063"/>
                    <a:pt x="18006" y="22061"/>
                    <a:pt x="17934" y="22055"/>
                  </a:cubicBezTo>
                  <a:cubicBezTo>
                    <a:pt x="17508" y="22055"/>
                    <a:pt x="17235" y="21873"/>
                    <a:pt x="16201" y="21873"/>
                  </a:cubicBezTo>
                  <a:cubicBezTo>
                    <a:pt x="16266" y="21873"/>
                    <a:pt x="16296" y="21864"/>
                    <a:pt x="16324" y="21861"/>
                  </a:cubicBezTo>
                  <a:lnTo>
                    <a:pt x="16324" y="21861"/>
                  </a:lnTo>
                  <a:cubicBezTo>
                    <a:pt x="16354" y="21864"/>
                    <a:pt x="16384" y="21868"/>
                    <a:pt x="16414" y="21873"/>
                  </a:cubicBezTo>
                  <a:cubicBezTo>
                    <a:pt x="16384" y="21863"/>
                    <a:pt x="16364" y="21859"/>
                    <a:pt x="16346" y="21859"/>
                  </a:cubicBezTo>
                  <a:cubicBezTo>
                    <a:pt x="16338" y="21859"/>
                    <a:pt x="16331" y="21860"/>
                    <a:pt x="16324" y="21861"/>
                  </a:cubicBezTo>
                  <a:lnTo>
                    <a:pt x="16324" y="21861"/>
                  </a:lnTo>
                  <a:cubicBezTo>
                    <a:pt x="16253" y="21853"/>
                    <a:pt x="16182" y="21851"/>
                    <a:pt x="16109" y="21851"/>
                  </a:cubicBezTo>
                  <a:cubicBezTo>
                    <a:pt x="15942" y="21851"/>
                    <a:pt x="15768" y="21864"/>
                    <a:pt x="15576" y="21864"/>
                  </a:cubicBezTo>
                  <a:cubicBezTo>
                    <a:pt x="15458" y="21864"/>
                    <a:pt x="15333" y="21859"/>
                    <a:pt x="15198" y="21842"/>
                  </a:cubicBezTo>
                  <a:cubicBezTo>
                    <a:pt x="14955" y="21934"/>
                    <a:pt x="14590" y="21842"/>
                    <a:pt x="14530" y="21964"/>
                  </a:cubicBezTo>
                  <a:lnTo>
                    <a:pt x="15472" y="21934"/>
                  </a:lnTo>
                  <a:lnTo>
                    <a:pt x="15472" y="21934"/>
                  </a:lnTo>
                  <a:cubicBezTo>
                    <a:pt x="15048" y="21957"/>
                    <a:pt x="14661" y="22054"/>
                    <a:pt x="14099" y="22054"/>
                  </a:cubicBezTo>
                  <a:cubicBezTo>
                    <a:pt x="13935" y="22054"/>
                    <a:pt x="13756" y="22045"/>
                    <a:pt x="13557" y="22025"/>
                  </a:cubicBezTo>
                  <a:cubicBezTo>
                    <a:pt x="13618" y="22025"/>
                    <a:pt x="13891" y="21994"/>
                    <a:pt x="14074" y="21964"/>
                  </a:cubicBezTo>
                  <a:cubicBezTo>
                    <a:pt x="14016" y="21958"/>
                    <a:pt x="13959" y="21955"/>
                    <a:pt x="13904" y="21955"/>
                  </a:cubicBezTo>
                  <a:cubicBezTo>
                    <a:pt x="13753" y="21955"/>
                    <a:pt x="13609" y="21973"/>
                    <a:pt x="13468" y="21973"/>
                  </a:cubicBezTo>
                  <a:cubicBezTo>
                    <a:pt x="13417" y="21973"/>
                    <a:pt x="13365" y="21970"/>
                    <a:pt x="13314" y="21964"/>
                  </a:cubicBezTo>
                  <a:cubicBezTo>
                    <a:pt x="13375" y="21842"/>
                    <a:pt x="14438" y="21934"/>
                    <a:pt x="15016" y="21842"/>
                  </a:cubicBezTo>
                  <a:cubicBezTo>
                    <a:pt x="14966" y="21831"/>
                    <a:pt x="14897" y="21827"/>
                    <a:pt x="14820" y="21827"/>
                  </a:cubicBezTo>
                  <a:cubicBezTo>
                    <a:pt x="14629" y="21827"/>
                    <a:pt x="14389" y="21852"/>
                    <a:pt x="14257" y="21852"/>
                  </a:cubicBezTo>
                  <a:cubicBezTo>
                    <a:pt x="14153" y="21852"/>
                    <a:pt x="14116" y="21836"/>
                    <a:pt x="14226" y="21782"/>
                  </a:cubicBezTo>
                  <a:lnTo>
                    <a:pt x="14226" y="21782"/>
                  </a:lnTo>
                  <a:cubicBezTo>
                    <a:pt x="14061" y="21852"/>
                    <a:pt x="13873" y="21868"/>
                    <a:pt x="13664" y="21868"/>
                  </a:cubicBezTo>
                  <a:cubicBezTo>
                    <a:pt x="13494" y="21868"/>
                    <a:pt x="13310" y="21858"/>
                    <a:pt x="13114" y="21858"/>
                  </a:cubicBezTo>
                  <a:cubicBezTo>
                    <a:pt x="12928" y="21858"/>
                    <a:pt x="12731" y="21867"/>
                    <a:pt x="12524" y="21903"/>
                  </a:cubicBezTo>
                  <a:lnTo>
                    <a:pt x="12554" y="21812"/>
                  </a:lnTo>
                  <a:lnTo>
                    <a:pt x="12554" y="21812"/>
                  </a:lnTo>
                  <a:cubicBezTo>
                    <a:pt x="12463" y="21842"/>
                    <a:pt x="12220" y="21873"/>
                    <a:pt x="12037" y="21873"/>
                  </a:cubicBezTo>
                  <a:lnTo>
                    <a:pt x="12402" y="21782"/>
                  </a:lnTo>
                  <a:lnTo>
                    <a:pt x="12402" y="21782"/>
                  </a:lnTo>
                  <a:cubicBezTo>
                    <a:pt x="12302" y="21792"/>
                    <a:pt x="12204" y="21796"/>
                    <a:pt x="12108" y="21796"/>
                  </a:cubicBezTo>
                  <a:cubicBezTo>
                    <a:pt x="11742" y="21796"/>
                    <a:pt x="11395" y="21737"/>
                    <a:pt x="11042" y="21737"/>
                  </a:cubicBezTo>
                  <a:cubicBezTo>
                    <a:pt x="10949" y="21737"/>
                    <a:pt x="10855" y="21741"/>
                    <a:pt x="10761" y="21751"/>
                  </a:cubicBezTo>
                  <a:cubicBezTo>
                    <a:pt x="11885" y="21751"/>
                    <a:pt x="11034" y="21842"/>
                    <a:pt x="11490" y="21873"/>
                  </a:cubicBezTo>
                  <a:cubicBezTo>
                    <a:pt x="11260" y="21893"/>
                    <a:pt x="11085" y="21902"/>
                    <a:pt x="10946" y="21902"/>
                  </a:cubicBezTo>
                  <a:cubicBezTo>
                    <a:pt x="10296" y="21902"/>
                    <a:pt x="10421" y="21719"/>
                    <a:pt x="9359" y="21719"/>
                  </a:cubicBezTo>
                  <a:cubicBezTo>
                    <a:pt x="9294" y="21719"/>
                    <a:pt x="9224" y="21719"/>
                    <a:pt x="9150" y="21721"/>
                  </a:cubicBezTo>
                  <a:cubicBezTo>
                    <a:pt x="9362" y="21721"/>
                    <a:pt x="9940" y="21782"/>
                    <a:pt x="9606" y="21812"/>
                  </a:cubicBezTo>
                  <a:cubicBezTo>
                    <a:pt x="9302" y="21782"/>
                    <a:pt x="8906" y="21782"/>
                    <a:pt x="8724" y="21721"/>
                  </a:cubicBezTo>
                  <a:lnTo>
                    <a:pt x="8724" y="21721"/>
                  </a:lnTo>
                  <a:cubicBezTo>
                    <a:pt x="7721" y="21751"/>
                    <a:pt x="8906" y="21812"/>
                    <a:pt x="8451" y="21842"/>
                  </a:cubicBezTo>
                  <a:cubicBezTo>
                    <a:pt x="8362" y="21818"/>
                    <a:pt x="8287" y="21809"/>
                    <a:pt x="8215" y="21809"/>
                  </a:cubicBezTo>
                  <a:cubicBezTo>
                    <a:pt x="8015" y="21809"/>
                    <a:pt x="7844" y="21881"/>
                    <a:pt x="7508" y="21903"/>
                  </a:cubicBezTo>
                  <a:lnTo>
                    <a:pt x="7508" y="21842"/>
                  </a:lnTo>
                  <a:cubicBezTo>
                    <a:pt x="7357" y="21835"/>
                    <a:pt x="7239" y="21831"/>
                    <a:pt x="7146" y="21831"/>
                  </a:cubicBezTo>
                  <a:cubicBezTo>
                    <a:pt x="6602" y="21831"/>
                    <a:pt x="6912" y="21945"/>
                    <a:pt x="6452" y="21945"/>
                  </a:cubicBezTo>
                  <a:cubicBezTo>
                    <a:pt x="6373" y="21945"/>
                    <a:pt x="6272" y="21941"/>
                    <a:pt x="6140" y="21934"/>
                  </a:cubicBezTo>
                  <a:lnTo>
                    <a:pt x="6566" y="21842"/>
                  </a:lnTo>
                  <a:lnTo>
                    <a:pt x="6566" y="21842"/>
                  </a:lnTo>
                  <a:lnTo>
                    <a:pt x="6019" y="21873"/>
                  </a:lnTo>
                  <a:lnTo>
                    <a:pt x="6140" y="21782"/>
                  </a:lnTo>
                  <a:lnTo>
                    <a:pt x="6140" y="21782"/>
                  </a:lnTo>
                  <a:cubicBezTo>
                    <a:pt x="5836" y="21812"/>
                    <a:pt x="5639" y="21820"/>
                    <a:pt x="5445" y="21820"/>
                  </a:cubicBezTo>
                  <a:cubicBezTo>
                    <a:pt x="5251" y="21820"/>
                    <a:pt x="5061" y="21812"/>
                    <a:pt x="4773" y="21812"/>
                  </a:cubicBezTo>
                  <a:cubicBezTo>
                    <a:pt x="4894" y="21842"/>
                    <a:pt x="4681" y="21934"/>
                    <a:pt x="4165" y="21934"/>
                  </a:cubicBezTo>
                  <a:cubicBezTo>
                    <a:pt x="3800" y="21903"/>
                    <a:pt x="4377" y="21873"/>
                    <a:pt x="3618" y="21873"/>
                  </a:cubicBezTo>
                  <a:cubicBezTo>
                    <a:pt x="3743" y="21852"/>
                    <a:pt x="3869" y="21816"/>
                    <a:pt x="4035" y="21816"/>
                  </a:cubicBezTo>
                  <a:cubicBezTo>
                    <a:pt x="4109" y="21816"/>
                    <a:pt x="4192" y="21824"/>
                    <a:pt x="4286" y="21842"/>
                  </a:cubicBezTo>
                  <a:cubicBezTo>
                    <a:pt x="4317" y="21812"/>
                    <a:pt x="4469" y="21782"/>
                    <a:pt x="4499" y="21782"/>
                  </a:cubicBezTo>
                  <a:cubicBezTo>
                    <a:pt x="4302" y="21751"/>
                    <a:pt x="4058" y="21744"/>
                    <a:pt x="3830" y="21744"/>
                  </a:cubicBezTo>
                  <a:cubicBezTo>
                    <a:pt x="3602" y="21744"/>
                    <a:pt x="3390" y="21751"/>
                    <a:pt x="3253" y="21751"/>
                  </a:cubicBezTo>
                  <a:cubicBezTo>
                    <a:pt x="3374" y="21751"/>
                    <a:pt x="3496" y="21751"/>
                    <a:pt x="3557" y="21782"/>
                  </a:cubicBezTo>
                  <a:lnTo>
                    <a:pt x="2493" y="21873"/>
                  </a:lnTo>
                  <a:cubicBezTo>
                    <a:pt x="2311" y="21842"/>
                    <a:pt x="2463" y="21812"/>
                    <a:pt x="2584" y="21812"/>
                  </a:cubicBezTo>
                  <a:cubicBezTo>
                    <a:pt x="2371" y="21812"/>
                    <a:pt x="2219" y="21842"/>
                    <a:pt x="1885" y="21842"/>
                  </a:cubicBezTo>
                  <a:cubicBezTo>
                    <a:pt x="1965" y="21789"/>
                    <a:pt x="1975" y="21736"/>
                    <a:pt x="2260" y="21703"/>
                  </a:cubicBezTo>
                  <a:lnTo>
                    <a:pt x="2260" y="21703"/>
                  </a:lnTo>
                  <a:lnTo>
                    <a:pt x="1399" y="21782"/>
                  </a:lnTo>
                  <a:cubicBezTo>
                    <a:pt x="1368" y="21751"/>
                    <a:pt x="1216" y="21751"/>
                    <a:pt x="1125" y="21721"/>
                  </a:cubicBezTo>
                  <a:cubicBezTo>
                    <a:pt x="1064" y="21721"/>
                    <a:pt x="1064" y="21690"/>
                    <a:pt x="1064" y="21690"/>
                  </a:cubicBezTo>
                  <a:cubicBezTo>
                    <a:pt x="1049" y="21675"/>
                    <a:pt x="1034" y="21668"/>
                    <a:pt x="1019" y="21668"/>
                  </a:cubicBezTo>
                  <a:cubicBezTo>
                    <a:pt x="1004" y="21668"/>
                    <a:pt x="988" y="21675"/>
                    <a:pt x="973" y="21690"/>
                  </a:cubicBezTo>
                  <a:cubicBezTo>
                    <a:pt x="943" y="21660"/>
                    <a:pt x="943" y="21660"/>
                    <a:pt x="943" y="21630"/>
                  </a:cubicBezTo>
                  <a:lnTo>
                    <a:pt x="912" y="21569"/>
                  </a:lnTo>
                  <a:lnTo>
                    <a:pt x="912" y="21386"/>
                  </a:lnTo>
                  <a:cubicBezTo>
                    <a:pt x="882" y="21113"/>
                    <a:pt x="882" y="20839"/>
                    <a:pt x="882" y="20566"/>
                  </a:cubicBezTo>
                  <a:cubicBezTo>
                    <a:pt x="882" y="20505"/>
                    <a:pt x="882" y="20444"/>
                    <a:pt x="852" y="20292"/>
                  </a:cubicBezTo>
                  <a:cubicBezTo>
                    <a:pt x="882" y="19563"/>
                    <a:pt x="943" y="18955"/>
                    <a:pt x="882" y="18104"/>
                  </a:cubicBezTo>
                  <a:lnTo>
                    <a:pt x="973" y="17648"/>
                  </a:lnTo>
                  <a:cubicBezTo>
                    <a:pt x="966" y="17497"/>
                    <a:pt x="956" y="17447"/>
                    <a:pt x="944" y="17447"/>
                  </a:cubicBezTo>
                  <a:cubicBezTo>
                    <a:pt x="920" y="17447"/>
                    <a:pt x="888" y="17648"/>
                    <a:pt x="856" y="17648"/>
                  </a:cubicBezTo>
                  <a:cubicBezTo>
                    <a:pt x="833" y="17648"/>
                    <a:pt x="810" y="17545"/>
                    <a:pt x="791" y="17192"/>
                  </a:cubicBezTo>
                  <a:cubicBezTo>
                    <a:pt x="774" y="16784"/>
                    <a:pt x="802" y="16735"/>
                    <a:pt x="836" y="16735"/>
                  </a:cubicBezTo>
                  <a:cubicBezTo>
                    <a:pt x="846" y="16735"/>
                    <a:pt x="857" y="16740"/>
                    <a:pt x="868" y="16740"/>
                  </a:cubicBezTo>
                  <a:cubicBezTo>
                    <a:pt x="887" y="16740"/>
                    <a:pt x="903" y="16725"/>
                    <a:pt x="912" y="16645"/>
                  </a:cubicBezTo>
                  <a:cubicBezTo>
                    <a:pt x="882" y="16250"/>
                    <a:pt x="760" y="15581"/>
                    <a:pt x="852" y="14882"/>
                  </a:cubicBezTo>
                  <a:lnTo>
                    <a:pt x="852" y="14882"/>
                  </a:lnTo>
                  <a:cubicBezTo>
                    <a:pt x="882" y="15125"/>
                    <a:pt x="852" y="15307"/>
                    <a:pt x="852" y="15520"/>
                  </a:cubicBezTo>
                  <a:lnTo>
                    <a:pt x="912" y="14973"/>
                  </a:lnTo>
                  <a:cubicBezTo>
                    <a:pt x="976" y="15440"/>
                    <a:pt x="980" y="15804"/>
                    <a:pt x="1008" y="15804"/>
                  </a:cubicBezTo>
                  <a:cubicBezTo>
                    <a:pt x="1020" y="15804"/>
                    <a:pt x="1037" y="15736"/>
                    <a:pt x="1064" y="15581"/>
                  </a:cubicBezTo>
                  <a:cubicBezTo>
                    <a:pt x="852" y="15520"/>
                    <a:pt x="1034" y="13514"/>
                    <a:pt x="852" y="13423"/>
                  </a:cubicBezTo>
                  <a:lnTo>
                    <a:pt x="882" y="13058"/>
                  </a:lnTo>
                  <a:cubicBezTo>
                    <a:pt x="882" y="13180"/>
                    <a:pt x="882" y="13180"/>
                    <a:pt x="882" y="13301"/>
                  </a:cubicBezTo>
                  <a:cubicBezTo>
                    <a:pt x="1004" y="12602"/>
                    <a:pt x="730" y="12785"/>
                    <a:pt x="760" y="11873"/>
                  </a:cubicBezTo>
                  <a:cubicBezTo>
                    <a:pt x="782" y="11654"/>
                    <a:pt x="804" y="11483"/>
                    <a:pt x="826" y="11483"/>
                  </a:cubicBezTo>
                  <a:cubicBezTo>
                    <a:pt x="835" y="11483"/>
                    <a:pt x="843" y="11509"/>
                    <a:pt x="852" y="11569"/>
                  </a:cubicBezTo>
                  <a:lnTo>
                    <a:pt x="791" y="10870"/>
                  </a:lnTo>
                  <a:cubicBezTo>
                    <a:pt x="791" y="10789"/>
                    <a:pt x="797" y="10750"/>
                    <a:pt x="803" y="10750"/>
                  </a:cubicBezTo>
                  <a:cubicBezTo>
                    <a:pt x="812" y="10750"/>
                    <a:pt x="821" y="10812"/>
                    <a:pt x="821" y="10930"/>
                  </a:cubicBezTo>
                  <a:lnTo>
                    <a:pt x="821" y="9867"/>
                  </a:lnTo>
                  <a:cubicBezTo>
                    <a:pt x="791" y="9715"/>
                    <a:pt x="730" y="9380"/>
                    <a:pt x="700" y="9228"/>
                  </a:cubicBezTo>
                  <a:cubicBezTo>
                    <a:pt x="708" y="9156"/>
                    <a:pt x="713" y="9131"/>
                    <a:pt x="718" y="9131"/>
                  </a:cubicBezTo>
                  <a:cubicBezTo>
                    <a:pt x="731" y="9131"/>
                    <a:pt x="737" y="9295"/>
                    <a:pt x="754" y="9295"/>
                  </a:cubicBezTo>
                  <a:cubicBezTo>
                    <a:pt x="756" y="9295"/>
                    <a:pt x="758" y="9293"/>
                    <a:pt x="760" y="9289"/>
                  </a:cubicBezTo>
                  <a:lnTo>
                    <a:pt x="700" y="8712"/>
                  </a:lnTo>
                  <a:cubicBezTo>
                    <a:pt x="711" y="8666"/>
                    <a:pt x="722" y="8646"/>
                    <a:pt x="733" y="8646"/>
                  </a:cubicBezTo>
                  <a:cubicBezTo>
                    <a:pt x="781" y="8646"/>
                    <a:pt x="821" y="9028"/>
                    <a:pt x="821" y="9350"/>
                  </a:cubicBezTo>
                  <a:cubicBezTo>
                    <a:pt x="1004" y="8803"/>
                    <a:pt x="760" y="8863"/>
                    <a:pt x="882" y="7678"/>
                  </a:cubicBezTo>
                  <a:lnTo>
                    <a:pt x="882" y="7678"/>
                  </a:lnTo>
                  <a:lnTo>
                    <a:pt x="912" y="8256"/>
                  </a:lnTo>
                  <a:cubicBezTo>
                    <a:pt x="1034" y="7891"/>
                    <a:pt x="973" y="7465"/>
                    <a:pt x="1064" y="6827"/>
                  </a:cubicBezTo>
                  <a:lnTo>
                    <a:pt x="1064" y="6827"/>
                  </a:lnTo>
                  <a:cubicBezTo>
                    <a:pt x="1017" y="6945"/>
                    <a:pt x="915" y="7633"/>
                    <a:pt x="857" y="7633"/>
                  </a:cubicBezTo>
                  <a:cubicBezTo>
                    <a:pt x="841" y="7633"/>
                    <a:pt x="828" y="7577"/>
                    <a:pt x="821" y="7435"/>
                  </a:cubicBezTo>
                  <a:cubicBezTo>
                    <a:pt x="821" y="7283"/>
                    <a:pt x="852" y="7040"/>
                    <a:pt x="791" y="6705"/>
                  </a:cubicBezTo>
                  <a:cubicBezTo>
                    <a:pt x="882" y="6675"/>
                    <a:pt x="852" y="6341"/>
                    <a:pt x="852" y="5946"/>
                  </a:cubicBezTo>
                  <a:lnTo>
                    <a:pt x="852" y="5946"/>
                  </a:lnTo>
                  <a:lnTo>
                    <a:pt x="943" y="5976"/>
                  </a:lnTo>
                  <a:cubicBezTo>
                    <a:pt x="912" y="5520"/>
                    <a:pt x="852" y="5550"/>
                    <a:pt x="821" y="5277"/>
                  </a:cubicBezTo>
                  <a:cubicBezTo>
                    <a:pt x="821" y="4790"/>
                    <a:pt x="912" y="4669"/>
                    <a:pt x="973" y="4547"/>
                  </a:cubicBezTo>
                  <a:cubicBezTo>
                    <a:pt x="973" y="4353"/>
                    <a:pt x="966" y="4289"/>
                    <a:pt x="954" y="4289"/>
                  </a:cubicBezTo>
                  <a:cubicBezTo>
                    <a:pt x="932" y="4289"/>
                    <a:pt x="895" y="4518"/>
                    <a:pt x="865" y="4518"/>
                  </a:cubicBezTo>
                  <a:cubicBezTo>
                    <a:pt x="846" y="4518"/>
                    <a:pt x="830" y="4431"/>
                    <a:pt x="821" y="4152"/>
                  </a:cubicBezTo>
                  <a:cubicBezTo>
                    <a:pt x="882" y="3483"/>
                    <a:pt x="821" y="3028"/>
                    <a:pt x="760" y="2207"/>
                  </a:cubicBezTo>
                  <a:cubicBezTo>
                    <a:pt x="770" y="2067"/>
                    <a:pt x="779" y="2021"/>
                    <a:pt x="788" y="2021"/>
                  </a:cubicBezTo>
                  <a:cubicBezTo>
                    <a:pt x="806" y="2021"/>
                    <a:pt x="823" y="2174"/>
                    <a:pt x="840" y="2174"/>
                  </a:cubicBezTo>
                  <a:cubicBezTo>
                    <a:pt x="844" y="2174"/>
                    <a:pt x="848" y="2166"/>
                    <a:pt x="852" y="2146"/>
                  </a:cubicBezTo>
                  <a:lnTo>
                    <a:pt x="791" y="1721"/>
                  </a:lnTo>
                  <a:cubicBezTo>
                    <a:pt x="791" y="1666"/>
                    <a:pt x="802" y="1655"/>
                    <a:pt x="810" y="1655"/>
                  </a:cubicBezTo>
                  <a:cubicBezTo>
                    <a:pt x="816" y="1655"/>
                    <a:pt x="821" y="1660"/>
                    <a:pt x="821" y="1660"/>
                  </a:cubicBezTo>
                  <a:cubicBezTo>
                    <a:pt x="791" y="1325"/>
                    <a:pt x="730" y="1629"/>
                    <a:pt x="700" y="1082"/>
                  </a:cubicBezTo>
                  <a:cubicBezTo>
                    <a:pt x="639" y="1052"/>
                    <a:pt x="669" y="869"/>
                    <a:pt x="700" y="717"/>
                  </a:cubicBezTo>
                  <a:cubicBezTo>
                    <a:pt x="852" y="748"/>
                    <a:pt x="943" y="778"/>
                    <a:pt x="1095" y="778"/>
                  </a:cubicBezTo>
                  <a:cubicBezTo>
                    <a:pt x="1308" y="778"/>
                    <a:pt x="1520" y="778"/>
                    <a:pt x="1703" y="748"/>
                  </a:cubicBezTo>
                  <a:lnTo>
                    <a:pt x="1703" y="748"/>
                  </a:lnTo>
                  <a:cubicBezTo>
                    <a:pt x="1885" y="778"/>
                    <a:pt x="1642" y="809"/>
                    <a:pt x="1672" y="839"/>
                  </a:cubicBezTo>
                  <a:cubicBezTo>
                    <a:pt x="2615" y="778"/>
                    <a:pt x="2493" y="778"/>
                    <a:pt x="3253" y="687"/>
                  </a:cubicBezTo>
                  <a:lnTo>
                    <a:pt x="3922" y="748"/>
                  </a:lnTo>
                  <a:cubicBezTo>
                    <a:pt x="3435" y="687"/>
                    <a:pt x="4043" y="596"/>
                    <a:pt x="4590" y="505"/>
                  </a:cubicBezTo>
                  <a:cubicBezTo>
                    <a:pt x="4408" y="474"/>
                    <a:pt x="4256" y="444"/>
                    <a:pt x="4165" y="444"/>
                  </a:cubicBezTo>
                  <a:lnTo>
                    <a:pt x="5016" y="383"/>
                  </a:lnTo>
                  <a:lnTo>
                    <a:pt x="5016" y="383"/>
                  </a:lnTo>
                  <a:cubicBezTo>
                    <a:pt x="5137" y="414"/>
                    <a:pt x="5046" y="444"/>
                    <a:pt x="4894" y="474"/>
                  </a:cubicBezTo>
                  <a:cubicBezTo>
                    <a:pt x="4955" y="474"/>
                    <a:pt x="5016" y="474"/>
                    <a:pt x="5046" y="444"/>
                  </a:cubicBezTo>
                  <a:lnTo>
                    <a:pt x="5046" y="444"/>
                  </a:lnTo>
                  <a:cubicBezTo>
                    <a:pt x="5350" y="474"/>
                    <a:pt x="5198" y="535"/>
                    <a:pt x="4985" y="596"/>
                  </a:cubicBezTo>
                  <a:cubicBezTo>
                    <a:pt x="4894" y="566"/>
                    <a:pt x="4773" y="566"/>
                    <a:pt x="4681" y="535"/>
                  </a:cubicBezTo>
                  <a:cubicBezTo>
                    <a:pt x="4469" y="596"/>
                    <a:pt x="4256" y="657"/>
                    <a:pt x="4317" y="717"/>
                  </a:cubicBezTo>
                  <a:cubicBezTo>
                    <a:pt x="4377" y="717"/>
                    <a:pt x="4469" y="687"/>
                    <a:pt x="4590" y="687"/>
                  </a:cubicBezTo>
                  <a:cubicBezTo>
                    <a:pt x="4529" y="717"/>
                    <a:pt x="4499" y="717"/>
                    <a:pt x="4529" y="748"/>
                  </a:cubicBezTo>
                  <a:cubicBezTo>
                    <a:pt x="4560" y="748"/>
                    <a:pt x="4651" y="717"/>
                    <a:pt x="4773" y="687"/>
                  </a:cubicBezTo>
                  <a:lnTo>
                    <a:pt x="4985" y="809"/>
                  </a:lnTo>
                  <a:lnTo>
                    <a:pt x="5016" y="778"/>
                  </a:lnTo>
                  <a:lnTo>
                    <a:pt x="6140" y="839"/>
                  </a:lnTo>
                  <a:cubicBezTo>
                    <a:pt x="6961" y="717"/>
                    <a:pt x="7660" y="566"/>
                    <a:pt x="8937" y="505"/>
                  </a:cubicBezTo>
                  <a:lnTo>
                    <a:pt x="8937" y="505"/>
                  </a:lnTo>
                  <a:cubicBezTo>
                    <a:pt x="8602" y="596"/>
                    <a:pt x="8876" y="657"/>
                    <a:pt x="8846" y="748"/>
                  </a:cubicBezTo>
                  <a:cubicBezTo>
                    <a:pt x="8754" y="723"/>
                    <a:pt x="8638" y="714"/>
                    <a:pt x="8505" y="714"/>
                  </a:cubicBezTo>
                  <a:cubicBezTo>
                    <a:pt x="8149" y="714"/>
                    <a:pt x="7669" y="778"/>
                    <a:pt x="7204" y="778"/>
                  </a:cubicBezTo>
                  <a:cubicBezTo>
                    <a:pt x="7539" y="778"/>
                    <a:pt x="7478" y="809"/>
                    <a:pt x="7387" y="839"/>
                  </a:cubicBezTo>
                  <a:lnTo>
                    <a:pt x="8542" y="748"/>
                  </a:lnTo>
                  <a:cubicBezTo>
                    <a:pt x="8542" y="809"/>
                    <a:pt x="8815" y="809"/>
                    <a:pt x="9119" y="839"/>
                  </a:cubicBezTo>
                  <a:cubicBezTo>
                    <a:pt x="8876" y="687"/>
                    <a:pt x="10001" y="717"/>
                    <a:pt x="10487" y="687"/>
                  </a:cubicBezTo>
                  <a:lnTo>
                    <a:pt x="10487" y="687"/>
                  </a:lnTo>
                  <a:cubicBezTo>
                    <a:pt x="10517" y="748"/>
                    <a:pt x="10396" y="778"/>
                    <a:pt x="9788" y="778"/>
                  </a:cubicBezTo>
                  <a:cubicBezTo>
                    <a:pt x="9902" y="799"/>
                    <a:pt x="10002" y="807"/>
                    <a:pt x="10093" y="807"/>
                  </a:cubicBezTo>
                  <a:cubicBezTo>
                    <a:pt x="10461" y="807"/>
                    <a:pt x="10673" y="670"/>
                    <a:pt x="11043" y="670"/>
                  </a:cubicBezTo>
                  <a:cubicBezTo>
                    <a:pt x="11114" y="670"/>
                    <a:pt x="11192" y="675"/>
                    <a:pt x="11277" y="687"/>
                  </a:cubicBezTo>
                  <a:cubicBezTo>
                    <a:pt x="11125" y="687"/>
                    <a:pt x="11065" y="687"/>
                    <a:pt x="11004" y="717"/>
                  </a:cubicBezTo>
                  <a:cubicBezTo>
                    <a:pt x="11107" y="699"/>
                    <a:pt x="11258" y="691"/>
                    <a:pt x="11410" y="691"/>
                  </a:cubicBezTo>
                  <a:cubicBezTo>
                    <a:pt x="11748" y="691"/>
                    <a:pt x="12093" y="727"/>
                    <a:pt x="11946" y="748"/>
                  </a:cubicBezTo>
                  <a:lnTo>
                    <a:pt x="11824" y="748"/>
                  </a:lnTo>
                  <a:cubicBezTo>
                    <a:pt x="12047" y="755"/>
                    <a:pt x="12325" y="759"/>
                    <a:pt x="12622" y="759"/>
                  </a:cubicBezTo>
                  <a:cubicBezTo>
                    <a:pt x="13584" y="759"/>
                    <a:pt x="14741" y="719"/>
                    <a:pt x="14834" y="626"/>
                  </a:cubicBezTo>
                  <a:cubicBezTo>
                    <a:pt x="14864" y="626"/>
                    <a:pt x="14712" y="778"/>
                    <a:pt x="14651" y="809"/>
                  </a:cubicBezTo>
                  <a:lnTo>
                    <a:pt x="16353" y="383"/>
                  </a:lnTo>
                  <a:lnTo>
                    <a:pt x="16353" y="383"/>
                  </a:lnTo>
                  <a:cubicBezTo>
                    <a:pt x="16201" y="474"/>
                    <a:pt x="16779" y="748"/>
                    <a:pt x="15989" y="809"/>
                  </a:cubicBezTo>
                  <a:cubicBezTo>
                    <a:pt x="16130" y="809"/>
                    <a:pt x="16313" y="822"/>
                    <a:pt x="16554" y="822"/>
                  </a:cubicBezTo>
                  <a:cubicBezTo>
                    <a:pt x="16674" y="822"/>
                    <a:pt x="16809" y="819"/>
                    <a:pt x="16961" y="809"/>
                  </a:cubicBezTo>
                  <a:cubicBezTo>
                    <a:pt x="16809" y="778"/>
                    <a:pt x="16597" y="657"/>
                    <a:pt x="16809" y="626"/>
                  </a:cubicBezTo>
                  <a:lnTo>
                    <a:pt x="16809" y="626"/>
                  </a:lnTo>
                  <a:cubicBezTo>
                    <a:pt x="17382" y="747"/>
                    <a:pt x="17207" y="688"/>
                    <a:pt x="17886" y="806"/>
                  </a:cubicBezTo>
                  <a:lnTo>
                    <a:pt x="17886" y="806"/>
                  </a:lnTo>
                  <a:cubicBezTo>
                    <a:pt x="17719" y="771"/>
                    <a:pt x="17909" y="623"/>
                    <a:pt x="18217" y="623"/>
                  </a:cubicBezTo>
                  <a:cubicBezTo>
                    <a:pt x="18244" y="623"/>
                    <a:pt x="18271" y="624"/>
                    <a:pt x="18299" y="626"/>
                  </a:cubicBezTo>
                  <a:cubicBezTo>
                    <a:pt x="18238" y="626"/>
                    <a:pt x="18329" y="778"/>
                    <a:pt x="18208" y="809"/>
                  </a:cubicBezTo>
                  <a:lnTo>
                    <a:pt x="19054" y="639"/>
                  </a:lnTo>
                  <a:lnTo>
                    <a:pt x="19054" y="639"/>
                  </a:lnTo>
                  <a:cubicBezTo>
                    <a:pt x="18916" y="682"/>
                    <a:pt x="19082" y="782"/>
                    <a:pt x="19271" y="809"/>
                  </a:cubicBezTo>
                  <a:cubicBezTo>
                    <a:pt x="19252" y="802"/>
                    <a:pt x="19276" y="800"/>
                    <a:pt x="19329" y="800"/>
                  </a:cubicBezTo>
                  <a:cubicBezTo>
                    <a:pt x="19472" y="800"/>
                    <a:pt x="19826" y="817"/>
                    <a:pt x="20080" y="817"/>
                  </a:cubicBezTo>
                  <a:cubicBezTo>
                    <a:pt x="20174" y="817"/>
                    <a:pt x="20253" y="815"/>
                    <a:pt x="20305" y="809"/>
                  </a:cubicBezTo>
                  <a:lnTo>
                    <a:pt x="19910" y="778"/>
                  </a:lnTo>
                  <a:lnTo>
                    <a:pt x="19910" y="778"/>
                  </a:lnTo>
                  <a:cubicBezTo>
                    <a:pt x="19964" y="780"/>
                    <a:pt x="20016" y="781"/>
                    <a:pt x="20064" y="781"/>
                  </a:cubicBezTo>
                  <a:cubicBezTo>
                    <a:pt x="20943" y="781"/>
                    <a:pt x="20967" y="535"/>
                    <a:pt x="21946" y="535"/>
                  </a:cubicBezTo>
                  <a:cubicBezTo>
                    <a:pt x="21825" y="566"/>
                    <a:pt x="21642" y="748"/>
                    <a:pt x="22159" y="778"/>
                  </a:cubicBezTo>
                  <a:cubicBezTo>
                    <a:pt x="22402" y="687"/>
                    <a:pt x="23192" y="353"/>
                    <a:pt x="24104" y="292"/>
                  </a:cubicBezTo>
                  <a:lnTo>
                    <a:pt x="24287" y="353"/>
                  </a:lnTo>
                  <a:lnTo>
                    <a:pt x="24986" y="292"/>
                  </a:lnTo>
                  <a:lnTo>
                    <a:pt x="24986" y="292"/>
                  </a:lnTo>
                  <a:cubicBezTo>
                    <a:pt x="24530" y="414"/>
                    <a:pt x="23344" y="687"/>
                    <a:pt x="22676" y="809"/>
                  </a:cubicBezTo>
                  <a:cubicBezTo>
                    <a:pt x="22955" y="830"/>
                    <a:pt x="22885" y="852"/>
                    <a:pt x="23024" y="852"/>
                  </a:cubicBezTo>
                  <a:cubicBezTo>
                    <a:pt x="23082" y="852"/>
                    <a:pt x="23175" y="848"/>
                    <a:pt x="23344" y="839"/>
                  </a:cubicBezTo>
                  <a:lnTo>
                    <a:pt x="23344" y="839"/>
                  </a:lnTo>
                  <a:cubicBezTo>
                    <a:pt x="23557" y="900"/>
                    <a:pt x="23040" y="930"/>
                    <a:pt x="22858" y="930"/>
                  </a:cubicBezTo>
                  <a:lnTo>
                    <a:pt x="24226" y="961"/>
                  </a:lnTo>
                  <a:cubicBezTo>
                    <a:pt x="24165" y="869"/>
                    <a:pt x="25229" y="869"/>
                    <a:pt x="25199" y="778"/>
                  </a:cubicBezTo>
                  <a:lnTo>
                    <a:pt x="25199" y="778"/>
                  </a:lnTo>
                  <a:lnTo>
                    <a:pt x="23740" y="869"/>
                  </a:lnTo>
                  <a:cubicBezTo>
                    <a:pt x="23679" y="778"/>
                    <a:pt x="24560" y="596"/>
                    <a:pt x="25533" y="596"/>
                  </a:cubicBezTo>
                  <a:cubicBezTo>
                    <a:pt x="25746" y="657"/>
                    <a:pt x="25351" y="778"/>
                    <a:pt x="25351" y="809"/>
                  </a:cubicBezTo>
                  <a:cubicBezTo>
                    <a:pt x="25437" y="787"/>
                    <a:pt x="25857" y="766"/>
                    <a:pt x="26128" y="766"/>
                  </a:cubicBezTo>
                  <a:cubicBezTo>
                    <a:pt x="26240" y="766"/>
                    <a:pt x="26327" y="769"/>
                    <a:pt x="26354" y="778"/>
                  </a:cubicBezTo>
                  <a:lnTo>
                    <a:pt x="25958" y="839"/>
                  </a:lnTo>
                  <a:cubicBezTo>
                    <a:pt x="25999" y="841"/>
                    <a:pt x="26039" y="843"/>
                    <a:pt x="26078" y="843"/>
                  </a:cubicBezTo>
                  <a:cubicBezTo>
                    <a:pt x="26404" y="843"/>
                    <a:pt x="26667" y="766"/>
                    <a:pt x="27010" y="766"/>
                  </a:cubicBezTo>
                  <a:cubicBezTo>
                    <a:pt x="27142" y="766"/>
                    <a:pt x="27285" y="778"/>
                    <a:pt x="27448" y="809"/>
                  </a:cubicBezTo>
                  <a:cubicBezTo>
                    <a:pt x="27618" y="809"/>
                    <a:pt x="27924" y="886"/>
                    <a:pt x="28071" y="886"/>
                  </a:cubicBezTo>
                  <a:cubicBezTo>
                    <a:pt x="28108" y="886"/>
                    <a:pt x="28135" y="882"/>
                    <a:pt x="28147" y="869"/>
                  </a:cubicBezTo>
                  <a:cubicBezTo>
                    <a:pt x="27782" y="748"/>
                    <a:pt x="27691" y="383"/>
                    <a:pt x="27934" y="292"/>
                  </a:cubicBezTo>
                  <a:lnTo>
                    <a:pt x="27934" y="292"/>
                  </a:lnTo>
                  <a:cubicBezTo>
                    <a:pt x="28025" y="322"/>
                    <a:pt x="29089" y="414"/>
                    <a:pt x="29332" y="474"/>
                  </a:cubicBezTo>
                  <a:cubicBezTo>
                    <a:pt x="29697" y="566"/>
                    <a:pt x="28816" y="687"/>
                    <a:pt x="29120" y="778"/>
                  </a:cubicBezTo>
                  <a:cubicBezTo>
                    <a:pt x="29120" y="748"/>
                    <a:pt x="29332" y="717"/>
                    <a:pt x="29393" y="687"/>
                  </a:cubicBezTo>
                  <a:lnTo>
                    <a:pt x="29393" y="687"/>
                  </a:lnTo>
                  <a:cubicBezTo>
                    <a:pt x="29636" y="717"/>
                    <a:pt x="29302" y="778"/>
                    <a:pt x="29819" y="778"/>
                  </a:cubicBezTo>
                  <a:cubicBezTo>
                    <a:pt x="29843" y="730"/>
                    <a:pt x="30008" y="720"/>
                    <a:pt x="30147" y="720"/>
                  </a:cubicBezTo>
                  <a:cubicBezTo>
                    <a:pt x="30240" y="720"/>
                    <a:pt x="30321" y="724"/>
                    <a:pt x="30341" y="724"/>
                  </a:cubicBezTo>
                  <a:cubicBezTo>
                    <a:pt x="30366" y="724"/>
                    <a:pt x="30295" y="717"/>
                    <a:pt x="30031" y="687"/>
                  </a:cubicBezTo>
                  <a:cubicBezTo>
                    <a:pt x="30204" y="677"/>
                    <a:pt x="30322" y="674"/>
                    <a:pt x="30423" y="674"/>
                  </a:cubicBezTo>
                  <a:cubicBezTo>
                    <a:pt x="30626" y="674"/>
                    <a:pt x="30761" y="687"/>
                    <a:pt x="31126" y="687"/>
                  </a:cubicBezTo>
                  <a:cubicBezTo>
                    <a:pt x="30943" y="626"/>
                    <a:pt x="31642" y="474"/>
                    <a:pt x="32159" y="444"/>
                  </a:cubicBezTo>
                  <a:lnTo>
                    <a:pt x="32159" y="444"/>
                  </a:lnTo>
                  <a:cubicBezTo>
                    <a:pt x="32129" y="474"/>
                    <a:pt x="32220" y="505"/>
                    <a:pt x="32281" y="505"/>
                  </a:cubicBezTo>
                  <a:cubicBezTo>
                    <a:pt x="33284" y="535"/>
                    <a:pt x="33831" y="566"/>
                    <a:pt x="34743" y="566"/>
                  </a:cubicBezTo>
                  <a:cubicBezTo>
                    <a:pt x="34834" y="596"/>
                    <a:pt x="35290" y="626"/>
                    <a:pt x="35108" y="687"/>
                  </a:cubicBezTo>
                  <a:cubicBezTo>
                    <a:pt x="35229" y="657"/>
                    <a:pt x="35351" y="626"/>
                    <a:pt x="35655" y="626"/>
                  </a:cubicBezTo>
                  <a:cubicBezTo>
                    <a:pt x="36202" y="717"/>
                    <a:pt x="35016" y="626"/>
                    <a:pt x="35442" y="748"/>
                  </a:cubicBezTo>
                  <a:cubicBezTo>
                    <a:pt x="35472" y="687"/>
                    <a:pt x="36171" y="657"/>
                    <a:pt x="36597" y="626"/>
                  </a:cubicBezTo>
                  <a:cubicBezTo>
                    <a:pt x="36537" y="591"/>
                    <a:pt x="36375" y="578"/>
                    <a:pt x="36175" y="578"/>
                  </a:cubicBezTo>
                  <a:cubicBezTo>
                    <a:pt x="35866" y="578"/>
                    <a:pt x="35469" y="608"/>
                    <a:pt x="35229" y="626"/>
                  </a:cubicBezTo>
                  <a:cubicBezTo>
                    <a:pt x="35229" y="505"/>
                    <a:pt x="35928" y="383"/>
                    <a:pt x="36901" y="322"/>
                  </a:cubicBezTo>
                  <a:cubicBezTo>
                    <a:pt x="37014" y="318"/>
                    <a:pt x="37101" y="316"/>
                    <a:pt x="37169" y="316"/>
                  </a:cubicBezTo>
                  <a:cubicBezTo>
                    <a:pt x="37573" y="316"/>
                    <a:pt x="37257" y="383"/>
                    <a:pt x="37387" y="383"/>
                  </a:cubicBezTo>
                  <a:cubicBezTo>
                    <a:pt x="37474" y="385"/>
                    <a:pt x="37555" y="386"/>
                    <a:pt x="37631" y="386"/>
                  </a:cubicBezTo>
                  <a:cubicBezTo>
                    <a:pt x="38623" y="386"/>
                    <a:pt x="38709" y="241"/>
                    <a:pt x="39364" y="241"/>
                  </a:cubicBezTo>
                  <a:cubicBezTo>
                    <a:pt x="39498" y="241"/>
                    <a:pt x="39655" y="247"/>
                    <a:pt x="39849" y="262"/>
                  </a:cubicBezTo>
                  <a:cubicBezTo>
                    <a:pt x="40305" y="322"/>
                    <a:pt x="39849" y="414"/>
                    <a:pt x="39971" y="474"/>
                  </a:cubicBezTo>
                  <a:cubicBezTo>
                    <a:pt x="39880" y="479"/>
                    <a:pt x="39795" y="481"/>
                    <a:pt x="39715" y="481"/>
                  </a:cubicBezTo>
                  <a:cubicBezTo>
                    <a:pt x="39235" y="481"/>
                    <a:pt x="38937" y="414"/>
                    <a:pt x="38573" y="414"/>
                  </a:cubicBezTo>
                  <a:lnTo>
                    <a:pt x="39089" y="474"/>
                  </a:lnTo>
                  <a:cubicBezTo>
                    <a:pt x="38968" y="474"/>
                    <a:pt x="38738" y="488"/>
                    <a:pt x="38527" y="488"/>
                  </a:cubicBezTo>
                  <a:cubicBezTo>
                    <a:pt x="38421" y="488"/>
                    <a:pt x="38319" y="484"/>
                    <a:pt x="38238" y="474"/>
                  </a:cubicBezTo>
                  <a:lnTo>
                    <a:pt x="38238" y="474"/>
                  </a:lnTo>
                  <a:cubicBezTo>
                    <a:pt x="38633" y="566"/>
                    <a:pt x="40700" y="505"/>
                    <a:pt x="41825" y="566"/>
                  </a:cubicBezTo>
                  <a:cubicBezTo>
                    <a:pt x="42038" y="535"/>
                    <a:pt x="42372" y="505"/>
                    <a:pt x="42220" y="474"/>
                  </a:cubicBezTo>
                  <a:lnTo>
                    <a:pt x="41855" y="474"/>
                  </a:lnTo>
                  <a:cubicBezTo>
                    <a:pt x="41521" y="414"/>
                    <a:pt x="42524" y="383"/>
                    <a:pt x="42068" y="353"/>
                  </a:cubicBezTo>
                  <a:cubicBezTo>
                    <a:pt x="42311" y="353"/>
                    <a:pt x="42554" y="322"/>
                    <a:pt x="42858" y="292"/>
                  </a:cubicBezTo>
                  <a:cubicBezTo>
                    <a:pt x="42980" y="292"/>
                    <a:pt x="43132" y="292"/>
                    <a:pt x="43284" y="262"/>
                  </a:cubicBezTo>
                  <a:cubicBezTo>
                    <a:pt x="43497" y="262"/>
                    <a:pt x="43710" y="262"/>
                    <a:pt x="43953" y="292"/>
                  </a:cubicBezTo>
                  <a:cubicBezTo>
                    <a:pt x="43983" y="292"/>
                    <a:pt x="43983" y="322"/>
                    <a:pt x="44013" y="353"/>
                  </a:cubicBezTo>
                  <a:lnTo>
                    <a:pt x="43983" y="414"/>
                  </a:lnTo>
                  <a:cubicBezTo>
                    <a:pt x="43983" y="414"/>
                    <a:pt x="43983" y="414"/>
                    <a:pt x="43983" y="383"/>
                  </a:cubicBezTo>
                  <a:cubicBezTo>
                    <a:pt x="43953" y="566"/>
                    <a:pt x="43953" y="748"/>
                    <a:pt x="43953" y="900"/>
                  </a:cubicBezTo>
                  <a:cubicBezTo>
                    <a:pt x="43953" y="961"/>
                    <a:pt x="43953" y="1052"/>
                    <a:pt x="43953" y="1113"/>
                  </a:cubicBezTo>
                  <a:cubicBezTo>
                    <a:pt x="43953" y="1173"/>
                    <a:pt x="43983" y="1204"/>
                    <a:pt x="43983" y="1265"/>
                  </a:cubicBezTo>
                  <a:cubicBezTo>
                    <a:pt x="44013" y="1113"/>
                    <a:pt x="44044" y="900"/>
                    <a:pt x="44074" y="657"/>
                  </a:cubicBezTo>
                  <a:cubicBezTo>
                    <a:pt x="44074" y="748"/>
                    <a:pt x="44074" y="839"/>
                    <a:pt x="44074" y="930"/>
                  </a:cubicBezTo>
                  <a:cubicBezTo>
                    <a:pt x="44074" y="991"/>
                    <a:pt x="44105" y="1082"/>
                    <a:pt x="44105" y="1173"/>
                  </a:cubicBezTo>
                  <a:cubicBezTo>
                    <a:pt x="44105" y="1295"/>
                    <a:pt x="44135" y="1447"/>
                    <a:pt x="44135" y="1569"/>
                  </a:cubicBezTo>
                  <a:cubicBezTo>
                    <a:pt x="44165" y="1842"/>
                    <a:pt x="44196" y="2146"/>
                    <a:pt x="44165" y="2450"/>
                  </a:cubicBezTo>
                  <a:cubicBezTo>
                    <a:pt x="44257" y="2176"/>
                    <a:pt x="44165" y="2328"/>
                    <a:pt x="44287" y="1903"/>
                  </a:cubicBezTo>
                  <a:lnTo>
                    <a:pt x="44287" y="1903"/>
                  </a:lnTo>
                  <a:cubicBezTo>
                    <a:pt x="44271" y="1935"/>
                    <a:pt x="44258" y="1949"/>
                    <a:pt x="44247" y="1949"/>
                  </a:cubicBezTo>
                  <a:cubicBezTo>
                    <a:pt x="44196" y="1949"/>
                    <a:pt x="44196" y="1627"/>
                    <a:pt x="44196" y="1325"/>
                  </a:cubicBezTo>
                  <a:cubicBezTo>
                    <a:pt x="44196" y="1265"/>
                    <a:pt x="44196" y="1173"/>
                    <a:pt x="44196" y="1082"/>
                  </a:cubicBezTo>
                  <a:cubicBezTo>
                    <a:pt x="44196" y="961"/>
                    <a:pt x="44196" y="869"/>
                    <a:pt x="44196" y="778"/>
                  </a:cubicBezTo>
                  <a:cubicBezTo>
                    <a:pt x="44196" y="728"/>
                    <a:pt x="44191" y="698"/>
                    <a:pt x="44182" y="698"/>
                  </a:cubicBezTo>
                  <a:cubicBezTo>
                    <a:pt x="44178" y="698"/>
                    <a:pt x="44173" y="706"/>
                    <a:pt x="44167" y="723"/>
                  </a:cubicBezTo>
                  <a:lnTo>
                    <a:pt x="44167" y="723"/>
                  </a:lnTo>
                  <a:cubicBezTo>
                    <a:pt x="44197" y="519"/>
                    <a:pt x="44203" y="330"/>
                    <a:pt x="44226" y="140"/>
                  </a:cubicBezTo>
                  <a:cubicBezTo>
                    <a:pt x="44013" y="140"/>
                    <a:pt x="43801" y="110"/>
                    <a:pt x="43588" y="110"/>
                  </a:cubicBezTo>
                  <a:cubicBezTo>
                    <a:pt x="43466" y="110"/>
                    <a:pt x="43314" y="110"/>
                    <a:pt x="43223" y="79"/>
                  </a:cubicBezTo>
                  <a:cubicBezTo>
                    <a:pt x="43162" y="79"/>
                    <a:pt x="43071" y="79"/>
                    <a:pt x="42980" y="49"/>
                  </a:cubicBezTo>
                  <a:lnTo>
                    <a:pt x="42980" y="49"/>
                  </a:lnTo>
                  <a:cubicBezTo>
                    <a:pt x="42980" y="79"/>
                    <a:pt x="43193" y="110"/>
                    <a:pt x="42676" y="110"/>
                  </a:cubicBezTo>
                  <a:lnTo>
                    <a:pt x="42554" y="110"/>
                  </a:lnTo>
                  <a:cubicBezTo>
                    <a:pt x="42554" y="140"/>
                    <a:pt x="42524" y="140"/>
                    <a:pt x="42585" y="140"/>
                  </a:cubicBezTo>
                  <a:cubicBezTo>
                    <a:pt x="42706" y="140"/>
                    <a:pt x="42798" y="170"/>
                    <a:pt x="42828" y="170"/>
                  </a:cubicBezTo>
                  <a:cubicBezTo>
                    <a:pt x="42585" y="231"/>
                    <a:pt x="41795" y="231"/>
                    <a:pt x="41521" y="292"/>
                  </a:cubicBezTo>
                  <a:cubicBezTo>
                    <a:pt x="41217" y="262"/>
                    <a:pt x="41643" y="231"/>
                    <a:pt x="41491" y="201"/>
                  </a:cubicBezTo>
                  <a:lnTo>
                    <a:pt x="41491" y="201"/>
                  </a:lnTo>
                  <a:lnTo>
                    <a:pt x="41065" y="262"/>
                  </a:lnTo>
                  <a:cubicBezTo>
                    <a:pt x="41035" y="201"/>
                    <a:pt x="40275" y="140"/>
                    <a:pt x="40974" y="110"/>
                  </a:cubicBezTo>
                  <a:lnTo>
                    <a:pt x="40366" y="110"/>
                  </a:lnTo>
                  <a:cubicBezTo>
                    <a:pt x="40108" y="88"/>
                    <a:pt x="39774" y="67"/>
                    <a:pt x="39483" y="67"/>
                  </a:cubicBezTo>
                  <a:cubicBezTo>
                    <a:pt x="39362" y="67"/>
                    <a:pt x="39248" y="70"/>
                    <a:pt x="39150" y="79"/>
                  </a:cubicBezTo>
                  <a:cubicBezTo>
                    <a:pt x="38945" y="79"/>
                    <a:pt x="38637" y="130"/>
                    <a:pt x="38599" y="130"/>
                  </a:cubicBezTo>
                  <a:cubicBezTo>
                    <a:pt x="38586" y="130"/>
                    <a:pt x="38603" y="125"/>
                    <a:pt x="38664" y="110"/>
                  </a:cubicBezTo>
                  <a:lnTo>
                    <a:pt x="38664" y="110"/>
                  </a:lnTo>
                  <a:lnTo>
                    <a:pt x="37691" y="140"/>
                  </a:lnTo>
                  <a:lnTo>
                    <a:pt x="37661" y="140"/>
                  </a:lnTo>
                  <a:cubicBezTo>
                    <a:pt x="37546" y="136"/>
                    <a:pt x="37431" y="135"/>
                    <a:pt x="37315" y="135"/>
                  </a:cubicBezTo>
                  <a:cubicBezTo>
                    <a:pt x="36792" y="135"/>
                    <a:pt x="36257" y="165"/>
                    <a:pt x="35697" y="165"/>
                  </a:cubicBezTo>
                  <a:cubicBezTo>
                    <a:pt x="35330" y="165"/>
                    <a:pt x="34953" y="152"/>
                    <a:pt x="34560" y="110"/>
                  </a:cubicBezTo>
                  <a:cubicBezTo>
                    <a:pt x="34324" y="131"/>
                    <a:pt x="34088" y="153"/>
                    <a:pt x="33776" y="153"/>
                  </a:cubicBezTo>
                  <a:cubicBezTo>
                    <a:pt x="33647" y="153"/>
                    <a:pt x="33505" y="149"/>
                    <a:pt x="33345" y="140"/>
                  </a:cubicBezTo>
                  <a:lnTo>
                    <a:pt x="33223" y="79"/>
                  </a:lnTo>
                  <a:cubicBezTo>
                    <a:pt x="33164" y="84"/>
                    <a:pt x="33094" y="86"/>
                    <a:pt x="33018" y="86"/>
                  </a:cubicBezTo>
                  <a:cubicBezTo>
                    <a:pt x="32719" y="86"/>
                    <a:pt x="32322" y="58"/>
                    <a:pt x="32055" y="58"/>
                  </a:cubicBezTo>
                  <a:cubicBezTo>
                    <a:pt x="31936" y="58"/>
                    <a:pt x="31842" y="63"/>
                    <a:pt x="31794" y="79"/>
                  </a:cubicBezTo>
                  <a:cubicBezTo>
                    <a:pt x="31609" y="17"/>
                    <a:pt x="31239" y="1"/>
                    <a:pt x="30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flipH="1">
              <a:off x="598168" y="1665995"/>
              <a:ext cx="37270" cy="3936"/>
            </a:xfrm>
            <a:custGeom>
              <a:avLst/>
              <a:gdLst/>
              <a:ahLst/>
              <a:cxnLst/>
              <a:rect l="l" t="t" r="r" b="b"/>
              <a:pathLst>
                <a:path w="767" h="81" extrusionOk="0">
                  <a:moveTo>
                    <a:pt x="719" y="1"/>
                  </a:moveTo>
                  <a:cubicBezTo>
                    <a:pt x="568" y="1"/>
                    <a:pt x="0" y="80"/>
                    <a:pt x="371" y="80"/>
                  </a:cubicBezTo>
                  <a:cubicBezTo>
                    <a:pt x="418" y="80"/>
                    <a:pt x="479" y="79"/>
                    <a:pt x="558" y="76"/>
                  </a:cubicBezTo>
                  <a:cubicBezTo>
                    <a:pt x="575" y="79"/>
                    <a:pt x="590" y="81"/>
                    <a:pt x="602" y="81"/>
                  </a:cubicBezTo>
                  <a:cubicBezTo>
                    <a:pt x="686" y="81"/>
                    <a:pt x="667" y="10"/>
                    <a:pt x="715" y="10"/>
                  </a:cubicBezTo>
                  <a:cubicBezTo>
                    <a:pt x="722" y="10"/>
                    <a:pt x="730" y="12"/>
                    <a:pt x="740" y="15"/>
                  </a:cubicBezTo>
                  <a:cubicBezTo>
                    <a:pt x="766" y="5"/>
                    <a:pt x="75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flipH="1">
              <a:off x="-1647097" y="1662885"/>
              <a:ext cx="2014694" cy="1094692"/>
            </a:xfrm>
            <a:custGeom>
              <a:avLst/>
              <a:gdLst/>
              <a:ahLst/>
              <a:cxnLst/>
              <a:rect l="l" t="t" r="r" b="b"/>
              <a:pathLst>
                <a:path w="41461" h="22528" extrusionOk="0">
                  <a:moveTo>
                    <a:pt x="24326" y="152"/>
                  </a:moveTo>
                  <a:lnTo>
                    <a:pt x="24326" y="152"/>
                  </a:lnTo>
                  <a:cubicBezTo>
                    <a:pt x="24374" y="157"/>
                    <a:pt x="24421" y="163"/>
                    <a:pt x="24469" y="170"/>
                  </a:cubicBezTo>
                  <a:cubicBezTo>
                    <a:pt x="24425" y="161"/>
                    <a:pt x="24375" y="155"/>
                    <a:pt x="24326" y="152"/>
                  </a:cubicBezTo>
                  <a:close/>
                  <a:moveTo>
                    <a:pt x="17277" y="322"/>
                  </a:moveTo>
                  <a:cubicBezTo>
                    <a:pt x="17258" y="332"/>
                    <a:pt x="17244" y="342"/>
                    <a:pt x="17235" y="353"/>
                  </a:cubicBezTo>
                  <a:cubicBezTo>
                    <a:pt x="17235" y="324"/>
                    <a:pt x="17152" y="322"/>
                    <a:pt x="17277" y="322"/>
                  </a:cubicBezTo>
                  <a:close/>
                  <a:moveTo>
                    <a:pt x="5278" y="634"/>
                  </a:moveTo>
                  <a:cubicBezTo>
                    <a:pt x="5358" y="634"/>
                    <a:pt x="5441" y="641"/>
                    <a:pt x="5533" y="657"/>
                  </a:cubicBezTo>
                  <a:cubicBezTo>
                    <a:pt x="5492" y="667"/>
                    <a:pt x="5448" y="670"/>
                    <a:pt x="5400" y="670"/>
                  </a:cubicBezTo>
                  <a:cubicBezTo>
                    <a:pt x="5303" y="670"/>
                    <a:pt x="5188" y="657"/>
                    <a:pt x="5046" y="657"/>
                  </a:cubicBezTo>
                  <a:cubicBezTo>
                    <a:pt x="5122" y="641"/>
                    <a:pt x="5198" y="634"/>
                    <a:pt x="5278" y="634"/>
                  </a:cubicBezTo>
                  <a:close/>
                  <a:moveTo>
                    <a:pt x="17123" y="805"/>
                  </a:moveTo>
                  <a:lnTo>
                    <a:pt x="17123" y="805"/>
                  </a:lnTo>
                  <a:cubicBezTo>
                    <a:pt x="17129" y="806"/>
                    <a:pt x="17136" y="808"/>
                    <a:pt x="17144" y="809"/>
                  </a:cubicBezTo>
                  <a:cubicBezTo>
                    <a:pt x="17137" y="807"/>
                    <a:pt x="17130" y="806"/>
                    <a:pt x="17123" y="805"/>
                  </a:cubicBezTo>
                  <a:close/>
                  <a:moveTo>
                    <a:pt x="41156" y="839"/>
                  </a:moveTo>
                  <a:lnTo>
                    <a:pt x="41156" y="839"/>
                  </a:lnTo>
                  <a:cubicBezTo>
                    <a:pt x="41166" y="917"/>
                    <a:pt x="41170" y="1006"/>
                    <a:pt x="41169" y="1094"/>
                  </a:cubicBezTo>
                  <a:lnTo>
                    <a:pt x="41169" y="1094"/>
                  </a:lnTo>
                  <a:cubicBezTo>
                    <a:pt x="41186" y="1004"/>
                    <a:pt x="41182" y="890"/>
                    <a:pt x="41156" y="839"/>
                  </a:cubicBezTo>
                  <a:close/>
                  <a:moveTo>
                    <a:pt x="41169" y="1094"/>
                  </a:moveTo>
                  <a:cubicBezTo>
                    <a:pt x="41165" y="1111"/>
                    <a:pt x="41161" y="1128"/>
                    <a:pt x="41156" y="1143"/>
                  </a:cubicBezTo>
                  <a:cubicBezTo>
                    <a:pt x="41156" y="1243"/>
                    <a:pt x="41156" y="1342"/>
                    <a:pt x="41140" y="1442"/>
                  </a:cubicBezTo>
                  <a:lnTo>
                    <a:pt x="41140" y="1442"/>
                  </a:lnTo>
                  <a:cubicBezTo>
                    <a:pt x="41155" y="1377"/>
                    <a:pt x="41168" y="1239"/>
                    <a:pt x="41169" y="1094"/>
                  </a:cubicBezTo>
                  <a:close/>
                  <a:moveTo>
                    <a:pt x="41129" y="1474"/>
                  </a:moveTo>
                  <a:lnTo>
                    <a:pt x="41126" y="1477"/>
                  </a:lnTo>
                  <a:cubicBezTo>
                    <a:pt x="41127" y="1476"/>
                    <a:pt x="41128" y="1475"/>
                    <a:pt x="41129" y="1474"/>
                  </a:cubicBezTo>
                  <a:close/>
                  <a:moveTo>
                    <a:pt x="819" y="10388"/>
                  </a:moveTo>
                  <a:lnTo>
                    <a:pt x="821" y="10474"/>
                  </a:lnTo>
                  <a:cubicBezTo>
                    <a:pt x="821" y="10442"/>
                    <a:pt x="820" y="10413"/>
                    <a:pt x="819" y="10388"/>
                  </a:cubicBezTo>
                  <a:close/>
                  <a:moveTo>
                    <a:pt x="818" y="11017"/>
                  </a:moveTo>
                  <a:lnTo>
                    <a:pt x="821" y="11082"/>
                  </a:lnTo>
                  <a:cubicBezTo>
                    <a:pt x="821" y="11048"/>
                    <a:pt x="820" y="11027"/>
                    <a:pt x="818" y="11017"/>
                  </a:cubicBezTo>
                  <a:close/>
                  <a:moveTo>
                    <a:pt x="1368" y="21690"/>
                  </a:moveTo>
                  <a:lnTo>
                    <a:pt x="1156" y="21721"/>
                  </a:lnTo>
                  <a:lnTo>
                    <a:pt x="1156" y="21721"/>
                  </a:lnTo>
                  <a:cubicBezTo>
                    <a:pt x="1215" y="21720"/>
                    <a:pt x="1292" y="21716"/>
                    <a:pt x="1368" y="21690"/>
                  </a:cubicBezTo>
                  <a:close/>
                  <a:moveTo>
                    <a:pt x="1156" y="21721"/>
                  </a:moveTo>
                  <a:cubicBezTo>
                    <a:pt x="1145" y="21721"/>
                    <a:pt x="1135" y="21721"/>
                    <a:pt x="1125" y="21721"/>
                  </a:cubicBezTo>
                  <a:lnTo>
                    <a:pt x="1156" y="21721"/>
                  </a:lnTo>
                  <a:lnTo>
                    <a:pt x="1156" y="21721"/>
                  </a:lnTo>
                  <a:close/>
                  <a:moveTo>
                    <a:pt x="27843" y="21782"/>
                  </a:moveTo>
                  <a:lnTo>
                    <a:pt x="27843" y="21782"/>
                  </a:lnTo>
                  <a:cubicBezTo>
                    <a:pt x="27866" y="21786"/>
                    <a:pt x="27903" y="21788"/>
                    <a:pt x="27952" y="21788"/>
                  </a:cubicBezTo>
                  <a:lnTo>
                    <a:pt x="27952" y="21788"/>
                  </a:lnTo>
                  <a:lnTo>
                    <a:pt x="27843" y="21782"/>
                  </a:lnTo>
                  <a:close/>
                  <a:moveTo>
                    <a:pt x="14784" y="22428"/>
                  </a:moveTo>
                  <a:cubicBezTo>
                    <a:pt x="14796" y="22428"/>
                    <a:pt x="14758" y="22435"/>
                    <a:pt x="14712" y="22450"/>
                  </a:cubicBezTo>
                  <a:lnTo>
                    <a:pt x="14560" y="22450"/>
                  </a:lnTo>
                  <a:cubicBezTo>
                    <a:pt x="14712" y="22435"/>
                    <a:pt x="14773" y="22428"/>
                    <a:pt x="14784" y="22428"/>
                  </a:cubicBezTo>
                  <a:close/>
                  <a:moveTo>
                    <a:pt x="22784" y="22468"/>
                  </a:moveTo>
                  <a:cubicBezTo>
                    <a:pt x="22792" y="22471"/>
                    <a:pt x="22807" y="22476"/>
                    <a:pt x="22828" y="22481"/>
                  </a:cubicBezTo>
                  <a:cubicBezTo>
                    <a:pt x="22814" y="22476"/>
                    <a:pt x="22799" y="22472"/>
                    <a:pt x="22784" y="22468"/>
                  </a:cubicBezTo>
                  <a:close/>
                  <a:moveTo>
                    <a:pt x="29493" y="1"/>
                  </a:moveTo>
                  <a:cubicBezTo>
                    <a:pt x="29018" y="1"/>
                    <a:pt x="28469" y="23"/>
                    <a:pt x="28046" y="23"/>
                  </a:cubicBezTo>
                  <a:cubicBezTo>
                    <a:pt x="27939" y="23"/>
                    <a:pt x="27840" y="22"/>
                    <a:pt x="27752" y="18"/>
                  </a:cubicBezTo>
                  <a:lnTo>
                    <a:pt x="27752" y="110"/>
                  </a:lnTo>
                  <a:cubicBezTo>
                    <a:pt x="27600" y="101"/>
                    <a:pt x="27454" y="97"/>
                    <a:pt x="27308" y="97"/>
                  </a:cubicBezTo>
                  <a:cubicBezTo>
                    <a:pt x="26955" y="97"/>
                    <a:pt x="26601" y="118"/>
                    <a:pt x="26171" y="140"/>
                  </a:cubicBezTo>
                  <a:lnTo>
                    <a:pt x="26202" y="201"/>
                  </a:lnTo>
                  <a:cubicBezTo>
                    <a:pt x="26072" y="216"/>
                    <a:pt x="25924" y="222"/>
                    <a:pt x="25762" y="222"/>
                  </a:cubicBezTo>
                  <a:cubicBezTo>
                    <a:pt x="25275" y="222"/>
                    <a:pt x="24659" y="170"/>
                    <a:pt x="24044" y="170"/>
                  </a:cubicBezTo>
                  <a:cubicBezTo>
                    <a:pt x="24074" y="155"/>
                    <a:pt x="24142" y="148"/>
                    <a:pt x="24222" y="148"/>
                  </a:cubicBezTo>
                  <a:cubicBezTo>
                    <a:pt x="24255" y="148"/>
                    <a:pt x="24290" y="149"/>
                    <a:pt x="24326" y="152"/>
                  </a:cubicBezTo>
                  <a:lnTo>
                    <a:pt x="24326" y="152"/>
                  </a:lnTo>
                  <a:cubicBezTo>
                    <a:pt x="24142" y="131"/>
                    <a:pt x="23956" y="123"/>
                    <a:pt x="23769" y="123"/>
                  </a:cubicBezTo>
                  <a:cubicBezTo>
                    <a:pt x="23173" y="123"/>
                    <a:pt x="22571" y="202"/>
                    <a:pt x="22020" y="202"/>
                  </a:cubicBezTo>
                  <a:cubicBezTo>
                    <a:pt x="21837" y="202"/>
                    <a:pt x="21660" y="194"/>
                    <a:pt x="21490" y="170"/>
                  </a:cubicBezTo>
                  <a:cubicBezTo>
                    <a:pt x="21419" y="180"/>
                    <a:pt x="21352" y="184"/>
                    <a:pt x="21288" y="184"/>
                  </a:cubicBezTo>
                  <a:cubicBezTo>
                    <a:pt x="21159" y="184"/>
                    <a:pt x="21044" y="170"/>
                    <a:pt x="20943" y="170"/>
                  </a:cubicBezTo>
                  <a:lnTo>
                    <a:pt x="20913" y="170"/>
                  </a:lnTo>
                  <a:cubicBezTo>
                    <a:pt x="20822" y="140"/>
                    <a:pt x="20700" y="140"/>
                    <a:pt x="20609" y="140"/>
                  </a:cubicBezTo>
                  <a:cubicBezTo>
                    <a:pt x="20700" y="140"/>
                    <a:pt x="20791" y="170"/>
                    <a:pt x="20852" y="170"/>
                  </a:cubicBezTo>
                  <a:cubicBezTo>
                    <a:pt x="20700" y="170"/>
                    <a:pt x="20426" y="170"/>
                    <a:pt x="20183" y="201"/>
                  </a:cubicBezTo>
                  <a:lnTo>
                    <a:pt x="20062" y="110"/>
                  </a:lnTo>
                  <a:lnTo>
                    <a:pt x="20001" y="110"/>
                  </a:lnTo>
                  <a:cubicBezTo>
                    <a:pt x="19956" y="104"/>
                    <a:pt x="19922" y="101"/>
                    <a:pt x="19896" y="101"/>
                  </a:cubicBezTo>
                  <a:cubicBezTo>
                    <a:pt x="19782" y="101"/>
                    <a:pt x="19841" y="151"/>
                    <a:pt x="19940" y="201"/>
                  </a:cubicBezTo>
                  <a:cubicBezTo>
                    <a:pt x="19819" y="231"/>
                    <a:pt x="19697" y="231"/>
                    <a:pt x="19606" y="262"/>
                  </a:cubicBezTo>
                  <a:cubicBezTo>
                    <a:pt x="19535" y="221"/>
                    <a:pt x="19437" y="211"/>
                    <a:pt x="19328" y="211"/>
                  </a:cubicBezTo>
                  <a:cubicBezTo>
                    <a:pt x="19219" y="211"/>
                    <a:pt x="19098" y="221"/>
                    <a:pt x="18982" y="221"/>
                  </a:cubicBezTo>
                  <a:cubicBezTo>
                    <a:pt x="18866" y="221"/>
                    <a:pt x="18755" y="211"/>
                    <a:pt x="18664" y="170"/>
                  </a:cubicBezTo>
                  <a:cubicBezTo>
                    <a:pt x="18495" y="226"/>
                    <a:pt x="17524" y="205"/>
                    <a:pt x="17280" y="321"/>
                  </a:cubicBezTo>
                  <a:lnTo>
                    <a:pt x="17280" y="321"/>
                  </a:lnTo>
                  <a:cubicBezTo>
                    <a:pt x="17134" y="307"/>
                    <a:pt x="16995" y="300"/>
                    <a:pt x="16863" y="300"/>
                  </a:cubicBezTo>
                  <a:cubicBezTo>
                    <a:pt x="16726" y="300"/>
                    <a:pt x="16597" y="307"/>
                    <a:pt x="16475" y="322"/>
                  </a:cubicBezTo>
                  <a:lnTo>
                    <a:pt x="16353" y="231"/>
                  </a:lnTo>
                  <a:lnTo>
                    <a:pt x="15715" y="353"/>
                  </a:lnTo>
                  <a:cubicBezTo>
                    <a:pt x="15350" y="292"/>
                    <a:pt x="15198" y="262"/>
                    <a:pt x="15563" y="201"/>
                  </a:cubicBezTo>
                  <a:lnTo>
                    <a:pt x="15563" y="201"/>
                  </a:lnTo>
                  <a:cubicBezTo>
                    <a:pt x="14651" y="292"/>
                    <a:pt x="14834" y="231"/>
                    <a:pt x="14043" y="353"/>
                  </a:cubicBezTo>
                  <a:lnTo>
                    <a:pt x="14104" y="292"/>
                  </a:lnTo>
                  <a:cubicBezTo>
                    <a:pt x="13885" y="292"/>
                    <a:pt x="13550" y="331"/>
                    <a:pt x="13346" y="331"/>
                  </a:cubicBezTo>
                  <a:cubicBezTo>
                    <a:pt x="13296" y="331"/>
                    <a:pt x="13253" y="328"/>
                    <a:pt x="13223" y="322"/>
                  </a:cubicBezTo>
                  <a:cubicBezTo>
                    <a:pt x="12584" y="201"/>
                    <a:pt x="10183" y="292"/>
                    <a:pt x="8603" y="201"/>
                  </a:cubicBezTo>
                  <a:lnTo>
                    <a:pt x="8603" y="201"/>
                  </a:lnTo>
                  <a:cubicBezTo>
                    <a:pt x="8685" y="250"/>
                    <a:pt x="8667" y="266"/>
                    <a:pt x="8595" y="266"/>
                  </a:cubicBezTo>
                  <a:cubicBezTo>
                    <a:pt x="8466" y="266"/>
                    <a:pt x="8160" y="213"/>
                    <a:pt x="7962" y="213"/>
                  </a:cubicBezTo>
                  <a:cubicBezTo>
                    <a:pt x="7867" y="213"/>
                    <a:pt x="7796" y="226"/>
                    <a:pt x="7782" y="262"/>
                  </a:cubicBezTo>
                  <a:cubicBezTo>
                    <a:pt x="7691" y="201"/>
                    <a:pt x="7478" y="201"/>
                    <a:pt x="7721" y="140"/>
                  </a:cubicBezTo>
                  <a:lnTo>
                    <a:pt x="7721" y="140"/>
                  </a:lnTo>
                  <a:cubicBezTo>
                    <a:pt x="7542" y="154"/>
                    <a:pt x="7383" y="158"/>
                    <a:pt x="7238" y="158"/>
                  </a:cubicBezTo>
                  <a:cubicBezTo>
                    <a:pt x="6979" y="158"/>
                    <a:pt x="6763" y="144"/>
                    <a:pt x="6553" y="144"/>
                  </a:cubicBezTo>
                  <a:cubicBezTo>
                    <a:pt x="6360" y="144"/>
                    <a:pt x="6171" y="156"/>
                    <a:pt x="5958" y="201"/>
                  </a:cubicBezTo>
                  <a:cubicBezTo>
                    <a:pt x="5867" y="170"/>
                    <a:pt x="6140" y="140"/>
                    <a:pt x="6049" y="110"/>
                  </a:cubicBezTo>
                  <a:cubicBezTo>
                    <a:pt x="5988" y="110"/>
                    <a:pt x="5806" y="140"/>
                    <a:pt x="5715" y="140"/>
                  </a:cubicBezTo>
                  <a:cubicBezTo>
                    <a:pt x="5624" y="110"/>
                    <a:pt x="5837" y="79"/>
                    <a:pt x="5958" y="79"/>
                  </a:cubicBezTo>
                  <a:cubicBezTo>
                    <a:pt x="5137" y="79"/>
                    <a:pt x="5046" y="201"/>
                    <a:pt x="4985" y="322"/>
                  </a:cubicBezTo>
                  <a:cubicBezTo>
                    <a:pt x="4835" y="299"/>
                    <a:pt x="4710" y="289"/>
                    <a:pt x="4597" y="289"/>
                  </a:cubicBezTo>
                  <a:cubicBezTo>
                    <a:pt x="4414" y="289"/>
                    <a:pt x="4261" y="315"/>
                    <a:pt x="4074" y="353"/>
                  </a:cubicBezTo>
                  <a:cubicBezTo>
                    <a:pt x="3922" y="322"/>
                    <a:pt x="3678" y="292"/>
                    <a:pt x="4195" y="262"/>
                  </a:cubicBezTo>
                  <a:cubicBezTo>
                    <a:pt x="4021" y="262"/>
                    <a:pt x="3471" y="242"/>
                    <a:pt x="3025" y="242"/>
                  </a:cubicBezTo>
                  <a:cubicBezTo>
                    <a:pt x="2690" y="242"/>
                    <a:pt x="2415" y="253"/>
                    <a:pt x="2402" y="292"/>
                  </a:cubicBezTo>
                  <a:lnTo>
                    <a:pt x="426" y="292"/>
                  </a:lnTo>
                  <a:lnTo>
                    <a:pt x="669" y="322"/>
                  </a:lnTo>
                  <a:cubicBezTo>
                    <a:pt x="578" y="353"/>
                    <a:pt x="487" y="383"/>
                    <a:pt x="335" y="383"/>
                  </a:cubicBezTo>
                  <a:cubicBezTo>
                    <a:pt x="365" y="505"/>
                    <a:pt x="335" y="626"/>
                    <a:pt x="335" y="778"/>
                  </a:cubicBezTo>
                  <a:cubicBezTo>
                    <a:pt x="335" y="900"/>
                    <a:pt x="335" y="1113"/>
                    <a:pt x="335" y="1265"/>
                  </a:cubicBezTo>
                  <a:lnTo>
                    <a:pt x="304" y="1234"/>
                  </a:lnTo>
                  <a:lnTo>
                    <a:pt x="304" y="1234"/>
                  </a:lnTo>
                  <a:cubicBezTo>
                    <a:pt x="244" y="2420"/>
                    <a:pt x="365" y="1751"/>
                    <a:pt x="274" y="2906"/>
                  </a:cubicBezTo>
                  <a:lnTo>
                    <a:pt x="335" y="2845"/>
                  </a:lnTo>
                  <a:lnTo>
                    <a:pt x="335" y="2845"/>
                  </a:lnTo>
                  <a:cubicBezTo>
                    <a:pt x="487" y="2936"/>
                    <a:pt x="244" y="3879"/>
                    <a:pt x="304" y="4547"/>
                  </a:cubicBezTo>
                  <a:lnTo>
                    <a:pt x="335" y="4304"/>
                  </a:lnTo>
                  <a:lnTo>
                    <a:pt x="335" y="4304"/>
                  </a:lnTo>
                  <a:cubicBezTo>
                    <a:pt x="396" y="4669"/>
                    <a:pt x="122" y="5338"/>
                    <a:pt x="122" y="5702"/>
                  </a:cubicBezTo>
                  <a:cubicBezTo>
                    <a:pt x="118" y="5710"/>
                    <a:pt x="115" y="5713"/>
                    <a:pt x="112" y="5713"/>
                  </a:cubicBezTo>
                  <a:cubicBezTo>
                    <a:pt x="92" y="5713"/>
                    <a:pt x="92" y="5539"/>
                    <a:pt x="92" y="5459"/>
                  </a:cubicBezTo>
                  <a:lnTo>
                    <a:pt x="92" y="5459"/>
                  </a:lnTo>
                  <a:cubicBezTo>
                    <a:pt x="46" y="5946"/>
                    <a:pt x="69" y="5976"/>
                    <a:pt x="103" y="5976"/>
                  </a:cubicBezTo>
                  <a:cubicBezTo>
                    <a:pt x="108" y="5976"/>
                    <a:pt x="113" y="5975"/>
                    <a:pt x="118" y="5975"/>
                  </a:cubicBezTo>
                  <a:cubicBezTo>
                    <a:pt x="149" y="5975"/>
                    <a:pt x="183" y="5998"/>
                    <a:pt x="183" y="6310"/>
                  </a:cubicBezTo>
                  <a:cubicBezTo>
                    <a:pt x="177" y="6335"/>
                    <a:pt x="168" y="6342"/>
                    <a:pt x="159" y="6342"/>
                  </a:cubicBezTo>
                  <a:cubicBezTo>
                    <a:pt x="144" y="6342"/>
                    <a:pt x="127" y="6325"/>
                    <a:pt x="111" y="6325"/>
                  </a:cubicBezTo>
                  <a:cubicBezTo>
                    <a:pt x="84" y="6325"/>
                    <a:pt x="61" y="6371"/>
                    <a:pt x="61" y="6614"/>
                  </a:cubicBezTo>
                  <a:cubicBezTo>
                    <a:pt x="1" y="6857"/>
                    <a:pt x="213" y="8012"/>
                    <a:pt x="122" y="8681"/>
                  </a:cubicBezTo>
                  <a:cubicBezTo>
                    <a:pt x="139" y="8596"/>
                    <a:pt x="166" y="8511"/>
                    <a:pt x="191" y="8511"/>
                  </a:cubicBezTo>
                  <a:cubicBezTo>
                    <a:pt x="211" y="8511"/>
                    <a:pt x="230" y="8564"/>
                    <a:pt x="244" y="8712"/>
                  </a:cubicBezTo>
                  <a:cubicBezTo>
                    <a:pt x="244" y="9228"/>
                    <a:pt x="92" y="10110"/>
                    <a:pt x="213" y="10566"/>
                  </a:cubicBezTo>
                  <a:cubicBezTo>
                    <a:pt x="183" y="10626"/>
                    <a:pt x="183" y="10657"/>
                    <a:pt x="183" y="10657"/>
                  </a:cubicBezTo>
                  <a:cubicBezTo>
                    <a:pt x="213" y="11052"/>
                    <a:pt x="244" y="11933"/>
                    <a:pt x="304" y="12146"/>
                  </a:cubicBezTo>
                  <a:cubicBezTo>
                    <a:pt x="61" y="12511"/>
                    <a:pt x="426" y="14578"/>
                    <a:pt x="183" y="14578"/>
                  </a:cubicBezTo>
                  <a:lnTo>
                    <a:pt x="213" y="15794"/>
                  </a:lnTo>
                  <a:lnTo>
                    <a:pt x="183" y="15763"/>
                  </a:lnTo>
                  <a:lnTo>
                    <a:pt x="183" y="15763"/>
                  </a:lnTo>
                  <a:cubicBezTo>
                    <a:pt x="153" y="16523"/>
                    <a:pt x="213" y="16797"/>
                    <a:pt x="274" y="17070"/>
                  </a:cubicBezTo>
                  <a:cubicBezTo>
                    <a:pt x="263" y="17139"/>
                    <a:pt x="256" y="17160"/>
                    <a:pt x="250" y="17160"/>
                  </a:cubicBezTo>
                  <a:cubicBezTo>
                    <a:pt x="239" y="17160"/>
                    <a:pt x="232" y="17101"/>
                    <a:pt x="213" y="17101"/>
                  </a:cubicBezTo>
                  <a:cubicBezTo>
                    <a:pt x="183" y="18225"/>
                    <a:pt x="183" y="18347"/>
                    <a:pt x="304" y="19289"/>
                  </a:cubicBezTo>
                  <a:lnTo>
                    <a:pt x="213" y="19380"/>
                  </a:lnTo>
                  <a:cubicBezTo>
                    <a:pt x="244" y="19502"/>
                    <a:pt x="213" y="19897"/>
                    <a:pt x="183" y="20414"/>
                  </a:cubicBezTo>
                  <a:cubicBezTo>
                    <a:pt x="183" y="20687"/>
                    <a:pt x="183" y="20961"/>
                    <a:pt x="183" y="21234"/>
                  </a:cubicBezTo>
                  <a:lnTo>
                    <a:pt x="183" y="21721"/>
                  </a:lnTo>
                  <a:cubicBezTo>
                    <a:pt x="183" y="21964"/>
                    <a:pt x="183" y="22146"/>
                    <a:pt x="183" y="22359"/>
                  </a:cubicBezTo>
                  <a:cubicBezTo>
                    <a:pt x="183" y="22359"/>
                    <a:pt x="183" y="22329"/>
                    <a:pt x="153" y="22207"/>
                  </a:cubicBezTo>
                  <a:lnTo>
                    <a:pt x="153" y="22207"/>
                  </a:lnTo>
                  <a:cubicBezTo>
                    <a:pt x="153" y="22298"/>
                    <a:pt x="183" y="22359"/>
                    <a:pt x="183" y="22450"/>
                  </a:cubicBezTo>
                  <a:lnTo>
                    <a:pt x="1186" y="22450"/>
                  </a:lnTo>
                  <a:lnTo>
                    <a:pt x="1429" y="22481"/>
                  </a:lnTo>
                  <a:cubicBezTo>
                    <a:pt x="1763" y="22481"/>
                    <a:pt x="2098" y="22511"/>
                    <a:pt x="2402" y="22511"/>
                  </a:cubicBezTo>
                  <a:cubicBezTo>
                    <a:pt x="2604" y="22521"/>
                    <a:pt x="2794" y="22528"/>
                    <a:pt x="2964" y="22528"/>
                  </a:cubicBezTo>
                  <a:cubicBezTo>
                    <a:pt x="3304" y="22528"/>
                    <a:pt x="3567" y="22501"/>
                    <a:pt x="3709" y="22420"/>
                  </a:cubicBezTo>
                  <a:lnTo>
                    <a:pt x="4530" y="22329"/>
                  </a:lnTo>
                  <a:cubicBezTo>
                    <a:pt x="3466" y="22329"/>
                    <a:pt x="4681" y="22207"/>
                    <a:pt x="4256" y="22177"/>
                  </a:cubicBezTo>
                  <a:cubicBezTo>
                    <a:pt x="4303" y="22173"/>
                    <a:pt x="4354" y="22172"/>
                    <a:pt x="4405" y="22172"/>
                  </a:cubicBezTo>
                  <a:cubicBezTo>
                    <a:pt x="4815" y="22172"/>
                    <a:pt x="5293" y="22268"/>
                    <a:pt x="4833" y="22268"/>
                  </a:cubicBezTo>
                  <a:lnTo>
                    <a:pt x="4742" y="22268"/>
                  </a:lnTo>
                  <a:cubicBezTo>
                    <a:pt x="4560" y="22390"/>
                    <a:pt x="6049" y="22298"/>
                    <a:pt x="6019" y="22420"/>
                  </a:cubicBezTo>
                  <a:cubicBezTo>
                    <a:pt x="6319" y="22416"/>
                    <a:pt x="6617" y="22414"/>
                    <a:pt x="6914" y="22414"/>
                  </a:cubicBezTo>
                  <a:cubicBezTo>
                    <a:pt x="8696" y="22414"/>
                    <a:pt x="10431" y="22481"/>
                    <a:pt x="12098" y="22481"/>
                  </a:cubicBezTo>
                  <a:lnTo>
                    <a:pt x="11885" y="22390"/>
                  </a:lnTo>
                  <a:lnTo>
                    <a:pt x="12554" y="22390"/>
                  </a:lnTo>
                  <a:cubicBezTo>
                    <a:pt x="12702" y="22414"/>
                    <a:pt x="12769" y="22459"/>
                    <a:pt x="12533" y="22459"/>
                  </a:cubicBezTo>
                  <a:cubicBezTo>
                    <a:pt x="12477" y="22459"/>
                    <a:pt x="12404" y="22456"/>
                    <a:pt x="12311" y="22450"/>
                  </a:cubicBezTo>
                  <a:lnTo>
                    <a:pt x="12311" y="22450"/>
                  </a:lnTo>
                  <a:cubicBezTo>
                    <a:pt x="12375" y="22474"/>
                    <a:pt x="12463" y="22484"/>
                    <a:pt x="12557" y="22484"/>
                  </a:cubicBezTo>
                  <a:cubicBezTo>
                    <a:pt x="12819" y="22484"/>
                    <a:pt x="13131" y="22412"/>
                    <a:pt x="13131" y="22390"/>
                  </a:cubicBezTo>
                  <a:lnTo>
                    <a:pt x="13131" y="22390"/>
                  </a:lnTo>
                  <a:cubicBezTo>
                    <a:pt x="14074" y="22420"/>
                    <a:pt x="12767" y="22511"/>
                    <a:pt x="13040" y="22511"/>
                  </a:cubicBezTo>
                  <a:lnTo>
                    <a:pt x="13375" y="22511"/>
                  </a:lnTo>
                  <a:cubicBezTo>
                    <a:pt x="13623" y="22461"/>
                    <a:pt x="13689" y="22412"/>
                    <a:pt x="14019" y="22412"/>
                  </a:cubicBezTo>
                  <a:cubicBezTo>
                    <a:pt x="14093" y="22412"/>
                    <a:pt x="14181" y="22414"/>
                    <a:pt x="14287" y="22420"/>
                  </a:cubicBezTo>
                  <a:cubicBezTo>
                    <a:pt x="14651" y="22420"/>
                    <a:pt x="14469" y="22481"/>
                    <a:pt x="14621" y="22481"/>
                  </a:cubicBezTo>
                  <a:lnTo>
                    <a:pt x="15715" y="22481"/>
                  </a:lnTo>
                  <a:lnTo>
                    <a:pt x="15381" y="22420"/>
                  </a:lnTo>
                  <a:cubicBezTo>
                    <a:pt x="15743" y="22360"/>
                    <a:pt x="16166" y="22419"/>
                    <a:pt x="15783" y="22301"/>
                  </a:cubicBezTo>
                  <a:lnTo>
                    <a:pt x="15783" y="22301"/>
                  </a:lnTo>
                  <a:cubicBezTo>
                    <a:pt x="16078" y="22390"/>
                    <a:pt x="16869" y="22405"/>
                    <a:pt x="17634" y="22405"/>
                  </a:cubicBezTo>
                  <a:cubicBezTo>
                    <a:pt x="18019" y="22405"/>
                    <a:pt x="18398" y="22401"/>
                    <a:pt x="18704" y="22401"/>
                  </a:cubicBezTo>
                  <a:cubicBezTo>
                    <a:pt x="19009" y="22401"/>
                    <a:pt x="19241" y="22405"/>
                    <a:pt x="19332" y="22420"/>
                  </a:cubicBezTo>
                  <a:cubicBezTo>
                    <a:pt x="19879" y="22359"/>
                    <a:pt x="20396" y="22359"/>
                    <a:pt x="21034" y="22359"/>
                  </a:cubicBezTo>
                  <a:cubicBezTo>
                    <a:pt x="20904" y="22333"/>
                    <a:pt x="20818" y="22262"/>
                    <a:pt x="21145" y="22262"/>
                  </a:cubicBezTo>
                  <a:cubicBezTo>
                    <a:pt x="21198" y="22262"/>
                    <a:pt x="21262" y="22264"/>
                    <a:pt x="21338" y="22268"/>
                  </a:cubicBezTo>
                  <a:cubicBezTo>
                    <a:pt x="21132" y="22445"/>
                    <a:pt x="22297" y="22336"/>
                    <a:pt x="22784" y="22468"/>
                  </a:cubicBezTo>
                  <a:lnTo>
                    <a:pt x="22784" y="22468"/>
                  </a:lnTo>
                  <a:cubicBezTo>
                    <a:pt x="22637" y="22399"/>
                    <a:pt x="24376" y="22473"/>
                    <a:pt x="23800" y="22329"/>
                  </a:cubicBezTo>
                  <a:lnTo>
                    <a:pt x="23800" y="22329"/>
                  </a:lnTo>
                  <a:cubicBezTo>
                    <a:pt x="24256" y="22359"/>
                    <a:pt x="23800" y="22390"/>
                    <a:pt x="24165" y="22450"/>
                  </a:cubicBezTo>
                  <a:cubicBezTo>
                    <a:pt x="24431" y="22429"/>
                    <a:pt x="24709" y="22421"/>
                    <a:pt x="24996" y="22421"/>
                  </a:cubicBezTo>
                  <a:cubicBezTo>
                    <a:pt x="25810" y="22421"/>
                    <a:pt x="26700" y="22485"/>
                    <a:pt x="27612" y="22485"/>
                  </a:cubicBezTo>
                  <a:cubicBezTo>
                    <a:pt x="27739" y="22485"/>
                    <a:pt x="27867" y="22484"/>
                    <a:pt x="27995" y="22481"/>
                  </a:cubicBezTo>
                  <a:cubicBezTo>
                    <a:pt x="28025" y="22450"/>
                    <a:pt x="27782" y="22420"/>
                    <a:pt x="28086" y="22359"/>
                  </a:cubicBezTo>
                  <a:lnTo>
                    <a:pt x="28816" y="22511"/>
                  </a:lnTo>
                  <a:cubicBezTo>
                    <a:pt x="29017" y="22489"/>
                    <a:pt x="29054" y="22417"/>
                    <a:pt x="29265" y="22417"/>
                  </a:cubicBezTo>
                  <a:cubicBezTo>
                    <a:pt x="29341" y="22417"/>
                    <a:pt x="29439" y="22426"/>
                    <a:pt x="29576" y="22450"/>
                  </a:cubicBezTo>
                  <a:cubicBezTo>
                    <a:pt x="29484" y="22420"/>
                    <a:pt x="29393" y="22390"/>
                    <a:pt x="29576" y="22390"/>
                  </a:cubicBezTo>
                  <a:cubicBezTo>
                    <a:pt x="30188" y="22417"/>
                    <a:pt x="30806" y="22426"/>
                    <a:pt x="31427" y="22426"/>
                  </a:cubicBezTo>
                  <a:cubicBezTo>
                    <a:pt x="32534" y="22426"/>
                    <a:pt x="33652" y="22398"/>
                    <a:pt x="34772" y="22398"/>
                  </a:cubicBezTo>
                  <a:cubicBezTo>
                    <a:pt x="35796" y="22398"/>
                    <a:pt x="36821" y="22421"/>
                    <a:pt x="37843" y="22511"/>
                  </a:cubicBezTo>
                  <a:cubicBezTo>
                    <a:pt x="37448" y="22450"/>
                    <a:pt x="37722" y="22450"/>
                    <a:pt x="37995" y="22450"/>
                  </a:cubicBezTo>
                  <a:cubicBezTo>
                    <a:pt x="37813" y="22450"/>
                    <a:pt x="37995" y="22390"/>
                    <a:pt x="37965" y="22359"/>
                  </a:cubicBezTo>
                  <a:lnTo>
                    <a:pt x="37965" y="22359"/>
                  </a:lnTo>
                  <a:lnTo>
                    <a:pt x="39120" y="22450"/>
                  </a:lnTo>
                  <a:cubicBezTo>
                    <a:pt x="39226" y="22405"/>
                    <a:pt x="39530" y="22405"/>
                    <a:pt x="39823" y="22405"/>
                  </a:cubicBezTo>
                  <a:cubicBezTo>
                    <a:pt x="40115" y="22405"/>
                    <a:pt x="40396" y="22405"/>
                    <a:pt x="40457" y="22359"/>
                  </a:cubicBezTo>
                  <a:lnTo>
                    <a:pt x="40092" y="22359"/>
                  </a:lnTo>
                  <a:cubicBezTo>
                    <a:pt x="40579" y="22268"/>
                    <a:pt x="39424" y="22116"/>
                    <a:pt x="39485" y="21964"/>
                  </a:cubicBezTo>
                  <a:lnTo>
                    <a:pt x="39485" y="21964"/>
                  </a:lnTo>
                  <a:cubicBezTo>
                    <a:pt x="39388" y="21985"/>
                    <a:pt x="39282" y="21994"/>
                    <a:pt x="39166" y="21994"/>
                  </a:cubicBezTo>
                  <a:cubicBezTo>
                    <a:pt x="38786" y="21994"/>
                    <a:pt x="38312" y="21904"/>
                    <a:pt x="37812" y="21904"/>
                  </a:cubicBezTo>
                  <a:cubicBezTo>
                    <a:pt x="37602" y="21904"/>
                    <a:pt x="37388" y="21920"/>
                    <a:pt x="37174" y="21964"/>
                  </a:cubicBezTo>
                  <a:cubicBezTo>
                    <a:pt x="36992" y="21934"/>
                    <a:pt x="37357" y="21903"/>
                    <a:pt x="37235" y="21873"/>
                  </a:cubicBezTo>
                  <a:lnTo>
                    <a:pt x="37235" y="21873"/>
                  </a:lnTo>
                  <a:cubicBezTo>
                    <a:pt x="37080" y="21917"/>
                    <a:pt x="36891" y="21946"/>
                    <a:pt x="36599" y="21946"/>
                  </a:cubicBezTo>
                  <a:cubicBezTo>
                    <a:pt x="36492" y="21946"/>
                    <a:pt x="36371" y="21942"/>
                    <a:pt x="36232" y="21934"/>
                  </a:cubicBezTo>
                  <a:lnTo>
                    <a:pt x="36293" y="21903"/>
                  </a:lnTo>
                  <a:lnTo>
                    <a:pt x="36293" y="21903"/>
                  </a:lnTo>
                  <a:cubicBezTo>
                    <a:pt x="36020" y="21909"/>
                    <a:pt x="35778" y="21911"/>
                    <a:pt x="35555" y="21911"/>
                  </a:cubicBezTo>
                  <a:cubicBezTo>
                    <a:pt x="34606" y="21911"/>
                    <a:pt x="33979" y="21867"/>
                    <a:pt x="32676" y="21842"/>
                  </a:cubicBezTo>
                  <a:lnTo>
                    <a:pt x="32676" y="21842"/>
                  </a:lnTo>
                  <a:lnTo>
                    <a:pt x="32798" y="21903"/>
                  </a:lnTo>
                  <a:cubicBezTo>
                    <a:pt x="32463" y="21903"/>
                    <a:pt x="32372" y="21873"/>
                    <a:pt x="32220" y="21842"/>
                  </a:cubicBezTo>
                  <a:lnTo>
                    <a:pt x="32220" y="21842"/>
                  </a:lnTo>
                  <a:cubicBezTo>
                    <a:pt x="32022" y="21903"/>
                    <a:pt x="32266" y="21903"/>
                    <a:pt x="32513" y="21903"/>
                  </a:cubicBezTo>
                  <a:cubicBezTo>
                    <a:pt x="32760" y="21903"/>
                    <a:pt x="33010" y="21903"/>
                    <a:pt x="32828" y="21964"/>
                  </a:cubicBezTo>
                  <a:cubicBezTo>
                    <a:pt x="32372" y="21842"/>
                    <a:pt x="30427" y="21964"/>
                    <a:pt x="30123" y="21812"/>
                  </a:cubicBezTo>
                  <a:cubicBezTo>
                    <a:pt x="29576" y="21812"/>
                    <a:pt x="30275" y="21903"/>
                    <a:pt x="29728" y="21903"/>
                  </a:cubicBezTo>
                  <a:lnTo>
                    <a:pt x="29606" y="21842"/>
                  </a:lnTo>
                  <a:lnTo>
                    <a:pt x="29454" y="21903"/>
                  </a:lnTo>
                  <a:cubicBezTo>
                    <a:pt x="29120" y="21903"/>
                    <a:pt x="28937" y="21842"/>
                    <a:pt x="28937" y="21812"/>
                  </a:cubicBezTo>
                  <a:cubicBezTo>
                    <a:pt x="29028" y="21812"/>
                    <a:pt x="29180" y="21782"/>
                    <a:pt x="29272" y="21782"/>
                  </a:cubicBezTo>
                  <a:cubicBezTo>
                    <a:pt x="29152" y="21766"/>
                    <a:pt x="29008" y="21760"/>
                    <a:pt x="28857" y="21760"/>
                  </a:cubicBezTo>
                  <a:cubicBezTo>
                    <a:pt x="28519" y="21760"/>
                    <a:pt x="28147" y="21788"/>
                    <a:pt x="27954" y="21788"/>
                  </a:cubicBezTo>
                  <a:cubicBezTo>
                    <a:pt x="27953" y="21788"/>
                    <a:pt x="27952" y="21788"/>
                    <a:pt x="27952" y="21788"/>
                  </a:cubicBezTo>
                  <a:lnTo>
                    <a:pt x="27952" y="21788"/>
                  </a:lnTo>
                  <a:lnTo>
                    <a:pt x="28360" y="21812"/>
                  </a:lnTo>
                  <a:cubicBezTo>
                    <a:pt x="27884" y="21822"/>
                    <a:pt x="27370" y="21822"/>
                    <a:pt x="26846" y="21822"/>
                  </a:cubicBezTo>
                  <a:lnTo>
                    <a:pt x="26846" y="21822"/>
                  </a:lnTo>
                  <a:cubicBezTo>
                    <a:pt x="25796" y="21822"/>
                    <a:pt x="24702" y="21822"/>
                    <a:pt x="23770" y="21903"/>
                  </a:cubicBezTo>
                  <a:lnTo>
                    <a:pt x="23892" y="21934"/>
                  </a:lnTo>
                  <a:cubicBezTo>
                    <a:pt x="23673" y="21946"/>
                    <a:pt x="23509" y="21951"/>
                    <a:pt x="23375" y="21951"/>
                  </a:cubicBezTo>
                  <a:cubicBezTo>
                    <a:pt x="22932" y="21951"/>
                    <a:pt x="22829" y="21898"/>
                    <a:pt x="22232" y="21898"/>
                  </a:cubicBezTo>
                  <a:cubicBezTo>
                    <a:pt x="22132" y="21898"/>
                    <a:pt x="22018" y="21900"/>
                    <a:pt x="21885" y="21903"/>
                  </a:cubicBezTo>
                  <a:lnTo>
                    <a:pt x="21916" y="21903"/>
                  </a:lnTo>
                  <a:cubicBezTo>
                    <a:pt x="21703" y="21934"/>
                    <a:pt x="21369" y="21964"/>
                    <a:pt x="21065" y="21964"/>
                  </a:cubicBezTo>
                  <a:cubicBezTo>
                    <a:pt x="21338" y="21903"/>
                    <a:pt x="20518" y="21873"/>
                    <a:pt x="20882" y="21842"/>
                  </a:cubicBezTo>
                  <a:lnTo>
                    <a:pt x="20882" y="21842"/>
                  </a:lnTo>
                  <a:cubicBezTo>
                    <a:pt x="19758" y="21903"/>
                    <a:pt x="20335" y="21873"/>
                    <a:pt x="19575" y="22025"/>
                  </a:cubicBezTo>
                  <a:lnTo>
                    <a:pt x="19393" y="21964"/>
                  </a:lnTo>
                  <a:cubicBezTo>
                    <a:pt x="19119" y="21994"/>
                    <a:pt x="19119" y="22025"/>
                    <a:pt x="18542" y="22055"/>
                  </a:cubicBezTo>
                  <a:cubicBezTo>
                    <a:pt x="18998" y="21994"/>
                    <a:pt x="18147" y="21964"/>
                    <a:pt x="18694" y="21903"/>
                  </a:cubicBezTo>
                  <a:cubicBezTo>
                    <a:pt x="18428" y="21877"/>
                    <a:pt x="18194" y="21867"/>
                    <a:pt x="17982" y="21867"/>
                  </a:cubicBezTo>
                  <a:cubicBezTo>
                    <a:pt x="17512" y="21867"/>
                    <a:pt x="17159" y="21913"/>
                    <a:pt x="16851" y="21913"/>
                  </a:cubicBezTo>
                  <a:cubicBezTo>
                    <a:pt x="16664" y="21913"/>
                    <a:pt x="16494" y="21896"/>
                    <a:pt x="16323" y="21842"/>
                  </a:cubicBezTo>
                  <a:lnTo>
                    <a:pt x="16323" y="21842"/>
                  </a:lnTo>
                  <a:cubicBezTo>
                    <a:pt x="15776" y="21994"/>
                    <a:pt x="17387" y="21934"/>
                    <a:pt x="17083" y="21964"/>
                  </a:cubicBezTo>
                  <a:cubicBezTo>
                    <a:pt x="17281" y="22014"/>
                    <a:pt x="16832" y="22063"/>
                    <a:pt x="16461" y="22063"/>
                  </a:cubicBezTo>
                  <a:cubicBezTo>
                    <a:pt x="16378" y="22063"/>
                    <a:pt x="16299" y="22061"/>
                    <a:pt x="16232" y="22055"/>
                  </a:cubicBezTo>
                  <a:cubicBezTo>
                    <a:pt x="15837" y="22055"/>
                    <a:pt x="15563" y="21873"/>
                    <a:pt x="14590" y="21873"/>
                  </a:cubicBezTo>
                  <a:cubicBezTo>
                    <a:pt x="14682" y="21873"/>
                    <a:pt x="14682" y="21842"/>
                    <a:pt x="14773" y="21842"/>
                  </a:cubicBezTo>
                  <a:cubicBezTo>
                    <a:pt x="14718" y="21838"/>
                    <a:pt x="14664" y="21836"/>
                    <a:pt x="14610" y="21836"/>
                  </a:cubicBezTo>
                  <a:cubicBezTo>
                    <a:pt x="14399" y="21836"/>
                    <a:pt x="14190" y="21864"/>
                    <a:pt x="13953" y="21864"/>
                  </a:cubicBezTo>
                  <a:cubicBezTo>
                    <a:pt x="13848" y="21864"/>
                    <a:pt x="13737" y="21858"/>
                    <a:pt x="13618" y="21842"/>
                  </a:cubicBezTo>
                  <a:cubicBezTo>
                    <a:pt x="13375" y="21934"/>
                    <a:pt x="13040" y="21842"/>
                    <a:pt x="12949" y="21964"/>
                  </a:cubicBezTo>
                  <a:lnTo>
                    <a:pt x="13861" y="21934"/>
                  </a:lnTo>
                  <a:lnTo>
                    <a:pt x="13861" y="21934"/>
                  </a:lnTo>
                  <a:cubicBezTo>
                    <a:pt x="13461" y="21957"/>
                    <a:pt x="13097" y="22054"/>
                    <a:pt x="12558" y="22054"/>
                  </a:cubicBezTo>
                  <a:cubicBezTo>
                    <a:pt x="12401" y="22054"/>
                    <a:pt x="12229" y="22045"/>
                    <a:pt x="12037" y="22025"/>
                  </a:cubicBezTo>
                  <a:cubicBezTo>
                    <a:pt x="12098" y="22025"/>
                    <a:pt x="12341" y="21994"/>
                    <a:pt x="12524" y="21964"/>
                  </a:cubicBezTo>
                  <a:cubicBezTo>
                    <a:pt x="12472" y="21958"/>
                    <a:pt x="12421" y="21955"/>
                    <a:pt x="12369" y="21955"/>
                  </a:cubicBezTo>
                  <a:cubicBezTo>
                    <a:pt x="12229" y="21955"/>
                    <a:pt x="12089" y="21973"/>
                    <a:pt x="11948" y="21973"/>
                  </a:cubicBezTo>
                  <a:cubicBezTo>
                    <a:pt x="11897" y="21973"/>
                    <a:pt x="11845" y="21970"/>
                    <a:pt x="11794" y="21964"/>
                  </a:cubicBezTo>
                  <a:cubicBezTo>
                    <a:pt x="11855" y="21842"/>
                    <a:pt x="12888" y="21934"/>
                    <a:pt x="13435" y="21842"/>
                  </a:cubicBezTo>
                  <a:cubicBezTo>
                    <a:pt x="13385" y="21831"/>
                    <a:pt x="13318" y="21827"/>
                    <a:pt x="13245" y="21827"/>
                  </a:cubicBezTo>
                  <a:cubicBezTo>
                    <a:pt x="13062" y="21827"/>
                    <a:pt x="12836" y="21852"/>
                    <a:pt x="12711" y="21852"/>
                  </a:cubicBezTo>
                  <a:cubicBezTo>
                    <a:pt x="12613" y="21852"/>
                    <a:pt x="12577" y="21836"/>
                    <a:pt x="12676" y="21782"/>
                  </a:cubicBezTo>
                  <a:lnTo>
                    <a:pt x="12676" y="21782"/>
                  </a:lnTo>
                  <a:cubicBezTo>
                    <a:pt x="12522" y="21852"/>
                    <a:pt x="12341" y="21868"/>
                    <a:pt x="12139" y="21868"/>
                  </a:cubicBezTo>
                  <a:cubicBezTo>
                    <a:pt x="11974" y="21868"/>
                    <a:pt x="11795" y="21858"/>
                    <a:pt x="11604" y="21858"/>
                  </a:cubicBezTo>
                  <a:cubicBezTo>
                    <a:pt x="11423" y="21858"/>
                    <a:pt x="11233" y="21867"/>
                    <a:pt x="11034" y="21903"/>
                  </a:cubicBezTo>
                  <a:lnTo>
                    <a:pt x="11095" y="21812"/>
                  </a:lnTo>
                  <a:lnTo>
                    <a:pt x="11095" y="21812"/>
                  </a:lnTo>
                  <a:cubicBezTo>
                    <a:pt x="10973" y="21842"/>
                    <a:pt x="10761" y="21873"/>
                    <a:pt x="10578" y="21873"/>
                  </a:cubicBezTo>
                  <a:lnTo>
                    <a:pt x="10913" y="21782"/>
                  </a:lnTo>
                  <a:lnTo>
                    <a:pt x="10913" y="21782"/>
                  </a:lnTo>
                  <a:cubicBezTo>
                    <a:pt x="10823" y="21792"/>
                    <a:pt x="10734" y="21796"/>
                    <a:pt x="10645" y="21796"/>
                  </a:cubicBezTo>
                  <a:cubicBezTo>
                    <a:pt x="10307" y="21796"/>
                    <a:pt x="9968" y="21737"/>
                    <a:pt x="9630" y="21737"/>
                  </a:cubicBezTo>
                  <a:cubicBezTo>
                    <a:pt x="9541" y="21737"/>
                    <a:pt x="9452" y="21741"/>
                    <a:pt x="9362" y="21751"/>
                  </a:cubicBezTo>
                  <a:cubicBezTo>
                    <a:pt x="10457" y="21751"/>
                    <a:pt x="9606" y="21842"/>
                    <a:pt x="10062" y="21873"/>
                  </a:cubicBezTo>
                  <a:cubicBezTo>
                    <a:pt x="9842" y="21893"/>
                    <a:pt x="9675" y="21902"/>
                    <a:pt x="9541" y="21902"/>
                  </a:cubicBezTo>
                  <a:cubicBezTo>
                    <a:pt x="8919" y="21902"/>
                    <a:pt x="9034" y="21719"/>
                    <a:pt x="8013" y="21719"/>
                  </a:cubicBezTo>
                  <a:cubicBezTo>
                    <a:pt x="7951" y="21719"/>
                    <a:pt x="7884" y="21719"/>
                    <a:pt x="7812" y="21721"/>
                  </a:cubicBezTo>
                  <a:cubicBezTo>
                    <a:pt x="8025" y="21721"/>
                    <a:pt x="8572" y="21782"/>
                    <a:pt x="8268" y="21812"/>
                  </a:cubicBezTo>
                  <a:cubicBezTo>
                    <a:pt x="7995" y="21782"/>
                    <a:pt x="7599" y="21751"/>
                    <a:pt x="7447" y="21721"/>
                  </a:cubicBezTo>
                  <a:lnTo>
                    <a:pt x="7447" y="21721"/>
                  </a:lnTo>
                  <a:cubicBezTo>
                    <a:pt x="6444" y="21751"/>
                    <a:pt x="7569" y="21812"/>
                    <a:pt x="7174" y="21842"/>
                  </a:cubicBezTo>
                  <a:cubicBezTo>
                    <a:pt x="7086" y="21818"/>
                    <a:pt x="7010" y="21809"/>
                    <a:pt x="6939" y="21809"/>
                  </a:cubicBezTo>
                  <a:cubicBezTo>
                    <a:pt x="6740" y="21809"/>
                    <a:pt x="6575" y="21881"/>
                    <a:pt x="6262" y="21903"/>
                  </a:cubicBezTo>
                  <a:lnTo>
                    <a:pt x="6232" y="21842"/>
                  </a:lnTo>
                  <a:cubicBezTo>
                    <a:pt x="6088" y="21835"/>
                    <a:pt x="5977" y="21831"/>
                    <a:pt x="5890" y="21831"/>
                  </a:cubicBezTo>
                  <a:cubicBezTo>
                    <a:pt x="5380" y="21831"/>
                    <a:pt x="5695" y="21945"/>
                    <a:pt x="5236" y="21945"/>
                  </a:cubicBezTo>
                  <a:cubicBezTo>
                    <a:pt x="5157" y="21945"/>
                    <a:pt x="5056" y="21941"/>
                    <a:pt x="4925" y="21934"/>
                  </a:cubicBezTo>
                  <a:lnTo>
                    <a:pt x="5350" y="21842"/>
                  </a:lnTo>
                  <a:lnTo>
                    <a:pt x="4833" y="21842"/>
                  </a:lnTo>
                  <a:lnTo>
                    <a:pt x="4955" y="21782"/>
                  </a:lnTo>
                  <a:lnTo>
                    <a:pt x="4955" y="21782"/>
                  </a:lnTo>
                  <a:cubicBezTo>
                    <a:pt x="4711" y="21807"/>
                    <a:pt x="4537" y="21817"/>
                    <a:pt x="4375" y="21817"/>
                  </a:cubicBezTo>
                  <a:cubicBezTo>
                    <a:pt x="4153" y="21817"/>
                    <a:pt x="3951" y="21799"/>
                    <a:pt x="3618" y="21782"/>
                  </a:cubicBezTo>
                  <a:lnTo>
                    <a:pt x="3618" y="21782"/>
                  </a:lnTo>
                  <a:cubicBezTo>
                    <a:pt x="3770" y="21842"/>
                    <a:pt x="3557" y="21934"/>
                    <a:pt x="3071" y="21934"/>
                  </a:cubicBezTo>
                  <a:cubicBezTo>
                    <a:pt x="2706" y="21873"/>
                    <a:pt x="3253" y="21873"/>
                    <a:pt x="2554" y="21873"/>
                  </a:cubicBezTo>
                  <a:cubicBezTo>
                    <a:pt x="2648" y="21835"/>
                    <a:pt x="2753" y="21809"/>
                    <a:pt x="2892" y="21809"/>
                  </a:cubicBezTo>
                  <a:cubicBezTo>
                    <a:pt x="2978" y="21809"/>
                    <a:pt x="3076" y="21819"/>
                    <a:pt x="3192" y="21842"/>
                  </a:cubicBezTo>
                  <a:cubicBezTo>
                    <a:pt x="3222" y="21812"/>
                    <a:pt x="3344" y="21782"/>
                    <a:pt x="3374" y="21782"/>
                  </a:cubicBezTo>
                  <a:cubicBezTo>
                    <a:pt x="3192" y="21751"/>
                    <a:pt x="2964" y="21744"/>
                    <a:pt x="2748" y="21744"/>
                  </a:cubicBezTo>
                  <a:cubicBezTo>
                    <a:pt x="2531" y="21744"/>
                    <a:pt x="2326" y="21751"/>
                    <a:pt x="2189" y="21751"/>
                  </a:cubicBezTo>
                  <a:cubicBezTo>
                    <a:pt x="2311" y="21751"/>
                    <a:pt x="2402" y="21751"/>
                    <a:pt x="2463" y="21782"/>
                  </a:cubicBezTo>
                  <a:lnTo>
                    <a:pt x="1460" y="21873"/>
                  </a:lnTo>
                  <a:cubicBezTo>
                    <a:pt x="1308" y="21842"/>
                    <a:pt x="1429" y="21812"/>
                    <a:pt x="1551" y="21812"/>
                  </a:cubicBezTo>
                  <a:cubicBezTo>
                    <a:pt x="1429" y="21812"/>
                    <a:pt x="1368" y="21812"/>
                    <a:pt x="1247" y="21842"/>
                  </a:cubicBezTo>
                  <a:lnTo>
                    <a:pt x="973" y="21842"/>
                  </a:lnTo>
                  <a:cubicBezTo>
                    <a:pt x="1004" y="21812"/>
                    <a:pt x="1034" y="21782"/>
                    <a:pt x="1034" y="21751"/>
                  </a:cubicBezTo>
                  <a:lnTo>
                    <a:pt x="1064" y="21751"/>
                  </a:lnTo>
                  <a:cubicBezTo>
                    <a:pt x="1064" y="21751"/>
                    <a:pt x="1095" y="21721"/>
                    <a:pt x="1125" y="21721"/>
                  </a:cubicBezTo>
                  <a:lnTo>
                    <a:pt x="1034" y="21721"/>
                  </a:lnTo>
                  <a:lnTo>
                    <a:pt x="882" y="21751"/>
                  </a:lnTo>
                  <a:cubicBezTo>
                    <a:pt x="882" y="21697"/>
                    <a:pt x="930" y="21594"/>
                    <a:pt x="962" y="21594"/>
                  </a:cubicBezTo>
                  <a:cubicBezTo>
                    <a:pt x="966" y="21594"/>
                    <a:pt x="970" y="21596"/>
                    <a:pt x="973" y="21599"/>
                  </a:cubicBezTo>
                  <a:cubicBezTo>
                    <a:pt x="973" y="21574"/>
                    <a:pt x="973" y="21397"/>
                    <a:pt x="973" y="21265"/>
                  </a:cubicBezTo>
                  <a:cubicBezTo>
                    <a:pt x="943" y="21113"/>
                    <a:pt x="943" y="20931"/>
                    <a:pt x="912" y="20779"/>
                  </a:cubicBezTo>
                  <a:cubicBezTo>
                    <a:pt x="882" y="20414"/>
                    <a:pt x="882" y="20049"/>
                    <a:pt x="882" y="19684"/>
                  </a:cubicBezTo>
                  <a:cubicBezTo>
                    <a:pt x="882" y="19654"/>
                    <a:pt x="882" y="19563"/>
                    <a:pt x="852" y="19411"/>
                  </a:cubicBezTo>
                  <a:cubicBezTo>
                    <a:pt x="882" y="18742"/>
                    <a:pt x="943" y="18134"/>
                    <a:pt x="852" y="17344"/>
                  </a:cubicBezTo>
                  <a:lnTo>
                    <a:pt x="973" y="16888"/>
                  </a:lnTo>
                  <a:cubicBezTo>
                    <a:pt x="966" y="16753"/>
                    <a:pt x="957" y="16708"/>
                    <a:pt x="945" y="16708"/>
                  </a:cubicBezTo>
                  <a:cubicBezTo>
                    <a:pt x="921" y="16708"/>
                    <a:pt x="889" y="16897"/>
                    <a:pt x="857" y="16897"/>
                  </a:cubicBezTo>
                  <a:cubicBezTo>
                    <a:pt x="834" y="16897"/>
                    <a:pt x="811" y="16799"/>
                    <a:pt x="791" y="16462"/>
                  </a:cubicBezTo>
                  <a:cubicBezTo>
                    <a:pt x="775" y="16071"/>
                    <a:pt x="802" y="16021"/>
                    <a:pt x="836" y="16021"/>
                  </a:cubicBezTo>
                  <a:cubicBezTo>
                    <a:pt x="847" y="16021"/>
                    <a:pt x="860" y="16027"/>
                    <a:pt x="871" y="16027"/>
                  </a:cubicBezTo>
                  <a:cubicBezTo>
                    <a:pt x="888" y="16027"/>
                    <a:pt x="904" y="16013"/>
                    <a:pt x="912" y="15946"/>
                  </a:cubicBezTo>
                  <a:cubicBezTo>
                    <a:pt x="852" y="15581"/>
                    <a:pt x="760" y="14943"/>
                    <a:pt x="852" y="14244"/>
                  </a:cubicBezTo>
                  <a:lnTo>
                    <a:pt x="852" y="14244"/>
                  </a:lnTo>
                  <a:cubicBezTo>
                    <a:pt x="852" y="14487"/>
                    <a:pt x="852" y="14669"/>
                    <a:pt x="852" y="14851"/>
                  </a:cubicBezTo>
                  <a:lnTo>
                    <a:pt x="912" y="14335"/>
                  </a:lnTo>
                  <a:cubicBezTo>
                    <a:pt x="977" y="14786"/>
                    <a:pt x="981" y="15147"/>
                    <a:pt x="1009" y="15147"/>
                  </a:cubicBezTo>
                  <a:cubicBezTo>
                    <a:pt x="1021" y="15147"/>
                    <a:pt x="1038" y="15085"/>
                    <a:pt x="1064" y="14943"/>
                  </a:cubicBezTo>
                  <a:cubicBezTo>
                    <a:pt x="852" y="14851"/>
                    <a:pt x="1034" y="12936"/>
                    <a:pt x="821" y="12876"/>
                  </a:cubicBezTo>
                  <a:lnTo>
                    <a:pt x="882" y="12511"/>
                  </a:lnTo>
                  <a:cubicBezTo>
                    <a:pt x="882" y="12633"/>
                    <a:pt x="882" y="12633"/>
                    <a:pt x="882" y="12724"/>
                  </a:cubicBezTo>
                  <a:cubicBezTo>
                    <a:pt x="973" y="12085"/>
                    <a:pt x="730" y="12237"/>
                    <a:pt x="760" y="11386"/>
                  </a:cubicBezTo>
                  <a:cubicBezTo>
                    <a:pt x="782" y="11166"/>
                    <a:pt x="804" y="11010"/>
                    <a:pt x="815" y="11010"/>
                  </a:cubicBezTo>
                  <a:cubicBezTo>
                    <a:pt x="816" y="11010"/>
                    <a:pt x="817" y="11012"/>
                    <a:pt x="818" y="11017"/>
                  </a:cubicBezTo>
                  <a:lnTo>
                    <a:pt x="818" y="11017"/>
                  </a:lnTo>
                  <a:lnTo>
                    <a:pt x="791" y="10414"/>
                  </a:lnTo>
                  <a:cubicBezTo>
                    <a:pt x="791" y="10337"/>
                    <a:pt x="796" y="10304"/>
                    <a:pt x="802" y="10304"/>
                  </a:cubicBezTo>
                  <a:cubicBezTo>
                    <a:pt x="808" y="10304"/>
                    <a:pt x="815" y="10334"/>
                    <a:pt x="819" y="10388"/>
                  </a:cubicBezTo>
                  <a:lnTo>
                    <a:pt x="819" y="10388"/>
                  </a:lnTo>
                  <a:lnTo>
                    <a:pt x="791" y="9471"/>
                  </a:lnTo>
                  <a:lnTo>
                    <a:pt x="821" y="9471"/>
                  </a:lnTo>
                  <a:cubicBezTo>
                    <a:pt x="791" y="9319"/>
                    <a:pt x="730" y="9015"/>
                    <a:pt x="700" y="8833"/>
                  </a:cubicBezTo>
                  <a:cubicBezTo>
                    <a:pt x="707" y="8774"/>
                    <a:pt x="713" y="8753"/>
                    <a:pt x="717" y="8753"/>
                  </a:cubicBezTo>
                  <a:cubicBezTo>
                    <a:pt x="730" y="8753"/>
                    <a:pt x="736" y="8908"/>
                    <a:pt x="752" y="8908"/>
                  </a:cubicBezTo>
                  <a:cubicBezTo>
                    <a:pt x="754" y="8908"/>
                    <a:pt x="757" y="8904"/>
                    <a:pt x="760" y="8894"/>
                  </a:cubicBezTo>
                  <a:lnTo>
                    <a:pt x="700" y="8347"/>
                  </a:lnTo>
                  <a:cubicBezTo>
                    <a:pt x="710" y="8309"/>
                    <a:pt x="721" y="8292"/>
                    <a:pt x="731" y="8292"/>
                  </a:cubicBezTo>
                  <a:cubicBezTo>
                    <a:pt x="779" y="8292"/>
                    <a:pt x="816" y="8654"/>
                    <a:pt x="791" y="8955"/>
                  </a:cubicBezTo>
                  <a:cubicBezTo>
                    <a:pt x="1004" y="8438"/>
                    <a:pt x="760" y="8499"/>
                    <a:pt x="882" y="7374"/>
                  </a:cubicBezTo>
                  <a:lnTo>
                    <a:pt x="882" y="7374"/>
                  </a:lnTo>
                  <a:lnTo>
                    <a:pt x="882" y="7921"/>
                  </a:lnTo>
                  <a:cubicBezTo>
                    <a:pt x="1004" y="7556"/>
                    <a:pt x="973" y="7161"/>
                    <a:pt x="1034" y="6553"/>
                  </a:cubicBezTo>
                  <a:lnTo>
                    <a:pt x="1034" y="6553"/>
                  </a:lnTo>
                  <a:cubicBezTo>
                    <a:pt x="1010" y="6673"/>
                    <a:pt x="911" y="7335"/>
                    <a:pt x="855" y="7335"/>
                  </a:cubicBezTo>
                  <a:cubicBezTo>
                    <a:pt x="840" y="7335"/>
                    <a:pt x="828" y="7286"/>
                    <a:pt x="821" y="7161"/>
                  </a:cubicBezTo>
                  <a:lnTo>
                    <a:pt x="821" y="7161"/>
                  </a:lnTo>
                  <a:cubicBezTo>
                    <a:pt x="821" y="7313"/>
                    <a:pt x="882" y="7617"/>
                    <a:pt x="821" y="7708"/>
                  </a:cubicBezTo>
                  <a:cubicBezTo>
                    <a:pt x="730" y="7556"/>
                    <a:pt x="791" y="7405"/>
                    <a:pt x="821" y="7161"/>
                  </a:cubicBezTo>
                  <a:cubicBezTo>
                    <a:pt x="821" y="6979"/>
                    <a:pt x="821" y="6736"/>
                    <a:pt x="791" y="6432"/>
                  </a:cubicBezTo>
                  <a:cubicBezTo>
                    <a:pt x="852" y="6432"/>
                    <a:pt x="852" y="6097"/>
                    <a:pt x="852" y="5702"/>
                  </a:cubicBezTo>
                  <a:lnTo>
                    <a:pt x="943" y="5733"/>
                  </a:lnTo>
                  <a:cubicBezTo>
                    <a:pt x="912" y="5307"/>
                    <a:pt x="852" y="5338"/>
                    <a:pt x="821" y="5064"/>
                  </a:cubicBezTo>
                  <a:cubicBezTo>
                    <a:pt x="821" y="4608"/>
                    <a:pt x="912" y="4487"/>
                    <a:pt x="973" y="4395"/>
                  </a:cubicBezTo>
                  <a:cubicBezTo>
                    <a:pt x="973" y="4193"/>
                    <a:pt x="965" y="4128"/>
                    <a:pt x="953" y="4128"/>
                  </a:cubicBezTo>
                  <a:cubicBezTo>
                    <a:pt x="931" y="4128"/>
                    <a:pt x="894" y="4339"/>
                    <a:pt x="864" y="4339"/>
                  </a:cubicBezTo>
                  <a:cubicBezTo>
                    <a:pt x="846" y="4339"/>
                    <a:pt x="830" y="4259"/>
                    <a:pt x="821" y="4000"/>
                  </a:cubicBezTo>
                  <a:cubicBezTo>
                    <a:pt x="852" y="3362"/>
                    <a:pt x="821" y="2906"/>
                    <a:pt x="760" y="2146"/>
                  </a:cubicBezTo>
                  <a:cubicBezTo>
                    <a:pt x="770" y="2004"/>
                    <a:pt x="779" y="1960"/>
                    <a:pt x="789" y="1960"/>
                  </a:cubicBezTo>
                  <a:cubicBezTo>
                    <a:pt x="805" y="1960"/>
                    <a:pt x="821" y="2094"/>
                    <a:pt x="838" y="2094"/>
                  </a:cubicBezTo>
                  <a:cubicBezTo>
                    <a:pt x="842" y="2094"/>
                    <a:pt x="847" y="2083"/>
                    <a:pt x="852" y="2055"/>
                  </a:cubicBezTo>
                  <a:lnTo>
                    <a:pt x="760" y="1660"/>
                  </a:lnTo>
                  <a:cubicBezTo>
                    <a:pt x="779" y="1605"/>
                    <a:pt x="786" y="1594"/>
                    <a:pt x="795" y="1594"/>
                  </a:cubicBezTo>
                  <a:cubicBezTo>
                    <a:pt x="802" y="1594"/>
                    <a:pt x="809" y="1599"/>
                    <a:pt x="821" y="1599"/>
                  </a:cubicBezTo>
                  <a:cubicBezTo>
                    <a:pt x="791" y="1295"/>
                    <a:pt x="730" y="1569"/>
                    <a:pt x="700" y="1082"/>
                  </a:cubicBezTo>
                  <a:cubicBezTo>
                    <a:pt x="639" y="1021"/>
                    <a:pt x="669" y="869"/>
                    <a:pt x="700" y="717"/>
                  </a:cubicBezTo>
                  <a:cubicBezTo>
                    <a:pt x="821" y="748"/>
                    <a:pt x="943" y="778"/>
                    <a:pt x="1064" y="778"/>
                  </a:cubicBezTo>
                  <a:cubicBezTo>
                    <a:pt x="1277" y="778"/>
                    <a:pt x="1460" y="778"/>
                    <a:pt x="1642" y="748"/>
                  </a:cubicBezTo>
                  <a:lnTo>
                    <a:pt x="1642" y="748"/>
                  </a:lnTo>
                  <a:cubicBezTo>
                    <a:pt x="1824" y="778"/>
                    <a:pt x="1581" y="809"/>
                    <a:pt x="1612" y="839"/>
                  </a:cubicBezTo>
                  <a:cubicBezTo>
                    <a:pt x="2523" y="778"/>
                    <a:pt x="2402" y="778"/>
                    <a:pt x="3131" y="687"/>
                  </a:cubicBezTo>
                  <a:lnTo>
                    <a:pt x="3739" y="748"/>
                  </a:lnTo>
                  <a:cubicBezTo>
                    <a:pt x="3283" y="687"/>
                    <a:pt x="3891" y="596"/>
                    <a:pt x="4408" y="505"/>
                  </a:cubicBezTo>
                  <a:cubicBezTo>
                    <a:pt x="4226" y="474"/>
                    <a:pt x="4104" y="444"/>
                    <a:pt x="4013" y="444"/>
                  </a:cubicBezTo>
                  <a:lnTo>
                    <a:pt x="4833" y="383"/>
                  </a:lnTo>
                  <a:lnTo>
                    <a:pt x="4833" y="383"/>
                  </a:lnTo>
                  <a:cubicBezTo>
                    <a:pt x="4925" y="414"/>
                    <a:pt x="4833" y="444"/>
                    <a:pt x="4712" y="474"/>
                  </a:cubicBezTo>
                  <a:cubicBezTo>
                    <a:pt x="4742" y="474"/>
                    <a:pt x="4803" y="474"/>
                    <a:pt x="4864" y="444"/>
                  </a:cubicBezTo>
                  <a:lnTo>
                    <a:pt x="4864" y="444"/>
                  </a:lnTo>
                  <a:cubicBezTo>
                    <a:pt x="5137" y="474"/>
                    <a:pt x="4985" y="535"/>
                    <a:pt x="4773" y="596"/>
                  </a:cubicBezTo>
                  <a:cubicBezTo>
                    <a:pt x="4681" y="566"/>
                    <a:pt x="4590" y="566"/>
                    <a:pt x="4499" y="535"/>
                  </a:cubicBezTo>
                  <a:cubicBezTo>
                    <a:pt x="4286" y="596"/>
                    <a:pt x="4104" y="657"/>
                    <a:pt x="4134" y="717"/>
                  </a:cubicBezTo>
                  <a:cubicBezTo>
                    <a:pt x="4195" y="717"/>
                    <a:pt x="4286" y="687"/>
                    <a:pt x="4408" y="687"/>
                  </a:cubicBezTo>
                  <a:cubicBezTo>
                    <a:pt x="4347" y="717"/>
                    <a:pt x="4317" y="717"/>
                    <a:pt x="4347" y="748"/>
                  </a:cubicBezTo>
                  <a:cubicBezTo>
                    <a:pt x="4378" y="748"/>
                    <a:pt x="4469" y="717"/>
                    <a:pt x="4590" y="687"/>
                  </a:cubicBezTo>
                  <a:lnTo>
                    <a:pt x="4773" y="809"/>
                  </a:lnTo>
                  <a:lnTo>
                    <a:pt x="4833" y="778"/>
                  </a:lnTo>
                  <a:lnTo>
                    <a:pt x="5897" y="839"/>
                  </a:lnTo>
                  <a:cubicBezTo>
                    <a:pt x="6657" y="717"/>
                    <a:pt x="7326" y="566"/>
                    <a:pt x="8542" y="505"/>
                  </a:cubicBezTo>
                  <a:lnTo>
                    <a:pt x="8542" y="505"/>
                  </a:lnTo>
                  <a:cubicBezTo>
                    <a:pt x="8238" y="596"/>
                    <a:pt x="8481" y="657"/>
                    <a:pt x="8481" y="748"/>
                  </a:cubicBezTo>
                  <a:cubicBezTo>
                    <a:pt x="8390" y="723"/>
                    <a:pt x="8278" y="714"/>
                    <a:pt x="8151" y="714"/>
                  </a:cubicBezTo>
                  <a:cubicBezTo>
                    <a:pt x="7813" y="714"/>
                    <a:pt x="7365" y="778"/>
                    <a:pt x="6900" y="778"/>
                  </a:cubicBezTo>
                  <a:cubicBezTo>
                    <a:pt x="7235" y="778"/>
                    <a:pt x="7144" y="809"/>
                    <a:pt x="7083" y="839"/>
                  </a:cubicBezTo>
                  <a:lnTo>
                    <a:pt x="8207" y="748"/>
                  </a:lnTo>
                  <a:lnTo>
                    <a:pt x="8207" y="748"/>
                  </a:lnTo>
                  <a:cubicBezTo>
                    <a:pt x="8177" y="809"/>
                    <a:pt x="8451" y="809"/>
                    <a:pt x="8724" y="839"/>
                  </a:cubicBezTo>
                  <a:cubicBezTo>
                    <a:pt x="8511" y="687"/>
                    <a:pt x="9575" y="717"/>
                    <a:pt x="10031" y="687"/>
                  </a:cubicBezTo>
                  <a:lnTo>
                    <a:pt x="10031" y="687"/>
                  </a:lnTo>
                  <a:cubicBezTo>
                    <a:pt x="10062" y="748"/>
                    <a:pt x="9940" y="778"/>
                    <a:pt x="9393" y="778"/>
                  </a:cubicBezTo>
                  <a:cubicBezTo>
                    <a:pt x="9497" y="799"/>
                    <a:pt x="9588" y="807"/>
                    <a:pt x="9672" y="807"/>
                  </a:cubicBezTo>
                  <a:cubicBezTo>
                    <a:pt x="10010" y="807"/>
                    <a:pt x="10214" y="670"/>
                    <a:pt x="10567" y="670"/>
                  </a:cubicBezTo>
                  <a:cubicBezTo>
                    <a:pt x="10636" y="670"/>
                    <a:pt x="10710" y="675"/>
                    <a:pt x="10791" y="687"/>
                  </a:cubicBezTo>
                  <a:cubicBezTo>
                    <a:pt x="10669" y="687"/>
                    <a:pt x="10578" y="687"/>
                    <a:pt x="10517" y="717"/>
                  </a:cubicBezTo>
                  <a:cubicBezTo>
                    <a:pt x="10621" y="699"/>
                    <a:pt x="10769" y="691"/>
                    <a:pt x="10917" y="691"/>
                  </a:cubicBezTo>
                  <a:cubicBezTo>
                    <a:pt x="11248" y="691"/>
                    <a:pt x="11586" y="727"/>
                    <a:pt x="11460" y="748"/>
                  </a:cubicBezTo>
                  <a:lnTo>
                    <a:pt x="11308" y="748"/>
                  </a:lnTo>
                  <a:cubicBezTo>
                    <a:pt x="11523" y="755"/>
                    <a:pt x="11791" y="759"/>
                    <a:pt x="12076" y="759"/>
                  </a:cubicBezTo>
                  <a:cubicBezTo>
                    <a:pt x="12998" y="759"/>
                    <a:pt x="14102" y="719"/>
                    <a:pt x="14195" y="626"/>
                  </a:cubicBezTo>
                  <a:cubicBezTo>
                    <a:pt x="14226" y="626"/>
                    <a:pt x="14104" y="778"/>
                    <a:pt x="14043" y="809"/>
                  </a:cubicBezTo>
                  <a:lnTo>
                    <a:pt x="15654" y="383"/>
                  </a:lnTo>
                  <a:lnTo>
                    <a:pt x="15654" y="383"/>
                  </a:lnTo>
                  <a:cubicBezTo>
                    <a:pt x="15502" y="474"/>
                    <a:pt x="16049" y="748"/>
                    <a:pt x="15320" y="809"/>
                  </a:cubicBezTo>
                  <a:cubicBezTo>
                    <a:pt x="15462" y="809"/>
                    <a:pt x="15617" y="822"/>
                    <a:pt x="15840" y="822"/>
                  </a:cubicBezTo>
                  <a:cubicBezTo>
                    <a:pt x="15952" y="822"/>
                    <a:pt x="16080" y="819"/>
                    <a:pt x="16232" y="809"/>
                  </a:cubicBezTo>
                  <a:cubicBezTo>
                    <a:pt x="16110" y="778"/>
                    <a:pt x="15867" y="657"/>
                    <a:pt x="16080" y="626"/>
                  </a:cubicBezTo>
                  <a:lnTo>
                    <a:pt x="16080" y="626"/>
                  </a:lnTo>
                  <a:cubicBezTo>
                    <a:pt x="16621" y="747"/>
                    <a:pt x="16478" y="688"/>
                    <a:pt x="17123" y="805"/>
                  </a:cubicBezTo>
                  <a:lnTo>
                    <a:pt x="17123" y="805"/>
                  </a:lnTo>
                  <a:cubicBezTo>
                    <a:pt x="16962" y="769"/>
                    <a:pt x="17151" y="623"/>
                    <a:pt x="17434" y="623"/>
                  </a:cubicBezTo>
                  <a:cubicBezTo>
                    <a:pt x="17458" y="623"/>
                    <a:pt x="17483" y="624"/>
                    <a:pt x="17508" y="626"/>
                  </a:cubicBezTo>
                  <a:cubicBezTo>
                    <a:pt x="17478" y="626"/>
                    <a:pt x="17539" y="778"/>
                    <a:pt x="17417" y="809"/>
                  </a:cubicBezTo>
                  <a:lnTo>
                    <a:pt x="18252" y="636"/>
                  </a:lnTo>
                  <a:lnTo>
                    <a:pt x="18252" y="636"/>
                  </a:lnTo>
                  <a:cubicBezTo>
                    <a:pt x="18112" y="677"/>
                    <a:pt x="18256" y="781"/>
                    <a:pt x="18451" y="809"/>
                  </a:cubicBezTo>
                  <a:cubicBezTo>
                    <a:pt x="18431" y="802"/>
                    <a:pt x="18454" y="800"/>
                    <a:pt x="18504" y="800"/>
                  </a:cubicBezTo>
                  <a:cubicBezTo>
                    <a:pt x="18641" y="800"/>
                    <a:pt x="18980" y="817"/>
                    <a:pt x="19218" y="817"/>
                  </a:cubicBezTo>
                  <a:cubicBezTo>
                    <a:pt x="19305" y="817"/>
                    <a:pt x="19378" y="815"/>
                    <a:pt x="19423" y="809"/>
                  </a:cubicBezTo>
                  <a:lnTo>
                    <a:pt x="19059" y="778"/>
                  </a:lnTo>
                  <a:lnTo>
                    <a:pt x="19059" y="778"/>
                  </a:lnTo>
                  <a:cubicBezTo>
                    <a:pt x="19110" y="780"/>
                    <a:pt x="19158" y="781"/>
                    <a:pt x="19204" y="781"/>
                  </a:cubicBezTo>
                  <a:cubicBezTo>
                    <a:pt x="20034" y="781"/>
                    <a:pt x="20083" y="535"/>
                    <a:pt x="21004" y="535"/>
                  </a:cubicBezTo>
                  <a:cubicBezTo>
                    <a:pt x="20882" y="566"/>
                    <a:pt x="20700" y="748"/>
                    <a:pt x="21217" y="778"/>
                  </a:cubicBezTo>
                  <a:cubicBezTo>
                    <a:pt x="21430" y="687"/>
                    <a:pt x="22220" y="353"/>
                    <a:pt x="23071" y="292"/>
                  </a:cubicBezTo>
                  <a:lnTo>
                    <a:pt x="23253" y="353"/>
                  </a:lnTo>
                  <a:lnTo>
                    <a:pt x="23892" y="292"/>
                  </a:lnTo>
                  <a:lnTo>
                    <a:pt x="23892" y="292"/>
                  </a:lnTo>
                  <a:cubicBezTo>
                    <a:pt x="23496" y="414"/>
                    <a:pt x="22341" y="687"/>
                    <a:pt x="21703" y="809"/>
                  </a:cubicBezTo>
                  <a:cubicBezTo>
                    <a:pt x="21961" y="830"/>
                    <a:pt x="21900" y="852"/>
                    <a:pt x="22035" y="852"/>
                  </a:cubicBezTo>
                  <a:cubicBezTo>
                    <a:pt x="22091" y="852"/>
                    <a:pt x="22181" y="848"/>
                    <a:pt x="22341" y="839"/>
                  </a:cubicBezTo>
                  <a:lnTo>
                    <a:pt x="22341" y="839"/>
                  </a:lnTo>
                  <a:cubicBezTo>
                    <a:pt x="22554" y="900"/>
                    <a:pt x="22068" y="930"/>
                    <a:pt x="21885" y="930"/>
                  </a:cubicBezTo>
                  <a:lnTo>
                    <a:pt x="23162" y="961"/>
                  </a:lnTo>
                  <a:cubicBezTo>
                    <a:pt x="23132" y="869"/>
                    <a:pt x="24165" y="869"/>
                    <a:pt x="24104" y="778"/>
                  </a:cubicBezTo>
                  <a:lnTo>
                    <a:pt x="24104" y="778"/>
                  </a:lnTo>
                  <a:lnTo>
                    <a:pt x="22706" y="869"/>
                  </a:lnTo>
                  <a:cubicBezTo>
                    <a:pt x="22645" y="778"/>
                    <a:pt x="23527" y="596"/>
                    <a:pt x="24439" y="596"/>
                  </a:cubicBezTo>
                  <a:cubicBezTo>
                    <a:pt x="24651" y="657"/>
                    <a:pt x="24256" y="778"/>
                    <a:pt x="24256" y="809"/>
                  </a:cubicBezTo>
                  <a:cubicBezTo>
                    <a:pt x="24342" y="787"/>
                    <a:pt x="24747" y="766"/>
                    <a:pt x="25010" y="766"/>
                  </a:cubicBezTo>
                  <a:cubicBezTo>
                    <a:pt x="25118" y="766"/>
                    <a:pt x="25202" y="769"/>
                    <a:pt x="25229" y="778"/>
                  </a:cubicBezTo>
                  <a:lnTo>
                    <a:pt x="24834" y="839"/>
                  </a:lnTo>
                  <a:cubicBezTo>
                    <a:pt x="24875" y="841"/>
                    <a:pt x="24914" y="843"/>
                    <a:pt x="24953" y="843"/>
                  </a:cubicBezTo>
                  <a:cubicBezTo>
                    <a:pt x="25276" y="843"/>
                    <a:pt x="25524" y="766"/>
                    <a:pt x="25847" y="766"/>
                  </a:cubicBezTo>
                  <a:cubicBezTo>
                    <a:pt x="25972" y="766"/>
                    <a:pt x="26107" y="778"/>
                    <a:pt x="26262" y="809"/>
                  </a:cubicBezTo>
                  <a:cubicBezTo>
                    <a:pt x="26433" y="809"/>
                    <a:pt x="26739" y="886"/>
                    <a:pt x="26870" y="886"/>
                  </a:cubicBezTo>
                  <a:cubicBezTo>
                    <a:pt x="26903" y="886"/>
                    <a:pt x="26925" y="882"/>
                    <a:pt x="26931" y="869"/>
                  </a:cubicBezTo>
                  <a:cubicBezTo>
                    <a:pt x="26597" y="748"/>
                    <a:pt x="26506" y="383"/>
                    <a:pt x="26749" y="292"/>
                  </a:cubicBezTo>
                  <a:lnTo>
                    <a:pt x="26749" y="292"/>
                  </a:lnTo>
                  <a:cubicBezTo>
                    <a:pt x="26810" y="322"/>
                    <a:pt x="27843" y="414"/>
                    <a:pt x="28086" y="474"/>
                  </a:cubicBezTo>
                  <a:cubicBezTo>
                    <a:pt x="28421" y="566"/>
                    <a:pt x="27569" y="687"/>
                    <a:pt x="27843" y="778"/>
                  </a:cubicBezTo>
                  <a:cubicBezTo>
                    <a:pt x="27873" y="748"/>
                    <a:pt x="28056" y="717"/>
                    <a:pt x="28147" y="687"/>
                  </a:cubicBezTo>
                  <a:lnTo>
                    <a:pt x="28147" y="687"/>
                  </a:lnTo>
                  <a:cubicBezTo>
                    <a:pt x="28360" y="717"/>
                    <a:pt x="28056" y="778"/>
                    <a:pt x="28542" y="778"/>
                  </a:cubicBezTo>
                  <a:cubicBezTo>
                    <a:pt x="28566" y="730"/>
                    <a:pt x="28727" y="720"/>
                    <a:pt x="28862" y="720"/>
                  </a:cubicBezTo>
                  <a:cubicBezTo>
                    <a:pt x="28952" y="720"/>
                    <a:pt x="29031" y="724"/>
                    <a:pt x="29051" y="724"/>
                  </a:cubicBezTo>
                  <a:cubicBezTo>
                    <a:pt x="29076" y="724"/>
                    <a:pt x="29008" y="717"/>
                    <a:pt x="28755" y="687"/>
                  </a:cubicBezTo>
                  <a:cubicBezTo>
                    <a:pt x="28907" y="677"/>
                    <a:pt x="29012" y="674"/>
                    <a:pt x="29104" y="674"/>
                  </a:cubicBezTo>
                  <a:cubicBezTo>
                    <a:pt x="29288" y="674"/>
                    <a:pt x="29424" y="687"/>
                    <a:pt x="29788" y="687"/>
                  </a:cubicBezTo>
                  <a:cubicBezTo>
                    <a:pt x="29636" y="626"/>
                    <a:pt x="30305" y="474"/>
                    <a:pt x="30761" y="444"/>
                  </a:cubicBezTo>
                  <a:lnTo>
                    <a:pt x="30761" y="444"/>
                  </a:lnTo>
                  <a:cubicBezTo>
                    <a:pt x="30731" y="474"/>
                    <a:pt x="30852" y="505"/>
                    <a:pt x="30883" y="505"/>
                  </a:cubicBezTo>
                  <a:cubicBezTo>
                    <a:pt x="31855" y="535"/>
                    <a:pt x="32372" y="566"/>
                    <a:pt x="33253" y="566"/>
                  </a:cubicBezTo>
                  <a:cubicBezTo>
                    <a:pt x="33345" y="596"/>
                    <a:pt x="33770" y="626"/>
                    <a:pt x="33588" y="687"/>
                  </a:cubicBezTo>
                  <a:cubicBezTo>
                    <a:pt x="33709" y="657"/>
                    <a:pt x="33831" y="626"/>
                    <a:pt x="34105" y="626"/>
                  </a:cubicBezTo>
                  <a:cubicBezTo>
                    <a:pt x="34652" y="717"/>
                    <a:pt x="33497" y="626"/>
                    <a:pt x="33892" y="748"/>
                  </a:cubicBezTo>
                  <a:cubicBezTo>
                    <a:pt x="33922" y="687"/>
                    <a:pt x="34621" y="657"/>
                    <a:pt x="35016" y="626"/>
                  </a:cubicBezTo>
                  <a:cubicBezTo>
                    <a:pt x="34969" y="591"/>
                    <a:pt x="34818" y="578"/>
                    <a:pt x="34629" y="578"/>
                  </a:cubicBezTo>
                  <a:cubicBezTo>
                    <a:pt x="34335" y="578"/>
                    <a:pt x="33949" y="608"/>
                    <a:pt x="33709" y="626"/>
                  </a:cubicBezTo>
                  <a:cubicBezTo>
                    <a:pt x="33709" y="505"/>
                    <a:pt x="34378" y="383"/>
                    <a:pt x="35320" y="322"/>
                  </a:cubicBezTo>
                  <a:cubicBezTo>
                    <a:pt x="35429" y="318"/>
                    <a:pt x="35513" y="316"/>
                    <a:pt x="35578" y="316"/>
                  </a:cubicBezTo>
                  <a:cubicBezTo>
                    <a:pt x="35970" y="316"/>
                    <a:pt x="35672" y="383"/>
                    <a:pt x="35776" y="383"/>
                  </a:cubicBezTo>
                  <a:cubicBezTo>
                    <a:pt x="35859" y="385"/>
                    <a:pt x="35937" y="386"/>
                    <a:pt x="36009" y="386"/>
                  </a:cubicBezTo>
                  <a:cubicBezTo>
                    <a:pt x="36960" y="386"/>
                    <a:pt x="37036" y="241"/>
                    <a:pt x="37656" y="241"/>
                  </a:cubicBezTo>
                  <a:cubicBezTo>
                    <a:pt x="37783" y="241"/>
                    <a:pt x="37933" y="247"/>
                    <a:pt x="38117" y="262"/>
                  </a:cubicBezTo>
                  <a:cubicBezTo>
                    <a:pt x="38573" y="322"/>
                    <a:pt x="38147" y="414"/>
                    <a:pt x="38238" y="474"/>
                  </a:cubicBezTo>
                  <a:cubicBezTo>
                    <a:pt x="38151" y="479"/>
                    <a:pt x="38071" y="481"/>
                    <a:pt x="37995" y="481"/>
                  </a:cubicBezTo>
                  <a:cubicBezTo>
                    <a:pt x="37541" y="481"/>
                    <a:pt x="37266" y="414"/>
                    <a:pt x="36901" y="414"/>
                  </a:cubicBezTo>
                  <a:lnTo>
                    <a:pt x="37418" y="474"/>
                  </a:lnTo>
                  <a:cubicBezTo>
                    <a:pt x="37276" y="474"/>
                    <a:pt x="37053" y="488"/>
                    <a:pt x="36857" y="488"/>
                  </a:cubicBezTo>
                  <a:cubicBezTo>
                    <a:pt x="36759" y="488"/>
                    <a:pt x="36668" y="484"/>
                    <a:pt x="36597" y="474"/>
                  </a:cubicBezTo>
                  <a:lnTo>
                    <a:pt x="36597" y="474"/>
                  </a:lnTo>
                  <a:cubicBezTo>
                    <a:pt x="36992" y="566"/>
                    <a:pt x="38937" y="505"/>
                    <a:pt x="40032" y="566"/>
                  </a:cubicBezTo>
                  <a:cubicBezTo>
                    <a:pt x="40214" y="535"/>
                    <a:pt x="40548" y="505"/>
                    <a:pt x="40396" y="474"/>
                  </a:cubicBezTo>
                  <a:lnTo>
                    <a:pt x="40062" y="474"/>
                  </a:lnTo>
                  <a:cubicBezTo>
                    <a:pt x="39728" y="414"/>
                    <a:pt x="40700" y="383"/>
                    <a:pt x="40275" y="353"/>
                  </a:cubicBezTo>
                  <a:lnTo>
                    <a:pt x="40427" y="353"/>
                  </a:lnTo>
                  <a:cubicBezTo>
                    <a:pt x="40518" y="353"/>
                    <a:pt x="40609" y="322"/>
                    <a:pt x="40670" y="322"/>
                  </a:cubicBezTo>
                  <a:cubicBezTo>
                    <a:pt x="40852" y="322"/>
                    <a:pt x="41035" y="292"/>
                    <a:pt x="41217" y="292"/>
                  </a:cubicBezTo>
                  <a:cubicBezTo>
                    <a:pt x="41248" y="474"/>
                    <a:pt x="41248" y="657"/>
                    <a:pt x="41248" y="839"/>
                  </a:cubicBezTo>
                  <a:cubicBezTo>
                    <a:pt x="41248" y="930"/>
                    <a:pt x="41248" y="1021"/>
                    <a:pt x="41248" y="1143"/>
                  </a:cubicBezTo>
                  <a:cubicBezTo>
                    <a:pt x="41248" y="1204"/>
                    <a:pt x="41248" y="1295"/>
                    <a:pt x="41217" y="1356"/>
                  </a:cubicBezTo>
                  <a:lnTo>
                    <a:pt x="41135" y="1465"/>
                  </a:lnTo>
                  <a:lnTo>
                    <a:pt x="41135" y="1465"/>
                  </a:lnTo>
                  <a:cubicBezTo>
                    <a:pt x="41137" y="1457"/>
                    <a:pt x="41138" y="1449"/>
                    <a:pt x="41140" y="1442"/>
                  </a:cubicBezTo>
                  <a:lnTo>
                    <a:pt x="41140" y="1442"/>
                  </a:lnTo>
                  <a:cubicBezTo>
                    <a:pt x="41136" y="1457"/>
                    <a:pt x="41132" y="1467"/>
                    <a:pt x="41129" y="1474"/>
                  </a:cubicBezTo>
                  <a:lnTo>
                    <a:pt x="41129" y="1474"/>
                  </a:lnTo>
                  <a:lnTo>
                    <a:pt x="41135" y="1465"/>
                  </a:lnTo>
                  <a:lnTo>
                    <a:pt x="41135" y="1465"/>
                  </a:lnTo>
                  <a:cubicBezTo>
                    <a:pt x="41133" y="1479"/>
                    <a:pt x="41130" y="1493"/>
                    <a:pt x="41126" y="1508"/>
                  </a:cubicBezTo>
                  <a:cubicBezTo>
                    <a:pt x="41126" y="1751"/>
                    <a:pt x="41096" y="2024"/>
                    <a:pt x="41156" y="2176"/>
                  </a:cubicBezTo>
                  <a:lnTo>
                    <a:pt x="41217" y="1721"/>
                  </a:lnTo>
                  <a:cubicBezTo>
                    <a:pt x="41278" y="2176"/>
                    <a:pt x="41369" y="2724"/>
                    <a:pt x="41339" y="3301"/>
                  </a:cubicBezTo>
                  <a:cubicBezTo>
                    <a:pt x="41430" y="3058"/>
                    <a:pt x="41339" y="3180"/>
                    <a:pt x="41430" y="2784"/>
                  </a:cubicBezTo>
                  <a:lnTo>
                    <a:pt x="41430" y="2784"/>
                  </a:lnTo>
                  <a:cubicBezTo>
                    <a:pt x="41419" y="2813"/>
                    <a:pt x="41411" y="2826"/>
                    <a:pt x="41404" y="2826"/>
                  </a:cubicBezTo>
                  <a:cubicBezTo>
                    <a:pt x="41343" y="2826"/>
                    <a:pt x="41417" y="1768"/>
                    <a:pt x="41354" y="1768"/>
                  </a:cubicBezTo>
                  <a:cubicBezTo>
                    <a:pt x="41344" y="1768"/>
                    <a:pt x="41330" y="1796"/>
                    <a:pt x="41311" y="1862"/>
                  </a:cubicBezTo>
                  <a:lnTo>
                    <a:pt x="41311" y="1862"/>
                  </a:lnTo>
                  <a:cubicBezTo>
                    <a:pt x="41369" y="1654"/>
                    <a:pt x="41370" y="1474"/>
                    <a:pt x="41399" y="1295"/>
                  </a:cubicBezTo>
                  <a:cubicBezTo>
                    <a:pt x="41399" y="1143"/>
                    <a:pt x="41399" y="748"/>
                    <a:pt x="41460" y="262"/>
                  </a:cubicBezTo>
                  <a:lnTo>
                    <a:pt x="41460" y="262"/>
                  </a:lnTo>
                  <a:cubicBezTo>
                    <a:pt x="41444" y="278"/>
                    <a:pt x="41427" y="358"/>
                    <a:pt x="41420" y="358"/>
                  </a:cubicBezTo>
                  <a:cubicBezTo>
                    <a:pt x="41415" y="358"/>
                    <a:pt x="41416" y="303"/>
                    <a:pt x="41430" y="110"/>
                  </a:cubicBezTo>
                  <a:lnTo>
                    <a:pt x="40913" y="110"/>
                  </a:lnTo>
                  <a:cubicBezTo>
                    <a:pt x="40883" y="140"/>
                    <a:pt x="40883" y="140"/>
                    <a:pt x="40944" y="140"/>
                  </a:cubicBezTo>
                  <a:cubicBezTo>
                    <a:pt x="41126" y="140"/>
                    <a:pt x="41248" y="170"/>
                    <a:pt x="41308" y="170"/>
                  </a:cubicBezTo>
                  <a:cubicBezTo>
                    <a:pt x="41187" y="201"/>
                    <a:pt x="41035" y="201"/>
                    <a:pt x="40852" y="201"/>
                  </a:cubicBezTo>
                  <a:cubicBezTo>
                    <a:pt x="40700" y="231"/>
                    <a:pt x="40548" y="231"/>
                    <a:pt x="40366" y="231"/>
                  </a:cubicBezTo>
                  <a:cubicBezTo>
                    <a:pt x="40092" y="262"/>
                    <a:pt x="39849" y="262"/>
                    <a:pt x="39728" y="292"/>
                  </a:cubicBezTo>
                  <a:cubicBezTo>
                    <a:pt x="39454" y="262"/>
                    <a:pt x="39849" y="231"/>
                    <a:pt x="39697" y="201"/>
                  </a:cubicBezTo>
                  <a:lnTo>
                    <a:pt x="39697" y="201"/>
                  </a:lnTo>
                  <a:lnTo>
                    <a:pt x="39302" y="262"/>
                  </a:lnTo>
                  <a:cubicBezTo>
                    <a:pt x="39272" y="201"/>
                    <a:pt x="38542" y="140"/>
                    <a:pt x="39211" y="110"/>
                  </a:cubicBezTo>
                  <a:lnTo>
                    <a:pt x="38603" y="110"/>
                  </a:lnTo>
                  <a:cubicBezTo>
                    <a:pt x="38367" y="88"/>
                    <a:pt x="38054" y="67"/>
                    <a:pt x="37784" y="67"/>
                  </a:cubicBezTo>
                  <a:cubicBezTo>
                    <a:pt x="37672" y="67"/>
                    <a:pt x="37567" y="70"/>
                    <a:pt x="37478" y="79"/>
                  </a:cubicBezTo>
                  <a:cubicBezTo>
                    <a:pt x="37273" y="79"/>
                    <a:pt x="36966" y="130"/>
                    <a:pt x="36927" y="130"/>
                  </a:cubicBezTo>
                  <a:cubicBezTo>
                    <a:pt x="36914" y="130"/>
                    <a:pt x="36931" y="125"/>
                    <a:pt x="36992" y="110"/>
                  </a:cubicBezTo>
                  <a:lnTo>
                    <a:pt x="36992" y="110"/>
                  </a:lnTo>
                  <a:lnTo>
                    <a:pt x="36050" y="140"/>
                  </a:lnTo>
                  <a:cubicBezTo>
                    <a:pt x="35939" y="136"/>
                    <a:pt x="35827" y="135"/>
                    <a:pt x="35715" y="135"/>
                  </a:cubicBezTo>
                  <a:cubicBezTo>
                    <a:pt x="35208" y="135"/>
                    <a:pt x="34691" y="165"/>
                    <a:pt x="34154" y="165"/>
                  </a:cubicBezTo>
                  <a:cubicBezTo>
                    <a:pt x="33802" y="165"/>
                    <a:pt x="33442" y="152"/>
                    <a:pt x="33071" y="110"/>
                  </a:cubicBezTo>
                  <a:cubicBezTo>
                    <a:pt x="32856" y="131"/>
                    <a:pt x="32626" y="153"/>
                    <a:pt x="32327" y="153"/>
                  </a:cubicBezTo>
                  <a:cubicBezTo>
                    <a:pt x="32203" y="153"/>
                    <a:pt x="32067" y="149"/>
                    <a:pt x="31916" y="140"/>
                  </a:cubicBezTo>
                  <a:lnTo>
                    <a:pt x="31794" y="79"/>
                  </a:lnTo>
                  <a:cubicBezTo>
                    <a:pt x="31735" y="84"/>
                    <a:pt x="31667" y="86"/>
                    <a:pt x="31593" y="86"/>
                  </a:cubicBezTo>
                  <a:cubicBezTo>
                    <a:pt x="31304" y="86"/>
                    <a:pt x="30930" y="58"/>
                    <a:pt x="30677" y="58"/>
                  </a:cubicBezTo>
                  <a:cubicBezTo>
                    <a:pt x="30564" y="58"/>
                    <a:pt x="30474" y="63"/>
                    <a:pt x="30427" y="79"/>
                  </a:cubicBezTo>
                  <a:cubicBezTo>
                    <a:pt x="30254" y="17"/>
                    <a:pt x="29901" y="1"/>
                    <a:pt x="2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9"/>
          <p:cNvGrpSpPr/>
          <p:nvPr/>
        </p:nvGrpSpPr>
        <p:grpSpPr>
          <a:xfrm>
            <a:off x="548689" y="4439472"/>
            <a:ext cx="6641199" cy="493592"/>
            <a:chOff x="548689" y="4439472"/>
            <a:chExt cx="6641199" cy="493592"/>
          </a:xfrm>
        </p:grpSpPr>
        <p:grpSp>
          <p:nvGrpSpPr>
            <p:cNvPr id="637" name="Google Shape;637;p9"/>
            <p:cNvGrpSpPr/>
            <p:nvPr/>
          </p:nvGrpSpPr>
          <p:grpSpPr>
            <a:xfrm>
              <a:off x="6860801" y="4603997"/>
              <a:ext cx="329086" cy="329067"/>
              <a:chOff x="580825" y="880250"/>
              <a:chExt cx="439250" cy="439225"/>
            </a:xfrm>
          </p:grpSpPr>
          <p:sp>
            <p:nvSpPr>
              <p:cNvPr id="638" name="Google Shape;638;p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9"/>
            <p:cNvGrpSpPr/>
            <p:nvPr/>
          </p:nvGrpSpPr>
          <p:grpSpPr>
            <a:xfrm>
              <a:off x="548689" y="4439472"/>
              <a:ext cx="329086" cy="329067"/>
              <a:chOff x="580825" y="880250"/>
              <a:chExt cx="439250" cy="439225"/>
            </a:xfrm>
          </p:grpSpPr>
          <p:sp>
            <p:nvSpPr>
              <p:cNvPr id="644" name="Google Shape;644;p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5" name="Google Shape;645;p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6" name="Google Shape;646;p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7" name="Google Shape;647;p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8" name="Google Shape;648;p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Tree>
    <p:extLst>
      <p:ext uri="{BB962C8B-B14F-4D97-AF65-F5344CB8AC3E}">
        <p14:creationId xmlns:p14="http://schemas.microsoft.com/office/powerpoint/2010/main" val="118430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4"/>
        <p:cNvGrpSpPr/>
        <p:nvPr/>
      </p:nvGrpSpPr>
      <p:grpSpPr>
        <a:xfrm>
          <a:off x="0" y="0"/>
          <a:ext cx="0" cy="0"/>
          <a:chOff x="0" y="0"/>
          <a:chExt cx="0" cy="0"/>
        </a:xfrm>
      </p:grpSpPr>
      <p:sp>
        <p:nvSpPr>
          <p:cNvPr id="545" name="Google Shape;54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46" name="Google Shape;546;p6"/>
          <p:cNvGrpSpPr/>
          <p:nvPr/>
        </p:nvGrpSpPr>
        <p:grpSpPr>
          <a:xfrm>
            <a:off x="169726" y="210435"/>
            <a:ext cx="8766211" cy="4810862"/>
            <a:chOff x="169726" y="210435"/>
            <a:chExt cx="8766211" cy="4810862"/>
          </a:xfrm>
        </p:grpSpPr>
        <p:grpSp>
          <p:nvGrpSpPr>
            <p:cNvPr id="547" name="Google Shape;547;p6"/>
            <p:cNvGrpSpPr/>
            <p:nvPr/>
          </p:nvGrpSpPr>
          <p:grpSpPr>
            <a:xfrm>
              <a:off x="8606851" y="210435"/>
              <a:ext cx="329086" cy="329067"/>
              <a:chOff x="580825" y="880250"/>
              <a:chExt cx="439250" cy="439225"/>
            </a:xfrm>
          </p:grpSpPr>
          <p:sp>
            <p:nvSpPr>
              <p:cNvPr id="548" name="Google Shape;548;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9" name="Google Shape;549;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0" name="Google Shape;550;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1" name="Google Shape;551;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2" name="Google Shape;552;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53" name="Google Shape;553;p6"/>
            <p:cNvGrpSpPr/>
            <p:nvPr/>
          </p:nvGrpSpPr>
          <p:grpSpPr>
            <a:xfrm>
              <a:off x="8430764" y="4417010"/>
              <a:ext cx="495976" cy="604287"/>
              <a:chOff x="8182789" y="313397"/>
              <a:chExt cx="495976" cy="604287"/>
            </a:xfrm>
          </p:grpSpPr>
          <p:grpSp>
            <p:nvGrpSpPr>
              <p:cNvPr id="554" name="Google Shape;554;p6"/>
              <p:cNvGrpSpPr/>
              <p:nvPr/>
            </p:nvGrpSpPr>
            <p:grpSpPr>
              <a:xfrm>
                <a:off x="8182789" y="313397"/>
                <a:ext cx="329086" cy="329067"/>
                <a:chOff x="580825" y="880250"/>
                <a:chExt cx="439250" cy="439225"/>
              </a:xfrm>
            </p:grpSpPr>
            <p:sp>
              <p:nvSpPr>
                <p:cNvPr id="555" name="Google Shape;555;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6"/>
              <p:cNvGrpSpPr/>
              <p:nvPr/>
            </p:nvGrpSpPr>
            <p:grpSpPr>
              <a:xfrm>
                <a:off x="8483035" y="721966"/>
                <a:ext cx="195730" cy="195719"/>
                <a:chOff x="580825" y="880250"/>
                <a:chExt cx="439250" cy="439225"/>
              </a:xfrm>
            </p:grpSpPr>
            <p:sp>
              <p:nvSpPr>
                <p:cNvPr id="561" name="Google Shape;561;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6"/>
            <p:cNvGrpSpPr/>
            <p:nvPr/>
          </p:nvGrpSpPr>
          <p:grpSpPr>
            <a:xfrm>
              <a:off x="169726" y="210435"/>
              <a:ext cx="329086" cy="329067"/>
              <a:chOff x="580825" y="880250"/>
              <a:chExt cx="439250" cy="439225"/>
            </a:xfrm>
          </p:grpSpPr>
          <p:sp>
            <p:nvSpPr>
              <p:cNvPr id="567" name="Google Shape;567;p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2"/>
        <p:cNvGrpSpPr/>
        <p:nvPr/>
      </p:nvGrpSpPr>
      <p:grpSpPr>
        <a:xfrm>
          <a:off x="0" y="0"/>
          <a:ext cx="0" cy="0"/>
          <a:chOff x="0" y="0"/>
          <a:chExt cx="0" cy="0"/>
        </a:xfrm>
      </p:grpSpPr>
      <p:sp>
        <p:nvSpPr>
          <p:cNvPr id="653" name="Google Shape;653;p11"/>
          <p:cNvSpPr txBox="1">
            <a:spLocks noGrp="1"/>
          </p:cNvSpPr>
          <p:nvPr>
            <p:ph type="title" hasCustomPrompt="1"/>
          </p:nvPr>
        </p:nvSpPr>
        <p:spPr>
          <a:xfrm>
            <a:off x="713225" y="1247412"/>
            <a:ext cx="3366000" cy="18465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4" name="Google Shape;654;p11"/>
          <p:cNvSpPr txBox="1">
            <a:spLocks noGrp="1"/>
          </p:cNvSpPr>
          <p:nvPr>
            <p:ph type="subTitle" idx="1"/>
          </p:nvPr>
        </p:nvSpPr>
        <p:spPr>
          <a:xfrm>
            <a:off x="713225" y="3195275"/>
            <a:ext cx="3366000" cy="70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655" name="Google Shape;655;p11"/>
          <p:cNvGrpSpPr/>
          <p:nvPr/>
        </p:nvGrpSpPr>
        <p:grpSpPr>
          <a:xfrm>
            <a:off x="8266251" y="4678835"/>
            <a:ext cx="329086" cy="329067"/>
            <a:chOff x="580825" y="880250"/>
            <a:chExt cx="439250" cy="439225"/>
          </a:xfrm>
        </p:grpSpPr>
        <p:sp>
          <p:nvSpPr>
            <p:cNvPr id="656" name="Google Shape;656;p1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57" name="Google Shape;657;p1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58" name="Google Shape;658;p1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59" name="Google Shape;659;p1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0" name="Google Shape;660;p1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661" name="Google Shape;661;p11"/>
          <p:cNvGrpSpPr/>
          <p:nvPr/>
        </p:nvGrpSpPr>
        <p:grpSpPr>
          <a:xfrm>
            <a:off x="247876" y="277103"/>
            <a:ext cx="8347448" cy="4522615"/>
            <a:chOff x="247876" y="277103"/>
            <a:chExt cx="8347448" cy="4522615"/>
          </a:xfrm>
        </p:grpSpPr>
        <p:grpSp>
          <p:nvGrpSpPr>
            <p:cNvPr id="662" name="Google Shape;662;p11"/>
            <p:cNvGrpSpPr/>
            <p:nvPr/>
          </p:nvGrpSpPr>
          <p:grpSpPr>
            <a:xfrm>
              <a:off x="8266239" y="374960"/>
              <a:ext cx="329086" cy="329067"/>
              <a:chOff x="580825" y="880250"/>
              <a:chExt cx="439250" cy="439225"/>
            </a:xfrm>
          </p:grpSpPr>
          <p:sp>
            <p:nvSpPr>
              <p:cNvPr id="663" name="Google Shape;663;p1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4" name="Google Shape;664;p1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5" name="Google Shape;665;p1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6" name="Google Shape;666;p1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7" name="Google Shape;667;p1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668" name="Google Shape;668;p11"/>
            <p:cNvGrpSpPr/>
            <p:nvPr/>
          </p:nvGrpSpPr>
          <p:grpSpPr>
            <a:xfrm>
              <a:off x="247876" y="277103"/>
              <a:ext cx="759276" cy="524787"/>
              <a:chOff x="5419301" y="560366"/>
              <a:chExt cx="759276" cy="524787"/>
            </a:xfrm>
          </p:grpSpPr>
          <p:grpSp>
            <p:nvGrpSpPr>
              <p:cNvPr id="669" name="Google Shape;669;p11"/>
              <p:cNvGrpSpPr/>
              <p:nvPr/>
            </p:nvGrpSpPr>
            <p:grpSpPr>
              <a:xfrm flipH="1">
                <a:off x="5419301" y="756085"/>
                <a:ext cx="329086" cy="329067"/>
                <a:chOff x="580825" y="880250"/>
                <a:chExt cx="439250" cy="439225"/>
              </a:xfrm>
            </p:grpSpPr>
            <p:sp>
              <p:nvSpPr>
                <p:cNvPr id="670" name="Google Shape;670;p1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11"/>
              <p:cNvGrpSpPr/>
              <p:nvPr/>
            </p:nvGrpSpPr>
            <p:grpSpPr>
              <a:xfrm>
                <a:off x="5982847" y="560366"/>
                <a:ext cx="195730" cy="195719"/>
                <a:chOff x="580825" y="880250"/>
                <a:chExt cx="439250" cy="439225"/>
              </a:xfrm>
            </p:grpSpPr>
            <p:sp>
              <p:nvSpPr>
                <p:cNvPr id="676" name="Google Shape;676;p1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1"/>
            <p:cNvGrpSpPr/>
            <p:nvPr/>
          </p:nvGrpSpPr>
          <p:grpSpPr>
            <a:xfrm>
              <a:off x="598732" y="4604000"/>
              <a:ext cx="228981" cy="195719"/>
              <a:chOff x="580825" y="880250"/>
              <a:chExt cx="439250" cy="439225"/>
            </a:xfrm>
          </p:grpSpPr>
          <p:sp>
            <p:nvSpPr>
              <p:cNvPr id="682" name="Google Shape;682;p1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91880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687"/>
        <p:cNvGrpSpPr/>
        <p:nvPr/>
      </p:nvGrpSpPr>
      <p:grpSpPr>
        <a:xfrm>
          <a:off x="0" y="0"/>
          <a:ext cx="0" cy="0"/>
          <a:chOff x="0" y="0"/>
          <a:chExt cx="0" cy="0"/>
        </a:xfrm>
      </p:grpSpPr>
    </p:spTree>
    <p:extLst>
      <p:ext uri="{BB962C8B-B14F-4D97-AF65-F5344CB8AC3E}">
        <p14:creationId xmlns:p14="http://schemas.microsoft.com/office/powerpoint/2010/main" val="190823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88"/>
        <p:cNvGrpSpPr/>
        <p:nvPr/>
      </p:nvGrpSpPr>
      <p:grpSpPr>
        <a:xfrm>
          <a:off x="0" y="0"/>
          <a:ext cx="0" cy="0"/>
          <a:chOff x="0" y="0"/>
          <a:chExt cx="0" cy="0"/>
        </a:xfrm>
      </p:grpSpPr>
      <p:sp>
        <p:nvSpPr>
          <p:cNvPr id="689" name="Google Shape;68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0" name="Google Shape;690;p13"/>
          <p:cNvSpPr txBox="1">
            <a:spLocks noGrp="1"/>
          </p:cNvSpPr>
          <p:nvPr>
            <p:ph type="subTitle" idx="1"/>
          </p:nvPr>
        </p:nvSpPr>
        <p:spPr>
          <a:xfrm>
            <a:off x="720000" y="20853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1" name="Google Shape;691;p13"/>
          <p:cNvSpPr txBox="1">
            <a:spLocks noGrp="1"/>
          </p:cNvSpPr>
          <p:nvPr>
            <p:ph type="subTitle" idx="2"/>
          </p:nvPr>
        </p:nvSpPr>
        <p:spPr>
          <a:xfrm>
            <a:off x="3085896" y="20853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2" name="Google Shape;692;p13"/>
          <p:cNvSpPr txBox="1">
            <a:spLocks noGrp="1"/>
          </p:cNvSpPr>
          <p:nvPr>
            <p:ph type="subTitle" idx="3"/>
          </p:nvPr>
        </p:nvSpPr>
        <p:spPr>
          <a:xfrm>
            <a:off x="720000" y="38280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3" name="Google Shape;693;p13"/>
          <p:cNvSpPr txBox="1">
            <a:spLocks noGrp="1"/>
          </p:cNvSpPr>
          <p:nvPr>
            <p:ph type="subTitle" idx="4"/>
          </p:nvPr>
        </p:nvSpPr>
        <p:spPr>
          <a:xfrm>
            <a:off x="3085896" y="38280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4" name="Google Shape;694;p13"/>
          <p:cNvSpPr txBox="1">
            <a:spLocks noGrp="1"/>
          </p:cNvSpPr>
          <p:nvPr>
            <p:ph type="subTitle" idx="5"/>
          </p:nvPr>
        </p:nvSpPr>
        <p:spPr>
          <a:xfrm>
            <a:off x="5451799" y="20853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5" name="Google Shape;695;p13"/>
          <p:cNvSpPr txBox="1">
            <a:spLocks noGrp="1"/>
          </p:cNvSpPr>
          <p:nvPr>
            <p:ph type="subTitle" idx="6"/>
          </p:nvPr>
        </p:nvSpPr>
        <p:spPr>
          <a:xfrm>
            <a:off x="5451799" y="38280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6" name="Google Shape;696;p13"/>
          <p:cNvSpPr txBox="1">
            <a:spLocks noGrp="1"/>
          </p:cNvSpPr>
          <p:nvPr>
            <p:ph type="title" idx="7" hasCustomPrompt="1"/>
          </p:nvPr>
        </p:nvSpPr>
        <p:spPr>
          <a:xfrm>
            <a:off x="824775" y="1247200"/>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7" name="Google Shape;697;p13"/>
          <p:cNvSpPr txBox="1">
            <a:spLocks noGrp="1"/>
          </p:cNvSpPr>
          <p:nvPr>
            <p:ph type="title" idx="8" hasCustomPrompt="1"/>
          </p:nvPr>
        </p:nvSpPr>
        <p:spPr>
          <a:xfrm>
            <a:off x="824775" y="2989325"/>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8" name="Google Shape;698;p13"/>
          <p:cNvSpPr txBox="1">
            <a:spLocks noGrp="1"/>
          </p:cNvSpPr>
          <p:nvPr>
            <p:ph type="title" idx="9" hasCustomPrompt="1"/>
          </p:nvPr>
        </p:nvSpPr>
        <p:spPr>
          <a:xfrm>
            <a:off x="3190674" y="1247200"/>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9" name="Google Shape;699;p13"/>
          <p:cNvSpPr txBox="1">
            <a:spLocks noGrp="1"/>
          </p:cNvSpPr>
          <p:nvPr>
            <p:ph type="title" idx="13" hasCustomPrompt="1"/>
          </p:nvPr>
        </p:nvSpPr>
        <p:spPr>
          <a:xfrm>
            <a:off x="3190674" y="2989325"/>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0" name="Google Shape;700;p13"/>
          <p:cNvSpPr txBox="1">
            <a:spLocks noGrp="1"/>
          </p:cNvSpPr>
          <p:nvPr>
            <p:ph type="title" idx="14" hasCustomPrompt="1"/>
          </p:nvPr>
        </p:nvSpPr>
        <p:spPr>
          <a:xfrm>
            <a:off x="5556575" y="1247200"/>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1" name="Google Shape;701;p13"/>
          <p:cNvSpPr txBox="1">
            <a:spLocks noGrp="1"/>
          </p:cNvSpPr>
          <p:nvPr>
            <p:ph type="title" idx="15" hasCustomPrompt="1"/>
          </p:nvPr>
        </p:nvSpPr>
        <p:spPr>
          <a:xfrm>
            <a:off x="5556575" y="2989325"/>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2" name="Google Shape;702;p13"/>
          <p:cNvSpPr txBox="1">
            <a:spLocks noGrp="1"/>
          </p:cNvSpPr>
          <p:nvPr>
            <p:ph type="subTitle" idx="16"/>
          </p:nvPr>
        </p:nvSpPr>
        <p:spPr>
          <a:xfrm>
            <a:off x="720000" y="1732012"/>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3" name="Google Shape;703;p13"/>
          <p:cNvSpPr txBox="1">
            <a:spLocks noGrp="1"/>
          </p:cNvSpPr>
          <p:nvPr>
            <p:ph type="subTitle" idx="17"/>
          </p:nvPr>
        </p:nvSpPr>
        <p:spPr>
          <a:xfrm>
            <a:off x="3085896" y="1732012"/>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4" name="Google Shape;704;p13"/>
          <p:cNvSpPr txBox="1">
            <a:spLocks noGrp="1"/>
          </p:cNvSpPr>
          <p:nvPr>
            <p:ph type="subTitle" idx="18"/>
          </p:nvPr>
        </p:nvSpPr>
        <p:spPr>
          <a:xfrm>
            <a:off x="5451799" y="1732012"/>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5" name="Google Shape;705;p13"/>
          <p:cNvSpPr txBox="1">
            <a:spLocks noGrp="1"/>
          </p:cNvSpPr>
          <p:nvPr>
            <p:ph type="subTitle" idx="19"/>
          </p:nvPr>
        </p:nvSpPr>
        <p:spPr>
          <a:xfrm>
            <a:off x="720000" y="3474200"/>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6" name="Google Shape;706;p13"/>
          <p:cNvSpPr txBox="1">
            <a:spLocks noGrp="1"/>
          </p:cNvSpPr>
          <p:nvPr>
            <p:ph type="subTitle" idx="20"/>
          </p:nvPr>
        </p:nvSpPr>
        <p:spPr>
          <a:xfrm>
            <a:off x="3085896" y="3474200"/>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7" name="Google Shape;707;p13"/>
          <p:cNvSpPr txBox="1">
            <a:spLocks noGrp="1"/>
          </p:cNvSpPr>
          <p:nvPr>
            <p:ph type="subTitle" idx="21"/>
          </p:nvPr>
        </p:nvSpPr>
        <p:spPr>
          <a:xfrm>
            <a:off x="5451799" y="3474200"/>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08" name="Google Shape;708;p13"/>
          <p:cNvGrpSpPr/>
          <p:nvPr/>
        </p:nvGrpSpPr>
        <p:grpSpPr>
          <a:xfrm>
            <a:off x="4474135" y="4818066"/>
            <a:ext cx="195730" cy="195719"/>
            <a:chOff x="580825" y="880250"/>
            <a:chExt cx="439250" cy="439225"/>
          </a:xfrm>
        </p:grpSpPr>
        <p:sp>
          <p:nvSpPr>
            <p:cNvPr id="709" name="Google Shape;709;p1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13"/>
          <p:cNvGrpSpPr/>
          <p:nvPr/>
        </p:nvGrpSpPr>
        <p:grpSpPr>
          <a:xfrm>
            <a:off x="231410" y="135200"/>
            <a:ext cx="8678453" cy="439225"/>
            <a:chOff x="231410" y="135200"/>
            <a:chExt cx="8678453" cy="439225"/>
          </a:xfrm>
        </p:grpSpPr>
        <p:grpSp>
          <p:nvGrpSpPr>
            <p:cNvPr id="715" name="Google Shape;715;p13"/>
            <p:cNvGrpSpPr/>
            <p:nvPr/>
          </p:nvGrpSpPr>
          <p:grpSpPr>
            <a:xfrm>
              <a:off x="231410" y="249316"/>
              <a:ext cx="195730" cy="195719"/>
              <a:chOff x="580825" y="880250"/>
              <a:chExt cx="439250" cy="439225"/>
            </a:xfrm>
          </p:grpSpPr>
          <p:sp>
            <p:nvSpPr>
              <p:cNvPr id="716" name="Google Shape;716;p1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3"/>
            <p:cNvGrpSpPr/>
            <p:nvPr/>
          </p:nvGrpSpPr>
          <p:grpSpPr>
            <a:xfrm>
              <a:off x="8470613" y="135200"/>
              <a:ext cx="439250" cy="439225"/>
              <a:chOff x="580825" y="880250"/>
              <a:chExt cx="439250" cy="439225"/>
            </a:xfrm>
          </p:grpSpPr>
          <p:sp>
            <p:nvSpPr>
              <p:cNvPr id="722" name="Google Shape;722;p1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3002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27"/>
        <p:cNvGrpSpPr/>
        <p:nvPr/>
      </p:nvGrpSpPr>
      <p:grpSpPr>
        <a:xfrm>
          <a:off x="0" y="0"/>
          <a:ext cx="0" cy="0"/>
          <a:chOff x="0" y="0"/>
          <a:chExt cx="0" cy="0"/>
        </a:xfrm>
      </p:grpSpPr>
      <p:sp>
        <p:nvSpPr>
          <p:cNvPr id="728" name="Google Shape;728;p14"/>
          <p:cNvSpPr txBox="1">
            <a:spLocks noGrp="1"/>
          </p:cNvSpPr>
          <p:nvPr>
            <p:ph type="title"/>
          </p:nvPr>
        </p:nvSpPr>
        <p:spPr>
          <a:xfrm>
            <a:off x="3052375" y="3504000"/>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9" name="Google Shape;729;p14"/>
          <p:cNvSpPr txBox="1">
            <a:spLocks noGrp="1"/>
          </p:cNvSpPr>
          <p:nvPr>
            <p:ph type="subTitle" idx="1"/>
          </p:nvPr>
        </p:nvSpPr>
        <p:spPr>
          <a:xfrm>
            <a:off x="3052375" y="977700"/>
            <a:ext cx="5378400" cy="2415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730" name="Google Shape;730;p14"/>
          <p:cNvGrpSpPr/>
          <p:nvPr/>
        </p:nvGrpSpPr>
        <p:grpSpPr>
          <a:xfrm>
            <a:off x="372664" y="277103"/>
            <a:ext cx="8437751" cy="524787"/>
            <a:chOff x="372664" y="277103"/>
            <a:chExt cx="8437751" cy="524787"/>
          </a:xfrm>
        </p:grpSpPr>
        <p:grpSp>
          <p:nvGrpSpPr>
            <p:cNvPr id="731" name="Google Shape;731;p14"/>
            <p:cNvGrpSpPr/>
            <p:nvPr/>
          </p:nvGrpSpPr>
          <p:grpSpPr>
            <a:xfrm>
              <a:off x="372664" y="277110"/>
              <a:ext cx="329086" cy="329067"/>
              <a:chOff x="580825" y="880250"/>
              <a:chExt cx="439250" cy="439225"/>
            </a:xfrm>
          </p:grpSpPr>
          <p:sp>
            <p:nvSpPr>
              <p:cNvPr id="732" name="Google Shape;732;p1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3" name="Google Shape;733;p1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4" name="Google Shape;734;p1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5" name="Google Shape;735;p1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6" name="Google Shape;736;p1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737" name="Google Shape;737;p14"/>
            <p:cNvGrpSpPr/>
            <p:nvPr/>
          </p:nvGrpSpPr>
          <p:grpSpPr>
            <a:xfrm>
              <a:off x="8051139" y="277103"/>
              <a:ext cx="759276" cy="524787"/>
              <a:chOff x="7933901" y="277103"/>
              <a:chExt cx="759276" cy="524787"/>
            </a:xfrm>
          </p:grpSpPr>
          <p:grpSp>
            <p:nvGrpSpPr>
              <p:cNvPr id="738" name="Google Shape;738;p14"/>
              <p:cNvGrpSpPr/>
              <p:nvPr/>
            </p:nvGrpSpPr>
            <p:grpSpPr>
              <a:xfrm>
                <a:off x="8364091" y="472822"/>
                <a:ext cx="329086" cy="329067"/>
                <a:chOff x="580825" y="880250"/>
                <a:chExt cx="439250" cy="439225"/>
              </a:xfrm>
            </p:grpSpPr>
            <p:sp>
              <p:nvSpPr>
                <p:cNvPr id="739" name="Google Shape;739;p1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4"/>
              <p:cNvGrpSpPr/>
              <p:nvPr/>
            </p:nvGrpSpPr>
            <p:grpSpPr>
              <a:xfrm flipH="1">
                <a:off x="7933901" y="277103"/>
                <a:ext cx="195730" cy="195719"/>
                <a:chOff x="580825" y="880250"/>
                <a:chExt cx="439250" cy="439225"/>
              </a:xfrm>
            </p:grpSpPr>
            <p:sp>
              <p:nvSpPr>
                <p:cNvPr id="745" name="Google Shape;745;p1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0" name="Google Shape;750;p14"/>
          <p:cNvGrpSpPr/>
          <p:nvPr/>
        </p:nvGrpSpPr>
        <p:grpSpPr>
          <a:xfrm>
            <a:off x="8235437" y="4277391"/>
            <a:ext cx="918338" cy="866109"/>
            <a:chOff x="8235437" y="4277391"/>
            <a:chExt cx="918338" cy="866109"/>
          </a:xfrm>
        </p:grpSpPr>
        <p:grpSp>
          <p:nvGrpSpPr>
            <p:cNvPr id="751" name="Google Shape;751;p14"/>
            <p:cNvGrpSpPr/>
            <p:nvPr/>
          </p:nvGrpSpPr>
          <p:grpSpPr>
            <a:xfrm>
              <a:off x="8235437" y="4435513"/>
              <a:ext cx="390683" cy="707987"/>
              <a:chOff x="9512787" y="4410018"/>
              <a:chExt cx="390683" cy="707987"/>
            </a:xfrm>
          </p:grpSpPr>
          <p:sp>
            <p:nvSpPr>
              <p:cNvPr id="752" name="Google Shape;752;p14"/>
              <p:cNvSpPr/>
              <p:nvPr/>
            </p:nvSpPr>
            <p:spPr>
              <a:xfrm flipH="1">
                <a:off x="9846098" y="4779298"/>
                <a:ext cx="6711" cy="6711"/>
              </a:xfrm>
              <a:custGeom>
                <a:avLst/>
                <a:gdLst/>
                <a:ahLst/>
                <a:cxnLst/>
                <a:rect l="l" t="t" r="r" b="b"/>
                <a:pathLst>
                  <a:path w="153" h="153" extrusionOk="0">
                    <a:moveTo>
                      <a:pt x="61" y="1"/>
                    </a:moveTo>
                    <a:cubicBezTo>
                      <a:pt x="31" y="1"/>
                      <a:pt x="0" y="31"/>
                      <a:pt x="0" y="62"/>
                    </a:cubicBezTo>
                    <a:cubicBezTo>
                      <a:pt x="0" y="122"/>
                      <a:pt x="31" y="153"/>
                      <a:pt x="61" y="153"/>
                    </a:cubicBezTo>
                    <a:cubicBezTo>
                      <a:pt x="91" y="153"/>
                      <a:pt x="152" y="122"/>
                      <a:pt x="152" y="62"/>
                    </a:cubicBezTo>
                    <a:cubicBezTo>
                      <a:pt x="15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9591476" y="4411334"/>
                <a:ext cx="269360" cy="400026"/>
              </a:xfrm>
              <a:custGeom>
                <a:avLst/>
                <a:gdLst/>
                <a:ahLst/>
                <a:cxnLst/>
                <a:rect l="l" t="t" r="r" b="b"/>
                <a:pathLst>
                  <a:path w="6141" h="9120" extrusionOk="0">
                    <a:moveTo>
                      <a:pt x="3071" y="1"/>
                    </a:moveTo>
                    <a:cubicBezTo>
                      <a:pt x="1369" y="1"/>
                      <a:pt x="1" y="2037"/>
                      <a:pt x="1" y="4560"/>
                    </a:cubicBezTo>
                    <a:cubicBezTo>
                      <a:pt x="1" y="7083"/>
                      <a:pt x="1369" y="9119"/>
                      <a:pt x="3071" y="9119"/>
                    </a:cubicBezTo>
                    <a:cubicBezTo>
                      <a:pt x="4743" y="9119"/>
                      <a:pt x="6141" y="7083"/>
                      <a:pt x="6141" y="4560"/>
                    </a:cubicBezTo>
                    <a:cubicBezTo>
                      <a:pt x="6141" y="2037"/>
                      <a:pt x="4743"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9738108" y="4410018"/>
                <a:ext cx="80049" cy="401342"/>
              </a:xfrm>
              <a:custGeom>
                <a:avLst/>
                <a:gdLst/>
                <a:ahLst/>
                <a:cxnLst/>
                <a:rect l="l" t="t" r="r" b="b"/>
                <a:pathLst>
                  <a:path w="1825" h="9150" extrusionOk="0">
                    <a:moveTo>
                      <a:pt x="1824" y="0"/>
                    </a:moveTo>
                    <a:lnTo>
                      <a:pt x="1824" y="0"/>
                    </a:lnTo>
                    <a:cubicBezTo>
                      <a:pt x="1672" y="61"/>
                      <a:pt x="1581" y="152"/>
                      <a:pt x="1459" y="274"/>
                    </a:cubicBezTo>
                    <a:cubicBezTo>
                      <a:pt x="1459" y="304"/>
                      <a:pt x="1429" y="334"/>
                      <a:pt x="1399" y="365"/>
                    </a:cubicBezTo>
                    <a:cubicBezTo>
                      <a:pt x="1399" y="365"/>
                      <a:pt x="1368" y="395"/>
                      <a:pt x="1368" y="426"/>
                    </a:cubicBezTo>
                    <a:cubicBezTo>
                      <a:pt x="1307" y="486"/>
                      <a:pt x="1216" y="608"/>
                      <a:pt x="1125" y="730"/>
                    </a:cubicBezTo>
                    <a:cubicBezTo>
                      <a:pt x="821" y="1186"/>
                      <a:pt x="548" y="1733"/>
                      <a:pt x="335" y="2310"/>
                    </a:cubicBezTo>
                    <a:cubicBezTo>
                      <a:pt x="152" y="2888"/>
                      <a:pt x="61" y="3465"/>
                      <a:pt x="31" y="3891"/>
                    </a:cubicBezTo>
                    <a:cubicBezTo>
                      <a:pt x="31" y="4134"/>
                      <a:pt x="0" y="4286"/>
                      <a:pt x="0" y="4408"/>
                    </a:cubicBezTo>
                    <a:cubicBezTo>
                      <a:pt x="0" y="4529"/>
                      <a:pt x="0" y="4620"/>
                      <a:pt x="0" y="4620"/>
                    </a:cubicBezTo>
                    <a:cubicBezTo>
                      <a:pt x="0" y="4620"/>
                      <a:pt x="31" y="4894"/>
                      <a:pt x="61" y="5319"/>
                    </a:cubicBezTo>
                    <a:cubicBezTo>
                      <a:pt x="92" y="5532"/>
                      <a:pt x="122" y="5775"/>
                      <a:pt x="152" y="6049"/>
                    </a:cubicBezTo>
                    <a:cubicBezTo>
                      <a:pt x="213" y="6322"/>
                      <a:pt x="304" y="6596"/>
                      <a:pt x="396" y="6900"/>
                    </a:cubicBezTo>
                    <a:cubicBezTo>
                      <a:pt x="456" y="7204"/>
                      <a:pt x="608" y="7477"/>
                      <a:pt x="700" y="7751"/>
                    </a:cubicBezTo>
                    <a:cubicBezTo>
                      <a:pt x="791" y="8025"/>
                      <a:pt x="943" y="8298"/>
                      <a:pt x="1034" y="8541"/>
                    </a:cubicBezTo>
                    <a:cubicBezTo>
                      <a:pt x="1095" y="8632"/>
                      <a:pt x="1156" y="8724"/>
                      <a:pt x="1156" y="8784"/>
                    </a:cubicBezTo>
                    <a:cubicBezTo>
                      <a:pt x="1247" y="8936"/>
                      <a:pt x="1307" y="9028"/>
                      <a:pt x="1429" y="9149"/>
                    </a:cubicBezTo>
                    <a:cubicBezTo>
                      <a:pt x="1399" y="8997"/>
                      <a:pt x="1368" y="8876"/>
                      <a:pt x="1277" y="8724"/>
                    </a:cubicBezTo>
                    <a:cubicBezTo>
                      <a:pt x="1247" y="8663"/>
                      <a:pt x="1216" y="8602"/>
                      <a:pt x="1156" y="8481"/>
                    </a:cubicBezTo>
                    <a:cubicBezTo>
                      <a:pt x="1034" y="8268"/>
                      <a:pt x="912" y="7994"/>
                      <a:pt x="821" y="7721"/>
                    </a:cubicBezTo>
                    <a:cubicBezTo>
                      <a:pt x="700" y="7417"/>
                      <a:pt x="578" y="7143"/>
                      <a:pt x="487" y="6870"/>
                    </a:cubicBezTo>
                    <a:cubicBezTo>
                      <a:pt x="426" y="6566"/>
                      <a:pt x="335" y="6292"/>
                      <a:pt x="274" y="6018"/>
                    </a:cubicBezTo>
                    <a:cubicBezTo>
                      <a:pt x="244" y="5745"/>
                      <a:pt x="213" y="5502"/>
                      <a:pt x="183" y="5289"/>
                    </a:cubicBezTo>
                    <a:cubicBezTo>
                      <a:pt x="122" y="4894"/>
                      <a:pt x="122" y="4620"/>
                      <a:pt x="122" y="4620"/>
                    </a:cubicBezTo>
                    <a:cubicBezTo>
                      <a:pt x="122" y="4620"/>
                      <a:pt x="122" y="4529"/>
                      <a:pt x="122" y="4408"/>
                    </a:cubicBezTo>
                    <a:cubicBezTo>
                      <a:pt x="122" y="4286"/>
                      <a:pt x="152" y="4134"/>
                      <a:pt x="152" y="3921"/>
                    </a:cubicBezTo>
                    <a:cubicBezTo>
                      <a:pt x="183" y="3496"/>
                      <a:pt x="274" y="2918"/>
                      <a:pt x="456" y="2371"/>
                    </a:cubicBezTo>
                    <a:cubicBezTo>
                      <a:pt x="639" y="1793"/>
                      <a:pt x="943" y="1216"/>
                      <a:pt x="1247" y="790"/>
                    </a:cubicBezTo>
                    <a:cubicBezTo>
                      <a:pt x="1307" y="699"/>
                      <a:pt x="1399" y="578"/>
                      <a:pt x="1459" y="486"/>
                    </a:cubicBezTo>
                    <a:cubicBezTo>
                      <a:pt x="1459" y="486"/>
                      <a:pt x="1490" y="456"/>
                      <a:pt x="1490" y="426"/>
                    </a:cubicBezTo>
                    <a:cubicBezTo>
                      <a:pt x="1520" y="395"/>
                      <a:pt x="1551" y="365"/>
                      <a:pt x="1551" y="365"/>
                    </a:cubicBezTo>
                    <a:cubicBezTo>
                      <a:pt x="1672" y="213"/>
                      <a:pt x="1733" y="122"/>
                      <a:pt x="1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9634110" y="4412650"/>
                <a:ext cx="73382" cy="394719"/>
              </a:xfrm>
              <a:custGeom>
                <a:avLst/>
                <a:gdLst/>
                <a:ahLst/>
                <a:cxnLst/>
                <a:rect l="l" t="t" r="r" b="b"/>
                <a:pathLst>
                  <a:path w="1673" h="8999" extrusionOk="0">
                    <a:moveTo>
                      <a:pt x="0" y="1"/>
                    </a:moveTo>
                    <a:lnTo>
                      <a:pt x="0" y="1"/>
                    </a:lnTo>
                    <a:cubicBezTo>
                      <a:pt x="61" y="153"/>
                      <a:pt x="92" y="244"/>
                      <a:pt x="213" y="396"/>
                    </a:cubicBezTo>
                    <a:cubicBezTo>
                      <a:pt x="213" y="426"/>
                      <a:pt x="243" y="457"/>
                      <a:pt x="243" y="487"/>
                    </a:cubicBezTo>
                    <a:cubicBezTo>
                      <a:pt x="304" y="609"/>
                      <a:pt x="395" y="730"/>
                      <a:pt x="487" y="882"/>
                    </a:cubicBezTo>
                    <a:cubicBezTo>
                      <a:pt x="730" y="1308"/>
                      <a:pt x="973" y="1885"/>
                      <a:pt x="1155" y="2433"/>
                    </a:cubicBezTo>
                    <a:cubicBezTo>
                      <a:pt x="1338" y="2980"/>
                      <a:pt x="1429" y="3557"/>
                      <a:pt x="1490" y="3952"/>
                    </a:cubicBezTo>
                    <a:cubicBezTo>
                      <a:pt x="1520" y="4165"/>
                      <a:pt x="1520" y="4317"/>
                      <a:pt x="1520" y="4439"/>
                    </a:cubicBezTo>
                    <a:cubicBezTo>
                      <a:pt x="1520" y="4560"/>
                      <a:pt x="1520" y="4621"/>
                      <a:pt x="1520" y="4621"/>
                    </a:cubicBezTo>
                    <a:cubicBezTo>
                      <a:pt x="1520" y="4621"/>
                      <a:pt x="1550" y="4895"/>
                      <a:pt x="1520" y="5290"/>
                    </a:cubicBezTo>
                    <a:cubicBezTo>
                      <a:pt x="1520" y="5411"/>
                      <a:pt x="1490" y="5533"/>
                      <a:pt x="1490" y="5624"/>
                    </a:cubicBezTo>
                    <a:cubicBezTo>
                      <a:pt x="1459" y="5746"/>
                      <a:pt x="1459" y="5867"/>
                      <a:pt x="1429" y="6019"/>
                    </a:cubicBezTo>
                    <a:cubicBezTo>
                      <a:pt x="1399" y="6141"/>
                      <a:pt x="1368" y="6262"/>
                      <a:pt x="1338" y="6414"/>
                    </a:cubicBezTo>
                    <a:cubicBezTo>
                      <a:pt x="1307" y="6536"/>
                      <a:pt x="1247" y="6688"/>
                      <a:pt x="1216" y="6810"/>
                    </a:cubicBezTo>
                    <a:cubicBezTo>
                      <a:pt x="1186" y="6962"/>
                      <a:pt x="1125" y="7114"/>
                      <a:pt x="1095" y="7235"/>
                    </a:cubicBezTo>
                    <a:cubicBezTo>
                      <a:pt x="1034" y="7387"/>
                      <a:pt x="973" y="7509"/>
                      <a:pt x="912" y="7630"/>
                    </a:cubicBezTo>
                    <a:cubicBezTo>
                      <a:pt x="791" y="7904"/>
                      <a:pt x="669" y="8177"/>
                      <a:pt x="517" y="8360"/>
                    </a:cubicBezTo>
                    <a:cubicBezTo>
                      <a:pt x="456" y="8481"/>
                      <a:pt x="395" y="8542"/>
                      <a:pt x="395" y="8603"/>
                    </a:cubicBezTo>
                    <a:cubicBezTo>
                      <a:pt x="274" y="8755"/>
                      <a:pt x="243" y="8846"/>
                      <a:pt x="183" y="8998"/>
                    </a:cubicBezTo>
                    <a:cubicBezTo>
                      <a:pt x="304" y="8907"/>
                      <a:pt x="395" y="8816"/>
                      <a:pt x="487" y="8664"/>
                    </a:cubicBezTo>
                    <a:cubicBezTo>
                      <a:pt x="517" y="8633"/>
                      <a:pt x="547" y="8542"/>
                      <a:pt x="639" y="8421"/>
                    </a:cubicBezTo>
                    <a:cubicBezTo>
                      <a:pt x="760" y="8238"/>
                      <a:pt x="882" y="7965"/>
                      <a:pt x="1003" y="7691"/>
                    </a:cubicBezTo>
                    <a:cubicBezTo>
                      <a:pt x="1064" y="7569"/>
                      <a:pt x="1155" y="7417"/>
                      <a:pt x="1186" y="7296"/>
                    </a:cubicBezTo>
                    <a:cubicBezTo>
                      <a:pt x="1247" y="7144"/>
                      <a:pt x="1277" y="6992"/>
                      <a:pt x="1338" y="6870"/>
                    </a:cubicBezTo>
                    <a:cubicBezTo>
                      <a:pt x="1368" y="6718"/>
                      <a:pt x="1429" y="6566"/>
                      <a:pt x="1459" y="6445"/>
                    </a:cubicBezTo>
                    <a:cubicBezTo>
                      <a:pt x="1490" y="6293"/>
                      <a:pt x="1520" y="6171"/>
                      <a:pt x="1550" y="6019"/>
                    </a:cubicBezTo>
                    <a:cubicBezTo>
                      <a:pt x="1550" y="5898"/>
                      <a:pt x="1581" y="5776"/>
                      <a:pt x="1611" y="5655"/>
                    </a:cubicBezTo>
                    <a:cubicBezTo>
                      <a:pt x="1611" y="5533"/>
                      <a:pt x="1611" y="5411"/>
                      <a:pt x="1642" y="5320"/>
                    </a:cubicBezTo>
                    <a:cubicBezTo>
                      <a:pt x="1672" y="4895"/>
                      <a:pt x="1642" y="4621"/>
                      <a:pt x="1642" y="4621"/>
                    </a:cubicBezTo>
                    <a:cubicBezTo>
                      <a:pt x="1642" y="4621"/>
                      <a:pt x="1642" y="4560"/>
                      <a:pt x="1642" y="4439"/>
                    </a:cubicBezTo>
                    <a:cubicBezTo>
                      <a:pt x="1642" y="4317"/>
                      <a:pt x="1642" y="4135"/>
                      <a:pt x="1611" y="3952"/>
                    </a:cubicBezTo>
                    <a:cubicBezTo>
                      <a:pt x="1550" y="3527"/>
                      <a:pt x="1459" y="2980"/>
                      <a:pt x="1277" y="2402"/>
                    </a:cubicBezTo>
                    <a:cubicBezTo>
                      <a:pt x="1095" y="1825"/>
                      <a:pt x="851" y="1278"/>
                      <a:pt x="578" y="822"/>
                    </a:cubicBezTo>
                    <a:cubicBezTo>
                      <a:pt x="517" y="700"/>
                      <a:pt x="456" y="578"/>
                      <a:pt x="395" y="487"/>
                    </a:cubicBezTo>
                    <a:cubicBezTo>
                      <a:pt x="395" y="487"/>
                      <a:pt x="365" y="457"/>
                      <a:pt x="365" y="426"/>
                    </a:cubicBezTo>
                    <a:cubicBezTo>
                      <a:pt x="335" y="396"/>
                      <a:pt x="304" y="366"/>
                      <a:pt x="304" y="335"/>
                    </a:cubicBezTo>
                    <a:cubicBezTo>
                      <a:pt x="213" y="183"/>
                      <a:pt x="122" y="12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flipH="1">
                <a:off x="9726134" y="4411334"/>
                <a:ext cx="41362" cy="396035"/>
              </a:xfrm>
              <a:custGeom>
                <a:avLst/>
                <a:gdLst/>
                <a:ahLst/>
                <a:cxnLst/>
                <a:rect l="l" t="t" r="r" b="b"/>
                <a:pathLst>
                  <a:path w="943" h="9029" extrusionOk="0">
                    <a:moveTo>
                      <a:pt x="943" y="1"/>
                    </a:moveTo>
                    <a:lnTo>
                      <a:pt x="943" y="1"/>
                    </a:lnTo>
                    <a:cubicBezTo>
                      <a:pt x="852" y="122"/>
                      <a:pt x="791" y="213"/>
                      <a:pt x="730" y="396"/>
                    </a:cubicBezTo>
                    <a:cubicBezTo>
                      <a:pt x="700" y="426"/>
                      <a:pt x="700" y="456"/>
                      <a:pt x="700" y="487"/>
                    </a:cubicBezTo>
                    <a:cubicBezTo>
                      <a:pt x="669" y="517"/>
                      <a:pt x="669" y="548"/>
                      <a:pt x="669" y="578"/>
                    </a:cubicBezTo>
                    <a:cubicBezTo>
                      <a:pt x="639" y="669"/>
                      <a:pt x="608" y="791"/>
                      <a:pt x="578" y="912"/>
                    </a:cubicBezTo>
                    <a:cubicBezTo>
                      <a:pt x="426" y="1368"/>
                      <a:pt x="304" y="1946"/>
                      <a:pt x="213" y="2493"/>
                    </a:cubicBezTo>
                    <a:cubicBezTo>
                      <a:pt x="122" y="3040"/>
                      <a:pt x="61" y="3587"/>
                      <a:pt x="31" y="3982"/>
                    </a:cubicBezTo>
                    <a:cubicBezTo>
                      <a:pt x="31" y="4378"/>
                      <a:pt x="31" y="4621"/>
                      <a:pt x="31" y="4621"/>
                    </a:cubicBezTo>
                    <a:cubicBezTo>
                      <a:pt x="31" y="4621"/>
                      <a:pt x="1" y="5654"/>
                      <a:pt x="152" y="6748"/>
                    </a:cubicBezTo>
                    <a:cubicBezTo>
                      <a:pt x="183" y="7022"/>
                      <a:pt x="213" y="7326"/>
                      <a:pt x="274" y="7599"/>
                    </a:cubicBezTo>
                    <a:cubicBezTo>
                      <a:pt x="304" y="7843"/>
                      <a:pt x="365" y="8147"/>
                      <a:pt x="426" y="8359"/>
                    </a:cubicBezTo>
                    <a:cubicBezTo>
                      <a:pt x="456" y="8481"/>
                      <a:pt x="487" y="8572"/>
                      <a:pt x="487" y="8633"/>
                    </a:cubicBezTo>
                    <a:cubicBezTo>
                      <a:pt x="548" y="8785"/>
                      <a:pt x="578" y="8906"/>
                      <a:pt x="669" y="9028"/>
                    </a:cubicBezTo>
                    <a:cubicBezTo>
                      <a:pt x="669" y="8876"/>
                      <a:pt x="639" y="8754"/>
                      <a:pt x="608" y="8602"/>
                    </a:cubicBezTo>
                    <a:cubicBezTo>
                      <a:pt x="608" y="8542"/>
                      <a:pt x="578" y="8451"/>
                      <a:pt x="548" y="8329"/>
                    </a:cubicBezTo>
                    <a:cubicBezTo>
                      <a:pt x="487" y="8116"/>
                      <a:pt x="426" y="7843"/>
                      <a:pt x="396" y="7569"/>
                    </a:cubicBezTo>
                    <a:cubicBezTo>
                      <a:pt x="335" y="7295"/>
                      <a:pt x="274" y="7022"/>
                      <a:pt x="244" y="6748"/>
                    </a:cubicBezTo>
                    <a:cubicBezTo>
                      <a:pt x="122" y="5624"/>
                      <a:pt x="152" y="4621"/>
                      <a:pt x="152" y="4621"/>
                    </a:cubicBezTo>
                    <a:cubicBezTo>
                      <a:pt x="152" y="4621"/>
                      <a:pt x="152" y="4378"/>
                      <a:pt x="152" y="3982"/>
                    </a:cubicBezTo>
                    <a:cubicBezTo>
                      <a:pt x="183" y="3587"/>
                      <a:pt x="244" y="3070"/>
                      <a:pt x="335" y="2523"/>
                    </a:cubicBezTo>
                    <a:cubicBezTo>
                      <a:pt x="426" y="1976"/>
                      <a:pt x="548" y="1399"/>
                      <a:pt x="669" y="943"/>
                    </a:cubicBezTo>
                    <a:cubicBezTo>
                      <a:pt x="700" y="821"/>
                      <a:pt x="760" y="700"/>
                      <a:pt x="791" y="608"/>
                    </a:cubicBezTo>
                    <a:cubicBezTo>
                      <a:pt x="791" y="578"/>
                      <a:pt x="791" y="548"/>
                      <a:pt x="791" y="548"/>
                    </a:cubicBezTo>
                    <a:cubicBezTo>
                      <a:pt x="821" y="487"/>
                      <a:pt x="821" y="456"/>
                      <a:pt x="821" y="426"/>
                    </a:cubicBezTo>
                    <a:cubicBezTo>
                      <a:pt x="882" y="274"/>
                      <a:pt x="912" y="153"/>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flipH="1">
                <a:off x="9675472" y="4411334"/>
                <a:ext cx="45354" cy="397350"/>
              </a:xfrm>
              <a:custGeom>
                <a:avLst/>
                <a:gdLst/>
                <a:ahLst/>
                <a:cxnLst/>
                <a:rect l="l" t="t" r="r" b="b"/>
                <a:pathLst>
                  <a:path w="1034" h="9059" extrusionOk="0">
                    <a:moveTo>
                      <a:pt x="0" y="1"/>
                    </a:moveTo>
                    <a:lnTo>
                      <a:pt x="0" y="1"/>
                    </a:lnTo>
                    <a:cubicBezTo>
                      <a:pt x="31" y="153"/>
                      <a:pt x="31" y="274"/>
                      <a:pt x="92" y="426"/>
                    </a:cubicBezTo>
                    <a:cubicBezTo>
                      <a:pt x="122" y="456"/>
                      <a:pt x="122" y="487"/>
                      <a:pt x="122" y="517"/>
                    </a:cubicBezTo>
                    <a:cubicBezTo>
                      <a:pt x="152" y="548"/>
                      <a:pt x="152" y="578"/>
                      <a:pt x="152" y="608"/>
                    </a:cubicBezTo>
                    <a:cubicBezTo>
                      <a:pt x="183" y="700"/>
                      <a:pt x="244" y="821"/>
                      <a:pt x="274" y="912"/>
                    </a:cubicBezTo>
                    <a:cubicBezTo>
                      <a:pt x="426" y="1399"/>
                      <a:pt x="578" y="1976"/>
                      <a:pt x="669" y="2523"/>
                    </a:cubicBezTo>
                    <a:cubicBezTo>
                      <a:pt x="882" y="3648"/>
                      <a:pt x="882" y="4651"/>
                      <a:pt x="882" y="4651"/>
                    </a:cubicBezTo>
                    <a:cubicBezTo>
                      <a:pt x="882" y="4651"/>
                      <a:pt x="912" y="4925"/>
                      <a:pt x="882" y="5320"/>
                    </a:cubicBezTo>
                    <a:cubicBezTo>
                      <a:pt x="882" y="5502"/>
                      <a:pt x="851" y="5745"/>
                      <a:pt x="821" y="5988"/>
                    </a:cubicBezTo>
                    <a:cubicBezTo>
                      <a:pt x="791" y="6262"/>
                      <a:pt x="760" y="6536"/>
                      <a:pt x="699" y="6809"/>
                    </a:cubicBezTo>
                    <a:cubicBezTo>
                      <a:pt x="669" y="7083"/>
                      <a:pt x="608" y="7356"/>
                      <a:pt x="517" y="7630"/>
                    </a:cubicBezTo>
                    <a:cubicBezTo>
                      <a:pt x="456" y="7903"/>
                      <a:pt x="396" y="8177"/>
                      <a:pt x="304" y="8390"/>
                    </a:cubicBezTo>
                    <a:cubicBezTo>
                      <a:pt x="244" y="8511"/>
                      <a:pt x="213" y="8602"/>
                      <a:pt x="213" y="8633"/>
                    </a:cubicBezTo>
                    <a:cubicBezTo>
                      <a:pt x="152" y="8815"/>
                      <a:pt x="122" y="8906"/>
                      <a:pt x="92" y="9058"/>
                    </a:cubicBezTo>
                    <a:cubicBezTo>
                      <a:pt x="183" y="8937"/>
                      <a:pt x="244" y="8846"/>
                      <a:pt x="304" y="8694"/>
                    </a:cubicBezTo>
                    <a:cubicBezTo>
                      <a:pt x="335" y="8633"/>
                      <a:pt x="365" y="8542"/>
                      <a:pt x="426" y="8420"/>
                    </a:cubicBezTo>
                    <a:cubicBezTo>
                      <a:pt x="517" y="8207"/>
                      <a:pt x="578" y="7934"/>
                      <a:pt x="639" y="7660"/>
                    </a:cubicBezTo>
                    <a:cubicBezTo>
                      <a:pt x="730" y="7387"/>
                      <a:pt x="791" y="7113"/>
                      <a:pt x="821" y="6809"/>
                    </a:cubicBezTo>
                    <a:cubicBezTo>
                      <a:pt x="882" y="6536"/>
                      <a:pt x="912" y="6262"/>
                      <a:pt x="943" y="6019"/>
                    </a:cubicBezTo>
                    <a:cubicBezTo>
                      <a:pt x="973" y="5745"/>
                      <a:pt x="1003" y="5533"/>
                      <a:pt x="1003" y="5320"/>
                    </a:cubicBezTo>
                    <a:cubicBezTo>
                      <a:pt x="1034" y="4925"/>
                      <a:pt x="1003" y="4651"/>
                      <a:pt x="1003" y="4651"/>
                    </a:cubicBezTo>
                    <a:cubicBezTo>
                      <a:pt x="1003" y="4651"/>
                      <a:pt x="1003" y="3618"/>
                      <a:pt x="791" y="2493"/>
                    </a:cubicBezTo>
                    <a:cubicBezTo>
                      <a:pt x="699" y="1946"/>
                      <a:pt x="547" y="1368"/>
                      <a:pt x="396" y="882"/>
                    </a:cubicBezTo>
                    <a:cubicBezTo>
                      <a:pt x="335" y="760"/>
                      <a:pt x="304" y="639"/>
                      <a:pt x="274" y="548"/>
                    </a:cubicBezTo>
                    <a:cubicBezTo>
                      <a:pt x="274" y="548"/>
                      <a:pt x="244" y="517"/>
                      <a:pt x="244" y="487"/>
                    </a:cubicBezTo>
                    <a:cubicBezTo>
                      <a:pt x="244" y="456"/>
                      <a:pt x="213" y="396"/>
                      <a:pt x="213" y="396"/>
                    </a:cubicBezTo>
                    <a:cubicBezTo>
                      <a:pt x="152" y="213"/>
                      <a:pt x="92" y="12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flipH="1">
                <a:off x="9532787" y="4583671"/>
                <a:ext cx="172029" cy="218348"/>
              </a:xfrm>
              <a:custGeom>
                <a:avLst/>
                <a:gdLst/>
                <a:ahLst/>
                <a:cxnLst/>
                <a:rect l="l" t="t" r="r" b="b"/>
                <a:pathLst>
                  <a:path w="3922" h="4978" extrusionOk="0">
                    <a:moveTo>
                      <a:pt x="1783" y="1"/>
                    </a:moveTo>
                    <a:cubicBezTo>
                      <a:pt x="1136" y="1"/>
                      <a:pt x="486" y="338"/>
                      <a:pt x="304" y="1512"/>
                    </a:cubicBezTo>
                    <a:cubicBezTo>
                      <a:pt x="0" y="3640"/>
                      <a:pt x="608" y="4765"/>
                      <a:pt x="608" y="4765"/>
                    </a:cubicBezTo>
                    <a:lnTo>
                      <a:pt x="1854" y="4977"/>
                    </a:lnTo>
                    <a:cubicBezTo>
                      <a:pt x="3921" y="2242"/>
                      <a:pt x="3678" y="813"/>
                      <a:pt x="3131" y="418"/>
                    </a:cubicBezTo>
                    <a:cubicBezTo>
                      <a:pt x="2868" y="238"/>
                      <a:pt x="2326" y="1"/>
                      <a:pt x="1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flipH="1">
                <a:off x="9643452" y="4585995"/>
                <a:ext cx="34695" cy="209356"/>
              </a:xfrm>
              <a:custGeom>
                <a:avLst/>
                <a:gdLst/>
                <a:ahLst/>
                <a:cxnLst/>
                <a:rect l="l" t="t" r="r" b="b"/>
                <a:pathLst>
                  <a:path w="791" h="4773" extrusionOk="0">
                    <a:moveTo>
                      <a:pt x="790" y="0"/>
                    </a:moveTo>
                    <a:lnTo>
                      <a:pt x="790" y="0"/>
                    </a:lnTo>
                    <a:cubicBezTo>
                      <a:pt x="699" y="92"/>
                      <a:pt x="638" y="183"/>
                      <a:pt x="547" y="365"/>
                    </a:cubicBezTo>
                    <a:cubicBezTo>
                      <a:pt x="547" y="396"/>
                      <a:pt x="517" y="487"/>
                      <a:pt x="456" y="608"/>
                    </a:cubicBezTo>
                    <a:cubicBezTo>
                      <a:pt x="334" y="882"/>
                      <a:pt x="213" y="1307"/>
                      <a:pt x="152" y="1642"/>
                    </a:cubicBezTo>
                    <a:cubicBezTo>
                      <a:pt x="122" y="1824"/>
                      <a:pt x="91" y="1976"/>
                      <a:pt x="91" y="2098"/>
                    </a:cubicBezTo>
                    <a:cubicBezTo>
                      <a:pt x="61" y="2219"/>
                      <a:pt x="61" y="2280"/>
                      <a:pt x="61" y="2280"/>
                    </a:cubicBezTo>
                    <a:cubicBezTo>
                      <a:pt x="61" y="2280"/>
                      <a:pt x="0" y="2736"/>
                      <a:pt x="30" y="3253"/>
                    </a:cubicBezTo>
                    <a:cubicBezTo>
                      <a:pt x="30" y="3496"/>
                      <a:pt x="61" y="3769"/>
                      <a:pt x="91" y="4013"/>
                    </a:cubicBezTo>
                    <a:cubicBezTo>
                      <a:pt x="91" y="4043"/>
                      <a:pt x="91" y="4104"/>
                      <a:pt x="122" y="4165"/>
                    </a:cubicBezTo>
                    <a:cubicBezTo>
                      <a:pt x="122" y="4195"/>
                      <a:pt x="122" y="4225"/>
                      <a:pt x="122" y="4225"/>
                    </a:cubicBezTo>
                    <a:cubicBezTo>
                      <a:pt x="122" y="4286"/>
                      <a:pt x="152" y="4317"/>
                      <a:pt x="152" y="4347"/>
                    </a:cubicBezTo>
                    <a:cubicBezTo>
                      <a:pt x="182" y="4529"/>
                      <a:pt x="213" y="4620"/>
                      <a:pt x="274" y="4772"/>
                    </a:cubicBezTo>
                    <a:cubicBezTo>
                      <a:pt x="274" y="4590"/>
                      <a:pt x="304" y="4499"/>
                      <a:pt x="243" y="4317"/>
                    </a:cubicBezTo>
                    <a:cubicBezTo>
                      <a:pt x="243" y="4256"/>
                      <a:pt x="243" y="4134"/>
                      <a:pt x="213" y="3982"/>
                    </a:cubicBezTo>
                    <a:cubicBezTo>
                      <a:pt x="182" y="3769"/>
                      <a:pt x="152" y="3496"/>
                      <a:pt x="152" y="3253"/>
                    </a:cubicBezTo>
                    <a:cubicBezTo>
                      <a:pt x="122" y="2736"/>
                      <a:pt x="182" y="2280"/>
                      <a:pt x="182" y="2280"/>
                    </a:cubicBezTo>
                    <a:cubicBezTo>
                      <a:pt x="182" y="2280"/>
                      <a:pt x="182" y="2219"/>
                      <a:pt x="213" y="2098"/>
                    </a:cubicBezTo>
                    <a:cubicBezTo>
                      <a:pt x="213" y="2006"/>
                      <a:pt x="243" y="1854"/>
                      <a:pt x="274" y="1672"/>
                    </a:cubicBezTo>
                    <a:cubicBezTo>
                      <a:pt x="334" y="1338"/>
                      <a:pt x="456" y="912"/>
                      <a:pt x="578" y="639"/>
                    </a:cubicBezTo>
                    <a:cubicBezTo>
                      <a:pt x="608" y="517"/>
                      <a:pt x="638" y="456"/>
                      <a:pt x="669" y="396"/>
                    </a:cubicBezTo>
                    <a:cubicBezTo>
                      <a:pt x="730" y="244"/>
                      <a:pt x="760" y="152"/>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flipH="1">
                <a:off x="9571474" y="4599330"/>
                <a:ext cx="65355" cy="200013"/>
              </a:xfrm>
              <a:custGeom>
                <a:avLst/>
                <a:gdLst/>
                <a:ahLst/>
                <a:cxnLst/>
                <a:rect l="l" t="t" r="r" b="b"/>
                <a:pathLst>
                  <a:path w="1490" h="4560" extrusionOk="0">
                    <a:moveTo>
                      <a:pt x="1429" y="0"/>
                    </a:moveTo>
                    <a:cubicBezTo>
                      <a:pt x="1398" y="152"/>
                      <a:pt x="1368" y="243"/>
                      <a:pt x="1368" y="426"/>
                    </a:cubicBezTo>
                    <a:cubicBezTo>
                      <a:pt x="1368" y="456"/>
                      <a:pt x="1368" y="547"/>
                      <a:pt x="1368" y="699"/>
                    </a:cubicBezTo>
                    <a:cubicBezTo>
                      <a:pt x="1338" y="1003"/>
                      <a:pt x="1277" y="1399"/>
                      <a:pt x="1186" y="1733"/>
                    </a:cubicBezTo>
                    <a:cubicBezTo>
                      <a:pt x="1155" y="1915"/>
                      <a:pt x="1095" y="2037"/>
                      <a:pt x="1064" y="2158"/>
                    </a:cubicBezTo>
                    <a:cubicBezTo>
                      <a:pt x="1034" y="2250"/>
                      <a:pt x="1003" y="2310"/>
                      <a:pt x="1003" y="2310"/>
                    </a:cubicBezTo>
                    <a:cubicBezTo>
                      <a:pt x="1003" y="2310"/>
                      <a:pt x="882" y="2766"/>
                      <a:pt x="669" y="3222"/>
                    </a:cubicBezTo>
                    <a:cubicBezTo>
                      <a:pt x="547" y="3435"/>
                      <a:pt x="456" y="3678"/>
                      <a:pt x="335" y="3861"/>
                    </a:cubicBezTo>
                    <a:cubicBezTo>
                      <a:pt x="274" y="4013"/>
                      <a:pt x="213" y="4104"/>
                      <a:pt x="183" y="4165"/>
                    </a:cubicBezTo>
                    <a:cubicBezTo>
                      <a:pt x="91" y="4316"/>
                      <a:pt x="61" y="4408"/>
                      <a:pt x="0" y="4560"/>
                    </a:cubicBezTo>
                    <a:cubicBezTo>
                      <a:pt x="122" y="4468"/>
                      <a:pt x="183" y="4377"/>
                      <a:pt x="274" y="4225"/>
                    </a:cubicBezTo>
                    <a:cubicBezTo>
                      <a:pt x="304" y="4165"/>
                      <a:pt x="365" y="4043"/>
                      <a:pt x="456" y="3921"/>
                    </a:cubicBezTo>
                    <a:cubicBezTo>
                      <a:pt x="547" y="3709"/>
                      <a:pt x="669" y="3496"/>
                      <a:pt x="760" y="3253"/>
                    </a:cubicBezTo>
                    <a:cubicBezTo>
                      <a:pt x="973" y="2797"/>
                      <a:pt x="1125" y="2371"/>
                      <a:pt x="1125" y="2371"/>
                    </a:cubicBezTo>
                    <a:cubicBezTo>
                      <a:pt x="1125" y="2371"/>
                      <a:pt x="1155" y="2310"/>
                      <a:pt x="1186" y="2189"/>
                    </a:cubicBezTo>
                    <a:cubicBezTo>
                      <a:pt x="1216" y="2098"/>
                      <a:pt x="1277" y="1946"/>
                      <a:pt x="1307" y="1763"/>
                    </a:cubicBezTo>
                    <a:cubicBezTo>
                      <a:pt x="1398" y="1429"/>
                      <a:pt x="1459" y="1003"/>
                      <a:pt x="1490" y="699"/>
                    </a:cubicBezTo>
                    <a:cubicBezTo>
                      <a:pt x="1490" y="547"/>
                      <a:pt x="1490" y="456"/>
                      <a:pt x="1490" y="426"/>
                    </a:cubicBezTo>
                    <a:cubicBezTo>
                      <a:pt x="1490" y="243"/>
                      <a:pt x="1459" y="122"/>
                      <a:pt x="1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flipH="1">
                <a:off x="9622135" y="4584636"/>
                <a:ext cx="37371" cy="212031"/>
              </a:xfrm>
              <a:custGeom>
                <a:avLst/>
                <a:gdLst/>
                <a:ahLst/>
                <a:cxnLst/>
                <a:rect l="l" t="t" r="r" b="b"/>
                <a:pathLst>
                  <a:path w="852" h="4834" extrusionOk="0">
                    <a:moveTo>
                      <a:pt x="852" y="1"/>
                    </a:moveTo>
                    <a:lnTo>
                      <a:pt x="852" y="1"/>
                    </a:lnTo>
                    <a:cubicBezTo>
                      <a:pt x="730" y="123"/>
                      <a:pt x="669" y="214"/>
                      <a:pt x="608" y="366"/>
                    </a:cubicBezTo>
                    <a:cubicBezTo>
                      <a:pt x="578" y="427"/>
                      <a:pt x="548" y="518"/>
                      <a:pt x="487" y="639"/>
                    </a:cubicBezTo>
                    <a:cubicBezTo>
                      <a:pt x="396" y="913"/>
                      <a:pt x="274" y="1338"/>
                      <a:pt x="183" y="1703"/>
                    </a:cubicBezTo>
                    <a:cubicBezTo>
                      <a:pt x="122" y="2037"/>
                      <a:pt x="92" y="2311"/>
                      <a:pt x="92" y="2311"/>
                    </a:cubicBezTo>
                    <a:cubicBezTo>
                      <a:pt x="92" y="2311"/>
                      <a:pt x="31" y="2797"/>
                      <a:pt x="31" y="3314"/>
                    </a:cubicBezTo>
                    <a:cubicBezTo>
                      <a:pt x="1" y="3557"/>
                      <a:pt x="31" y="3831"/>
                      <a:pt x="31" y="4074"/>
                    </a:cubicBezTo>
                    <a:cubicBezTo>
                      <a:pt x="31" y="4226"/>
                      <a:pt x="31" y="4348"/>
                      <a:pt x="61" y="4408"/>
                    </a:cubicBezTo>
                    <a:cubicBezTo>
                      <a:pt x="61" y="4591"/>
                      <a:pt x="92" y="4682"/>
                      <a:pt x="153" y="4834"/>
                    </a:cubicBezTo>
                    <a:cubicBezTo>
                      <a:pt x="183" y="4682"/>
                      <a:pt x="183" y="4591"/>
                      <a:pt x="153" y="4408"/>
                    </a:cubicBezTo>
                    <a:cubicBezTo>
                      <a:pt x="153" y="4348"/>
                      <a:pt x="153" y="4226"/>
                      <a:pt x="153" y="4074"/>
                    </a:cubicBezTo>
                    <a:cubicBezTo>
                      <a:pt x="153" y="3831"/>
                      <a:pt x="122" y="3557"/>
                      <a:pt x="153" y="3314"/>
                    </a:cubicBezTo>
                    <a:cubicBezTo>
                      <a:pt x="153" y="2797"/>
                      <a:pt x="213" y="2341"/>
                      <a:pt x="213" y="2341"/>
                    </a:cubicBezTo>
                    <a:cubicBezTo>
                      <a:pt x="213" y="2341"/>
                      <a:pt x="244" y="2068"/>
                      <a:pt x="305" y="1734"/>
                    </a:cubicBezTo>
                    <a:cubicBezTo>
                      <a:pt x="396" y="1369"/>
                      <a:pt x="487" y="974"/>
                      <a:pt x="608" y="670"/>
                    </a:cubicBezTo>
                    <a:cubicBezTo>
                      <a:pt x="669" y="548"/>
                      <a:pt x="700" y="457"/>
                      <a:pt x="700" y="427"/>
                    </a:cubicBezTo>
                    <a:cubicBezTo>
                      <a:pt x="791" y="275"/>
                      <a:pt x="821" y="153"/>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flipH="1">
                <a:off x="9595467" y="4587311"/>
                <a:ext cx="48029" cy="209356"/>
              </a:xfrm>
              <a:custGeom>
                <a:avLst/>
                <a:gdLst/>
                <a:ahLst/>
                <a:cxnLst/>
                <a:rect l="l" t="t" r="r" b="b"/>
                <a:pathLst>
                  <a:path w="1095" h="4773" extrusionOk="0">
                    <a:moveTo>
                      <a:pt x="973" y="1"/>
                    </a:moveTo>
                    <a:cubicBezTo>
                      <a:pt x="973" y="153"/>
                      <a:pt x="973" y="244"/>
                      <a:pt x="973" y="426"/>
                    </a:cubicBezTo>
                    <a:cubicBezTo>
                      <a:pt x="973" y="487"/>
                      <a:pt x="973" y="548"/>
                      <a:pt x="1003" y="700"/>
                    </a:cubicBezTo>
                    <a:cubicBezTo>
                      <a:pt x="973" y="1004"/>
                      <a:pt x="943" y="1429"/>
                      <a:pt x="882" y="1764"/>
                    </a:cubicBezTo>
                    <a:cubicBezTo>
                      <a:pt x="821" y="2128"/>
                      <a:pt x="730" y="2372"/>
                      <a:pt x="730" y="2372"/>
                    </a:cubicBezTo>
                    <a:cubicBezTo>
                      <a:pt x="730" y="2372"/>
                      <a:pt x="639" y="2828"/>
                      <a:pt x="487" y="3314"/>
                    </a:cubicBezTo>
                    <a:cubicBezTo>
                      <a:pt x="395" y="3557"/>
                      <a:pt x="304" y="3800"/>
                      <a:pt x="243" y="4013"/>
                    </a:cubicBezTo>
                    <a:cubicBezTo>
                      <a:pt x="183" y="4165"/>
                      <a:pt x="122" y="4287"/>
                      <a:pt x="122" y="4347"/>
                    </a:cubicBezTo>
                    <a:cubicBezTo>
                      <a:pt x="31" y="4499"/>
                      <a:pt x="31" y="4621"/>
                      <a:pt x="0" y="4773"/>
                    </a:cubicBezTo>
                    <a:cubicBezTo>
                      <a:pt x="91" y="4651"/>
                      <a:pt x="152" y="4560"/>
                      <a:pt x="213" y="4378"/>
                    </a:cubicBezTo>
                    <a:cubicBezTo>
                      <a:pt x="243" y="4317"/>
                      <a:pt x="274" y="4226"/>
                      <a:pt x="335" y="4074"/>
                    </a:cubicBezTo>
                    <a:cubicBezTo>
                      <a:pt x="426" y="3861"/>
                      <a:pt x="517" y="3587"/>
                      <a:pt x="578" y="3344"/>
                    </a:cubicBezTo>
                    <a:cubicBezTo>
                      <a:pt x="760" y="2858"/>
                      <a:pt x="851" y="2402"/>
                      <a:pt x="851" y="2402"/>
                    </a:cubicBezTo>
                    <a:cubicBezTo>
                      <a:pt x="851" y="2402"/>
                      <a:pt x="943" y="2128"/>
                      <a:pt x="1003" y="1794"/>
                    </a:cubicBezTo>
                    <a:cubicBezTo>
                      <a:pt x="1064" y="1429"/>
                      <a:pt x="1095" y="1004"/>
                      <a:pt x="1095" y="700"/>
                    </a:cubicBezTo>
                    <a:cubicBezTo>
                      <a:pt x="1095" y="548"/>
                      <a:pt x="1095" y="457"/>
                      <a:pt x="1095" y="426"/>
                    </a:cubicBezTo>
                    <a:cubicBezTo>
                      <a:pt x="1095" y="244"/>
                      <a:pt x="1034" y="122"/>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flipH="1">
                <a:off x="9820789" y="4764648"/>
                <a:ext cx="57372" cy="65355"/>
              </a:xfrm>
              <a:custGeom>
                <a:avLst/>
                <a:gdLst/>
                <a:ahLst/>
                <a:cxnLst/>
                <a:rect l="l" t="t" r="r" b="b"/>
                <a:pathLst>
                  <a:path w="1308" h="1490" extrusionOk="0">
                    <a:moveTo>
                      <a:pt x="669" y="0"/>
                    </a:moveTo>
                    <a:cubicBezTo>
                      <a:pt x="305" y="0"/>
                      <a:pt x="1" y="335"/>
                      <a:pt x="1" y="760"/>
                    </a:cubicBezTo>
                    <a:cubicBezTo>
                      <a:pt x="1" y="1155"/>
                      <a:pt x="305" y="1490"/>
                      <a:pt x="669" y="1490"/>
                    </a:cubicBezTo>
                    <a:cubicBezTo>
                      <a:pt x="1004" y="1490"/>
                      <a:pt x="1308" y="1155"/>
                      <a:pt x="1308" y="760"/>
                    </a:cubicBezTo>
                    <a:cubicBezTo>
                      <a:pt x="1308" y="335"/>
                      <a:pt x="100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flipH="1">
                <a:off x="9754118" y="4757981"/>
                <a:ext cx="58688" cy="65355"/>
              </a:xfrm>
              <a:custGeom>
                <a:avLst/>
                <a:gdLst/>
                <a:ahLst/>
                <a:cxnLst/>
                <a:rect l="l" t="t" r="r" b="b"/>
                <a:pathLst>
                  <a:path w="1338" h="1490" extrusionOk="0">
                    <a:moveTo>
                      <a:pt x="669" y="0"/>
                    </a:moveTo>
                    <a:cubicBezTo>
                      <a:pt x="304" y="0"/>
                      <a:pt x="0" y="335"/>
                      <a:pt x="0" y="730"/>
                    </a:cubicBezTo>
                    <a:cubicBezTo>
                      <a:pt x="0" y="1155"/>
                      <a:pt x="304" y="1490"/>
                      <a:pt x="669" y="1490"/>
                    </a:cubicBezTo>
                    <a:cubicBezTo>
                      <a:pt x="1034" y="1490"/>
                      <a:pt x="1337" y="1155"/>
                      <a:pt x="1337" y="730"/>
                    </a:cubicBezTo>
                    <a:cubicBezTo>
                      <a:pt x="1337" y="335"/>
                      <a:pt x="10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flipH="1">
                <a:off x="9687447" y="4759297"/>
                <a:ext cx="57372" cy="65399"/>
              </a:xfrm>
              <a:custGeom>
                <a:avLst/>
                <a:gdLst/>
                <a:ahLst/>
                <a:cxnLst/>
                <a:rect l="l" t="t" r="r" b="b"/>
                <a:pathLst>
                  <a:path w="1308" h="1491"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flipH="1">
                <a:off x="9636785" y="4759297"/>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03" y="1490"/>
                      <a:pt x="1307" y="1156"/>
                      <a:pt x="1307" y="730"/>
                    </a:cubicBezTo>
                    <a:cubicBezTo>
                      <a:pt x="1307" y="335"/>
                      <a:pt x="1003"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flipH="1">
                <a:off x="9730125" y="4748112"/>
                <a:ext cx="44038" cy="45617"/>
              </a:xfrm>
              <a:custGeom>
                <a:avLst/>
                <a:gdLst/>
                <a:ahLst/>
                <a:cxnLst/>
                <a:rect l="l" t="t" r="r" b="b"/>
                <a:pathLst>
                  <a:path w="1004" h="1040" extrusionOk="0">
                    <a:moveTo>
                      <a:pt x="514" y="1"/>
                    </a:moveTo>
                    <a:cubicBezTo>
                      <a:pt x="305" y="1"/>
                      <a:pt x="114" y="170"/>
                      <a:pt x="61" y="408"/>
                    </a:cubicBezTo>
                    <a:cubicBezTo>
                      <a:pt x="1" y="681"/>
                      <a:pt x="153" y="955"/>
                      <a:pt x="396" y="1016"/>
                    </a:cubicBezTo>
                    <a:cubicBezTo>
                      <a:pt x="444" y="1032"/>
                      <a:pt x="492" y="1039"/>
                      <a:pt x="537" y="1039"/>
                    </a:cubicBezTo>
                    <a:cubicBezTo>
                      <a:pt x="749" y="1039"/>
                      <a:pt x="918" y="876"/>
                      <a:pt x="943" y="651"/>
                    </a:cubicBezTo>
                    <a:cubicBezTo>
                      <a:pt x="1004" y="347"/>
                      <a:pt x="852" y="73"/>
                      <a:pt x="608" y="13"/>
                    </a:cubicBezTo>
                    <a:cubicBezTo>
                      <a:pt x="577" y="5"/>
                      <a:pt x="545"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flipH="1">
                <a:off x="9670121" y="4738725"/>
                <a:ext cx="44038" cy="45222"/>
              </a:xfrm>
              <a:custGeom>
                <a:avLst/>
                <a:gdLst/>
                <a:ahLst/>
                <a:cxnLst/>
                <a:rect l="l" t="t" r="r" b="b"/>
                <a:pathLst>
                  <a:path w="1004" h="1031" extrusionOk="0">
                    <a:moveTo>
                      <a:pt x="502" y="1"/>
                    </a:moveTo>
                    <a:cubicBezTo>
                      <a:pt x="298" y="1"/>
                      <a:pt x="113" y="149"/>
                      <a:pt x="61" y="409"/>
                    </a:cubicBezTo>
                    <a:cubicBezTo>
                      <a:pt x="0" y="683"/>
                      <a:pt x="152" y="956"/>
                      <a:pt x="395" y="1017"/>
                    </a:cubicBezTo>
                    <a:cubicBezTo>
                      <a:pt x="431" y="1026"/>
                      <a:pt x="466" y="1030"/>
                      <a:pt x="501" y="1030"/>
                    </a:cubicBezTo>
                    <a:cubicBezTo>
                      <a:pt x="706" y="1030"/>
                      <a:pt x="891" y="881"/>
                      <a:pt x="943" y="622"/>
                    </a:cubicBezTo>
                    <a:cubicBezTo>
                      <a:pt x="1003" y="348"/>
                      <a:pt x="851" y="75"/>
                      <a:pt x="608" y="14"/>
                    </a:cubicBezTo>
                    <a:cubicBezTo>
                      <a:pt x="573" y="5"/>
                      <a:pt x="537"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flipH="1">
                <a:off x="9724774" y="4777412"/>
                <a:ext cx="44038" cy="45178"/>
              </a:xfrm>
              <a:custGeom>
                <a:avLst/>
                <a:gdLst/>
                <a:ahLst/>
                <a:cxnLst/>
                <a:rect l="l" t="t" r="r" b="b"/>
                <a:pathLst>
                  <a:path w="1004" h="1030" extrusionOk="0">
                    <a:moveTo>
                      <a:pt x="472" y="0"/>
                    </a:moveTo>
                    <a:cubicBezTo>
                      <a:pt x="267" y="0"/>
                      <a:pt x="82" y="149"/>
                      <a:pt x="31" y="408"/>
                    </a:cubicBezTo>
                    <a:cubicBezTo>
                      <a:pt x="0" y="682"/>
                      <a:pt x="152" y="956"/>
                      <a:pt x="395" y="1016"/>
                    </a:cubicBezTo>
                    <a:cubicBezTo>
                      <a:pt x="431" y="1025"/>
                      <a:pt x="466" y="1030"/>
                      <a:pt x="501" y="1030"/>
                    </a:cubicBezTo>
                    <a:cubicBezTo>
                      <a:pt x="705" y="1030"/>
                      <a:pt x="890" y="881"/>
                      <a:pt x="942" y="621"/>
                    </a:cubicBezTo>
                    <a:cubicBezTo>
                      <a:pt x="1003" y="348"/>
                      <a:pt x="821" y="74"/>
                      <a:pt x="578" y="13"/>
                    </a:cubicBezTo>
                    <a:cubicBezTo>
                      <a:pt x="542" y="4"/>
                      <a:pt x="507"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flipH="1">
                <a:off x="9650120" y="4755305"/>
                <a:ext cx="57372" cy="65355"/>
              </a:xfrm>
              <a:custGeom>
                <a:avLst/>
                <a:gdLst/>
                <a:ahLst/>
                <a:cxnLst/>
                <a:rect l="l" t="t" r="r" b="b"/>
                <a:pathLst>
                  <a:path w="1308" h="1490"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flipH="1">
                <a:off x="9583448" y="4756621"/>
                <a:ext cx="57372" cy="65399"/>
              </a:xfrm>
              <a:custGeom>
                <a:avLst/>
                <a:gdLst/>
                <a:ahLst/>
                <a:cxnLst/>
                <a:rect l="l" t="t" r="r" b="b"/>
                <a:pathLst>
                  <a:path w="1308" h="1491" extrusionOk="0">
                    <a:moveTo>
                      <a:pt x="638" y="1"/>
                    </a:moveTo>
                    <a:cubicBezTo>
                      <a:pt x="304" y="1"/>
                      <a:pt x="0" y="335"/>
                      <a:pt x="0" y="730"/>
                    </a:cubicBezTo>
                    <a:cubicBezTo>
                      <a:pt x="0" y="1156"/>
                      <a:pt x="304" y="1490"/>
                      <a:pt x="638" y="1490"/>
                    </a:cubicBezTo>
                    <a:cubicBezTo>
                      <a:pt x="1003" y="1490"/>
                      <a:pt x="1307" y="1156"/>
                      <a:pt x="1307" y="730"/>
                    </a:cubicBezTo>
                    <a:cubicBezTo>
                      <a:pt x="1307" y="335"/>
                      <a:pt x="1003"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flipH="1">
                <a:off x="9532787" y="4756621"/>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34" y="1490"/>
                      <a:pt x="1307" y="1156"/>
                      <a:pt x="1307" y="730"/>
                    </a:cubicBezTo>
                    <a:cubicBezTo>
                      <a:pt x="1307" y="335"/>
                      <a:pt x="1034"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flipH="1">
                <a:off x="9626127" y="4745480"/>
                <a:ext cx="44038" cy="46363"/>
              </a:xfrm>
              <a:custGeom>
                <a:avLst/>
                <a:gdLst/>
                <a:ahLst/>
                <a:cxnLst/>
                <a:rect l="l" t="t" r="r" b="b"/>
                <a:pathLst>
                  <a:path w="1004" h="1057" extrusionOk="0">
                    <a:moveTo>
                      <a:pt x="514" y="0"/>
                    </a:moveTo>
                    <a:cubicBezTo>
                      <a:pt x="305" y="0"/>
                      <a:pt x="114" y="169"/>
                      <a:pt x="61" y="407"/>
                    </a:cubicBezTo>
                    <a:cubicBezTo>
                      <a:pt x="0" y="681"/>
                      <a:pt x="183" y="954"/>
                      <a:pt x="426" y="1045"/>
                    </a:cubicBezTo>
                    <a:cubicBezTo>
                      <a:pt x="458" y="1053"/>
                      <a:pt x="489" y="1057"/>
                      <a:pt x="521" y="1057"/>
                    </a:cubicBezTo>
                    <a:cubicBezTo>
                      <a:pt x="729" y="1057"/>
                      <a:pt x="920" y="888"/>
                      <a:pt x="973" y="650"/>
                    </a:cubicBezTo>
                    <a:cubicBezTo>
                      <a:pt x="1003" y="377"/>
                      <a:pt x="851" y="73"/>
                      <a:pt x="608" y="12"/>
                    </a:cubicBezTo>
                    <a:cubicBezTo>
                      <a:pt x="577" y="4"/>
                      <a:pt x="545" y="0"/>
                      <a:pt x="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flipH="1">
                <a:off x="9566122" y="4736137"/>
                <a:ext cx="44038" cy="45135"/>
              </a:xfrm>
              <a:custGeom>
                <a:avLst/>
                <a:gdLst/>
                <a:ahLst/>
                <a:cxnLst/>
                <a:rect l="l" t="t" r="r" b="b"/>
                <a:pathLst>
                  <a:path w="1004" h="1029" extrusionOk="0">
                    <a:moveTo>
                      <a:pt x="513" y="0"/>
                    </a:moveTo>
                    <a:cubicBezTo>
                      <a:pt x="305" y="0"/>
                      <a:pt x="114" y="169"/>
                      <a:pt x="61" y="407"/>
                    </a:cubicBezTo>
                    <a:cubicBezTo>
                      <a:pt x="0" y="681"/>
                      <a:pt x="152" y="954"/>
                      <a:pt x="395" y="1015"/>
                    </a:cubicBezTo>
                    <a:cubicBezTo>
                      <a:pt x="431" y="1024"/>
                      <a:pt x="467" y="1028"/>
                      <a:pt x="502" y="1028"/>
                    </a:cubicBezTo>
                    <a:cubicBezTo>
                      <a:pt x="706" y="1028"/>
                      <a:pt x="891" y="884"/>
                      <a:pt x="942" y="650"/>
                    </a:cubicBezTo>
                    <a:cubicBezTo>
                      <a:pt x="1003" y="346"/>
                      <a:pt x="851" y="73"/>
                      <a:pt x="608" y="12"/>
                    </a:cubicBezTo>
                    <a:cubicBezTo>
                      <a:pt x="576" y="4"/>
                      <a:pt x="54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flipH="1">
                <a:off x="9620775" y="4774780"/>
                <a:ext cx="44082" cy="45135"/>
              </a:xfrm>
              <a:custGeom>
                <a:avLst/>
                <a:gdLst/>
                <a:ahLst/>
                <a:cxnLst/>
                <a:rect l="l" t="t" r="r" b="b"/>
                <a:pathLst>
                  <a:path w="1005" h="1029" extrusionOk="0">
                    <a:moveTo>
                      <a:pt x="504" y="1"/>
                    </a:moveTo>
                    <a:cubicBezTo>
                      <a:pt x="276" y="1"/>
                      <a:pt x="88" y="170"/>
                      <a:pt x="62" y="408"/>
                    </a:cubicBezTo>
                    <a:cubicBezTo>
                      <a:pt x="1" y="681"/>
                      <a:pt x="153" y="955"/>
                      <a:pt x="396" y="1016"/>
                    </a:cubicBezTo>
                    <a:cubicBezTo>
                      <a:pt x="432" y="1025"/>
                      <a:pt x="468" y="1029"/>
                      <a:pt x="503" y="1029"/>
                    </a:cubicBezTo>
                    <a:cubicBezTo>
                      <a:pt x="707" y="1029"/>
                      <a:pt x="891" y="884"/>
                      <a:pt x="943" y="651"/>
                    </a:cubicBezTo>
                    <a:cubicBezTo>
                      <a:pt x="1004" y="347"/>
                      <a:pt x="852" y="73"/>
                      <a:pt x="609" y="13"/>
                    </a:cubicBezTo>
                    <a:cubicBezTo>
                      <a:pt x="573" y="5"/>
                      <a:pt x="538"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flipH="1">
                <a:off x="9800788" y="4747322"/>
                <a:ext cx="44038" cy="49345"/>
              </a:xfrm>
              <a:custGeom>
                <a:avLst/>
                <a:gdLst/>
                <a:ahLst/>
                <a:cxnLst/>
                <a:rect l="l" t="t" r="r" b="b"/>
                <a:pathLst>
                  <a:path w="1004" h="1125" extrusionOk="0">
                    <a:moveTo>
                      <a:pt x="487" y="0"/>
                    </a:moveTo>
                    <a:cubicBezTo>
                      <a:pt x="213" y="0"/>
                      <a:pt x="1" y="243"/>
                      <a:pt x="1" y="578"/>
                    </a:cubicBezTo>
                    <a:cubicBezTo>
                      <a:pt x="1" y="882"/>
                      <a:pt x="213" y="1125"/>
                      <a:pt x="487" y="1125"/>
                    </a:cubicBezTo>
                    <a:cubicBezTo>
                      <a:pt x="760" y="1125"/>
                      <a:pt x="1004" y="882"/>
                      <a:pt x="1004" y="578"/>
                    </a:cubicBezTo>
                    <a:cubicBezTo>
                      <a:pt x="1004" y="243"/>
                      <a:pt x="760" y="0"/>
                      <a:pt x="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flipH="1">
                <a:off x="9795437" y="4779298"/>
                <a:ext cx="42722" cy="49389"/>
              </a:xfrm>
              <a:custGeom>
                <a:avLst/>
                <a:gdLst/>
                <a:ahLst/>
                <a:cxnLst/>
                <a:rect l="l" t="t" r="r" b="b"/>
                <a:pathLst>
                  <a:path w="974" h="1126" extrusionOk="0">
                    <a:moveTo>
                      <a:pt x="487" y="1"/>
                    </a:moveTo>
                    <a:cubicBezTo>
                      <a:pt x="213" y="1"/>
                      <a:pt x="1" y="244"/>
                      <a:pt x="1" y="548"/>
                    </a:cubicBezTo>
                    <a:cubicBezTo>
                      <a:pt x="1" y="882"/>
                      <a:pt x="213" y="1125"/>
                      <a:pt x="487" y="1125"/>
                    </a:cubicBezTo>
                    <a:cubicBezTo>
                      <a:pt x="760" y="1125"/>
                      <a:pt x="973" y="882"/>
                      <a:pt x="973" y="548"/>
                    </a:cubicBezTo>
                    <a:cubicBezTo>
                      <a:pt x="973" y="244"/>
                      <a:pt x="760"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flipH="1">
                <a:off x="9776795" y="4765964"/>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3" y="122"/>
                      <a:pt x="153" y="92"/>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flipH="1">
                <a:off x="9714115" y="4767324"/>
                <a:ext cx="6711" cy="6711"/>
              </a:xfrm>
              <a:custGeom>
                <a:avLst/>
                <a:gdLst/>
                <a:ahLst/>
                <a:cxnLst/>
                <a:rect l="l" t="t" r="r" b="b"/>
                <a:pathLst>
                  <a:path w="153" h="153" extrusionOk="0">
                    <a:moveTo>
                      <a:pt x="61" y="0"/>
                    </a:moveTo>
                    <a:cubicBezTo>
                      <a:pt x="31" y="0"/>
                      <a:pt x="0" y="31"/>
                      <a:pt x="0" y="61"/>
                    </a:cubicBezTo>
                    <a:cubicBezTo>
                      <a:pt x="0" y="122"/>
                      <a:pt x="31" y="152"/>
                      <a:pt x="61" y="152"/>
                    </a:cubicBezTo>
                    <a:cubicBezTo>
                      <a:pt x="92" y="152"/>
                      <a:pt x="152" y="122"/>
                      <a:pt x="152" y="61"/>
                    </a:cubicBezTo>
                    <a:cubicBezTo>
                      <a:pt x="152" y="31"/>
                      <a:pt x="9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flipH="1">
                <a:off x="9692798" y="4773991"/>
                <a:ext cx="5351" cy="6711"/>
              </a:xfrm>
              <a:custGeom>
                <a:avLst/>
                <a:gdLst/>
                <a:ahLst/>
                <a:cxnLst/>
                <a:rect l="l" t="t" r="r" b="b"/>
                <a:pathLst>
                  <a:path w="122" h="153" extrusionOk="0">
                    <a:moveTo>
                      <a:pt x="61" y="0"/>
                    </a:moveTo>
                    <a:cubicBezTo>
                      <a:pt x="30" y="0"/>
                      <a:pt x="0" y="61"/>
                      <a:pt x="0" y="91"/>
                    </a:cubicBezTo>
                    <a:cubicBezTo>
                      <a:pt x="0" y="122"/>
                      <a:pt x="30" y="152"/>
                      <a:pt x="61" y="152"/>
                    </a:cubicBezTo>
                    <a:cubicBezTo>
                      <a:pt x="91" y="152"/>
                      <a:pt x="122" y="122"/>
                      <a:pt x="122" y="91"/>
                    </a:cubicBezTo>
                    <a:cubicBezTo>
                      <a:pt x="122" y="61"/>
                      <a:pt x="91"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flipH="1">
                <a:off x="9747451" y="4755305"/>
                <a:ext cx="6711" cy="6711"/>
              </a:xfrm>
              <a:custGeom>
                <a:avLst/>
                <a:gdLst/>
                <a:ahLst/>
                <a:cxnLst/>
                <a:rect l="l" t="t" r="r" b="b"/>
                <a:pathLst>
                  <a:path w="153" h="153" extrusionOk="0">
                    <a:moveTo>
                      <a:pt x="61" y="1"/>
                    </a:moveTo>
                    <a:cubicBezTo>
                      <a:pt x="31" y="1"/>
                      <a:pt x="0" y="31"/>
                      <a:pt x="0" y="61"/>
                    </a:cubicBezTo>
                    <a:cubicBezTo>
                      <a:pt x="0" y="122"/>
                      <a:pt x="31" y="153"/>
                      <a:pt x="61" y="153"/>
                    </a:cubicBezTo>
                    <a:cubicBezTo>
                      <a:pt x="122" y="153"/>
                      <a:pt x="152" y="122"/>
                      <a:pt x="152" y="61"/>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flipH="1">
                <a:off x="9811446" y="4777982"/>
                <a:ext cx="6711" cy="6711"/>
              </a:xfrm>
              <a:custGeom>
                <a:avLst/>
                <a:gdLst/>
                <a:ahLst/>
                <a:cxnLst/>
                <a:rect l="l" t="t" r="r" b="b"/>
                <a:pathLst>
                  <a:path w="153" h="153" extrusionOk="0">
                    <a:moveTo>
                      <a:pt x="92" y="0"/>
                    </a:moveTo>
                    <a:cubicBezTo>
                      <a:pt x="31" y="0"/>
                      <a:pt x="0" y="31"/>
                      <a:pt x="0" y="61"/>
                    </a:cubicBezTo>
                    <a:cubicBezTo>
                      <a:pt x="0" y="122"/>
                      <a:pt x="31" y="152"/>
                      <a:pt x="92" y="152"/>
                    </a:cubicBezTo>
                    <a:cubicBezTo>
                      <a:pt x="122" y="152"/>
                      <a:pt x="152" y="122"/>
                      <a:pt x="152" y="61"/>
                    </a:cubicBezTo>
                    <a:cubicBezTo>
                      <a:pt x="152"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flipH="1">
                <a:off x="9747451" y="4779298"/>
                <a:ext cx="6711" cy="6711"/>
              </a:xfrm>
              <a:custGeom>
                <a:avLst/>
                <a:gdLst/>
                <a:ahLst/>
                <a:cxnLst/>
                <a:rect l="l" t="t" r="r" b="b"/>
                <a:pathLst>
                  <a:path w="153" h="153" extrusionOk="0">
                    <a:moveTo>
                      <a:pt x="61" y="1"/>
                    </a:moveTo>
                    <a:cubicBezTo>
                      <a:pt x="31" y="1"/>
                      <a:pt x="0" y="31"/>
                      <a:pt x="0" y="92"/>
                    </a:cubicBezTo>
                    <a:cubicBezTo>
                      <a:pt x="0" y="122"/>
                      <a:pt x="31" y="153"/>
                      <a:pt x="61" y="153"/>
                    </a:cubicBezTo>
                    <a:cubicBezTo>
                      <a:pt x="122" y="153"/>
                      <a:pt x="152" y="122"/>
                      <a:pt x="152" y="9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flipH="1">
                <a:off x="9651479" y="4775307"/>
                <a:ext cx="6711" cy="6711"/>
              </a:xfrm>
              <a:custGeom>
                <a:avLst/>
                <a:gdLst/>
                <a:ahLst/>
                <a:cxnLst/>
                <a:rect l="l" t="t" r="r" b="b"/>
                <a:pathLst>
                  <a:path w="153" h="153" extrusionOk="0">
                    <a:moveTo>
                      <a:pt x="62" y="1"/>
                    </a:moveTo>
                    <a:cubicBezTo>
                      <a:pt x="31" y="1"/>
                      <a:pt x="1" y="31"/>
                      <a:pt x="1" y="61"/>
                    </a:cubicBezTo>
                    <a:cubicBezTo>
                      <a:pt x="1" y="122"/>
                      <a:pt x="31" y="153"/>
                      <a:pt x="62" y="153"/>
                    </a:cubicBezTo>
                    <a:cubicBezTo>
                      <a:pt x="123" y="153"/>
                      <a:pt x="153" y="122"/>
                      <a:pt x="153" y="61"/>
                    </a:cubicBezTo>
                    <a:cubicBezTo>
                      <a:pt x="153" y="31"/>
                      <a:pt x="123"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flipH="1">
                <a:off x="9644812" y="4753989"/>
                <a:ext cx="6711" cy="6711"/>
              </a:xfrm>
              <a:custGeom>
                <a:avLst/>
                <a:gdLst/>
                <a:ahLst/>
                <a:cxnLst/>
                <a:rect l="l" t="t" r="r" b="b"/>
                <a:pathLst>
                  <a:path w="153" h="153" extrusionOk="0">
                    <a:moveTo>
                      <a:pt x="92" y="0"/>
                    </a:moveTo>
                    <a:cubicBezTo>
                      <a:pt x="31" y="0"/>
                      <a:pt x="1" y="31"/>
                      <a:pt x="1" y="61"/>
                    </a:cubicBezTo>
                    <a:cubicBezTo>
                      <a:pt x="1" y="122"/>
                      <a:pt x="31" y="152"/>
                      <a:pt x="92" y="152"/>
                    </a:cubicBezTo>
                    <a:cubicBezTo>
                      <a:pt x="123" y="152"/>
                      <a:pt x="153" y="122"/>
                      <a:pt x="153" y="61"/>
                    </a:cubicBezTo>
                    <a:cubicBezTo>
                      <a:pt x="153" y="31"/>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flipH="1">
                <a:off x="9612792" y="4769955"/>
                <a:ext cx="6711" cy="6711"/>
              </a:xfrm>
              <a:custGeom>
                <a:avLst/>
                <a:gdLst/>
                <a:ahLst/>
                <a:cxnLst/>
                <a:rect l="l" t="t" r="r" b="b"/>
                <a:pathLst>
                  <a:path w="153" h="153" extrusionOk="0">
                    <a:moveTo>
                      <a:pt x="61" y="1"/>
                    </a:moveTo>
                    <a:cubicBezTo>
                      <a:pt x="31" y="1"/>
                      <a:pt x="0" y="31"/>
                      <a:pt x="0" y="62"/>
                    </a:cubicBezTo>
                    <a:cubicBezTo>
                      <a:pt x="0" y="123"/>
                      <a:pt x="31" y="153"/>
                      <a:pt x="61" y="153"/>
                    </a:cubicBezTo>
                    <a:cubicBezTo>
                      <a:pt x="122" y="153"/>
                      <a:pt x="152" y="123"/>
                      <a:pt x="152" y="6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flipH="1">
                <a:off x="9591475" y="4757981"/>
                <a:ext cx="6711" cy="6711"/>
              </a:xfrm>
              <a:custGeom>
                <a:avLst/>
                <a:gdLst/>
                <a:ahLst/>
                <a:cxnLst/>
                <a:rect l="l" t="t" r="r" b="b"/>
                <a:pathLst>
                  <a:path w="153" h="153" extrusionOk="0">
                    <a:moveTo>
                      <a:pt x="92" y="0"/>
                    </a:moveTo>
                    <a:cubicBezTo>
                      <a:pt x="31" y="0"/>
                      <a:pt x="1" y="31"/>
                      <a:pt x="1" y="92"/>
                    </a:cubicBezTo>
                    <a:cubicBezTo>
                      <a:pt x="1" y="122"/>
                      <a:pt x="31" y="152"/>
                      <a:pt x="92" y="152"/>
                    </a:cubicBezTo>
                    <a:cubicBezTo>
                      <a:pt x="122" y="152"/>
                      <a:pt x="153" y="122"/>
                      <a:pt x="153" y="92"/>
                    </a:cubicBezTo>
                    <a:cubicBezTo>
                      <a:pt x="153"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flipH="1">
                <a:off x="9584808" y="4772631"/>
                <a:ext cx="5351" cy="6711"/>
              </a:xfrm>
              <a:custGeom>
                <a:avLst/>
                <a:gdLst/>
                <a:ahLst/>
                <a:cxnLst/>
                <a:rect l="l" t="t" r="r" b="b"/>
                <a:pathLst>
                  <a:path w="122" h="153" extrusionOk="0">
                    <a:moveTo>
                      <a:pt x="61" y="1"/>
                    </a:moveTo>
                    <a:cubicBezTo>
                      <a:pt x="31" y="1"/>
                      <a:pt x="0" y="31"/>
                      <a:pt x="0" y="62"/>
                    </a:cubicBezTo>
                    <a:cubicBezTo>
                      <a:pt x="0" y="92"/>
                      <a:pt x="31" y="153"/>
                      <a:pt x="61" y="153"/>
                    </a:cubicBezTo>
                    <a:cubicBezTo>
                      <a:pt x="91" y="153"/>
                      <a:pt x="122" y="92"/>
                      <a:pt x="122" y="62"/>
                    </a:cubicBezTo>
                    <a:cubicBezTo>
                      <a:pt x="12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flipH="1">
                <a:off x="9547481" y="4773991"/>
                <a:ext cx="6711" cy="6711"/>
              </a:xfrm>
              <a:custGeom>
                <a:avLst/>
                <a:gdLst/>
                <a:ahLst/>
                <a:cxnLst/>
                <a:rect l="l" t="t" r="r" b="b"/>
                <a:pathLst>
                  <a:path w="153" h="153" extrusionOk="0">
                    <a:moveTo>
                      <a:pt x="92" y="0"/>
                    </a:moveTo>
                    <a:cubicBezTo>
                      <a:pt x="31" y="0"/>
                      <a:pt x="1" y="61"/>
                      <a:pt x="1" y="91"/>
                    </a:cubicBezTo>
                    <a:cubicBezTo>
                      <a:pt x="1" y="122"/>
                      <a:pt x="31" y="152"/>
                      <a:pt x="92" y="152"/>
                    </a:cubicBezTo>
                    <a:cubicBezTo>
                      <a:pt x="122" y="152"/>
                      <a:pt x="153" y="122"/>
                      <a:pt x="153" y="91"/>
                    </a:cubicBezTo>
                    <a:cubicBezTo>
                      <a:pt x="153" y="6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flipH="1">
                <a:off x="9591475" y="4743331"/>
                <a:ext cx="6711" cy="6711"/>
              </a:xfrm>
              <a:custGeom>
                <a:avLst/>
                <a:gdLst/>
                <a:ahLst/>
                <a:cxnLst/>
                <a:rect l="l" t="t" r="r" b="b"/>
                <a:pathLst>
                  <a:path w="153" h="153" extrusionOk="0">
                    <a:moveTo>
                      <a:pt x="92" y="0"/>
                    </a:moveTo>
                    <a:cubicBezTo>
                      <a:pt x="31" y="0"/>
                      <a:pt x="1" y="30"/>
                      <a:pt x="1" y="61"/>
                    </a:cubicBezTo>
                    <a:cubicBezTo>
                      <a:pt x="1" y="122"/>
                      <a:pt x="31" y="152"/>
                      <a:pt x="92" y="152"/>
                    </a:cubicBezTo>
                    <a:cubicBezTo>
                      <a:pt x="122" y="152"/>
                      <a:pt x="153" y="122"/>
                      <a:pt x="153" y="61"/>
                    </a:cubicBezTo>
                    <a:cubicBezTo>
                      <a:pt x="153" y="30"/>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flipH="1">
                <a:off x="9575465" y="4745962"/>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2" y="122"/>
                      <a:pt x="152" y="92"/>
                    </a:cubicBezTo>
                    <a:cubicBezTo>
                      <a:pt x="152"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flipH="1">
                <a:off x="9564806" y="4765964"/>
                <a:ext cx="6711" cy="6711"/>
              </a:xfrm>
              <a:custGeom>
                <a:avLst/>
                <a:gdLst/>
                <a:ahLst/>
                <a:cxnLst/>
                <a:rect l="l" t="t" r="r" b="b"/>
                <a:pathLst>
                  <a:path w="153" h="153" extrusionOk="0">
                    <a:moveTo>
                      <a:pt x="61" y="1"/>
                    </a:moveTo>
                    <a:cubicBezTo>
                      <a:pt x="31" y="1"/>
                      <a:pt x="1" y="31"/>
                      <a:pt x="1" y="92"/>
                    </a:cubicBezTo>
                    <a:cubicBezTo>
                      <a:pt x="1" y="122"/>
                      <a:pt x="31" y="153"/>
                      <a:pt x="61" y="153"/>
                    </a:cubicBezTo>
                    <a:cubicBezTo>
                      <a:pt x="122" y="153"/>
                      <a:pt x="153" y="122"/>
                      <a:pt x="153" y="92"/>
                    </a:cubicBezTo>
                    <a:cubicBezTo>
                      <a:pt x="153"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flipH="1">
                <a:off x="9631478" y="4777982"/>
                <a:ext cx="6711" cy="6711"/>
              </a:xfrm>
              <a:custGeom>
                <a:avLst/>
                <a:gdLst/>
                <a:ahLst/>
                <a:cxnLst/>
                <a:rect l="l" t="t" r="r" b="b"/>
                <a:pathLst>
                  <a:path w="153" h="153" extrusionOk="0">
                    <a:moveTo>
                      <a:pt x="62" y="0"/>
                    </a:moveTo>
                    <a:cubicBezTo>
                      <a:pt x="31" y="0"/>
                      <a:pt x="1" y="31"/>
                      <a:pt x="1" y="61"/>
                    </a:cubicBezTo>
                    <a:cubicBezTo>
                      <a:pt x="1" y="122"/>
                      <a:pt x="31" y="152"/>
                      <a:pt x="62" y="152"/>
                    </a:cubicBezTo>
                    <a:cubicBezTo>
                      <a:pt x="122" y="152"/>
                      <a:pt x="153" y="122"/>
                      <a:pt x="153" y="61"/>
                    </a:cubicBezTo>
                    <a:cubicBezTo>
                      <a:pt x="153" y="31"/>
                      <a:pt x="122"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flipH="1">
                <a:off x="9822105" y="4757981"/>
                <a:ext cx="6711" cy="6711"/>
              </a:xfrm>
              <a:custGeom>
                <a:avLst/>
                <a:gdLst/>
                <a:ahLst/>
                <a:cxnLst/>
                <a:rect l="l" t="t" r="r" b="b"/>
                <a:pathLst>
                  <a:path w="153" h="153" extrusionOk="0">
                    <a:moveTo>
                      <a:pt x="61" y="0"/>
                    </a:moveTo>
                    <a:cubicBezTo>
                      <a:pt x="31" y="0"/>
                      <a:pt x="0" y="31"/>
                      <a:pt x="0" y="92"/>
                    </a:cubicBezTo>
                    <a:cubicBezTo>
                      <a:pt x="0" y="122"/>
                      <a:pt x="31" y="152"/>
                      <a:pt x="61" y="152"/>
                    </a:cubicBezTo>
                    <a:cubicBezTo>
                      <a:pt x="122" y="152"/>
                      <a:pt x="152" y="122"/>
                      <a:pt x="152" y="92"/>
                    </a:cubicBezTo>
                    <a:cubicBezTo>
                      <a:pt x="152" y="3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flipH="1">
                <a:off x="9692798" y="4747322"/>
                <a:ext cx="6711" cy="6711"/>
              </a:xfrm>
              <a:custGeom>
                <a:avLst/>
                <a:gdLst/>
                <a:ahLst/>
                <a:cxnLst/>
                <a:rect l="l" t="t" r="r" b="b"/>
                <a:pathLst>
                  <a:path w="153" h="153" extrusionOk="0">
                    <a:moveTo>
                      <a:pt x="61" y="0"/>
                    </a:moveTo>
                    <a:cubicBezTo>
                      <a:pt x="31" y="0"/>
                      <a:pt x="1" y="61"/>
                      <a:pt x="1" y="91"/>
                    </a:cubicBezTo>
                    <a:cubicBezTo>
                      <a:pt x="1" y="122"/>
                      <a:pt x="31" y="152"/>
                      <a:pt x="61" y="152"/>
                    </a:cubicBezTo>
                    <a:cubicBezTo>
                      <a:pt x="122" y="152"/>
                      <a:pt x="153" y="122"/>
                      <a:pt x="153" y="91"/>
                    </a:cubicBezTo>
                    <a:cubicBezTo>
                      <a:pt x="153" y="6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flipH="1">
                <a:off x="9675472" y="4761972"/>
                <a:ext cx="6711" cy="6711"/>
              </a:xfrm>
              <a:custGeom>
                <a:avLst/>
                <a:gdLst/>
                <a:ahLst/>
                <a:cxnLst/>
                <a:rect l="l" t="t" r="r" b="b"/>
                <a:pathLst>
                  <a:path w="153" h="153" extrusionOk="0">
                    <a:moveTo>
                      <a:pt x="92" y="1"/>
                    </a:moveTo>
                    <a:cubicBezTo>
                      <a:pt x="31" y="1"/>
                      <a:pt x="1" y="31"/>
                      <a:pt x="1" y="61"/>
                    </a:cubicBezTo>
                    <a:cubicBezTo>
                      <a:pt x="1" y="122"/>
                      <a:pt x="31" y="153"/>
                      <a:pt x="92" y="153"/>
                    </a:cubicBezTo>
                    <a:cubicBezTo>
                      <a:pt x="122" y="153"/>
                      <a:pt x="153" y="122"/>
                      <a:pt x="153" y="61"/>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flipH="1">
                <a:off x="9512787" y="4791317"/>
                <a:ext cx="390683" cy="326688"/>
              </a:xfrm>
              <a:custGeom>
                <a:avLst/>
                <a:gdLst/>
                <a:ahLst/>
                <a:cxnLst/>
                <a:rect l="l" t="t" r="r" b="b"/>
                <a:pathLst>
                  <a:path w="8907" h="7448" extrusionOk="0">
                    <a:moveTo>
                      <a:pt x="0" y="0"/>
                    </a:moveTo>
                    <a:lnTo>
                      <a:pt x="1307" y="7447"/>
                    </a:lnTo>
                    <a:lnTo>
                      <a:pt x="7477" y="7447"/>
                    </a:lnTo>
                    <a:lnTo>
                      <a:pt x="8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flipH="1">
                <a:off x="9527481" y="4869962"/>
                <a:ext cx="362655" cy="32063"/>
              </a:xfrm>
              <a:custGeom>
                <a:avLst/>
                <a:gdLst/>
                <a:ahLst/>
                <a:cxnLst/>
                <a:rect l="l" t="t" r="r" b="b"/>
                <a:pathLst>
                  <a:path w="8268" h="731" extrusionOk="0">
                    <a:moveTo>
                      <a:pt x="0" y="1"/>
                    </a:moveTo>
                    <a:lnTo>
                      <a:pt x="122" y="730"/>
                    </a:lnTo>
                    <a:lnTo>
                      <a:pt x="8116" y="730"/>
                    </a:lnTo>
                    <a:lnTo>
                      <a:pt x="8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flipH="1">
                <a:off x="9563448" y="5057958"/>
                <a:ext cx="293396" cy="60048"/>
              </a:xfrm>
              <a:custGeom>
                <a:avLst/>
                <a:gdLst/>
                <a:ahLst/>
                <a:cxnLst/>
                <a:rect l="l" t="t" r="r" b="b"/>
                <a:pathLst>
                  <a:path w="6689" h="1369" extrusionOk="0">
                    <a:moveTo>
                      <a:pt x="1" y="0"/>
                    </a:moveTo>
                    <a:lnTo>
                      <a:pt x="244" y="1368"/>
                    </a:lnTo>
                    <a:lnTo>
                      <a:pt x="6414" y="1368"/>
                    </a:lnTo>
                    <a:lnTo>
                      <a:pt x="6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4"/>
            <p:cNvGrpSpPr/>
            <p:nvPr/>
          </p:nvGrpSpPr>
          <p:grpSpPr>
            <a:xfrm flipH="1">
              <a:off x="8793735" y="4277391"/>
              <a:ext cx="161370" cy="866109"/>
              <a:chOff x="10231432" y="4258560"/>
              <a:chExt cx="161370" cy="866109"/>
            </a:xfrm>
          </p:grpSpPr>
          <p:sp>
            <p:nvSpPr>
              <p:cNvPr id="801" name="Google Shape;801;p14"/>
              <p:cNvSpPr/>
              <p:nvPr/>
            </p:nvSpPr>
            <p:spPr>
              <a:xfrm flipH="1">
                <a:off x="10231432" y="4258560"/>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flipH="1">
                <a:off x="10264768" y="4950494"/>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flipH="1">
                <a:off x="10296743" y="4986637"/>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flipH="1">
                <a:off x="10271435" y="4369445"/>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flipH="1">
                <a:off x="10304726" y="4405939"/>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14"/>
            <p:cNvGrpSpPr/>
            <p:nvPr/>
          </p:nvGrpSpPr>
          <p:grpSpPr>
            <a:xfrm flipH="1">
              <a:off x="8947079" y="4469939"/>
              <a:ext cx="206696" cy="673561"/>
              <a:chOff x="10032763" y="4452039"/>
              <a:chExt cx="206696" cy="673561"/>
            </a:xfrm>
          </p:grpSpPr>
          <p:sp>
            <p:nvSpPr>
              <p:cNvPr id="807" name="Google Shape;807;p14"/>
              <p:cNvSpPr/>
              <p:nvPr/>
            </p:nvSpPr>
            <p:spPr>
              <a:xfrm flipH="1">
                <a:off x="10032763" y="5118550"/>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flipH="1">
                <a:off x="10058613" y="5117775"/>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flipH="1">
                <a:off x="10081413" y="5119300"/>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flipH="1">
                <a:off x="10066213" y="5121575"/>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flipH="1">
                <a:off x="10050263" y="5121575"/>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flipH="1">
                <a:off x="10139913" y="5122325"/>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flipH="1">
                <a:off x="10058613" y="5122325"/>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flipH="1">
                <a:off x="10097363" y="5120825"/>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flipH="1">
                <a:off x="10052538" y="5121250"/>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flipH="1">
                <a:off x="10116363" y="5120825"/>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flipH="1">
                <a:off x="10083688" y="5121575"/>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flipH="1">
                <a:off x="10140688" y="5120050"/>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flipH="1">
                <a:off x="10163488" y="5120050"/>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flipH="1">
                <a:off x="10180188" y="5124425"/>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flipH="1">
                <a:off x="10172338" y="5125050"/>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flipH="1">
                <a:off x="10110626" y="4913784"/>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flipH="1">
                <a:off x="10097413" y="4917142"/>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flipH="1">
                <a:off x="10104020" y="4913784"/>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flipH="1">
                <a:off x="10100771" y="4917142"/>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flipH="1">
                <a:off x="10040761" y="4452039"/>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flipH="1">
                <a:off x="10071421" y="4500682"/>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p14"/>
              <p:cNvGrpSpPr/>
              <p:nvPr/>
            </p:nvGrpSpPr>
            <p:grpSpPr>
              <a:xfrm>
                <a:off x="10076509" y="4492524"/>
                <a:ext cx="128956" cy="125623"/>
                <a:chOff x="10076509" y="4492524"/>
                <a:chExt cx="128956" cy="125623"/>
              </a:xfrm>
            </p:grpSpPr>
            <p:grpSp>
              <p:nvGrpSpPr>
                <p:cNvPr id="829" name="Google Shape;829;p14"/>
                <p:cNvGrpSpPr/>
                <p:nvPr/>
              </p:nvGrpSpPr>
              <p:grpSpPr>
                <a:xfrm>
                  <a:off x="10076509" y="4492524"/>
                  <a:ext cx="128956" cy="125623"/>
                  <a:chOff x="10076509" y="4492524"/>
                  <a:chExt cx="128956" cy="125623"/>
                </a:xfrm>
              </p:grpSpPr>
              <p:sp>
                <p:nvSpPr>
                  <p:cNvPr id="830" name="Google Shape;830;p14"/>
                  <p:cNvSpPr/>
                  <p:nvPr/>
                </p:nvSpPr>
                <p:spPr>
                  <a:xfrm flipH="1">
                    <a:off x="10133004" y="4492524"/>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flipH="1">
                    <a:off x="10112739" y="4495331"/>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flipH="1">
                    <a:off x="10096773" y="4503182"/>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flipH="1">
                    <a:off x="10083439" y="4516254"/>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flipH="1">
                    <a:off x="10076772" y="4532483"/>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flipH="1">
                    <a:off x="10076509" y="4548712"/>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flipH="1">
                    <a:off x="10080500" y="4558011"/>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flipH="1">
                    <a:off x="10086115" y="4564678"/>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flipH="1">
                    <a:off x="10096773" y="4569985"/>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flipH="1">
                    <a:off x="10111423" y="4575337"/>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flipH="1">
                    <a:off x="10130109" y="4576652"/>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flipH="1">
                    <a:off x="10143443" y="4575337"/>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flipH="1">
                    <a:off x="10150110" y="4571345"/>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flipH="1">
                    <a:off x="10155418" y="4565994"/>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flipH="1">
                    <a:off x="10160769" y="4559327"/>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flipH="1">
                    <a:off x="10162085" y="4552572"/>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flipH="1">
                    <a:off x="10160769" y="4538097"/>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flipH="1">
                    <a:off x="10156777" y="4520508"/>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flipH="1">
                    <a:off x="10151426" y="4506472"/>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flipH="1">
                    <a:off x="10144759" y="4496208"/>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flipH="1">
                    <a:off x="10142083" y="4493752"/>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14"/>
                <p:cNvSpPr/>
                <p:nvPr/>
              </p:nvSpPr>
              <p:spPr>
                <a:xfrm flipH="1">
                  <a:off x="10116775" y="4531342"/>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4176995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52"/>
        <p:cNvGrpSpPr/>
        <p:nvPr/>
      </p:nvGrpSpPr>
      <p:grpSpPr>
        <a:xfrm>
          <a:off x="0" y="0"/>
          <a:ext cx="0" cy="0"/>
          <a:chOff x="0" y="0"/>
          <a:chExt cx="0" cy="0"/>
        </a:xfrm>
      </p:grpSpPr>
      <p:grpSp>
        <p:nvGrpSpPr>
          <p:cNvPr id="853" name="Google Shape;853;p15"/>
          <p:cNvGrpSpPr/>
          <p:nvPr/>
        </p:nvGrpSpPr>
        <p:grpSpPr>
          <a:xfrm>
            <a:off x="200201" y="277103"/>
            <a:ext cx="8665051" cy="4655974"/>
            <a:chOff x="200201" y="277103"/>
            <a:chExt cx="8665051" cy="4655974"/>
          </a:xfrm>
        </p:grpSpPr>
        <p:grpSp>
          <p:nvGrpSpPr>
            <p:cNvPr id="854" name="Google Shape;854;p15"/>
            <p:cNvGrpSpPr/>
            <p:nvPr/>
          </p:nvGrpSpPr>
          <p:grpSpPr>
            <a:xfrm>
              <a:off x="200201" y="4604010"/>
              <a:ext cx="329086" cy="329067"/>
              <a:chOff x="580825" y="880250"/>
              <a:chExt cx="439250" cy="439225"/>
            </a:xfrm>
          </p:grpSpPr>
          <p:sp>
            <p:nvSpPr>
              <p:cNvPr id="855" name="Google Shape;855;p1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6" name="Google Shape;856;p1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7" name="Google Shape;857;p1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8" name="Google Shape;858;p1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9" name="Google Shape;859;p1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860" name="Google Shape;860;p15"/>
            <p:cNvGrpSpPr/>
            <p:nvPr/>
          </p:nvGrpSpPr>
          <p:grpSpPr>
            <a:xfrm>
              <a:off x="8105976" y="277103"/>
              <a:ext cx="759276" cy="524787"/>
              <a:chOff x="7933901" y="277103"/>
              <a:chExt cx="759276" cy="524787"/>
            </a:xfrm>
          </p:grpSpPr>
          <p:grpSp>
            <p:nvGrpSpPr>
              <p:cNvPr id="861" name="Google Shape;861;p15"/>
              <p:cNvGrpSpPr/>
              <p:nvPr/>
            </p:nvGrpSpPr>
            <p:grpSpPr>
              <a:xfrm>
                <a:off x="8364091" y="472822"/>
                <a:ext cx="329086" cy="329067"/>
                <a:chOff x="580825" y="880250"/>
                <a:chExt cx="439250" cy="439225"/>
              </a:xfrm>
            </p:grpSpPr>
            <p:sp>
              <p:nvSpPr>
                <p:cNvPr id="862" name="Google Shape;862;p1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5"/>
              <p:cNvGrpSpPr/>
              <p:nvPr/>
            </p:nvGrpSpPr>
            <p:grpSpPr>
              <a:xfrm flipH="1">
                <a:off x="7933901" y="277103"/>
                <a:ext cx="195730" cy="195719"/>
                <a:chOff x="580825" y="880250"/>
                <a:chExt cx="439250" cy="439225"/>
              </a:xfrm>
            </p:grpSpPr>
            <p:sp>
              <p:nvSpPr>
                <p:cNvPr id="868" name="Google Shape;868;p1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3" name="Google Shape;873;p15"/>
          <p:cNvGrpSpPr/>
          <p:nvPr/>
        </p:nvGrpSpPr>
        <p:grpSpPr>
          <a:xfrm>
            <a:off x="7855408" y="4291023"/>
            <a:ext cx="1438497" cy="866109"/>
            <a:chOff x="6941266" y="442511"/>
            <a:chExt cx="1438497" cy="866109"/>
          </a:xfrm>
        </p:grpSpPr>
        <p:grpSp>
          <p:nvGrpSpPr>
            <p:cNvPr id="874" name="Google Shape;874;p15"/>
            <p:cNvGrpSpPr/>
            <p:nvPr/>
          </p:nvGrpSpPr>
          <p:grpSpPr>
            <a:xfrm>
              <a:off x="6941266" y="764407"/>
              <a:ext cx="500725" cy="544203"/>
              <a:chOff x="6941266" y="764407"/>
              <a:chExt cx="500725" cy="544203"/>
            </a:xfrm>
          </p:grpSpPr>
          <p:sp>
            <p:nvSpPr>
              <p:cNvPr id="875" name="Google Shape;875;p15"/>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15"/>
              <p:cNvGrpSpPr/>
              <p:nvPr/>
            </p:nvGrpSpPr>
            <p:grpSpPr>
              <a:xfrm>
                <a:off x="7127577" y="900214"/>
                <a:ext cx="121006" cy="240578"/>
                <a:chOff x="7127577" y="900214"/>
                <a:chExt cx="121006" cy="240578"/>
              </a:xfrm>
            </p:grpSpPr>
            <p:sp>
              <p:nvSpPr>
                <p:cNvPr id="882" name="Google Shape;882;p15"/>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15"/>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15"/>
            <p:cNvGrpSpPr/>
            <p:nvPr/>
          </p:nvGrpSpPr>
          <p:grpSpPr>
            <a:xfrm>
              <a:off x="8067834" y="442511"/>
              <a:ext cx="173345" cy="866109"/>
              <a:chOff x="8067834" y="434185"/>
              <a:chExt cx="173345" cy="866109"/>
            </a:xfrm>
          </p:grpSpPr>
          <p:sp>
            <p:nvSpPr>
              <p:cNvPr id="916" name="Google Shape;916;p15"/>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5"/>
            <p:cNvGrpSpPr/>
            <p:nvPr/>
          </p:nvGrpSpPr>
          <p:grpSpPr>
            <a:xfrm>
              <a:off x="7906507" y="442511"/>
              <a:ext cx="161370" cy="866109"/>
              <a:chOff x="7906507" y="434185"/>
              <a:chExt cx="161370" cy="866109"/>
            </a:xfrm>
          </p:grpSpPr>
          <p:sp>
            <p:nvSpPr>
              <p:cNvPr id="923" name="Google Shape;923;p15"/>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5"/>
            <p:cNvGrpSpPr/>
            <p:nvPr/>
          </p:nvGrpSpPr>
          <p:grpSpPr>
            <a:xfrm>
              <a:off x="7715836" y="635988"/>
              <a:ext cx="198697" cy="672631"/>
              <a:chOff x="7715836" y="627664"/>
              <a:chExt cx="198697" cy="672631"/>
            </a:xfrm>
          </p:grpSpPr>
          <p:sp>
            <p:nvSpPr>
              <p:cNvPr id="929" name="Google Shape;929;p15"/>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5"/>
            <p:cNvGrpSpPr/>
            <p:nvPr/>
          </p:nvGrpSpPr>
          <p:grpSpPr>
            <a:xfrm>
              <a:off x="7536502" y="544754"/>
              <a:ext cx="184003" cy="763865"/>
              <a:chOff x="7536502" y="544754"/>
              <a:chExt cx="184003" cy="763865"/>
            </a:xfrm>
          </p:grpSpPr>
          <p:sp>
            <p:nvSpPr>
              <p:cNvPr id="954" name="Google Shape;954;p15"/>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8" name="Google Shape;95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96929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59"/>
        <p:cNvGrpSpPr/>
        <p:nvPr/>
      </p:nvGrpSpPr>
      <p:grpSpPr>
        <a:xfrm>
          <a:off x="0" y="0"/>
          <a:ext cx="0" cy="0"/>
          <a:chOff x="0" y="0"/>
          <a:chExt cx="0" cy="0"/>
        </a:xfrm>
      </p:grpSpPr>
      <p:sp>
        <p:nvSpPr>
          <p:cNvPr id="960" name="Google Shape;96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61" name="Google Shape;961;p16"/>
          <p:cNvGrpSpPr/>
          <p:nvPr/>
        </p:nvGrpSpPr>
        <p:grpSpPr>
          <a:xfrm>
            <a:off x="-9992" y="4287384"/>
            <a:ext cx="668513" cy="866109"/>
            <a:chOff x="-9992" y="4287384"/>
            <a:chExt cx="668513" cy="866109"/>
          </a:xfrm>
        </p:grpSpPr>
        <p:grpSp>
          <p:nvGrpSpPr>
            <p:cNvPr id="962" name="Google Shape;962;p16"/>
            <p:cNvGrpSpPr/>
            <p:nvPr/>
          </p:nvGrpSpPr>
          <p:grpSpPr>
            <a:xfrm>
              <a:off x="188677" y="4287384"/>
              <a:ext cx="161370" cy="866109"/>
              <a:chOff x="10231432" y="4258560"/>
              <a:chExt cx="161370" cy="866109"/>
            </a:xfrm>
          </p:grpSpPr>
          <p:sp>
            <p:nvSpPr>
              <p:cNvPr id="963" name="Google Shape;963;p16"/>
              <p:cNvSpPr/>
              <p:nvPr/>
            </p:nvSpPr>
            <p:spPr>
              <a:xfrm flipH="1">
                <a:off x="10231432" y="4258560"/>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flipH="1">
                <a:off x="10264768" y="4950494"/>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flipH="1">
                <a:off x="10296743" y="4986637"/>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flipH="1">
                <a:off x="10271435" y="4369445"/>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flipH="1">
                <a:off x="10304726" y="4405939"/>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16"/>
            <p:cNvGrpSpPr/>
            <p:nvPr/>
          </p:nvGrpSpPr>
          <p:grpSpPr>
            <a:xfrm>
              <a:off x="-9992" y="4479932"/>
              <a:ext cx="206696" cy="673561"/>
              <a:chOff x="10032763" y="4452039"/>
              <a:chExt cx="206696" cy="673561"/>
            </a:xfrm>
          </p:grpSpPr>
          <p:sp>
            <p:nvSpPr>
              <p:cNvPr id="969" name="Google Shape;969;p16"/>
              <p:cNvSpPr/>
              <p:nvPr/>
            </p:nvSpPr>
            <p:spPr>
              <a:xfrm flipH="1">
                <a:off x="10032763" y="5118550"/>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flipH="1">
                <a:off x="10058613" y="5117775"/>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flipH="1">
                <a:off x="10081413" y="5119300"/>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flipH="1">
                <a:off x="10066213" y="5121575"/>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flipH="1">
                <a:off x="10050263" y="5121575"/>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flipH="1">
                <a:off x="10139913" y="5122325"/>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flipH="1">
                <a:off x="10058613" y="5122325"/>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flipH="1">
                <a:off x="10097363" y="5120825"/>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flipH="1">
                <a:off x="10052538" y="5121250"/>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flipH="1">
                <a:off x="10116363" y="5120825"/>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flipH="1">
                <a:off x="10083688" y="5121575"/>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flipH="1">
                <a:off x="10140688" y="5120050"/>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flipH="1">
                <a:off x="10163488" y="5120050"/>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flipH="1">
                <a:off x="10180188" y="5124425"/>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flipH="1">
                <a:off x="10172338" y="5125050"/>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flipH="1">
                <a:off x="10110626" y="4913784"/>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flipH="1">
                <a:off x="10097413" y="4917142"/>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flipH="1">
                <a:off x="10104020" y="4913784"/>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flipH="1">
                <a:off x="10100771" y="4917142"/>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flipH="1">
                <a:off x="10040761" y="4452039"/>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flipH="1">
                <a:off x="10071421" y="4500682"/>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6"/>
              <p:cNvGrpSpPr/>
              <p:nvPr/>
            </p:nvGrpSpPr>
            <p:grpSpPr>
              <a:xfrm>
                <a:off x="10076509" y="4492524"/>
                <a:ext cx="128956" cy="125623"/>
                <a:chOff x="10076509" y="4492524"/>
                <a:chExt cx="128956" cy="125623"/>
              </a:xfrm>
            </p:grpSpPr>
            <p:grpSp>
              <p:nvGrpSpPr>
                <p:cNvPr id="991" name="Google Shape;991;p16"/>
                <p:cNvGrpSpPr/>
                <p:nvPr/>
              </p:nvGrpSpPr>
              <p:grpSpPr>
                <a:xfrm>
                  <a:off x="10076509" y="4492524"/>
                  <a:ext cx="128956" cy="125623"/>
                  <a:chOff x="10076509" y="4492524"/>
                  <a:chExt cx="128956" cy="125623"/>
                </a:xfrm>
              </p:grpSpPr>
              <p:sp>
                <p:nvSpPr>
                  <p:cNvPr id="992" name="Google Shape;992;p16"/>
                  <p:cNvSpPr/>
                  <p:nvPr/>
                </p:nvSpPr>
                <p:spPr>
                  <a:xfrm flipH="1">
                    <a:off x="10133004" y="4492524"/>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flipH="1">
                    <a:off x="10112739" y="4495331"/>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flipH="1">
                    <a:off x="10096773" y="4503182"/>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flipH="1">
                    <a:off x="10083439" y="4516254"/>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flipH="1">
                    <a:off x="10076772" y="4532483"/>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flipH="1">
                    <a:off x="10076509" y="4548712"/>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flipH="1">
                    <a:off x="10080500" y="4558011"/>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flipH="1">
                    <a:off x="10086115" y="4564678"/>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flipH="1">
                    <a:off x="10096773" y="4569985"/>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flipH="1">
                    <a:off x="10111423" y="4575337"/>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flipH="1">
                    <a:off x="10130109" y="4576652"/>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flipH="1">
                    <a:off x="10143443" y="4575337"/>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flipH="1">
                    <a:off x="10150110" y="4571345"/>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flipH="1">
                    <a:off x="10155418" y="4565994"/>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flipH="1">
                    <a:off x="10160769" y="4559327"/>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flipH="1">
                    <a:off x="10162085" y="4552572"/>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flipH="1">
                    <a:off x="10160769" y="4538097"/>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flipH="1">
                    <a:off x="10156777" y="4520508"/>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flipH="1">
                    <a:off x="10151426" y="4506472"/>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flipH="1">
                    <a:off x="10144759" y="4496208"/>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flipH="1">
                    <a:off x="10142083" y="4493752"/>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6"/>
                <p:cNvSpPr/>
                <p:nvPr/>
              </p:nvSpPr>
              <p:spPr>
                <a:xfrm flipH="1">
                  <a:off x="10116775" y="4531342"/>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4" name="Google Shape;1014;p16"/>
            <p:cNvGrpSpPr/>
            <p:nvPr/>
          </p:nvGrpSpPr>
          <p:grpSpPr>
            <a:xfrm flipH="1">
              <a:off x="267837" y="4445506"/>
              <a:ext cx="390683" cy="707987"/>
              <a:chOff x="9512787" y="4410018"/>
              <a:chExt cx="390683" cy="707987"/>
            </a:xfrm>
          </p:grpSpPr>
          <p:sp>
            <p:nvSpPr>
              <p:cNvPr id="1015" name="Google Shape;1015;p16"/>
              <p:cNvSpPr/>
              <p:nvPr/>
            </p:nvSpPr>
            <p:spPr>
              <a:xfrm flipH="1">
                <a:off x="9846098" y="4779298"/>
                <a:ext cx="6711" cy="6711"/>
              </a:xfrm>
              <a:custGeom>
                <a:avLst/>
                <a:gdLst/>
                <a:ahLst/>
                <a:cxnLst/>
                <a:rect l="l" t="t" r="r" b="b"/>
                <a:pathLst>
                  <a:path w="153" h="153" extrusionOk="0">
                    <a:moveTo>
                      <a:pt x="61" y="1"/>
                    </a:moveTo>
                    <a:cubicBezTo>
                      <a:pt x="31" y="1"/>
                      <a:pt x="0" y="31"/>
                      <a:pt x="0" y="62"/>
                    </a:cubicBezTo>
                    <a:cubicBezTo>
                      <a:pt x="0" y="122"/>
                      <a:pt x="31" y="153"/>
                      <a:pt x="61" y="153"/>
                    </a:cubicBezTo>
                    <a:cubicBezTo>
                      <a:pt x="91" y="153"/>
                      <a:pt x="152" y="122"/>
                      <a:pt x="152" y="62"/>
                    </a:cubicBezTo>
                    <a:cubicBezTo>
                      <a:pt x="15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flipH="1">
                <a:off x="9591476" y="4411334"/>
                <a:ext cx="269360" cy="400026"/>
              </a:xfrm>
              <a:custGeom>
                <a:avLst/>
                <a:gdLst/>
                <a:ahLst/>
                <a:cxnLst/>
                <a:rect l="l" t="t" r="r" b="b"/>
                <a:pathLst>
                  <a:path w="6141" h="9120" extrusionOk="0">
                    <a:moveTo>
                      <a:pt x="3071" y="1"/>
                    </a:moveTo>
                    <a:cubicBezTo>
                      <a:pt x="1369" y="1"/>
                      <a:pt x="1" y="2037"/>
                      <a:pt x="1" y="4560"/>
                    </a:cubicBezTo>
                    <a:cubicBezTo>
                      <a:pt x="1" y="7083"/>
                      <a:pt x="1369" y="9119"/>
                      <a:pt x="3071" y="9119"/>
                    </a:cubicBezTo>
                    <a:cubicBezTo>
                      <a:pt x="4743" y="9119"/>
                      <a:pt x="6141" y="7083"/>
                      <a:pt x="6141" y="4560"/>
                    </a:cubicBezTo>
                    <a:cubicBezTo>
                      <a:pt x="6141" y="2037"/>
                      <a:pt x="4743"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flipH="1">
                <a:off x="9738108" y="4410018"/>
                <a:ext cx="80049" cy="401342"/>
              </a:xfrm>
              <a:custGeom>
                <a:avLst/>
                <a:gdLst/>
                <a:ahLst/>
                <a:cxnLst/>
                <a:rect l="l" t="t" r="r" b="b"/>
                <a:pathLst>
                  <a:path w="1825" h="9150" extrusionOk="0">
                    <a:moveTo>
                      <a:pt x="1824" y="0"/>
                    </a:moveTo>
                    <a:lnTo>
                      <a:pt x="1824" y="0"/>
                    </a:lnTo>
                    <a:cubicBezTo>
                      <a:pt x="1672" y="61"/>
                      <a:pt x="1581" y="152"/>
                      <a:pt x="1459" y="274"/>
                    </a:cubicBezTo>
                    <a:cubicBezTo>
                      <a:pt x="1459" y="304"/>
                      <a:pt x="1429" y="334"/>
                      <a:pt x="1399" y="365"/>
                    </a:cubicBezTo>
                    <a:cubicBezTo>
                      <a:pt x="1399" y="365"/>
                      <a:pt x="1368" y="395"/>
                      <a:pt x="1368" y="426"/>
                    </a:cubicBezTo>
                    <a:cubicBezTo>
                      <a:pt x="1307" y="486"/>
                      <a:pt x="1216" y="608"/>
                      <a:pt x="1125" y="730"/>
                    </a:cubicBezTo>
                    <a:cubicBezTo>
                      <a:pt x="821" y="1186"/>
                      <a:pt x="548" y="1733"/>
                      <a:pt x="335" y="2310"/>
                    </a:cubicBezTo>
                    <a:cubicBezTo>
                      <a:pt x="152" y="2888"/>
                      <a:pt x="61" y="3465"/>
                      <a:pt x="31" y="3891"/>
                    </a:cubicBezTo>
                    <a:cubicBezTo>
                      <a:pt x="31" y="4134"/>
                      <a:pt x="0" y="4286"/>
                      <a:pt x="0" y="4408"/>
                    </a:cubicBezTo>
                    <a:cubicBezTo>
                      <a:pt x="0" y="4529"/>
                      <a:pt x="0" y="4620"/>
                      <a:pt x="0" y="4620"/>
                    </a:cubicBezTo>
                    <a:cubicBezTo>
                      <a:pt x="0" y="4620"/>
                      <a:pt x="31" y="4894"/>
                      <a:pt x="61" y="5319"/>
                    </a:cubicBezTo>
                    <a:cubicBezTo>
                      <a:pt x="92" y="5532"/>
                      <a:pt x="122" y="5775"/>
                      <a:pt x="152" y="6049"/>
                    </a:cubicBezTo>
                    <a:cubicBezTo>
                      <a:pt x="213" y="6322"/>
                      <a:pt x="304" y="6596"/>
                      <a:pt x="396" y="6900"/>
                    </a:cubicBezTo>
                    <a:cubicBezTo>
                      <a:pt x="456" y="7204"/>
                      <a:pt x="608" y="7477"/>
                      <a:pt x="700" y="7751"/>
                    </a:cubicBezTo>
                    <a:cubicBezTo>
                      <a:pt x="791" y="8025"/>
                      <a:pt x="943" y="8298"/>
                      <a:pt x="1034" y="8541"/>
                    </a:cubicBezTo>
                    <a:cubicBezTo>
                      <a:pt x="1095" y="8632"/>
                      <a:pt x="1156" y="8724"/>
                      <a:pt x="1156" y="8784"/>
                    </a:cubicBezTo>
                    <a:cubicBezTo>
                      <a:pt x="1247" y="8936"/>
                      <a:pt x="1307" y="9028"/>
                      <a:pt x="1429" y="9149"/>
                    </a:cubicBezTo>
                    <a:cubicBezTo>
                      <a:pt x="1399" y="8997"/>
                      <a:pt x="1368" y="8876"/>
                      <a:pt x="1277" y="8724"/>
                    </a:cubicBezTo>
                    <a:cubicBezTo>
                      <a:pt x="1247" y="8663"/>
                      <a:pt x="1216" y="8602"/>
                      <a:pt x="1156" y="8481"/>
                    </a:cubicBezTo>
                    <a:cubicBezTo>
                      <a:pt x="1034" y="8268"/>
                      <a:pt x="912" y="7994"/>
                      <a:pt x="821" y="7721"/>
                    </a:cubicBezTo>
                    <a:cubicBezTo>
                      <a:pt x="700" y="7417"/>
                      <a:pt x="578" y="7143"/>
                      <a:pt x="487" y="6870"/>
                    </a:cubicBezTo>
                    <a:cubicBezTo>
                      <a:pt x="426" y="6566"/>
                      <a:pt x="335" y="6292"/>
                      <a:pt x="274" y="6018"/>
                    </a:cubicBezTo>
                    <a:cubicBezTo>
                      <a:pt x="244" y="5745"/>
                      <a:pt x="213" y="5502"/>
                      <a:pt x="183" y="5289"/>
                    </a:cubicBezTo>
                    <a:cubicBezTo>
                      <a:pt x="122" y="4894"/>
                      <a:pt x="122" y="4620"/>
                      <a:pt x="122" y="4620"/>
                    </a:cubicBezTo>
                    <a:cubicBezTo>
                      <a:pt x="122" y="4620"/>
                      <a:pt x="122" y="4529"/>
                      <a:pt x="122" y="4408"/>
                    </a:cubicBezTo>
                    <a:cubicBezTo>
                      <a:pt x="122" y="4286"/>
                      <a:pt x="152" y="4134"/>
                      <a:pt x="152" y="3921"/>
                    </a:cubicBezTo>
                    <a:cubicBezTo>
                      <a:pt x="183" y="3496"/>
                      <a:pt x="274" y="2918"/>
                      <a:pt x="456" y="2371"/>
                    </a:cubicBezTo>
                    <a:cubicBezTo>
                      <a:pt x="639" y="1793"/>
                      <a:pt x="943" y="1216"/>
                      <a:pt x="1247" y="790"/>
                    </a:cubicBezTo>
                    <a:cubicBezTo>
                      <a:pt x="1307" y="699"/>
                      <a:pt x="1399" y="578"/>
                      <a:pt x="1459" y="486"/>
                    </a:cubicBezTo>
                    <a:cubicBezTo>
                      <a:pt x="1459" y="486"/>
                      <a:pt x="1490" y="456"/>
                      <a:pt x="1490" y="426"/>
                    </a:cubicBezTo>
                    <a:cubicBezTo>
                      <a:pt x="1520" y="395"/>
                      <a:pt x="1551" y="365"/>
                      <a:pt x="1551" y="365"/>
                    </a:cubicBezTo>
                    <a:cubicBezTo>
                      <a:pt x="1672" y="213"/>
                      <a:pt x="1733" y="122"/>
                      <a:pt x="1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flipH="1">
                <a:off x="9634110" y="4412650"/>
                <a:ext cx="73382" cy="394719"/>
              </a:xfrm>
              <a:custGeom>
                <a:avLst/>
                <a:gdLst/>
                <a:ahLst/>
                <a:cxnLst/>
                <a:rect l="l" t="t" r="r" b="b"/>
                <a:pathLst>
                  <a:path w="1673" h="8999" extrusionOk="0">
                    <a:moveTo>
                      <a:pt x="0" y="1"/>
                    </a:moveTo>
                    <a:lnTo>
                      <a:pt x="0" y="1"/>
                    </a:lnTo>
                    <a:cubicBezTo>
                      <a:pt x="61" y="153"/>
                      <a:pt x="92" y="244"/>
                      <a:pt x="213" y="396"/>
                    </a:cubicBezTo>
                    <a:cubicBezTo>
                      <a:pt x="213" y="426"/>
                      <a:pt x="243" y="457"/>
                      <a:pt x="243" y="487"/>
                    </a:cubicBezTo>
                    <a:cubicBezTo>
                      <a:pt x="304" y="609"/>
                      <a:pt x="395" y="730"/>
                      <a:pt x="487" y="882"/>
                    </a:cubicBezTo>
                    <a:cubicBezTo>
                      <a:pt x="730" y="1308"/>
                      <a:pt x="973" y="1885"/>
                      <a:pt x="1155" y="2433"/>
                    </a:cubicBezTo>
                    <a:cubicBezTo>
                      <a:pt x="1338" y="2980"/>
                      <a:pt x="1429" y="3557"/>
                      <a:pt x="1490" y="3952"/>
                    </a:cubicBezTo>
                    <a:cubicBezTo>
                      <a:pt x="1520" y="4165"/>
                      <a:pt x="1520" y="4317"/>
                      <a:pt x="1520" y="4439"/>
                    </a:cubicBezTo>
                    <a:cubicBezTo>
                      <a:pt x="1520" y="4560"/>
                      <a:pt x="1520" y="4621"/>
                      <a:pt x="1520" y="4621"/>
                    </a:cubicBezTo>
                    <a:cubicBezTo>
                      <a:pt x="1520" y="4621"/>
                      <a:pt x="1550" y="4895"/>
                      <a:pt x="1520" y="5290"/>
                    </a:cubicBezTo>
                    <a:cubicBezTo>
                      <a:pt x="1520" y="5411"/>
                      <a:pt x="1490" y="5533"/>
                      <a:pt x="1490" y="5624"/>
                    </a:cubicBezTo>
                    <a:cubicBezTo>
                      <a:pt x="1459" y="5746"/>
                      <a:pt x="1459" y="5867"/>
                      <a:pt x="1429" y="6019"/>
                    </a:cubicBezTo>
                    <a:cubicBezTo>
                      <a:pt x="1399" y="6141"/>
                      <a:pt x="1368" y="6262"/>
                      <a:pt x="1338" y="6414"/>
                    </a:cubicBezTo>
                    <a:cubicBezTo>
                      <a:pt x="1307" y="6536"/>
                      <a:pt x="1247" y="6688"/>
                      <a:pt x="1216" y="6810"/>
                    </a:cubicBezTo>
                    <a:cubicBezTo>
                      <a:pt x="1186" y="6962"/>
                      <a:pt x="1125" y="7114"/>
                      <a:pt x="1095" y="7235"/>
                    </a:cubicBezTo>
                    <a:cubicBezTo>
                      <a:pt x="1034" y="7387"/>
                      <a:pt x="973" y="7509"/>
                      <a:pt x="912" y="7630"/>
                    </a:cubicBezTo>
                    <a:cubicBezTo>
                      <a:pt x="791" y="7904"/>
                      <a:pt x="669" y="8177"/>
                      <a:pt x="517" y="8360"/>
                    </a:cubicBezTo>
                    <a:cubicBezTo>
                      <a:pt x="456" y="8481"/>
                      <a:pt x="395" y="8542"/>
                      <a:pt x="395" y="8603"/>
                    </a:cubicBezTo>
                    <a:cubicBezTo>
                      <a:pt x="274" y="8755"/>
                      <a:pt x="243" y="8846"/>
                      <a:pt x="183" y="8998"/>
                    </a:cubicBezTo>
                    <a:cubicBezTo>
                      <a:pt x="304" y="8907"/>
                      <a:pt x="395" y="8816"/>
                      <a:pt x="487" y="8664"/>
                    </a:cubicBezTo>
                    <a:cubicBezTo>
                      <a:pt x="517" y="8633"/>
                      <a:pt x="547" y="8542"/>
                      <a:pt x="639" y="8421"/>
                    </a:cubicBezTo>
                    <a:cubicBezTo>
                      <a:pt x="760" y="8238"/>
                      <a:pt x="882" y="7965"/>
                      <a:pt x="1003" y="7691"/>
                    </a:cubicBezTo>
                    <a:cubicBezTo>
                      <a:pt x="1064" y="7569"/>
                      <a:pt x="1155" y="7417"/>
                      <a:pt x="1186" y="7296"/>
                    </a:cubicBezTo>
                    <a:cubicBezTo>
                      <a:pt x="1247" y="7144"/>
                      <a:pt x="1277" y="6992"/>
                      <a:pt x="1338" y="6870"/>
                    </a:cubicBezTo>
                    <a:cubicBezTo>
                      <a:pt x="1368" y="6718"/>
                      <a:pt x="1429" y="6566"/>
                      <a:pt x="1459" y="6445"/>
                    </a:cubicBezTo>
                    <a:cubicBezTo>
                      <a:pt x="1490" y="6293"/>
                      <a:pt x="1520" y="6171"/>
                      <a:pt x="1550" y="6019"/>
                    </a:cubicBezTo>
                    <a:cubicBezTo>
                      <a:pt x="1550" y="5898"/>
                      <a:pt x="1581" y="5776"/>
                      <a:pt x="1611" y="5655"/>
                    </a:cubicBezTo>
                    <a:cubicBezTo>
                      <a:pt x="1611" y="5533"/>
                      <a:pt x="1611" y="5411"/>
                      <a:pt x="1642" y="5320"/>
                    </a:cubicBezTo>
                    <a:cubicBezTo>
                      <a:pt x="1672" y="4895"/>
                      <a:pt x="1642" y="4621"/>
                      <a:pt x="1642" y="4621"/>
                    </a:cubicBezTo>
                    <a:cubicBezTo>
                      <a:pt x="1642" y="4621"/>
                      <a:pt x="1642" y="4560"/>
                      <a:pt x="1642" y="4439"/>
                    </a:cubicBezTo>
                    <a:cubicBezTo>
                      <a:pt x="1642" y="4317"/>
                      <a:pt x="1642" y="4135"/>
                      <a:pt x="1611" y="3952"/>
                    </a:cubicBezTo>
                    <a:cubicBezTo>
                      <a:pt x="1550" y="3527"/>
                      <a:pt x="1459" y="2980"/>
                      <a:pt x="1277" y="2402"/>
                    </a:cubicBezTo>
                    <a:cubicBezTo>
                      <a:pt x="1095" y="1825"/>
                      <a:pt x="851" y="1278"/>
                      <a:pt x="578" y="822"/>
                    </a:cubicBezTo>
                    <a:cubicBezTo>
                      <a:pt x="517" y="700"/>
                      <a:pt x="456" y="578"/>
                      <a:pt x="395" y="487"/>
                    </a:cubicBezTo>
                    <a:cubicBezTo>
                      <a:pt x="395" y="487"/>
                      <a:pt x="365" y="457"/>
                      <a:pt x="365" y="426"/>
                    </a:cubicBezTo>
                    <a:cubicBezTo>
                      <a:pt x="335" y="396"/>
                      <a:pt x="304" y="366"/>
                      <a:pt x="304" y="335"/>
                    </a:cubicBezTo>
                    <a:cubicBezTo>
                      <a:pt x="213" y="183"/>
                      <a:pt x="122" y="12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flipH="1">
                <a:off x="9726134" y="4411334"/>
                <a:ext cx="41362" cy="396035"/>
              </a:xfrm>
              <a:custGeom>
                <a:avLst/>
                <a:gdLst/>
                <a:ahLst/>
                <a:cxnLst/>
                <a:rect l="l" t="t" r="r" b="b"/>
                <a:pathLst>
                  <a:path w="943" h="9029" extrusionOk="0">
                    <a:moveTo>
                      <a:pt x="943" y="1"/>
                    </a:moveTo>
                    <a:lnTo>
                      <a:pt x="943" y="1"/>
                    </a:lnTo>
                    <a:cubicBezTo>
                      <a:pt x="852" y="122"/>
                      <a:pt x="791" y="213"/>
                      <a:pt x="730" y="396"/>
                    </a:cubicBezTo>
                    <a:cubicBezTo>
                      <a:pt x="700" y="426"/>
                      <a:pt x="700" y="456"/>
                      <a:pt x="700" y="487"/>
                    </a:cubicBezTo>
                    <a:cubicBezTo>
                      <a:pt x="669" y="517"/>
                      <a:pt x="669" y="548"/>
                      <a:pt x="669" y="578"/>
                    </a:cubicBezTo>
                    <a:cubicBezTo>
                      <a:pt x="639" y="669"/>
                      <a:pt x="608" y="791"/>
                      <a:pt x="578" y="912"/>
                    </a:cubicBezTo>
                    <a:cubicBezTo>
                      <a:pt x="426" y="1368"/>
                      <a:pt x="304" y="1946"/>
                      <a:pt x="213" y="2493"/>
                    </a:cubicBezTo>
                    <a:cubicBezTo>
                      <a:pt x="122" y="3040"/>
                      <a:pt x="61" y="3587"/>
                      <a:pt x="31" y="3982"/>
                    </a:cubicBezTo>
                    <a:cubicBezTo>
                      <a:pt x="31" y="4378"/>
                      <a:pt x="31" y="4621"/>
                      <a:pt x="31" y="4621"/>
                    </a:cubicBezTo>
                    <a:cubicBezTo>
                      <a:pt x="31" y="4621"/>
                      <a:pt x="1" y="5654"/>
                      <a:pt x="152" y="6748"/>
                    </a:cubicBezTo>
                    <a:cubicBezTo>
                      <a:pt x="183" y="7022"/>
                      <a:pt x="213" y="7326"/>
                      <a:pt x="274" y="7599"/>
                    </a:cubicBezTo>
                    <a:cubicBezTo>
                      <a:pt x="304" y="7843"/>
                      <a:pt x="365" y="8147"/>
                      <a:pt x="426" y="8359"/>
                    </a:cubicBezTo>
                    <a:cubicBezTo>
                      <a:pt x="456" y="8481"/>
                      <a:pt x="487" y="8572"/>
                      <a:pt x="487" y="8633"/>
                    </a:cubicBezTo>
                    <a:cubicBezTo>
                      <a:pt x="548" y="8785"/>
                      <a:pt x="578" y="8906"/>
                      <a:pt x="669" y="9028"/>
                    </a:cubicBezTo>
                    <a:cubicBezTo>
                      <a:pt x="669" y="8876"/>
                      <a:pt x="639" y="8754"/>
                      <a:pt x="608" y="8602"/>
                    </a:cubicBezTo>
                    <a:cubicBezTo>
                      <a:pt x="608" y="8542"/>
                      <a:pt x="578" y="8451"/>
                      <a:pt x="548" y="8329"/>
                    </a:cubicBezTo>
                    <a:cubicBezTo>
                      <a:pt x="487" y="8116"/>
                      <a:pt x="426" y="7843"/>
                      <a:pt x="396" y="7569"/>
                    </a:cubicBezTo>
                    <a:cubicBezTo>
                      <a:pt x="335" y="7295"/>
                      <a:pt x="274" y="7022"/>
                      <a:pt x="244" y="6748"/>
                    </a:cubicBezTo>
                    <a:cubicBezTo>
                      <a:pt x="122" y="5624"/>
                      <a:pt x="152" y="4621"/>
                      <a:pt x="152" y="4621"/>
                    </a:cubicBezTo>
                    <a:cubicBezTo>
                      <a:pt x="152" y="4621"/>
                      <a:pt x="152" y="4378"/>
                      <a:pt x="152" y="3982"/>
                    </a:cubicBezTo>
                    <a:cubicBezTo>
                      <a:pt x="183" y="3587"/>
                      <a:pt x="244" y="3070"/>
                      <a:pt x="335" y="2523"/>
                    </a:cubicBezTo>
                    <a:cubicBezTo>
                      <a:pt x="426" y="1976"/>
                      <a:pt x="548" y="1399"/>
                      <a:pt x="669" y="943"/>
                    </a:cubicBezTo>
                    <a:cubicBezTo>
                      <a:pt x="700" y="821"/>
                      <a:pt x="760" y="700"/>
                      <a:pt x="791" y="608"/>
                    </a:cubicBezTo>
                    <a:cubicBezTo>
                      <a:pt x="791" y="578"/>
                      <a:pt x="791" y="548"/>
                      <a:pt x="791" y="548"/>
                    </a:cubicBezTo>
                    <a:cubicBezTo>
                      <a:pt x="821" y="487"/>
                      <a:pt x="821" y="456"/>
                      <a:pt x="821" y="426"/>
                    </a:cubicBezTo>
                    <a:cubicBezTo>
                      <a:pt x="882" y="274"/>
                      <a:pt x="912" y="153"/>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flipH="1">
                <a:off x="9675472" y="4411334"/>
                <a:ext cx="45354" cy="397350"/>
              </a:xfrm>
              <a:custGeom>
                <a:avLst/>
                <a:gdLst/>
                <a:ahLst/>
                <a:cxnLst/>
                <a:rect l="l" t="t" r="r" b="b"/>
                <a:pathLst>
                  <a:path w="1034" h="9059" extrusionOk="0">
                    <a:moveTo>
                      <a:pt x="0" y="1"/>
                    </a:moveTo>
                    <a:lnTo>
                      <a:pt x="0" y="1"/>
                    </a:lnTo>
                    <a:cubicBezTo>
                      <a:pt x="31" y="153"/>
                      <a:pt x="31" y="274"/>
                      <a:pt x="92" y="426"/>
                    </a:cubicBezTo>
                    <a:cubicBezTo>
                      <a:pt x="122" y="456"/>
                      <a:pt x="122" y="487"/>
                      <a:pt x="122" y="517"/>
                    </a:cubicBezTo>
                    <a:cubicBezTo>
                      <a:pt x="152" y="548"/>
                      <a:pt x="152" y="578"/>
                      <a:pt x="152" y="608"/>
                    </a:cubicBezTo>
                    <a:cubicBezTo>
                      <a:pt x="183" y="700"/>
                      <a:pt x="244" y="821"/>
                      <a:pt x="274" y="912"/>
                    </a:cubicBezTo>
                    <a:cubicBezTo>
                      <a:pt x="426" y="1399"/>
                      <a:pt x="578" y="1976"/>
                      <a:pt x="669" y="2523"/>
                    </a:cubicBezTo>
                    <a:cubicBezTo>
                      <a:pt x="882" y="3648"/>
                      <a:pt x="882" y="4651"/>
                      <a:pt x="882" y="4651"/>
                    </a:cubicBezTo>
                    <a:cubicBezTo>
                      <a:pt x="882" y="4651"/>
                      <a:pt x="912" y="4925"/>
                      <a:pt x="882" y="5320"/>
                    </a:cubicBezTo>
                    <a:cubicBezTo>
                      <a:pt x="882" y="5502"/>
                      <a:pt x="851" y="5745"/>
                      <a:pt x="821" y="5988"/>
                    </a:cubicBezTo>
                    <a:cubicBezTo>
                      <a:pt x="791" y="6262"/>
                      <a:pt x="760" y="6536"/>
                      <a:pt x="699" y="6809"/>
                    </a:cubicBezTo>
                    <a:cubicBezTo>
                      <a:pt x="669" y="7083"/>
                      <a:pt x="608" y="7356"/>
                      <a:pt x="517" y="7630"/>
                    </a:cubicBezTo>
                    <a:cubicBezTo>
                      <a:pt x="456" y="7903"/>
                      <a:pt x="396" y="8177"/>
                      <a:pt x="304" y="8390"/>
                    </a:cubicBezTo>
                    <a:cubicBezTo>
                      <a:pt x="244" y="8511"/>
                      <a:pt x="213" y="8602"/>
                      <a:pt x="213" y="8633"/>
                    </a:cubicBezTo>
                    <a:cubicBezTo>
                      <a:pt x="152" y="8815"/>
                      <a:pt x="122" y="8906"/>
                      <a:pt x="92" y="9058"/>
                    </a:cubicBezTo>
                    <a:cubicBezTo>
                      <a:pt x="183" y="8937"/>
                      <a:pt x="244" y="8846"/>
                      <a:pt x="304" y="8694"/>
                    </a:cubicBezTo>
                    <a:cubicBezTo>
                      <a:pt x="335" y="8633"/>
                      <a:pt x="365" y="8542"/>
                      <a:pt x="426" y="8420"/>
                    </a:cubicBezTo>
                    <a:cubicBezTo>
                      <a:pt x="517" y="8207"/>
                      <a:pt x="578" y="7934"/>
                      <a:pt x="639" y="7660"/>
                    </a:cubicBezTo>
                    <a:cubicBezTo>
                      <a:pt x="730" y="7387"/>
                      <a:pt x="791" y="7113"/>
                      <a:pt x="821" y="6809"/>
                    </a:cubicBezTo>
                    <a:cubicBezTo>
                      <a:pt x="882" y="6536"/>
                      <a:pt x="912" y="6262"/>
                      <a:pt x="943" y="6019"/>
                    </a:cubicBezTo>
                    <a:cubicBezTo>
                      <a:pt x="973" y="5745"/>
                      <a:pt x="1003" y="5533"/>
                      <a:pt x="1003" y="5320"/>
                    </a:cubicBezTo>
                    <a:cubicBezTo>
                      <a:pt x="1034" y="4925"/>
                      <a:pt x="1003" y="4651"/>
                      <a:pt x="1003" y="4651"/>
                    </a:cubicBezTo>
                    <a:cubicBezTo>
                      <a:pt x="1003" y="4651"/>
                      <a:pt x="1003" y="3618"/>
                      <a:pt x="791" y="2493"/>
                    </a:cubicBezTo>
                    <a:cubicBezTo>
                      <a:pt x="699" y="1946"/>
                      <a:pt x="547" y="1368"/>
                      <a:pt x="396" y="882"/>
                    </a:cubicBezTo>
                    <a:cubicBezTo>
                      <a:pt x="335" y="760"/>
                      <a:pt x="304" y="639"/>
                      <a:pt x="274" y="548"/>
                    </a:cubicBezTo>
                    <a:cubicBezTo>
                      <a:pt x="274" y="548"/>
                      <a:pt x="244" y="517"/>
                      <a:pt x="244" y="487"/>
                    </a:cubicBezTo>
                    <a:cubicBezTo>
                      <a:pt x="244" y="456"/>
                      <a:pt x="213" y="396"/>
                      <a:pt x="213" y="396"/>
                    </a:cubicBezTo>
                    <a:cubicBezTo>
                      <a:pt x="152" y="213"/>
                      <a:pt x="92" y="12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flipH="1">
                <a:off x="9532787" y="4583671"/>
                <a:ext cx="172029" cy="218348"/>
              </a:xfrm>
              <a:custGeom>
                <a:avLst/>
                <a:gdLst/>
                <a:ahLst/>
                <a:cxnLst/>
                <a:rect l="l" t="t" r="r" b="b"/>
                <a:pathLst>
                  <a:path w="3922" h="4978" extrusionOk="0">
                    <a:moveTo>
                      <a:pt x="1783" y="1"/>
                    </a:moveTo>
                    <a:cubicBezTo>
                      <a:pt x="1136" y="1"/>
                      <a:pt x="486" y="338"/>
                      <a:pt x="304" y="1512"/>
                    </a:cubicBezTo>
                    <a:cubicBezTo>
                      <a:pt x="0" y="3640"/>
                      <a:pt x="608" y="4765"/>
                      <a:pt x="608" y="4765"/>
                    </a:cubicBezTo>
                    <a:lnTo>
                      <a:pt x="1854" y="4977"/>
                    </a:lnTo>
                    <a:cubicBezTo>
                      <a:pt x="3921" y="2242"/>
                      <a:pt x="3678" y="813"/>
                      <a:pt x="3131" y="418"/>
                    </a:cubicBezTo>
                    <a:cubicBezTo>
                      <a:pt x="2868" y="238"/>
                      <a:pt x="2326" y="1"/>
                      <a:pt x="1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flipH="1">
                <a:off x="9643452" y="4585995"/>
                <a:ext cx="34695" cy="209356"/>
              </a:xfrm>
              <a:custGeom>
                <a:avLst/>
                <a:gdLst/>
                <a:ahLst/>
                <a:cxnLst/>
                <a:rect l="l" t="t" r="r" b="b"/>
                <a:pathLst>
                  <a:path w="791" h="4773" extrusionOk="0">
                    <a:moveTo>
                      <a:pt x="790" y="0"/>
                    </a:moveTo>
                    <a:lnTo>
                      <a:pt x="790" y="0"/>
                    </a:lnTo>
                    <a:cubicBezTo>
                      <a:pt x="699" y="92"/>
                      <a:pt x="638" y="183"/>
                      <a:pt x="547" y="365"/>
                    </a:cubicBezTo>
                    <a:cubicBezTo>
                      <a:pt x="547" y="396"/>
                      <a:pt x="517" y="487"/>
                      <a:pt x="456" y="608"/>
                    </a:cubicBezTo>
                    <a:cubicBezTo>
                      <a:pt x="334" y="882"/>
                      <a:pt x="213" y="1307"/>
                      <a:pt x="152" y="1642"/>
                    </a:cubicBezTo>
                    <a:cubicBezTo>
                      <a:pt x="122" y="1824"/>
                      <a:pt x="91" y="1976"/>
                      <a:pt x="91" y="2098"/>
                    </a:cubicBezTo>
                    <a:cubicBezTo>
                      <a:pt x="61" y="2219"/>
                      <a:pt x="61" y="2280"/>
                      <a:pt x="61" y="2280"/>
                    </a:cubicBezTo>
                    <a:cubicBezTo>
                      <a:pt x="61" y="2280"/>
                      <a:pt x="0" y="2736"/>
                      <a:pt x="30" y="3253"/>
                    </a:cubicBezTo>
                    <a:cubicBezTo>
                      <a:pt x="30" y="3496"/>
                      <a:pt x="61" y="3769"/>
                      <a:pt x="91" y="4013"/>
                    </a:cubicBezTo>
                    <a:cubicBezTo>
                      <a:pt x="91" y="4043"/>
                      <a:pt x="91" y="4104"/>
                      <a:pt x="122" y="4165"/>
                    </a:cubicBezTo>
                    <a:cubicBezTo>
                      <a:pt x="122" y="4195"/>
                      <a:pt x="122" y="4225"/>
                      <a:pt x="122" y="4225"/>
                    </a:cubicBezTo>
                    <a:cubicBezTo>
                      <a:pt x="122" y="4286"/>
                      <a:pt x="152" y="4317"/>
                      <a:pt x="152" y="4347"/>
                    </a:cubicBezTo>
                    <a:cubicBezTo>
                      <a:pt x="182" y="4529"/>
                      <a:pt x="213" y="4620"/>
                      <a:pt x="274" y="4772"/>
                    </a:cubicBezTo>
                    <a:cubicBezTo>
                      <a:pt x="274" y="4590"/>
                      <a:pt x="304" y="4499"/>
                      <a:pt x="243" y="4317"/>
                    </a:cubicBezTo>
                    <a:cubicBezTo>
                      <a:pt x="243" y="4256"/>
                      <a:pt x="243" y="4134"/>
                      <a:pt x="213" y="3982"/>
                    </a:cubicBezTo>
                    <a:cubicBezTo>
                      <a:pt x="182" y="3769"/>
                      <a:pt x="152" y="3496"/>
                      <a:pt x="152" y="3253"/>
                    </a:cubicBezTo>
                    <a:cubicBezTo>
                      <a:pt x="122" y="2736"/>
                      <a:pt x="182" y="2280"/>
                      <a:pt x="182" y="2280"/>
                    </a:cubicBezTo>
                    <a:cubicBezTo>
                      <a:pt x="182" y="2280"/>
                      <a:pt x="182" y="2219"/>
                      <a:pt x="213" y="2098"/>
                    </a:cubicBezTo>
                    <a:cubicBezTo>
                      <a:pt x="213" y="2006"/>
                      <a:pt x="243" y="1854"/>
                      <a:pt x="274" y="1672"/>
                    </a:cubicBezTo>
                    <a:cubicBezTo>
                      <a:pt x="334" y="1338"/>
                      <a:pt x="456" y="912"/>
                      <a:pt x="578" y="639"/>
                    </a:cubicBezTo>
                    <a:cubicBezTo>
                      <a:pt x="608" y="517"/>
                      <a:pt x="638" y="456"/>
                      <a:pt x="669" y="396"/>
                    </a:cubicBezTo>
                    <a:cubicBezTo>
                      <a:pt x="730" y="244"/>
                      <a:pt x="760" y="152"/>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flipH="1">
                <a:off x="9571474" y="4599330"/>
                <a:ext cx="65355" cy="200013"/>
              </a:xfrm>
              <a:custGeom>
                <a:avLst/>
                <a:gdLst/>
                <a:ahLst/>
                <a:cxnLst/>
                <a:rect l="l" t="t" r="r" b="b"/>
                <a:pathLst>
                  <a:path w="1490" h="4560" extrusionOk="0">
                    <a:moveTo>
                      <a:pt x="1429" y="0"/>
                    </a:moveTo>
                    <a:cubicBezTo>
                      <a:pt x="1398" y="152"/>
                      <a:pt x="1368" y="243"/>
                      <a:pt x="1368" y="426"/>
                    </a:cubicBezTo>
                    <a:cubicBezTo>
                      <a:pt x="1368" y="456"/>
                      <a:pt x="1368" y="547"/>
                      <a:pt x="1368" y="699"/>
                    </a:cubicBezTo>
                    <a:cubicBezTo>
                      <a:pt x="1338" y="1003"/>
                      <a:pt x="1277" y="1399"/>
                      <a:pt x="1186" y="1733"/>
                    </a:cubicBezTo>
                    <a:cubicBezTo>
                      <a:pt x="1155" y="1915"/>
                      <a:pt x="1095" y="2037"/>
                      <a:pt x="1064" y="2158"/>
                    </a:cubicBezTo>
                    <a:cubicBezTo>
                      <a:pt x="1034" y="2250"/>
                      <a:pt x="1003" y="2310"/>
                      <a:pt x="1003" y="2310"/>
                    </a:cubicBezTo>
                    <a:cubicBezTo>
                      <a:pt x="1003" y="2310"/>
                      <a:pt x="882" y="2766"/>
                      <a:pt x="669" y="3222"/>
                    </a:cubicBezTo>
                    <a:cubicBezTo>
                      <a:pt x="547" y="3435"/>
                      <a:pt x="456" y="3678"/>
                      <a:pt x="335" y="3861"/>
                    </a:cubicBezTo>
                    <a:cubicBezTo>
                      <a:pt x="274" y="4013"/>
                      <a:pt x="213" y="4104"/>
                      <a:pt x="183" y="4165"/>
                    </a:cubicBezTo>
                    <a:cubicBezTo>
                      <a:pt x="91" y="4316"/>
                      <a:pt x="61" y="4408"/>
                      <a:pt x="0" y="4560"/>
                    </a:cubicBezTo>
                    <a:cubicBezTo>
                      <a:pt x="122" y="4468"/>
                      <a:pt x="183" y="4377"/>
                      <a:pt x="274" y="4225"/>
                    </a:cubicBezTo>
                    <a:cubicBezTo>
                      <a:pt x="304" y="4165"/>
                      <a:pt x="365" y="4043"/>
                      <a:pt x="456" y="3921"/>
                    </a:cubicBezTo>
                    <a:cubicBezTo>
                      <a:pt x="547" y="3709"/>
                      <a:pt x="669" y="3496"/>
                      <a:pt x="760" y="3253"/>
                    </a:cubicBezTo>
                    <a:cubicBezTo>
                      <a:pt x="973" y="2797"/>
                      <a:pt x="1125" y="2371"/>
                      <a:pt x="1125" y="2371"/>
                    </a:cubicBezTo>
                    <a:cubicBezTo>
                      <a:pt x="1125" y="2371"/>
                      <a:pt x="1155" y="2310"/>
                      <a:pt x="1186" y="2189"/>
                    </a:cubicBezTo>
                    <a:cubicBezTo>
                      <a:pt x="1216" y="2098"/>
                      <a:pt x="1277" y="1946"/>
                      <a:pt x="1307" y="1763"/>
                    </a:cubicBezTo>
                    <a:cubicBezTo>
                      <a:pt x="1398" y="1429"/>
                      <a:pt x="1459" y="1003"/>
                      <a:pt x="1490" y="699"/>
                    </a:cubicBezTo>
                    <a:cubicBezTo>
                      <a:pt x="1490" y="547"/>
                      <a:pt x="1490" y="456"/>
                      <a:pt x="1490" y="426"/>
                    </a:cubicBezTo>
                    <a:cubicBezTo>
                      <a:pt x="1490" y="243"/>
                      <a:pt x="1459" y="122"/>
                      <a:pt x="1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flipH="1">
                <a:off x="9622135" y="4584636"/>
                <a:ext cx="37371" cy="212031"/>
              </a:xfrm>
              <a:custGeom>
                <a:avLst/>
                <a:gdLst/>
                <a:ahLst/>
                <a:cxnLst/>
                <a:rect l="l" t="t" r="r" b="b"/>
                <a:pathLst>
                  <a:path w="852" h="4834" extrusionOk="0">
                    <a:moveTo>
                      <a:pt x="852" y="1"/>
                    </a:moveTo>
                    <a:lnTo>
                      <a:pt x="852" y="1"/>
                    </a:lnTo>
                    <a:cubicBezTo>
                      <a:pt x="730" y="123"/>
                      <a:pt x="669" y="214"/>
                      <a:pt x="608" y="366"/>
                    </a:cubicBezTo>
                    <a:cubicBezTo>
                      <a:pt x="578" y="427"/>
                      <a:pt x="548" y="518"/>
                      <a:pt x="487" y="639"/>
                    </a:cubicBezTo>
                    <a:cubicBezTo>
                      <a:pt x="396" y="913"/>
                      <a:pt x="274" y="1338"/>
                      <a:pt x="183" y="1703"/>
                    </a:cubicBezTo>
                    <a:cubicBezTo>
                      <a:pt x="122" y="2037"/>
                      <a:pt x="92" y="2311"/>
                      <a:pt x="92" y="2311"/>
                    </a:cubicBezTo>
                    <a:cubicBezTo>
                      <a:pt x="92" y="2311"/>
                      <a:pt x="31" y="2797"/>
                      <a:pt x="31" y="3314"/>
                    </a:cubicBezTo>
                    <a:cubicBezTo>
                      <a:pt x="1" y="3557"/>
                      <a:pt x="31" y="3831"/>
                      <a:pt x="31" y="4074"/>
                    </a:cubicBezTo>
                    <a:cubicBezTo>
                      <a:pt x="31" y="4226"/>
                      <a:pt x="31" y="4348"/>
                      <a:pt x="61" y="4408"/>
                    </a:cubicBezTo>
                    <a:cubicBezTo>
                      <a:pt x="61" y="4591"/>
                      <a:pt x="92" y="4682"/>
                      <a:pt x="153" y="4834"/>
                    </a:cubicBezTo>
                    <a:cubicBezTo>
                      <a:pt x="183" y="4682"/>
                      <a:pt x="183" y="4591"/>
                      <a:pt x="153" y="4408"/>
                    </a:cubicBezTo>
                    <a:cubicBezTo>
                      <a:pt x="153" y="4348"/>
                      <a:pt x="153" y="4226"/>
                      <a:pt x="153" y="4074"/>
                    </a:cubicBezTo>
                    <a:cubicBezTo>
                      <a:pt x="153" y="3831"/>
                      <a:pt x="122" y="3557"/>
                      <a:pt x="153" y="3314"/>
                    </a:cubicBezTo>
                    <a:cubicBezTo>
                      <a:pt x="153" y="2797"/>
                      <a:pt x="213" y="2341"/>
                      <a:pt x="213" y="2341"/>
                    </a:cubicBezTo>
                    <a:cubicBezTo>
                      <a:pt x="213" y="2341"/>
                      <a:pt x="244" y="2068"/>
                      <a:pt x="305" y="1734"/>
                    </a:cubicBezTo>
                    <a:cubicBezTo>
                      <a:pt x="396" y="1369"/>
                      <a:pt x="487" y="974"/>
                      <a:pt x="608" y="670"/>
                    </a:cubicBezTo>
                    <a:cubicBezTo>
                      <a:pt x="669" y="548"/>
                      <a:pt x="700" y="457"/>
                      <a:pt x="700" y="427"/>
                    </a:cubicBezTo>
                    <a:cubicBezTo>
                      <a:pt x="791" y="275"/>
                      <a:pt x="821" y="153"/>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flipH="1">
                <a:off x="9595467" y="4587311"/>
                <a:ext cx="48029" cy="209356"/>
              </a:xfrm>
              <a:custGeom>
                <a:avLst/>
                <a:gdLst/>
                <a:ahLst/>
                <a:cxnLst/>
                <a:rect l="l" t="t" r="r" b="b"/>
                <a:pathLst>
                  <a:path w="1095" h="4773" extrusionOk="0">
                    <a:moveTo>
                      <a:pt x="973" y="1"/>
                    </a:moveTo>
                    <a:cubicBezTo>
                      <a:pt x="973" y="153"/>
                      <a:pt x="973" y="244"/>
                      <a:pt x="973" y="426"/>
                    </a:cubicBezTo>
                    <a:cubicBezTo>
                      <a:pt x="973" y="487"/>
                      <a:pt x="973" y="548"/>
                      <a:pt x="1003" y="700"/>
                    </a:cubicBezTo>
                    <a:cubicBezTo>
                      <a:pt x="973" y="1004"/>
                      <a:pt x="943" y="1429"/>
                      <a:pt x="882" y="1764"/>
                    </a:cubicBezTo>
                    <a:cubicBezTo>
                      <a:pt x="821" y="2128"/>
                      <a:pt x="730" y="2372"/>
                      <a:pt x="730" y="2372"/>
                    </a:cubicBezTo>
                    <a:cubicBezTo>
                      <a:pt x="730" y="2372"/>
                      <a:pt x="639" y="2828"/>
                      <a:pt x="487" y="3314"/>
                    </a:cubicBezTo>
                    <a:cubicBezTo>
                      <a:pt x="395" y="3557"/>
                      <a:pt x="304" y="3800"/>
                      <a:pt x="243" y="4013"/>
                    </a:cubicBezTo>
                    <a:cubicBezTo>
                      <a:pt x="183" y="4165"/>
                      <a:pt x="122" y="4287"/>
                      <a:pt x="122" y="4347"/>
                    </a:cubicBezTo>
                    <a:cubicBezTo>
                      <a:pt x="31" y="4499"/>
                      <a:pt x="31" y="4621"/>
                      <a:pt x="0" y="4773"/>
                    </a:cubicBezTo>
                    <a:cubicBezTo>
                      <a:pt x="91" y="4651"/>
                      <a:pt x="152" y="4560"/>
                      <a:pt x="213" y="4378"/>
                    </a:cubicBezTo>
                    <a:cubicBezTo>
                      <a:pt x="243" y="4317"/>
                      <a:pt x="274" y="4226"/>
                      <a:pt x="335" y="4074"/>
                    </a:cubicBezTo>
                    <a:cubicBezTo>
                      <a:pt x="426" y="3861"/>
                      <a:pt x="517" y="3587"/>
                      <a:pt x="578" y="3344"/>
                    </a:cubicBezTo>
                    <a:cubicBezTo>
                      <a:pt x="760" y="2858"/>
                      <a:pt x="851" y="2402"/>
                      <a:pt x="851" y="2402"/>
                    </a:cubicBezTo>
                    <a:cubicBezTo>
                      <a:pt x="851" y="2402"/>
                      <a:pt x="943" y="2128"/>
                      <a:pt x="1003" y="1794"/>
                    </a:cubicBezTo>
                    <a:cubicBezTo>
                      <a:pt x="1064" y="1429"/>
                      <a:pt x="1095" y="1004"/>
                      <a:pt x="1095" y="700"/>
                    </a:cubicBezTo>
                    <a:cubicBezTo>
                      <a:pt x="1095" y="548"/>
                      <a:pt x="1095" y="457"/>
                      <a:pt x="1095" y="426"/>
                    </a:cubicBezTo>
                    <a:cubicBezTo>
                      <a:pt x="1095" y="244"/>
                      <a:pt x="1034" y="122"/>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flipH="1">
                <a:off x="9820789" y="4764648"/>
                <a:ext cx="57372" cy="65355"/>
              </a:xfrm>
              <a:custGeom>
                <a:avLst/>
                <a:gdLst/>
                <a:ahLst/>
                <a:cxnLst/>
                <a:rect l="l" t="t" r="r" b="b"/>
                <a:pathLst>
                  <a:path w="1308" h="1490" extrusionOk="0">
                    <a:moveTo>
                      <a:pt x="669" y="0"/>
                    </a:moveTo>
                    <a:cubicBezTo>
                      <a:pt x="305" y="0"/>
                      <a:pt x="1" y="335"/>
                      <a:pt x="1" y="760"/>
                    </a:cubicBezTo>
                    <a:cubicBezTo>
                      <a:pt x="1" y="1155"/>
                      <a:pt x="305" y="1490"/>
                      <a:pt x="669" y="1490"/>
                    </a:cubicBezTo>
                    <a:cubicBezTo>
                      <a:pt x="1004" y="1490"/>
                      <a:pt x="1308" y="1155"/>
                      <a:pt x="1308" y="760"/>
                    </a:cubicBezTo>
                    <a:cubicBezTo>
                      <a:pt x="1308" y="335"/>
                      <a:pt x="100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flipH="1">
                <a:off x="9754118" y="4757981"/>
                <a:ext cx="58688" cy="65355"/>
              </a:xfrm>
              <a:custGeom>
                <a:avLst/>
                <a:gdLst/>
                <a:ahLst/>
                <a:cxnLst/>
                <a:rect l="l" t="t" r="r" b="b"/>
                <a:pathLst>
                  <a:path w="1338" h="1490" extrusionOk="0">
                    <a:moveTo>
                      <a:pt x="669" y="0"/>
                    </a:moveTo>
                    <a:cubicBezTo>
                      <a:pt x="304" y="0"/>
                      <a:pt x="0" y="335"/>
                      <a:pt x="0" y="730"/>
                    </a:cubicBezTo>
                    <a:cubicBezTo>
                      <a:pt x="0" y="1155"/>
                      <a:pt x="304" y="1490"/>
                      <a:pt x="669" y="1490"/>
                    </a:cubicBezTo>
                    <a:cubicBezTo>
                      <a:pt x="1034" y="1490"/>
                      <a:pt x="1337" y="1155"/>
                      <a:pt x="1337" y="730"/>
                    </a:cubicBezTo>
                    <a:cubicBezTo>
                      <a:pt x="1337" y="335"/>
                      <a:pt x="10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flipH="1">
                <a:off x="9687447" y="4759297"/>
                <a:ext cx="57372" cy="65399"/>
              </a:xfrm>
              <a:custGeom>
                <a:avLst/>
                <a:gdLst/>
                <a:ahLst/>
                <a:cxnLst/>
                <a:rect l="l" t="t" r="r" b="b"/>
                <a:pathLst>
                  <a:path w="1308" h="1491"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flipH="1">
                <a:off x="9636785" y="4759297"/>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03" y="1490"/>
                      <a:pt x="1307" y="1156"/>
                      <a:pt x="1307" y="730"/>
                    </a:cubicBezTo>
                    <a:cubicBezTo>
                      <a:pt x="1307" y="335"/>
                      <a:pt x="1003"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flipH="1">
                <a:off x="9730125" y="4748112"/>
                <a:ext cx="44038" cy="45617"/>
              </a:xfrm>
              <a:custGeom>
                <a:avLst/>
                <a:gdLst/>
                <a:ahLst/>
                <a:cxnLst/>
                <a:rect l="l" t="t" r="r" b="b"/>
                <a:pathLst>
                  <a:path w="1004" h="1040" extrusionOk="0">
                    <a:moveTo>
                      <a:pt x="514" y="1"/>
                    </a:moveTo>
                    <a:cubicBezTo>
                      <a:pt x="305" y="1"/>
                      <a:pt x="114" y="170"/>
                      <a:pt x="61" y="408"/>
                    </a:cubicBezTo>
                    <a:cubicBezTo>
                      <a:pt x="1" y="681"/>
                      <a:pt x="153" y="955"/>
                      <a:pt x="396" y="1016"/>
                    </a:cubicBezTo>
                    <a:cubicBezTo>
                      <a:pt x="444" y="1032"/>
                      <a:pt x="492" y="1039"/>
                      <a:pt x="537" y="1039"/>
                    </a:cubicBezTo>
                    <a:cubicBezTo>
                      <a:pt x="749" y="1039"/>
                      <a:pt x="918" y="876"/>
                      <a:pt x="943" y="651"/>
                    </a:cubicBezTo>
                    <a:cubicBezTo>
                      <a:pt x="1004" y="347"/>
                      <a:pt x="852" y="73"/>
                      <a:pt x="608" y="13"/>
                    </a:cubicBezTo>
                    <a:cubicBezTo>
                      <a:pt x="577" y="5"/>
                      <a:pt x="545"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flipH="1">
                <a:off x="9670121" y="4738725"/>
                <a:ext cx="44038" cy="45222"/>
              </a:xfrm>
              <a:custGeom>
                <a:avLst/>
                <a:gdLst/>
                <a:ahLst/>
                <a:cxnLst/>
                <a:rect l="l" t="t" r="r" b="b"/>
                <a:pathLst>
                  <a:path w="1004" h="1031" extrusionOk="0">
                    <a:moveTo>
                      <a:pt x="502" y="1"/>
                    </a:moveTo>
                    <a:cubicBezTo>
                      <a:pt x="298" y="1"/>
                      <a:pt x="113" y="149"/>
                      <a:pt x="61" y="409"/>
                    </a:cubicBezTo>
                    <a:cubicBezTo>
                      <a:pt x="0" y="683"/>
                      <a:pt x="152" y="956"/>
                      <a:pt x="395" y="1017"/>
                    </a:cubicBezTo>
                    <a:cubicBezTo>
                      <a:pt x="431" y="1026"/>
                      <a:pt x="466" y="1030"/>
                      <a:pt x="501" y="1030"/>
                    </a:cubicBezTo>
                    <a:cubicBezTo>
                      <a:pt x="706" y="1030"/>
                      <a:pt x="891" y="881"/>
                      <a:pt x="943" y="622"/>
                    </a:cubicBezTo>
                    <a:cubicBezTo>
                      <a:pt x="1003" y="348"/>
                      <a:pt x="851" y="75"/>
                      <a:pt x="608" y="14"/>
                    </a:cubicBezTo>
                    <a:cubicBezTo>
                      <a:pt x="573" y="5"/>
                      <a:pt x="537"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flipH="1">
                <a:off x="9724774" y="4777412"/>
                <a:ext cx="44038" cy="45178"/>
              </a:xfrm>
              <a:custGeom>
                <a:avLst/>
                <a:gdLst/>
                <a:ahLst/>
                <a:cxnLst/>
                <a:rect l="l" t="t" r="r" b="b"/>
                <a:pathLst>
                  <a:path w="1004" h="1030" extrusionOk="0">
                    <a:moveTo>
                      <a:pt x="472" y="0"/>
                    </a:moveTo>
                    <a:cubicBezTo>
                      <a:pt x="267" y="0"/>
                      <a:pt x="82" y="149"/>
                      <a:pt x="31" y="408"/>
                    </a:cubicBezTo>
                    <a:cubicBezTo>
                      <a:pt x="0" y="682"/>
                      <a:pt x="152" y="956"/>
                      <a:pt x="395" y="1016"/>
                    </a:cubicBezTo>
                    <a:cubicBezTo>
                      <a:pt x="431" y="1025"/>
                      <a:pt x="466" y="1030"/>
                      <a:pt x="501" y="1030"/>
                    </a:cubicBezTo>
                    <a:cubicBezTo>
                      <a:pt x="705" y="1030"/>
                      <a:pt x="890" y="881"/>
                      <a:pt x="942" y="621"/>
                    </a:cubicBezTo>
                    <a:cubicBezTo>
                      <a:pt x="1003" y="348"/>
                      <a:pt x="821" y="74"/>
                      <a:pt x="578" y="13"/>
                    </a:cubicBezTo>
                    <a:cubicBezTo>
                      <a:pt x="542" y="4"/>
                      <a:pt x="507"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flipH="1">
                <a:off x="9650120" y="4755305"/>
                <a:ext cx="57372" cy="65355"/>
              </a:xfrm>
              <a:custGeom>
                <a:avLst/>
                <a:gdLst/>
                <a:ahLst/>
                <a:cxnLst/>
                <a:rect l="l" t="t" r="r" b="b"/>
                <a:pathLst>
                  <a:path w="1308" h="1490"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flipH="1">
                <a:off x="9583448" y="4756621"/>
                <a:ext cx="57372" cy="65399"/>
              </a:xfrm>
              <a:custGeom>
                <a:avLst/>
                <a:gdLst/>
                <a:ahLst/>
                <a:cxnLst/>
                <a:rect l="l" t="t" r="r" b="b"/>
                <a:pathLst>
                  <a:path w="1308" h="1491" extrusionOk="0">
                    <a:moveTo>
                      <a:pt x="638" y="1"/>
                    </a:moveTo>
                    <a:cubicBezTo>
                      <a:pt x="304" y="1"/>
                      <a:pt x="0" y="335"/>
                      <a:pt x="0" y="730"/>
                    </a:cubicBezTo>
                    <a:cubicBezTo>
                      <a:pt x="0" y="1156"/>
                      <a:pt x="304" y="1490"/>
                      <a:pt x="638" y="1490"/>
                    </a:cubicBezTo>
                    <a:cubicBezTo>
                      <a:pt x="1003" y="1490"/>
                      <a:pt x="1307" y="1156"/>
                      <a:pt x="1307" y="730"/>
                    </a:cubicBezTo>
                    <a:cubicBezTo>
                      <a:pt x="1307" y="335"/>
                      <a:pt x="1003"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flipH="1">
                <a:off x="9532787" y="4756621"/>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34" y="1490"/>
                      <a:pt x="1307" y="1156"/>
                      <a:pt x="1307" y="730"/>
                    </a:cubicBezTo>
                    <a:cubicBezTo>
                      <a:pt x="1307" y="335"/>
                      <a:pt x="1034"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flipH="1">
                <a:off x="9626127" y="4745480"/>
                <a:ext cx="44038" cy="46363"/>
              </a:xfrm>
              <a:custGeom>
                <a:avLst/>
                <a:gdLst/>
                <a:ahLst/>
                <a:cxnLst/>
                <a:rect l="l" t="t" r="r" b="b"/>
                <a:pathLst>
                  <a:path w="1004" h="1057" extrusionOk="0">
                    <a:moveTo>
                      <a:pt x="514" y="0"/>
                    </a:moveTo>
                    <a:cubicBezTo>
                      <a:pt x="305" y="0"/>
                      <a:pt x="114" y="169"/>
                      <a:pt x="61" y="407"/>
                    </a:cubicBezTo>
                    <a:cubicBezTo>
                      <a:pt x="0" y="681"/>
                      <a:pt x="183" y="954"/>
                      <a:pt x="426" y="1045"/>
                    </a:cubicBezTo>
                    <a:cubicBezTo>
                      <a:pt x="458" y="1053"/>
                      <a:pt x="489" y="1057"/>
                      <a:pt x="521" y="1057"/>
                    </a:cubicBezTo>
                    <a:cubicBezTo>
                      <a:pt x="729" y="1057"/>
                      <a:pt x="920" y="888"/>
                      <a:pt x="973" y="650"/>
                    </a:cubicBezTo>
                    <a:cubicBezTo>
                      <a:pt x="1003" y="377"/>
                      <a:pt x="851" y="73"/>
                      <a:pt x="608" y="12"/>
                    </a:cubicBezTo>
                    <a:cubicBezTo>
                      <a:pt x="577" y="4"/>
                      <a:pt x="545" y="0"/>
                      <a:pt x="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flipH="1">
                <a:off x="9566122" y="4736137"/>
                <a:ext cx="44038" cy="45135"/>
              </a:xfrm>
              <a:custGeom>
                <a:avLst/>
                <a:gdLst/>
                <a:ahLst/>
                <a:cxnLst/>
                <a:rect l="l" t="t" r="r" b="b"/>
                <a:pathLst>
                  <a:path w="1004" h="1029" extrusionOk="0">
                    <a:moveTo>
                      <a:pt x="513" y="0"/>
                    </a:moveTo>
                    <a:cubicBezTo>
                      <a:pt x="305" y="0"/>
                      <a:pt x="114" y="169"/>
                      <a:pt x="61" y="407"/>
                    </a:cubicBezTo>
                    <a:cubicBezTo>
                      <a:pt x="0" y="681"/>
                      <a:pt x="152" y="954"/>
                      <a:pt x="395" y="1015"/>
                    </a:cubicBezTo>
                    <a:cubicBezTo>
                      <a:pt x="431" y="1024"/>
                      <a:pt x="467" y="1028"/>
                      <a:pt x="502" y="1028"/>
                    </a:cubicBezTo>
                    <a:cubicBezTo>
                      <a:pt x="706" y="1028"/>
                      <a:pt x="891" y="884"/>
                      <a:pt x="942" y="650"/>
                    </a:cubicBezTo>
                    <a:cubicBezTo>
                      <a:pt x="1003" y="346"/>
                      <a:pt x="851" y="73"/>
                      <a:pt x="608" y="12"/>
                    </a:cubicBezTo>
                    <a:cubicBezTo>
                      <a:pt x="576" y="4"/>
                      <a:pt x="54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flipH="1">
                <a:off x="9620775" y="4774780"/>
                <a:ext cx="44082" cy="45135"/>
              </a:xfrm>
              <a:custGeom>
                <a:avLst/>
                <a:gdLst/>
                <a:ahLst/>
                <a:cxnLst/>
                <a:rect l="l" t="t" r="r" b="b"/>
                <a:pathLst>
                  <a:path w="1005" h="1029" extrusionOk="0">
                    <a:moveTo>
                      <a:pt x="504" y="1"/>
                    </a:moveTo>
                    <a:cubicBezTo>
                      <a:pt x="276" y="1"/>
                      <a:pt x="88" y="170"/>
                      <a:pt x="62" y="408"/>
                    </a:cubicBezTo>
                    <a:cubicBezTo>
                      <a:pt x="1" y="681"/>
                      <a:pt x="153" y="955"/>
                      <a:pt x="396" y="1016"/>
                    </a:cubicBezTo>
                    <a:cubicBezTo>
                      <a:pt x="432" y="1025"/>
                      <a:pt x="468" y="1029"/>
                      <a:pt x="503" y="1029"/>
                    </a:cubicBezTo>
                    <a:cubicBezTo>
                      <a:pt x="707" y="1029"/>
                      <a:pt x="891" y="884"/>
                      <a:pt x="943" y="651"/>
                    </a:cubicBezTo>
                    <a:cubicBezTo>
                      <a:pt x="1004" y="347"/>
                      <a:pt x="852" y="73"/>
                      <a:pt x="609" y="13"/>
                    </a:cubicBezTo>
                    <a:cubicBezTo>
                      <a:pt x="573" y="5"/>
                      <a:pt x="538"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flipH="1">
                <a:off x="9800788" y="4747322"/>
                <a:ext cx="44038" cy="49345"/>
              </a:xfrm>
              <a:custGeom>
                <a:avLst/>
                <a:gdLst/>
                <a:ahLst/>
                <a:cxnLst/>
                <a:rect l="l" t="t" r="r" b="b"/>
                <a:pathLst>
                  <a:path w="1004" h="1125" extrusionOk="0">
                    <a:moveTo>
                      <a:pt x="487" y="0"/>
                    </a:moveTo>
                    <a:cubicBezTo>
                      <a:pt x="213" y="0"/>
                      <a:pt x="1" y="243"/>
                      <a:pt x="1" y="578"/>
                    </a:cubicBezTo>
                    <a:cubicBezTo>
                      <a:pt x="1" y="882"/>
                      <a:pt x="213" y="1125"/>
                      <a:pt x="487" y="1125"/>
                    </a:cubicBezTo>
                    <a:cubicBezTo>
                      <a:pt x="760" y="1125"/>
                      <a:pt x="1004" y="882"/>
                      <a:pt x="1004" y="578"/>
                    </a:cubicBezTo>
                    <a:cubicBezTo>
                      <a:pt x="1004" y="243"/>
                      <a:pt x="760" y="0"/>
                      <a:pt x="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flipH="1">
                <a:off x="9795437" y="4779298"/>
                <a:ext cx="42722" cy="49389"/>
              </a:xfrm>
              <a:custGeom>
                <a:avLst/>
                <a:gdLst/>
                <a:ahLst/>
                <a:cxnLst/>
                <a:rect l="l" t="t" r="r" b="b"/>
                <a:pathLst>
                  <a:path w="974" h="1126" extrusionOk="0">
                    <a:moveTo>
                      <a:pt x="487" y="1"/>
                    </a:moveTo>
                    <a:cubicBezTo>
                      <a:pt x="213" y="1"/>
                      <a:pt x="1" y="244"/>
                      <a:pt x="1" y="548"/>
                    </a:cubicBezTo>
                    <a:cubicBezTo>
                      <a:pt x="1" y="882"/>
                      <a:pt x="213" y="1125"/>
                      <a:pt x="487" y="1125"/>
                    </a:cubicBezTo>
                    <a:cubicBezTo>
                      <a:pt x="760" y="1125"/>
                      <a:pt x="973" y="882"/>
                      <a:pt x="973" y="548"/>
                    </a:cubicBezTo>
                    <a:cubicBezTo>
                      <a:pt x="973" y="244"/>
                      <a:pt x="760"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flipH="1">
                <a:off x="9776795" y="4765964"/>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3" y="122"/>
                      <a:pt x="153" y="92"/>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flipH="1">
                <a:off x="9714115" y="4767324"/>
                <a:ext cx="6711" cy="6711"/>
              </a:xfrm>
              <a:custGeom>
                <a:avLst/>
                <a:gdLst/>
                <a:ahLst/>
                <a:cxnLst/>
                <a:rect l="l" t="t" r="r" b="b"/>
                <a:pathLst>
                  <a:path w="153" h="153" extrusionOk="0">
                    <a:moveTo>
                      <a:pt x="61" y="0"/>
                    </a:moveTo>
                    <a:cubicBezTo>
                      <a:pt x="31" y="0"/>
                      <a:pt x="0" y="31"/>
                      <a:pt x="0" y="61"/>
                    </a:cubicBezTo>
                    <a:cubicBezTo>
                      <a:pt x="0" y="122"/>
                      <a:pt x="31" y="152"/>
                      <a:pt x="61" y="152"/>
                    </a:cubicBezTo>
                    <a:cubicBezTo>
                      <a:pt x="92" y="152"/>
                      <a:pt x="152" y="122"/>
                      <a:pt x="152" y="61"/>
                    </a:cubicBezTo>
                    <a:cubicBezTo>
                      <a:pt x="152" y="31"/>
                      <a:pt x="9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flipH="1">
                <a:off x="9692798" y="4773991"/>
                <a:ext cx="5351" cy="6711"/>
              </a:xfrm>
              <a:custGeom>
                <a:avLst/>
                <a:gdLst/>
                <a:ahLst/>
                <a:cxnLst/>
                <a:rect l="l" t="t" r="r" b="b"/>
                <a:pathLst>
                  <a:path w="122" h="153" extrusionOk="0">
                    <a:moveTo>
                      <a:pt x="61" y="0"/>
                    </a:moveTo>
                    <a:cubicBezTo>
                      <a:pt x="30" y="0"/>
                      <a:pt x="0" y="61"/>
                      <a:pt x="0" y="91"/>
                    </a:cubicBezTo>
                    <a:cubicBezTo>
                      <a:pt x="0" y="122"/>
                      <a:pt x="30" y="152"/>
                      <a:pt x="61" y="152"/>
                    </a:cubicBezTo>
                    <a:cubicBezTo>
                      <a:pt x="91" y="152"/>
                      <a:pt x="122" y="122"/>
                      <a:pt x="122" y="91"/>
                    </a:cubicBezTo>
                    <a:cubicBezTo>
                      <a:pt x="122" y="61"/>
                      <a:pt x="91"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flipH="1">
                <a:off x="9747451" y="4755305"/>
                <a:ext cx="6711" cy="6711"/>
              </a:xfrm>
              <a:custGeom>
                <a:avLst/>
                <a:gdLst/>
                <a:ahLst/>
                <a:cxnLst/>
                <a:rect l="l" t="t" r="r" b="b"/>
                <a:pathLst>
                  <a:path w="153" h="153" extrusionOk="0">
                    <a:moveTo>
                      <a:pt x="61" y="1"/>
                    </a:moveTo>
                    <a:cubicBezTo>
                      <a:pt x="31" y="1"/>
                      <a:pt x="0" y="31"/>
                      <a:pt x="0" y="61"/>
                    </a:cubicBezTo>
                    <a:cubicBezTo>
                      <a:pt x="0" y="122"/>
                      <a:pt x="31" y="153"/>
                      <a:pt x="61" y="153"/>
                    </a:cubicBezTo>
                    <a:cubicBezTo>
                      <a:pt x="122" y="153"/>
                      <a:pt x="152" y="122"/>
                      <a:pt x="152" y="61"/>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flipH="1">
                <a:off x="9811446" y="4777982"/>
                <a:ext cx="6711" cy="6711"/>
              </a:xfrm>
              <a:custGeom>
                <a:avLst/>
                <a:gdLst/>
                <a:ahLst/>
                <a:cxnLst/>
                <a:rect l="l" t="t" r="r" b="b"/>
                <a:pathLst>
                  <a:path w="153" h="153" extrusionOk="0">
                    <a:moveTo>
                      <a:pt x="92" y="0"/>
                    </a:moveTo>
                    <a:cubicBezTo>
                      <a:pt x="31" y="0"/>
                      <a:pt x="0" y="31"/>
                      <a:pt x="0" y="61"/>
                    </a:cubicBezTo>
                    <a:cubicBezTo>
                      <a:pt x="0" y="122"/>
                      <a:pt x="31" y="152"/>
                      <a:pt x="92" y="152"/>
                    </a:cubicBezTo>
                    <a:cubicBezTo>
                      <a:pt x="122" y="152"/>
                      <a:pt x="152" y="122"/>
                      <a:pt x="152" y="61"/>
                    </a:cubicBezTo>
                    <a:cubicBezTo>
                      <a:pt x="152"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flipH="1">
                <a:off x="9747451" y="4779298"/>
                <a:ext cx="6711" cy="6711"/>
              </a:xfrm>
              <a:custGeom>
                <a:avLst/>
                <a:gdLst/>
                <a:ahLst/>
                <a:cxnLst/>
                <a:rect l="l" t="t" r="r" b="b"/>
                <a:pathLst>
                  <a:path w="153" h="153" extrusionOk="0">
                    <a:moveTo>
                      <a:pt x="61" y="1"/>
                    </a:moveTo>
                    <a:cubicBezTo>
                      <a:pt x="31" y="1"/>
                      <a:pt x="0" y="31"/>
                      <a:pt x="0" y="92"/>
                    </a:cubicBezTo>
                    <a:cubicBezTo>
                      <a:pt x="0" y="122"/>
                      <a:pt x="31" y="153"/>
                      <a:pt x="61" y="153"/>
                    </a:cubicBezTo>
                    <a:cubicBezTo>
                      <a:pt x="122" y="153"/>
                      <a:pt x="152" y="122"/>
                      <a:pt x="152" y="9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flipH="1">
                <a:off x="9651479" y="4775307"/>
                <a:ext cx="6711" cy="6711"/>
              </a:xfrm>
              <a:custGeom>
                <a:avLst/>
                <a:gdLst/>
                <a:ahLst/>
                <a:cxnLst/>
                <a:rect l="l" t="t" r="r" b="b"/>
                <a:pathLst>
                  <a:path w="153" h="153" extrusionOk="0">
                    <a:moveTo>
                      <a:pt x="62" y="1"/>
                    </a:moveTo>
                    <a:cubicBezTo>
                      <a:pt x="31" y="1"/>
                      <a:pt x="1" y="31"/>
                      <a:pt x="1" y="61"/>
                    </a:cubicBezTo>
                    <a:cubicBezTo>
                      <a:pt x="1" y="122"/>
                      <a:pt x="31" y="153"/>
                      <a:pt x="62" y="153"/>
                    </a:cubicBezTo>
                    <a:cubicBezTo>
                      <a:pt x="123" y="153"/>
                      <a:pt x="153" y="122"/>
                      <a:pt x="153" y="61"/>
                    </a:cubicBezTo>
                    <a:cubicBezTo>
                      <a:pt x="153" y="31"/>
                      <a:pt x="123"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flipH="1">
                <a:off x="9644812" y="4753989"/>
                <a:ext cx="6711" cy="6711"/>
              </a:xfrm>
              <a:custGeom>
                <a:avLst/>
                <a:gdLst/>
                <a:ahLst/>
                <a:cxnLst/>
                <a:rect l="l" t="t" r="r" b="b"/>
                <a:pathLst>
                  <a:path w="153" h="153" extrusionOk="0">
                    <a:moveTo>
                      <a:pt x="92" y="0"/>
                    </a:moveTo>
                    <a:cubicBezTo>
                      <a:pt x="31" y="0"/>
                      <a:pt x="1" y="31"/>
                      <a:pt x="1" y="61"/>
                    </a:cubicBezTo>
                    <a:cubicBezTo>
                      <a:pt x="1" y="122"/>
                      <a:pt x="31" y="152"/>
                      <a:pt x="92" y="152"/>
                    </a:cubicBezTo>
                    <a:cubicBezTo>
                      <a:pt x="123" y="152"/>
                      <a:pt x="153" y="122"/>
                      <a:pt x="153" y="61"/>
                    </a:cubicBezTo>
                    <a:cubicBezTo>
                      <a:pt x="153" y="31"/>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flipH="1">
                <a:off x="9612792" y="4769955"/>
                <a:ext cx="6711" cy="6711"/>
              </a:xfrm>
              <a:custGeom>
                <a:avLst/>
                <a:gdLst/>
                <a:ahLst/>
                <a:cxnLst/>
                <a:rect l="l" t="t" r="r" b="b"/>
                <a:pathLst>
                  <a:path w="153" h="153" extrusionOk="0">
                    <a:moveTo>
                      <a:pt x="61" y="1"/>
                    </a:moveTo>
                    <a:cubicBezTo>
                      <a:pt x="31" y="1"/>
                      <a:pt x="0" y="31"/>
                      <a:pt x="0" y="62"/>
                    </a:cubicBezTo>
                    <a:cubicBezTo>
                      <a:pt x="0" y="123"/>
                      <a:pt x="31" y="153"/>
                      <a:pt x="61" y="153"/>
                    </a:cubicBezTo>
                    <a:cubicBezTo>
                      <a:pt x="122" y="153"/>
                      <a:pt x="152" y="123"/>
                      <a:pt x="152" y="6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flipH="1">
                <a:off x="9591475" y="4757981"/>
                <a:ext cx="6711" cy="6711"/>
              </a:xfrm>
              <a:custGeom>
                <a:avLst/>
                <a:gdLst/>
                <a:ahLst/>
                <a:cxnLst/>
                <a:rect l="l" t="t" r="r" b="b"/>
                <a:pathLst>
                  <a:path w="153" h="153" extrusionOk="0">
                    <a:moveTo>
                      <a:pt x="92" y="0"/>
                    </a:moveTo>
                    <a:cubicBezTo>
                      <a:pt x="31" y="0"/>
                      <a:pt x="1" y="31"/>
                      <a:pt x="1" y="92"/>
                    </a:cubicBezTo>
                    <a:cubicBezTo>
                      <a:pt x="1" y="122"/>
                      <a:pt x="31" y="152"/>
                      <a:pt x="92" y="152"/>
                    </a:cubicBezTo>
                    <a:cubicBezTo>
                      <a:pt x="122" y="152"/>
                      <a:pt x="153" y="122"/>
                      <a:pt x="153" y="92"/>
                    </a:cubicBezTo>
                    <a:cubicBezTo>
                      <a:pt x="153"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flipH="1">
                <a:off x="9584808" y="4772631"/>
                <a:ext cx="5351" cy="6711"/>
              </a:xfrm>
              <a:custGeom>
                <a:avLst/>
                <a:gdLst/>
                <a:ahLst/>
                <a:cxnLst/>
                <a:rect l="l" t="t" r="r" b="b"/>
                <a:pathLst>
                  <a:path w="122" h="153" extrusionOk="0">
                    <a:moveTo>
                      <a:pt x="61" y="1"/>
                    </a:moveTo>
                    <a:cubicBezTo>
                      <a:pt x="31" y="1"/>
                      <a:pt x="0" y="31"/>
                      <a:pt x="0" y="62"/>
                    </a:cubicBezTo>
                    <a:cubicBezTo>
                      <a:pt x="0" y="92"/>
                      <a:pt x="31" y="153"/>
                      <a:pt x="61" y="153"/>
                    </a:cubicBezTo>
                    <a:cubicBezTo>
                      <a:pt x="91" y="153"/>
                      <a:pt x="122" y="92"/>
                      <a:pt x="122" y="62"/>
                    </a:cubicBezTo>
                    <a:cubicBezTo>
                      <a:pt x="12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flipH="1">
                <a:off x="9547481" y="4773991"/>
                <a:ext cx="6711" cy="6711"/>
              </a:xfrm>
              <a:custGeom>
                <a:avLst/>
                <a:gdLst/>
                <a:ahLst/>
                <a:cxnLst/>
                <a:rect l="l" t="t" r="r" b="b"/>
                <a:pathLst>
                  <a:path w="153" h="153" extrusionOk="0">
                    <a:moveTo>
                      <a:pt x="92" y="0"/>
                    </a:moveTo>
                    <a:cubicBezTo>
                      <a:pt x="31" y="0"/>
                      <a:pt x="1" y="61"/>
                      <a:pt x="1" y="91"/>
                    </a:cubicBezTo>
                    <a:cubicBezTo>
                      <a:pt x="1" y="122"/>
                      <a:pt x="31" y="152"/>
                      <a:pt x="92" y="152"/>
                    </a:cubicBezTo>
                    <a:cubicBezTo>
                      <a:pt x="122" y="152"/>
                      <a:pt x="153" y="122"/>
                      <a:pt x="153" y="91"/>
                    </a:cubicBezTo>
                    <a:cubicBezTo>
                      <a:pt x="153" y="6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flipH="1">
                <a:off x="9591475" y="4743331"/>
                <a:ext cx="6711" cy="6711"/>
              </a:xfrm>
              <a:custGeom>
                <a:avLst/>
                <a:gdLst/>
                <a:ahLst/>
                <a:cxnLst/>
                <a:rect l="l" t="t" r="r" b="b"/>
                <a:pathLst>
                  <a:path w="153" h="153" extrusionOk="0">
                    <a:moveTo>
                      <a:pt x="92" y="0"/>
                    </a:moveTo>
                    <a:cubicBezTo>
                      <a:pt x="31" y="0"/>
                      <a:pt x="1" y="30"/>
                      <a:pt x="1" y="61"/>
                    </a:cubicBezTo>
                    <a:cubicBezTo>
                      <a:pt x="1" y="122"/>
                      <a:pt x="31" y="152"/>
                      <a:pt x="92" y="152"/>
                    </a:cubicBezTo>
                    <a:cubicBezTo>
                      <a:pt x="122" y="152"/>
                      <a:pt x="153" y="122"/>
                      <a:pt x="153" y="61"/>
                    </a:cubicBezTo>
                    <a:cubicBezTo>
                      <a:pt x="153" y="30"/>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flipH="1">
                <a:off x="9575465" y="4745962"/>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2" y="122"/>
                      <a:pt x="152" y="92"/>
                    </a:cubicBezTo>
                    <a:cubicBezTo>
                      <a:pt x="152"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flipH="1">
                <a:off x="9564806" y="4765964"/>
                <a:ext cx="6711" cy="6711"/>
              </a:xfrm>
              <a:custGeom>
                <a:avLst/>
                <a:gdLst/>
                <a:ahLst/>
                <a:cxnLst/>
                <a:rect l="l" t="t" r="r" b="b"/>
                <a:pathLst>
                  <a:path w="153" h="153" extrusionOk="0">
                    <a:moveTo>
                      <a:pt x="61" y="1"/>
                    </a:moveTo>
                    <a:cubicBezTo>
                      <a:pt x="31" y="1"/>
                      <a:pt x="1" y="31"/>
                      <a:pt x="1" y="92"/>
                    </a:cubicBezTo>
                    <a:cubicBezTo>
                      <a:pt x="1" y="122"/>
                      <a:pt x="31" y="153"/>
                      <a:pt x="61" y="153"/>
                    </a:cubicBezTo>
                    <a:cubicBezTo>
                      <a:pt x="122" y="153"/>
                      <a:pt x="153" y="122"/>
                      <a:pt x="153" y="92"/>
                    </a:cubicBezTo>
                    <a:cubicBezTo>
                      <a:pt x="153"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flipH="1">
                <a:off x="9631478" y="4777982"/>
                <a:ext cx="6711" cy="6711"/>
              </a:xfrm>
              <a:custGeom>
                <a:avLst/>
                <a:gdLst/>
                <a:ahLst/>
                <a:cxnLst/>
                <a:rect l="l" t="t" r="r" b="b"/>
                <a:pathLst>
                  <a:path w="153" h="153" extrusionOk="0">
                    <a:moveTo>
                      <a:pt x="62" y="0"/>
                    </a:moveTo>
                    <a:cubicBezTo>
                      <a:pt x="31" y="0"/>
                      <a:pt x="1" y="31"/>
                      <a:pt x="1" y="61"/>
                    </a:cubicBezTo>
                    <a:cubicBezTo>
                      <a:pt x="1" y="122"/>
                      <a:pt x="31" y="152"/>
                      <a:pt x="62" y="152"/>
                    </a:cubicBezTo>
                    <a:cubicBezTo>
                      <a:pt x="122" y="152"/>
                      <a:pt x="153" y="122"/>
                      <a:pt x="153" y="61"/>
                    </a:cubicBezTo>
                    <a:cubicBezTo>
                      <a:pt x="153" y="31"/>
                      <a:pt x="122"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flipH="1">
                <a:off x="9822105" y="4757981"/>
                <a:ext cx="6711" cy="6711"/>
              </a:xfrm>
              <a:custGeom>
                <a:avLst/>
                <a:gdLst/>
                <a:ahLst/>
                <a:cxnLst/>
                <a:rect l="l" t="t" r="r" b="b"/>
                <a:pathLst>
                  <a:path w="153" h="153" extrusionOk="0">
                    <a:moveTo>
                      <a:pt x="61" y="0"/>
                    </a:moveTo>
                    <a:cubicBezTo>
                      <a:pt x="31" y="0"/>
                      <a:pt x="0" y="31"/>
                      <a:pt x="0" y="92"/>
                    </a:cubicBezTo>
                    <a:cubicBezTo>
                      <a:pt x="0" y="122"/>
                      <a:pt x="31" y="152"/>
                      <a:pt x="61" y="152"/>
                    </a:cubicBezTo>
                    <a:cubicBezTo>
                      <a:pt x="122" y="152"/>
                      <a:pt x="152" y="122"/>
                      <a:pt x="152" y="92"/>
                    </a:cubicBezTo>
                    <a:cubicBezTo>
                      <a:pt x="152" y="3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flipH="1">
                <a:off x="9692798" y="4747322"/>
                <a:ext cx="6711" cy="6711"/>
              </a:xfrm>
              <a:custGeom>
                <a:avLst/>
                <a:gdLst/>
                <a:ahLst/>
                <a:cxnLst/>
                <a:rect l="l" t="t" r="r" b="b"/>
                <a:pathLst>
                  <a:path w="153" h="153" extrusionOk="0">
                    <a:moveTo>
                      <a:pt x="61" y="0"/>
                    </a:moveTo>
                    <a:cubicBezTo>
                      <a:pt x="31" y="0"/>
                      <a:pt x="1" y="61"/>
                      <a:pt x="1" y="91"/>
                    </a:cubicBezTo>
                    <a:cubicBezTo>
                      <a:pt x="1" y="122"/>
                      <a:pt x="31" y="152"/>
                      <a:pt x="61" y="152"/>
                    </a:cubicBezTo>
                    <a:cubicBezTo>
                      <a:pt x="122" y="152"/>
                      <a:pt x="153" y="122"/>
                      <a:pt x="153" y="91"/>
                    </a:cubicBezTo>
                    <a:cubicBezTo>
                      <a:pt x="153" y="6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flipH="1">
                <a:off x="9675472" y="4761972"/>
                <a:ext cx="6711" cy="6711"/>
              </a:xfrm>
              <a:custGeom>
                <a:avLst/>
                <a:gdLst/>
                <a:ahLst/>
                <a:cxnLst/>
                <a:rect l="l" t="t" r="r" b="b"/>
                <a:pathLst>
                  <a:path w="153" h="153" extrusionOk="0">
                    <a:moveTo>
                      <a:pt x="92" y="1"/>
                    </a:moveTo>
                    <a:cubicBezTo>
                      <a:pt x="31" y="1"/>
                      <a:pt x="1" y="31"/>
                      <a:pt x="1" y="61"/>
                    </a:cubicBezTo>
                    <a:cubicBezTo>
                      <a:pt x="1" y="122"/>
                      <a:pt x="31" y="153"/>
                      <a:pt x="92" y="153"/>
                    </a:cubicBezTo>
                    <a:cubicBezTo>
                      <a:pt x="122" y="153"/>
                      <a:pt x="153" y="122"/>
                      <a:pt x="153" y="61"/>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flipH="1">
                <a:off x="9512787" y="4791317"/>
                <a:ext cx="390683" cy="326688"/>
              </a:xfrm>
              <a:custGeom>
                <a:avLst/>
                <a:gdLst/>
                <a:ahLst/>
                <a:cxnLst/>
                <a:rect l="l" t="t" r="r" b="b"/>
                <a:pathLst>
                  <a:path w="8907" h="7448" extrusionOk="0">
                    <a:moveTo>
                      <a:pt x="0" y="0"/>
                    </a:moveTo>
                    <a:lnTo>
                      <a:pt x="1307" y="7447"/>
                    </a:lnTo>
                    <a:lnTo>
                      <a:pt x="7477" y="7447"/>
                    </a:lnTo>
                    <a:lnTo>
                      <a:pt x="8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flipH="1">
                <a:off x="9527481" y="4869962"/>
                <a:ext cx="362655" cy="32063"/>
              </a:xfrm>
              <a:custGeom>
                <a:avLst/>
                <a:gdLst/>
                <a:ahLst/>
                <a:cxnLst/>
                <a:rect l="l" t="t" r="r" b="b"/>
                <a:pathLst>
                  <a:path w="8268" h="731" extrusionOk="0">
                    <a:moveTo>
                      <a:pt x="0" y="1"/>
                    </a:moveTo>
                    <a:lnTo>
                      <a:pt x="122" y="730"/>
                    </a:lnTo>
                    <a:lnTo>
                      <a:pt x="8116" y="730"/>
                    </a:lnTo>
                    <a:lnTo>
                      <a:pt x="8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flipH="1">
                <a:off x="9563448" y="5057958"/>
                <a:ext cx="293396" cy="60048"/>
              </a:xfrm>
              <a:custGeom>
                <a:avLst/>
                <a:gdLst/>
                <a:ahLst/>
                <a:cxnLst/>
                <a:rect l="l" t="t" r="r" b="b"/>
                <a:pathLst>
                  <a:path w="6689" h="1369" extrusionOk="0">
                    <a:moveTo>
                      <a:pt x="1" y="0"/>
                    </a:moveTo>
                    <a:lnTo>
                      <a:pt x="244" y="1368"/>
                    </a:lnTo>
                    <a:lnTo>
                      <a:pt x="6414" y="1368"/>
                    </a:lnTo>
                    <a:lnTo>
                      <a:pt x="6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3" name="Google Shape;1063;p16"/>
          <p:cNvGrpSpPr/>
          <p:nvPr/>
        </p:nvGrpSpPr>
        <p:grpSpPr>
          <a:xfrm>
            <a:off x="188679" y="210435"/>
            <a:ext cx="8807509" cy="4810862"/>
            <a:chOff x="188679" y="210435"/>
            <a:chExt cx="8807509" cy="4810862"/>
          </a:xfrm>
        </p:grpSpPr>
        <p:grpSp>
          <p:nvGrpSpPr>
            <p:cNvPr id="1064" name="Google Shape;1064;p16"/>
            <p:cNvGrpSpPr/>
            <p:nvPr/>
          </p:nvGrpSpPr>
          <p:grpSpPr>
            <a:xfrm flipH="1">
              <a:off x="188679" y="210435"/>
              <a:ext cx="329086" cy="329067"/>
              <a:chOff x="580825" y="880250"/>
              <a:chExt cx="439250" cy="439225"/>
            </a:xfrm>
          </p:grpSpPr>
          <p:sp>
            <p:nvSpPr>
              <p:cNvPr id="1065" name="Google Shape;1065;p1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6" name="Google Shape;1066;p1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7" name="Google Shape;1067;p1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8" name="Google Shape;1068;p1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9" name="Google Shape;1069;p1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070" name="Google Shape;1070;p16"/>
            <p:cNvGrpSpPr/>
            <p:nvPr/>
          </p:nvGrpSpPr>
          <p:grpSpPr>
            <a:xfrm>
              <a:off x="8423999" y="4417010"/>
              <a:ext cx="495976" cy="604287"/>
              <a:chOff x="8182789" y="313397"/>
              <a:chExt cx="495976" cy="604287"/>
            </a:xfrm>
          </p:grpSpPr>
          <p:grpSp>
            <p:nvGrpSpPr>
              <p:cNvPr id="1071" name="Google Shape;1071;p16"/>
              <p:cNvGrpSpPr/>
              <p:nvPr/>
            </p:nvGrpSpPr>
            <p:grpSpPr>
              <a:xfrm>
                <a:off x="8182789" y="313397"/>
                <a:ext cx="329086" cy="329067"/>
                <a:chOff x="580825" y="880250"/>
                <a:chExt cx="439250" cy="439225"/>
              </a:xfrm>
            </p:grpSpPr>
            <p:sp>
              <p:nvSpPr>
                <p:cNvPr id="1072" name="Google Shape;1072;p1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16"/>
              <p:cNvGrpSpPr/>
              <p:nvPr/>
            </p:nvGrpSpPr>
            <p:grpSpPr>
              <a:xfrm>
                <a:off x="8483035" y="721966"/>
                <a:ext cx="195730" cy="195719"/>
                <a:chOff x="580825" y="880250"/>
                <a:chExt cx="439250" cy="439225"/>
              </a:xfrm>
            </p:grpSpPr>
            <p:sp>
              <p:nvSpPr>
                <p:cNvPr id="1078" name="Google Shape;1078;p1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3" name="Google Shape;1083;p16"/>
            <p:cNvGrpSpPr/>
            <p:nvPr/>
          </p:nvGrpSpPr>
          <p:grpSpPr>
            <a:xfrm>
              <a:off x="8583175" y="1017735"/>
              <a:ext cx="413012" cy="1383792"/>
              <a:chOff x="8583175" y="1017735"/>
              <a:chExt cx="413012" cy="1383792"/>
            </a:xfrm>
          </p:grpSpPr>
          <p:grpSp>
            <p:nvGrpSpPr>
              <p:cNvPr id="1084" name="Google Shape;1084;p16"/>
              <p:cNvGrpSpPr/>
              <p:nvPr/>
            </p:nvGrpSpPr>
            <p:grpSpPr>
              <a:xfrm>
                <a:off x="8667101" y="1017735"/>
                <a:ext cx="329086" cy="329067"/>
                <a:chOff x="580825" y="880250"/>
                <a:chExt cx="439250" cy="439225"/>
              </a:xfrm>
            </p:grpSpPr>
            <p:sp>
              <p:nvSpPr>
                <p:cNvPr id="1085" name="Google Shape;1085;p1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6" name="Google Shape;1086;p1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7" name="Google Shape;1087;p1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8" name="Google Shape;1088;p1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9" name="Google Shape;1089;p1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090" name="Google Shape;1090;p16"/>
              <p:cNvGrpSpPr/>
              <p:nvPr/>
            </p:nvGrpSpPr>
            <p:grpSpPr>
              <a:xfrm>
                <a:off x="8583175" y="2072460"/>
                <a:ext cx="329086" cy="329067"/>
                <a:chOff x="580825" y="880250"/>
                <a:chExt cx="439250" cy="439225"/>
              </a:xfrm>
            </p:grpSpPr>
            <p:sp>
              <p:nvSpPr>
                <p:cNvPr id="1091" name="Google Shape;1091;p1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2" name="Google Shape;1092;p1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3" name="Google Shape;1093;p1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4" name="Google Shape;1094;p1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5" name="Google Shape;1095;p1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spTree>
    <p:extLst>
      <p:ext uri="{BB962C8B-B14F-4D97-AF65-F5344CB8AC3E}">
        <p14:creationId xmlns:p14="http://schemas.microsoft.com/office/powerpoint/2010/main" val="2126072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96"/>
        <p:cNvGrpSpPr/>
        <p:nvPr/>
      </p:nvGrpSpPr>
      <p:grpSpPr>
        <a:xfrm>
          <a:off x="0" y="0"/>
          <a:ext cx="0" cy="0"/>
          <a:chOff x="0" y="0"/>
          <a:chExt cx="0" cy="0"/>
        </a:xfrm>
      </p:grpSpPr>
      <p:grpSp>
        <p:nvGrpSpPr>
          <p:cNvPr id="1097" name="Google Shape;1097;p17"/>
          <p:cNvGrpSpPr/>
          <p:nvPr/>
        </p:nvGrpSpPr>
        <p:grpSpPr>
          <a:xfrm>
            <a:off x="136978" y="176353"/>
            <a:ext cx="8694999" cy="4756712"/>
            <a:chOff x="136978" y="176353"/>
            <a:chExt cx="8694999" cy="4756712"/>
          </a:xfrm>
        </p:grpSpPr>
        <p:grpSp>
          <p:nvGrpSpPr>
            <p:cNvPr id="1098" name="Google Shape;1098;p17"/>
            <p:cNvGrpSpPr/>
            <p:nvPr/>
          </p:nvGrpSpPr>
          <p:grpSpPr>
            <a:xfrm rot="1034884">
              <a:off x="197706" y="277116"/>
              <a:ext cx="759252" cy="524770"/>
              <a:chOff x="7933901" y="277103"/>
              <a:chExt cx="759276" cy="524787"/>
            </a:xfrm>
          </p:grpSpPr>
          <p:grpSp>
            <p:nvGrpSpPr>
              <p:cNvPr id="1099" name="Google Shape;1099;p17"/>
              <p:cNvGrpSpPr/>
              <p:nvPr/>
            </p:nvGrpSpPr>
            <p:grpSpPr>
              <a:xfrm>
                <a:off x="8364091" y="472822"/>
                <a:ext cx="329086" cy="329067"/>
                <a:chOff x="580825" y="880250"/>
                <a:chExt cx="439250" cy="439225"/>
              </a:xfrm>
            </p:grpSpPr>
            <p:sp>
              <p:nvSpPr>
                <p:cNvPr id="1100" name="Google Shape;1100;p1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17"/>
              <p:cNvGrpSpPr/>
              <p:nvPr/>
            </p:nvGrpSpPr>
            <p:grpSpPr>
              <a:xfrm flipH="1">
                <a:off x="7933901" y="277103"/>
                <a:ext cx="195730" cy="195719"/>
                <a:chOff x="580825" y="880250"/>
                <a:chExt cx="439250" cy="439225"/>
              </a:xfrm>
            </p:grpSpPr>
            <p:sp>
              <p:nvSpPr>
                <p:cNvPr id="1106" name="Google Shape;1106;p1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1" name="Google Shape;1111;p17"/>
            <p:cNvGrpSpPr/>
            <p:nvPr/>
          </p:nvGrpSpPr>
          <p:grpSpPr>
            <a:xfrm>
              <a:off x="8502891" y="280110"/>
              <a:ext cx="329086" cy="329067"/>
              <a:chOff x="580825" y="880250"/>
              <a:chExt cx="439250" cy="439225"/>
            </a:xfrm>
          </p:grpSpPr>
          <p:sp>
            <p:nvSpPr>
              <p:cNvPr id="1112" name="Google Shape;1112;p1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17"/>
            <p:cNvGrpSpPr/>
            <p:nvPr/>
          </p:nvGrpSpPr>
          <p:grpSpPr>
            <a:xfrm>
              <a:off x="3454951" y="4603997"/>
              <a:ext cx="329086" cy="329067"/>
              <a:chOff x="580825" y="880250"/>
              <a:chExt cx="439250" cy="439225"/>
            </a:xfrm>
          </p:grpSpPr>
          <p:sp>
            <p:nvSpPr>
              <p:cNvPr id="1118" name="Google Shape;1118;p1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9" name="Google Shape;1119;p1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0" name="Google Shape;1120;p1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1" name="Google Shape;1121;p1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2" name="Google Shape;1122;p1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1123" name="Google Shape;1123;p17"/>
          <p:cNvSpPr txBox="1">
            <a:spLocks noGrp="1"/>
          </p:cNvSpPr>
          <p:nvPr>
            <p:ph type="title"/>
          </p:nvPr>
        </p:nvSpPr>
        <p:spPr>
          <a:xfrm>
            <a:off x="720000" y="1361850"/>
            <a:ext cx="4187100" cy="1646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4" name="Google Shape;1124;p17"/>
          <p:cNvSpPr txBox="1">
            <a:spLocks noGrp="1"/>
          </p:cNvSpPr>
          <p:nvPr>
            <p:ph type="subTitle" idx="1"/>
          </p:nvPr>
        </p:nvSpPr>
        <p:spPr>
          <a:xfrm>
            <a:off x="720000" y="3132225"/>
            <a:ext cx="41871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5" name="Google Shape;1125;p17"/>
          <p:cNvSpPr>
            <a:spLocks noGrp="1"/>
          </p:cNvSpPr>
          <p:nvPr>
            <p:ph type="pic" idx="2"/>
          </p:nvPr>
        </p:nvSpPr>
        <p:spPr>
          <a:xfrm>
            <a:off x="5573275" y="771425"/>
            <a:ext cx="2857500" cy="3600600"/>
          </a:xfrm>
          <a:prstGeom prst="rect">
            <a:avLst/>
          </a:prstGeom>
          <a:noFill/>
          <a:ln>
            <a:noFill/>
          </a:ln>
        </p:spPr>
      </p:sp>
    </p:spTree>
    <p:extLst>
      <p:ext uri="{BB962C8B-B14F-4D97-AF65-F5344CB8AC3E}">
        <p14:creationId xmlns:p14="http://schemas.microsoft.com/office/powerpoint/2010/main" val="120269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26"/>
        <p:cNvGrpSpPr/>
        <p:nvPr/>
      </p:nvGrpSpPr>
      <p:grpSpPr>
        <a:xfrm>
          <a:off x="0" y="0"/>
          <a:ext cx="0" cy="0"/>
          <a:chOff x="0" y="0"/>
          <a:chExt cx="0" cy="0"/>
        </a:xfrm>
      </p:grpSpPr>
      <p:sp>
        <p:nvSpPr>
          <p:cNvPr id="1127" name="Google Shape;1127;p18"/>
          <p:cNvSpPr txBox="1">
            <a:spLocks noGrp="1"/>
          </p:cNvSpPr>
          <p:nvPr>
            <p:ph type="title"/>
          </p:nvPr>
        </p:nvSpPr>
        <p:spPr>
          <a:xfrm>
            <a:off x="720000" y="1508550"/>
            <a:ext cx="29295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8" name="Google Shape;1128;p18"/>
          <p:cNvSpPr txBox="1">
            <a:spLocks noGrp="1"/>
          </p:cNvSpPr>
          <p:nvPr>
            <p:ph type="subTitle" idx="1"/>
          </p:nvPr>
        </p:nvSpPr>
        <p:spPr>
          <a:xfrm>
            <a:off x="720000" y="2571750"/>
            <a:ext cx="2929500" cy="106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29" name="Google Shape;1129;p18"/>
          <p:cNvGrpSpPr/>
          <p:nvPr/>
        </p:nvGrpSpPr>
        <p:grpSpPr>
          <a:xfrm>
            <a:off x="273963" y="166950"/>
            <a:ext cx="8415650" cy="4696881"/>
            <a:chOff x="273963" y="166950"/>
            <a:chExt cx="8415650" cy="4696881"/>
          </a:xfrm>
        </p:grpSpPr>
        <p:grpSp>
          <p:nvGrpSpPr>
            <p:cNvPr id="1130" name="Google Shape;1130;p18"/>
            <p:cNvGrpSpPr/>
            <p:nvPr/>
          </p:nvGrpSpPr>
          <p:grpSpPr>
            <a:xfrm>
              <a:off x="598745" y="4668112"/>
              <a:ext cx="228981" cy="195719"/>
              <a:chOff x="580825" y="880250"/>
              <a:chExt cx="439250" cy="439225"/>
            </a:xfrm>
          </p:grpSpPr>
          <p:sp>
            <p:nvSpPr>
              <p:cNvPr id="1131" name="Google Shape;1131;p1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18"/>
            <p:cNvGrpSpPr/>
            <p:nvPr/>
          </p:nvGrpSpPr>
          <p:grpSpPr>
            <a:xfrm>
              <a:off x="273963" y="166950"/>
              <a:ext cx="439250" cy="439225"/>
              <a:chOff x="580825" y="880250"/>
              <a:chExt cx="439250" cy="439225"/>
            </a:xfrm>
          </p:grpSpPr>
          <p:sp>
            <p:nvSpPr>
              <p:cNvPr id="1137" name="Google Shape;1137;p1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18"/>
            <p:cNvGrpSpPr/>
            <p:nvPr/>
          </p:nvGrpSpPr>
          <p:grpSpPr>
            <a:xfrm>
              <a:off x="8360526" y="277110"/>
              <a:ext cx="329086" cy="329067"/>
              <a:chOff x="580825" y="880250"/>
              <a:chExt cx="439250" cy="439225"/>
            </a:xfrm>
          </p:grpSpPr>
          <p:sp>
            <p:nvSpPr>
              <p:cNvPr id="1143" name="Google Shape;1143;p1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4" name="Google Shape;1144;p1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5" name="Google Shape;1145;p1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6" name="Google Shape;1146;p1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7" name="Google Shape;1147;p1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Tree>
    <p:extLst>
      <p:ext uri="{BB962C8B-B14F-4D97-AF65-F5344CB8AC3E}">
        <p14:creationId xmlns:p14="http://schemas.microsoft.com/office/powerpoint/2010/main" val="316741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62"/>
        <p:cNvGrpSpPr/>
        <p:nvPr/>
      </p:nvGrpSpPr>
      <p:grpSpPr>
        <a:xfrm>
          <a:off x="0" y="0"/>
          <a:ext cx="0" cy="0"/>
          <a:chOff x="0" y="0"/>
          <a:chExt cx="0" cy="0"/>
        </a:xfrm>
      </p:grpSpPr>
      <p:sp>
        <p:nvSpPr>
          <p:cNvPr id="1263" name="Google Shape;126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4" name="Google Shape;1264;p20"/>
          <p:cNvSpPr txBox="1">
            <a:spLocks noGrp="1"/>
          </p:cNvSpPr>
          <p:nvPr>
            <p:ph type="subTitle" idx="1"/>
          </p:nvPr>
        </p:nvSpPr>
        <p:spPr>
          <a:xfrm>
            <a:off x="4368723" y="2669922"/>
            <a:ext cx="2948700" cy="1010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5" name="Google Shape;1265;p20"/>
          <p:cNvSpPr txBox="1">
            <a:spLocks noGrp="1"/>
          </p:cNvSpPr>
          <p:nvPr>
            <p:ph type="subTitle" idx="2"/>
          </p:nvPr>
        </p:nvSpPr>
        <p:spPr>
          <a:xfrm>
            <a:off x="720000" y="2669922"/>
            <a:ext cx="2948700" cy="1010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6" name="Google Shape;1266;p20"/>
          <p:cNvSpPr txBox="1">
            <a:spLocks noGrp="1"/>
          </p:cNvSpPr>
          <p:nvPr>
            <p:ph type="subTitle" idx="3"/>
          </p:nvPr>
        </p:nvSpPr>
        <p:spPr>
          <a:xfrm>
            <a:off x="720000" y="1923725"/>
            <a:ext cx="2948700" cy="83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67" name="Google Shape;1267;p20"/>
          <p:cNvSpPr txBox="1">
            <a:spLocks noGrp="1"/>
          </p:cNvSpPr>
          <p:nvPr>
            <p:ph type="subTitle" idx="4"/>
          </p:nvPr>
        </p:nvSpPr>
        <p:spPr>
          <a:xfrm>
            <a:off x="4368725" y="1923725"/>
            <a:ext cx="2948700" cy="83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68" name="Google Shape;1268;p20"/>
          <p:cNvGrpSpPr/>
          <p:nvPr/>
        </p:nvGrpSpPr>
        <p:grpSpPr>
          <a:xfrm>
            <a:off x="149251" y="237360"/>
            <a:ext cx="8585126" cy="4738715"/>
            <a:chOff x="149251" y="237360"/>
            <a:chExt cx="8585126" cy="4738715"/>
          </a:xfrm>
        </p:grpSpPr>
        <p:grpSp>
          <p:nvGrpSpPr>
            <p:cNvPr id="1269" name="Google Shape;1269;p20"/>
            <p:cNvGrpSpPr/>
            <p:nvPr/>
          </p:nvGrpSpPr>
          <p:grpSpPr>
            <a:xfrm>
              <a:off x="8238401" y="237360"/>
              <a:ext cx="495976" cy="604287"/>
              <a:chOff x="8123664" y="1257685"/>
              <a:chExt cx="495976" cy="604287"/>
            </a:xfrm>
          </p:grpSpPr>
          <p:grpSp>
            <p:nvGrpSpPr>
              <p:cNvPr id="1270" name="Google Shape;1270;p20"/>
              <p:cNvGrpSpPr/>
              <p:nvPr/>
            </p:nvGrpSpPr>
            <p:grpSpPr>
              <a:xfrm>
                <a:off x="8123664" y="1257685"/>
                <a:ext cx="329086" cy="329067"/>
                <a:chOff x="580825" y="880250"/>
                <a:chExt cx="439250" cy="439225"/>
              </a:xfrm>
            </p:grpSpPr>
            <p:sp>
              <p:nvSpPr>
                <p:cNvPr id="1271" name="Google Shape;1271;p20"/>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0"/>
              <p:cNvGrpSpPr/>
              <p:nvPr/>
            </p:nvGrpSpPr>
            <p:grpSpPr>
              <a:xfrm>
                <a:off x="8423910" y="1666253"/>
                <a:ext cx="195730" cy="195719"/>
                <a:chOff x="580825" y="880250"/>
                <a:chExt cx="439250" cy="439225"/>
              </a:xfrm>
            </p:grpSpPr>
            <p:sp>
              <p:nvSpPr>
                <p:cNvPr id="1277" name="Google Shape;1277;p20"/>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0"/>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0"/>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0"/>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2" name="Google Shape;1282;p20"/>
            <p:cNvGrpSpPr/>
            <p:nvPr/>
          </p:nvGrpSpPr>
          <p:grpSpPr>
            <a:xfrm flipH="1">
              <a:off x="149251" y="4536850"/>
              <a:ext cx="439250" cy="439225"/>
              <a:chOff x="580825" y="880250"/>
              <a:chExt cx="439250" cy="439225"/>
            </a:xfrm>
          </p:grpSpPr>
          <p:sp>
            <p:nvSpPr>
              <p:cNvPr id="1283" name="Google Shape;1283;p20"/>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0"/>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0"/>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0"/>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17069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88"/>
        <p:cNvGrpSpPr/>
        <p:nvPr/>
      </p:nvGrpSpPr>
      <p:grpSpPr>
        <a:xfrm>
          <a:off x="0" y="0"/>
          <a:ext cx="0" cy="0"/>
          <a:chOff x="0" y="0"/>
          <a:chExt cx="0" cy="0"/>
        </a:xfrm>
      </p:grpSpPr>
      <p:sp>
        <p:nvSpPr>
          <p:cNvPr id="1289" name="Google Shape;128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0" name="Google Shape;1290;p21"/>
          <p:cNvSpPr txBox="1">
            <a:spLocks noGrp="1"/>
          </p:cNvSpPr>
          <p:nvPr>
            <p:ph type="subTitle" idx="1"/>
          </p:nvPr>
        </p:nvSpPr>
        <p:spPr>
          <a:xfrm>
            <a:off x="4437946" y="1972425"/>
            <a:ext cx="3567000" cy="20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1" name="Google Shape;1291;p21"/>
          <p:cNvSpPr txBox="1">
            <a:spLocks noGrp="1"/>
          </p:cNvSpPr>
          <p:nvPr>
            <p:ph type="subTitle" idx="2"/>
          </p:nvPr>
        </p:nvSpPr>
        <p:spPr>
          <a:xfrm>
            <a:off x="720000" y="1972425"/>
            <a:ext cx="3567000" cy="20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2" name="Google Shape;1292;p21"/>
          <p:cNvGrpSpPr/>
          <p:nvPr/>
        </p:nvGrpSpPr>
        <p:grpSpPr>
          <a:xfrm>
            <a:off x="253151" y="154635"/>
            <a:ext cx="8478251" cy="4781762"/>
            <a:chOff x="253151" y="154635"/>
            <a:chExt cx="8478251" cy="4781762"/>
          </a:xfrm>
        </p:grpSpPr>
        <p:grpSp>
          <p:nvGrpSpPr>
            <p:cNvPr id="1293" name="Google Shape;1293;p21"/>
            <p:cNvGrpSpPr/>
            <p:nvPr/>
          </p:nvGrpSpPr>
          <p:grpSpPr>
            <a:xfrm>
              <a:off x="253151" y="210435"/>
              <a:ext cx="329086" cy="329067"/>
              <a:chOff x="580825" y="880250"/>
              <a:chExt cx="439250" cy="439225"/>
            </a:xfrm>
          </p:grpSpPr>
          <p:sp>
            <p:nvSpPr>
              <p:cNvPr id="1294" name="Google Shape;1294;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21"/>
            <p:cNvGrpSpPr/>
            <p:nvPr/>
          </p:nvGrpSpPr>
          <p:grpSpPr>
            <a:xfrm>
              <a:off x="364464" y="154635"/>
              <a:ext cx="8366939" cy="4781762"/>
              <a:chOff x="364464" y="154635"/>
              <a:chExt cx="8366939" cy="4781762"/>
            </a:xfrm>
          </p:grpSpPr>
          <p:grpSp>
            <p:nvGrpSpPr>
              <p:cNvPr id="1300" name="Google Shape;1300;p21"/>
              <p:cNvGrpSpPr/>
              <p:nvPr/>
            </p:nvGrpSpPr>
            <p:grpSpPr>
              <a:xfrm>
                <a:off x="364464" y="4484510"/>
                <a:ext cx="524814" cy="451887"/>
                <a:chOff x="450814" y="4378060"/>
                <a:chExt cx="524814" cy="451887"/>
              </a:xfrm>
            </p:grpSpPr>
            <p:grpSp>
              <p:nvGrpSpPr>
                <p:cNvPr id="1301" name="Google Shape;1301;p21"/>
                <p:cNvGrpSpPr/>
                <p:nvPr/>
              </p:nvGrpSpPr>
              <p:grpSpPr>
                <a:xfrm rot="10800000" flipH="1">
                  <a:off x="450814" y="4500879"/>
                  <a:ext cx="329086" cy="329067"/>
                  <a:chOff x="580825" y="880250"/>
                  <a:chExt cx="439250" cy="439225"/>
                </a:xfrm>
              </p:grpSpPr>
              <p:sp>
                <p:nvSpPr>
                  <p:cNvPr id="1302" name="Google Shape;1302;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21"/>
                <p:cNvGrpSpPr/>
                <p:nvPr/>
              </p:nvGrpSpPr>
              <p:grpSpPr>
                <a:xfrm rot="10800000" flipH="1">
                  <a:off x="779897" y="4378060"/>
                  <a:ext cx="195730" cy="195719"/>
                  <a:chOff x="580825" y="880250"/>
                  <a:chExt cx="439250" cy="439225"/>
                </a:xfrm>
              </p:grpSpPr>
              <p:sp>
                <p:nvSpPr>
                  <p:cNvPr id="1308" name="Google Shape;1308;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3" name="Google Shape;1313;p21"/>
              <p:cNvGrpSpPr/>
              <p:nvPr/>
            </p:nvGrpSpPr>
            <p:grpSpPr>
              <a:xfrm>
                <a:off x="8235426" y="154635"/>
                <a:ext cx="495976" cy="604287"/>
                <a:chOff x="8123664" y="1257685"/>
                <a:chExt cx="495976" cy="604287"/>
              </a:xfrm>
            </p:grpSpPr>
            <p:grpSp>
              <p:nvGrpSpPr>
                <p:cNvPr id="1314" name="Google Shape;1314;p21"/>
                <p:cNvGrpSpPr/>
                <p:nvPr/>
              </p:nvGrpSpPr>
              <p:grpSpPr>
                <a:xfrm>
                  <a:off x="8123664" y="1257685"/>
                  <a:ext cx="329086" cy="329067"/>
                  <a:chOff x="580825" y="880250"/>
                  <a:chExt cx="439250" cy="439225"/>
                </a:xfrm>
              </p:grpSpPr>
              <p:sp>
                <p:nvSpPr>
                  <p:cNvPr id="1315" name="Google Shape;1315;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 name="Google Shape;1320;p21"/>
                <p:cNvGrpSpPr/>
                <p:nvPr/>
              </p:nvGrpSpPr>
              <p:grpSpPr>
                <a:xfrm>
                  <a:off x="8423910" y="1666253"/>
                  <a:ext cx="195730" cy="195719"/>
                  <a:chOff x="580825" y="880250"/>
                  <a:chExt cx="439250" cy="439225"/>
                </a:xfrm>
              </p:grpSpPr>
              <p:sp>
                <p:nvSpPr>
                  <p:cNvPr id="1321" name="Google Shape;1321;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326" name="Google Shape;1326;p21"/>
          <p:cNvGrpSpPr/>
          <p:nvPr/>
        </p:nvGrpSpPr>
        <p:grpSpPr>
          <a:xfrm>
            <a:off x="8235437" y="4277391"/>
            <a:ext cx="918338" cy="866109"/>
            <a:chOff x="8235437" y="4277391"/>
            <a:chExt cx="918338" cy="866109"/>
          </a:xfrm>
        </p:grpSpPr>
        <p:grpSp>
          <p:nvGrpSpPr>
            <p:cNvPr id="1327" name="Google Shape;1327;p21"/>
            <p:cNvGrpSpPr/>
            <p:nvPr/>
          </p:nvGrpSpPr>
          <p:grpSpPr>
            <a:xfrm>
              <a:off x="8235437" y="4435513"/>
              <a:ext cx="390683" cy="707987"/>
              <a:chOff x="9512787" y="4410018"/>
              <a:chExt cx="390683" cy="707987"/>
            </a:xfrm>
          </p:grpSpPr>
          <p:sp>
            <p:nvSpPr>
              <p:cNvPr id="1328" name="Google Shape;1328;p21"/>
              <p:cNvSpPr/>
              <p:nvPr/>
            </p:nvSpPr>
            <p:spPr>
              <a:xfrm flipH="1">
                <a:off x="9846098" y="4779298"/>
                <a:ext cx="6711" cy="6711"/>
              </a:xfrm>
              <a:custGeom>
                <a:avLst/>
                <a:gdLst/>
                <a:ahLst/>
                <a:cxnLst/>
                <a:rect l="l" t="t" r="r" b="b"/>
                <a:pathLst>
                  <a:path w="153" h="153" extrusionOk="0">
                    <a:moveTo>
                      <a:pt x="61" y="1"/>
                    </a:moveTo>
                    <a:cubicBezTo>
                      <a:pt x="31" y="1"/>
                      <a:pt x="0" y="31"/>
                      <a:pt x="0" y="62"/>
                    </a:cubicBezTo>
                    <a:cubicBezTo>
                      <a:pt x="0" y="122"/>
                      <a:pt x="31" y="153"/>
                      <a:pt x="61" y="153"/>
                    </a:cubicBezTo>
                    <a:cubicBezTo>
                      <a:pt x="91" y="153"/>
                      <a:pt x="152" y="122"/>
                      <a:pt x="152" y="62"/>
                    </a:cubicBezTo>
                    <a:cubicBezTo>
                      <a:pt x="15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flipH="1">
                <a:off x="9591476" y="4411334"/>
                <a:ext cx="269360" cy="400026"/>
              </a:xfrm>
              <a:custGeom>
                <a:avLst/>
                <a:gdLst/>
                <a:ahLst/>
                <a:cxnLst/>
                <a:rect l="l" t="t" r="r" b="b"/>
                <a:pathLst>
                  <a:path w="6141" h="9120" extrusionOk="0">
                    <a:moveTo>
                      <a:pt x="3071" y="1"/>
                    </a:moveTo>
                    <a:cubicBezTo>
                      <a:pt x="1369" y="1"/>
                      <a:pt x="1" y="2037"/>
                      <a:pt x="1" y="4560"/>
                    </a:cubicBezTo>
                    <a:cubicBezTo>
                      <a:pt x="1" y="7083"/>
                      <a:pt x="1369" y="9119"/>
                      <a:pt x="3071" y="9119"/>
                    </a:cubicBezTo>
                    <a:cubicBezTo>
                      <a:pt x="4743" y="9119"/>
                      <a:pt x="6141" y="7083"/>
                      <a:pt x="6141" y="4560"/>
                    </a:cubicBezTo>
                    <a:cubicBezTo>
                      <a:pt x="6141" y="2037"/>
                      <a:pt x="4743"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flipH="1">
                <a:off x="9738108" y="4410018"/>
                <a:ext cx="80049" cy="401342"/>
              </a:xfrm>
              <a:custGeom>
                <a:avLst/>
                <a:gdLst/>
                <a:ahLst/>
                <a:cxnLst/>
                <a:rect l="l" t="t" r="r" b="b"/>
                <a:pathLst>
                  <a:path w="1825" h="9150" extrusionOk="0">
                    <a:moveTo>
                      <a:pt x="1824" y="0"/>
                    </a:moveTo>
                    <a:lnTo>
                      <a:pt x="1824" y="0"/>
                    </a:lnTo>
                    <a:cubicBezTo>
                      <a:pt x="1672" y="61"/>
                      <a:pt x="1581" y="152"/>
                      <a:pt x="1459" y="274"/>
                    </a:cubicBezTo>
                    <a:cubicBezTo>
                      <a:pt x="1459" y="304"/>
                      <a:pt x="1429" y="334"/>
                      <a:pt x="1399" y="365"/>
                    </a:cubicBezTo>
                    <a:cubicBezTo>
                      <a:pt x="1399" y="365"/>
                      <a:pt x="1368" y="395"/>
                      <a:pt x="1368" y="426"/>
                    </a:cubicBezTo>
                    <a:cubicBezTo>
                      <a:pt x="1307" y="486"/>
                      <a:pt x="1216" y="608"/>
                      <a:pt x="1125" y="730"/>
                    </a:cubicBezTo>
                    <a:cubicBezTo>
                      <a:pt x="821" y="1186"/>
                      <a:pt x="548" y="1733"/>
                      <a:pt x="335" y="2310"/>
                    </a:cubicBezTo>
                    <a:cubicBezTo>
                      <a:pt x="152" y="2888"/>
                      <a:pt x="61" y="3465"/>
                      <a:pt x="31" y="3891"/>
                    </a:cubicBezTo>
                    <a:cubicBezTo>
                      <a:pt x="31" y="4134"/>
                      <a:pt x="0" y="4286"/>
                      <a:pt x="0" y="4408"/>
                    </a:cubicBezTo>
                    <a:cubicBezTo>
                      <a:pt x="0" y="4529"/>
                      <a:pt x="0" y="4620"/>
                      <a:pt x="0" y="4620"/>
                    </a:cubicBezTo>
                    <a:cubicBezTo>
                      <a:pt x="0" y="4620"/>
                      <a:pt x="31" y="4894"/>
                      <a:pt x="61" y="5319"/>
                    </a:cubicBezTo>
                    <a:cubicBezTo>
                      <a:pt x="92" y="5532"/>
                      <a:pt x="122" y="5775"/>
                      <a:pt x="152" y="6049"/>
                    </a:cubicBezTo>
                    <a:cubicBezTo>
                      <a:pt x="213" y="6322"/>
                      <a:pt x="304" y="6596"/>
                      <a:pt x="396" y="6900"/>
                    </a:cubicBezTo>
                    <a:cubicBezTo>
                      <a:pt x="456" y="7204"/>
                      <a:pt x="608" y="7477"/>
                      <a:pt x="700" y="7751"/>
                    </a:cubicBezTo>
                    <a:cubicBezTo>
                      <a:pt x="791" y="8025"/>
                      <a:pt x="943" y="8298"/>
                      <a:pt x="1034" y="8541"/>
                    </a:cubicBezTo>
                    <a:cubicBezTo>
                      <a:pt x="1095" y="8632"/>
                      <a:pt x="1156" y="8724"/>
                      <a:pt x="1156" y="8784"/>
                    </a:cubicBezTo>
                    <a:cubicBezTo>
                      <a:pt x="1247" y="8936"/>
                      <a:pt x="1307" y="9028"/>
                      <a:pt x="1429" y="9149"/>
                    </a:cubicBezTo>
                    <a:cubicBezTo>
                      <a:pt x="1399" y="8997"/>
                      <a:pt x="1368" y="8876"/>
                      <a:pt x="1277" y="8724"/>
                    </a:cubicBezTo>
                    <a:cubicBezTo>
                      <a:pt x="1247" y="8663"/>
                      <a:pt x="1216" y="8602"/>
                      <a:pt x="1156" y="8481"/>
                    </a:cubicBezTo>
                    <a:cubicBezTo>
                      <a:pt x="1034" y="8268"/>
                      <a:pt x="912" y="7994"/>
                      <a:pt x="821" y="7721"/>
                    </a:cubicBezTo>
                    <a:cubicBezTo>
                      <a:pt x="700" y="7417"/>
                      <a:pt x="578" y="7143"/>
                      <a:pt x="487" y="6870"/>
                    </a:cubicBezTo>
                    <a:cubicBezTo>
                      <a:pt x="426" y="6566"/>
                      <a:pt x="335" y="6292"/>
                      <a:pt x="274" y="6018"/>
                    </a:cubicBezTo>
                    <a:cubicBezTo>
                      <a:pt x="244" y="5745"/>
                      <a:pt x="213" y="5502"/>
                      <a:pt x="183" y="5289"/>
                    </a:cubicBezTo>
                    <a:cubicBezTo>
                      <a:pt x="122" y="4894"/>
                      <a:pt x="122" y="4620"/>
                      <a:pt x="122" y="4620"/>
                    </a:cubicBezTo>
                    <a:cubicBezTo>
                      <a:pt x="122" y="4620"/>
                      <a:pt x="122" y="4529"/>
                      <a:pt x="122" y="4408"/>
                    </a:cubicBezTo>
                    <a:cubicBezTo>
                      <a:pt x="122" y="4286"/>
                      <a:pt x="152" y="4134"/>
                      <a:pt x="152" y="3921"/>
                    </a:cubicBezTo>
                    <a:cubicBezTo>
                      <a:pt x="183" y="3496"/>
                      <a:pt x="274" y="2918"/>
                      <a:pt x="456" y="2371"/>
                    </a:cubicBezTo>
                    <a:cubicBezTo>
                      <a:pt x="639" y="1793"/>
                      <a:pt x="943" y="1216"/>
                      <a:pt x="1247" y="790"/>
                    </a:cubicBezTo>
                    <a:cubicBezTo>
                      <a:pt x="1307" y="699"/>
                      <a:pt x="1399" y="578"/>
                      <a:pt x="1459" y="486"/>
                    </a:cubicBezTo>
                    <a:cubicBezTo>
                      <a:pt x="1459" y="486"/>
                      <a:pt x="1490" y="456"/>
                      <a:pt x="1490" y="426"/>
                    </a:cubicBezTo>
                    <a:cubicBezTo>
                      <a:pt x="1520" y="395"/>
                      <a:pt x="1551" y="365"/>
                      <a:pt x="1551" y="365"/>
                    </a:cubicBezTo>
                    <a:cubicBezTo>
                      <a:pt x="1672" y="213"/>
                      <a:pt x="1733" y="122"/>
                      <a:pt x="1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flipH="1">
                <a:off x="9634110" y="4412650"/>
                <a:ext cx="73382" cy="394719"/>
              </a:xfrm>
              <a:custGeom>
                <a:avLst/>
                <a:gdLst/>
                <a:ahLst/>
                <a:cxnLst/>
                <a:rect l="l" t="t" r="r" b="b"/>
                <a:pathLst>
                  <a:path w="1673" h="8999" extrusionOk="0">
                    <a:moveTo>
                      <a:pt x="0" y="1"/>
                    </a:moveTo>
                    <a:lnTo>
                      <a:pt x="0" y="1"/>
                    </a:lnTo>
                    <a:cubicBezTo>
                      <a:pt x="61" y="153"/>
                      <a:pt x="92" y="244"/>
                      <a:pt x="213" y="396"/>
                    </a:cubicBezTo>
                    <a:cubicBezTo>
                      <a:pt x="213" y="426"/>
                      <a:pt x="243" y="457"/>
                      <a:pt x="243" y="487"/>
                    </a:cubicBezTo>
                    <a:cubicBezTo>
                      <a:pt x="304" y="609"/>
                      <a:pt x="395" y="730"/>
                      <a:pt x="487" y="882"/>
                    </a:cubicBezTo>
                    <a:cubicBezTo>
                      <a:pt x="730" y="1308"/>
                      <a:pt x="973" y="1885"/>
                      <a:pt x="1155" y="2433"/>
                    </a:cubicBezTo>
                    <a:cubicBezTo>
                      <a:pt x="1338" y="2980"/>
                      <a:pt x="1429" y="3557"/>
                      <a:pt x="1490" y="3952"/>
                    </a:cubicBezTo>
                    <a:cubicBezTo>
                      <a:pt x="1520" y="4165"/>
                      <a:pt x="1520" y="4317"/>
                      <a:pt x="1520" y="4439"/>
                    </a:cubicBezTo>
                    <a:cubicBezTo>
                      <a:pt x="1520" y="4560"/>
                      <a:pt x="1520" y="4621"/>
                      <a:pt x="1520" y="4621"/>
                    </a:cubicBezTo>
                    <a:cubicBezTo>
                      <a:pt x="1520" y="4621"/>
                      <a:pt x="1550" y="4895"/>
                      <a:pt x="1520" y="5290"/>
                    </a:cubicBezTo>
                    <a:cubicBezTo>
                      <a:pt x="1520" y="5411"/>
                      <a:pt x="1490" y="5533"/>
                      <a:pt x="1490" y="5624"/>
                    </a:cubicBezTo>
                    <a:cubicBezTo>
                      <a:pt x="1459" y="5746"/>
                      <a:pt x="1459" y="5867"/>
                      <a:pt x="1429" y="6019"/>
                    </a:cubicBezTo>
                    <a:cubicBezTo>
                      <a:pt x="1399" y="6141"/>
                      <a:pt x="1368" y="6262"/>
                      <a:pt x="1338" y="6414"/>
                    </a:cubicBezTo>
                    <a:cubicBezTo>
                      <a:pt x="1307" y="6536"/>
                      <a:pt x="1247" y="6688"/>
                      <a:pt x="1216" y="6810"/>
                    </a:cubicBezTo>
                    <a:cubicBezTo>
                      <a:pt x="1186" y="6962"/>
                      <a:pt x="1125" y="7114"/>
                      <a:pt x="1095" y="7235"/>
                    </a:cubicBezTo>
                    <a:cubicBezTo>
                      <a:pt x="1034" y="7387"/>
                      <a:pt x="973" y="7509"/>
                      <a:pt x="912" y="7630"/>
                    </a:cubicBezTo>
                    <a:cubicBezTo>
                      <a:pt x="791" y="7904"/>
                      <a:pt x="669" y="8177"/>
                      <a:pt x="517" y="8360"/>
                    </a:cubicBezTo>
                    <a:cubicBezTo>
                      <a:pt x="456" y="8481"/>
                      <a:pt x="395" y="8542"/>
                      <a:pt x="395" y="8603"/>
                    </a:cubicBezTo>
                    <a:cubicBezTo>
                      <a:pt x="274" y="8755"/>
                      <a:pt x="243" y="8846"/>
                      <a:pt x="183" y="8998"/>
                    </a:cubicBezTo>
                    <a:cubicBezTo>
                      <a:pt x="304" y="8907"/>
                      <a:pt x="395" y="8816"/>
                      <a:pt x="487" y="8664"/>
                    </a:cubicBezTo>
                    <a:cubicBezTo>
                      <a:pt x="517" y="8633"/>
                      <a:pt x="547" y="8542"/>
                      <a:pt x="639" y="8421"/>
                    </a:cubicBezTo>
                    <a:cubicBezTo>
                      <a:pt x="760" y="8238"/>
                      <a:pt x="882" y="7965"/>
                      <a:pt x="1003" y="7691"/>
                    </a:cubicBezTo>
                    <a:cubicBezTo>
                      <a:pt x="1064" y="7569"/>
                      <a:pt x="1155" y="7417"/>
                      <a:pt x="1186" y="7296"/>
                    </a:cubicBezTo>
                    <a:cubicBezTo>
                      <a:pt x="1247" y="7144"/>
                      <a:pt x="1277" y="6992"/>
                      <a:pt x="1338" y="6870"/>
                    </a:cubicBezTo>
                    <a:cubicBezTo>
                      <a:pt x="1368" y="6718"/>
                      <a:pt x="1429" y="6566"/>
                      <a:pt x="1459" y="6445"/>
                    </a:cubicBezTo>
                    <a:cubicBezTo>
                      <a:pt x="1490" y="6293"/>
                      <a:pt x="1520" y="6171"/>
                      <a:pt x="1550" y="6019"/>
                    </a:cubicBezTo>
                    <a:cubicBezTo>
                      <a:pt x="1550" y="5898"/>
                      <a:pt x="1581" y="5776"/>
                      <a:pt x="1611" y="5655"/>
                    </a:cubicBezTo>
                    <a:cubicBezTo>
                      <a:pt x="1611" y="5533"/>
                      <a:pt x="1611" y="5411"/>
                      <a:pt x="1642" y="5320"/>
                    </a:cubicBezTo>
                    <a:cubicBezTo>
                      <a:pt x="1672" y="4895"/>
                      <a:pt x="1642" y="4621"/>
                      <a:pt x="1642" y="4621"/>
                    </a:cubicBezTo>
                    <a:cubicBezTo>
                      <a:pt x="1642" y="4621"/>
                      <a:pt x="1642" y="4560"/>
                      <a:pt x="1642" y="4439"/>
                    </a:cubicBezTo>
                    <a:cubicBezTo>
                      <a:pt x="1642" y="4317"/>
                      <a:pt x="1642" y="4135"/>
                      <a:pt x="1611" y="3952"/>
                    </a:cubicBezTo>
                    <a:cubicBezTo>
                      <a:pt x="1550" y="3527"/>
                      <a:pt x="1459" y="2980"/>
                      <a:pt x="1277" y="2402"/>
                    </a:cubicBezTo>
                    <a:cubicBezTo>
                      <a:pt x="1095" y="1825"/>
                      <a:pt x="851" y="1278"/>
                      <a:pt x="578" y="822"/>
                    </a:cubicBezTo>
                    <a:cubicBezTo>
                      <a:pt x="517" y="700"/>
                      <a:pt x="456" y="578"/>
                      <a:pt x="395" y="487"/>
                    </a:cubicBezTo>
                    <a:cubicBezTo>
                      <a:pt x="395" y="487"/>
                      <a:pt x="365" y="457"/>
                      <a:pt x="365" y="426"/>
                    </a:cubicBezTo>
                    <a:cubicBezTo>
                      <a:pt x="335" y="396"/>
                      <a:pt x="304" y="366"/>
                      <a:pt x="304" y="335"/>
                    </a:cubicBezTo>
                    <a:cubicBezTo>
                      <a:pt x="213" y="183"/>
                      <a:pt x="122" y="12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1"/>
              <p:cNvSpPr/>
              <p:nvPr/>
            </p:nvSpPr>
            <p:spPr>
              <a:xfrm flipH="1">
                <a:off x="9726134" y="4411334"/>
                <a:ext cx="41362" cy="396035"/>
              </a:xfrm>
              <a:custGeom>
                <a:avLst/>
                <a:gdLst/>
                <a:ahLst/>
                <a:cxnLst/>
                <a:rect l="l" t="t" r="r" b="b"/>
                <a:pathLst>
                  <a:path w="943" h="9029" extrusionOk="0">
                    <a:moveTo>
                      <a:pt x="943" y="1"/>
                    </a:moveTo>
                    <a:lnTo>
                      <a:pt x="943" y="1"/>
                    </a:lnTo>
                    <a:cubicBezTo>
                      <a:pt x="852" y="122"/>
                      <a:pt x="791" y="213"/>
                      <a:pt x="730" y="396"/>
                    </a:cubicBezTo>
                    <a:cubicBezTo>
                      <a:pt x="700" y="426"/>
                      <a:pt x="700" y="456"/>
                      <a:pt x="700" y="487"/>
                    </a:cubicBezTo>
                    <a:cubicBezTo>
                      <a:pt x="669" y="517"/>
                      <a:pt x="669" y="548"/>
                      <a:pt x="669" y="578"/>
                    </a:cubicBezTo>
                    <a:cubicBezTo>
                      <a:pt x="639" y="669"/>
                      <a:pt x="608" y="791"/>
                      <a:pt x="578" y="912"/>
                    </a:cubicBezTo>
                    <a:cubicBezTo>
                      <a:pt x="426" y="1368"/>
                      <a:pt x="304" y="1946"/>
                      <a:pt x="213" y="2493"/>
                    </a:cubicBezTo>
                    <a:cubicBezTo>
                      <a:pt x="122" y="3040"/>
                      <a:pt x="61" y="3587"/>
                      <a:pt x="31" y="3982"/>
                    </a:cubicBezTo>
                    <a:cubicBezTo>
                      <a:pt x="31" y="4378"/>
                      <a:pt x="31" y="4621"/>
                      <a:pt x="31" y="4621"/>
                    </a:cubicBezTo>
                    <a:cubicBezTo>
                      <a:pt x="31" y="4621"/>
                      <a:pt x="1" y="5654"/>
                      <a:pt x="152" y="6748"/>
                    </a:cubicBezTo>
                    <a:cubicBezTo>
                      <a:pt x="183" y="7022"/>
                      <a:pt x="213" y="7326"/>
                      <a:pt x="274" y="7599"/>
                    </a:cubicBezTo>
                    <a:cubicBezTo>
                      <a:pt x="304" y="7843"/>
                      <a:pt x="365" y="8147"/>
                      <a:pt x="426" y="8359"/>
                    </a:cubicBezTo>
                    <a:cubicBezTo>
                      <a:pt x="456" y="8481"/>
                      <a:pt x="487" y="8572"/>
                      <a:pt x="487" y="8633"/>
                    </a:cubicBezTo>
                    <a:cubicBezTo>
                      <a:pt x="548" y="8785"/>
                      <a:pt x="578" y="8906"/>
                      <a:pt x="669" y="9028"/>
                    </a:cubicBezTo>
                    <a:cubicBezTo>
                      <a:pt x="669" y="8876"/>
                      <a:pt x="639" y="8754"/>
                      <a:pt x="608" y="8602"/>
                    </a:cubicBezTo>
                    <a:cubicBezTo>
                      <a:pt x="608" y="8542"/>
                      <a:pt x="578" y="8451"/>
                      <a:pt x="548" y="8329"/>
                    </a:cubicBezTo>
                    <a:cubicBezTo>
                      <a:pt x="487" y="8116"/>
                      <a:pt x="426" y="7843"/>
                      <a:pt x="396" y="7569"/>
                    </a:cubicBezTo>
                    <a:cubicBezTo>
                      <a:pt x="335" y="7295"/>
                      <a:pt x="274" y="7022"/>
                      <a:pt x="244" y="6748"/>
                    </a:cubicBezTo>
                    <a:cubicBezTo>
                      <a:pt x="122" y="5624"/>
                      <a:pt x="152" y="4621"/>
                      <a:pt x="152" y="4621"/>
                    </a:cubicBezTo>
                    <a:cubicBezTo>
                      <a:pt x="152" y="4621"/>
                      <a:pt x="152" y="4378"/>
                      <a:pt x="152" y="3982"/>
                    </a:cubicBezTo>
                    <a:cubicBezTo>
                      <a:pt x="183" y="3587"/>
                      <a:pt x="244" y="3070"/>
                      <a:pt x="335" y="2523"/>
                    </a:cubicBezTo>
                    <a:cubicBezTo>
                      <a:pt x="426" y="1976"/>
                      <a:pt x="548" y="1399"/>
                      <a:pt x="669" y="943"/>
                    </a:cubicBezTo>
                    <a:cubicBezTo>
                      <a:pt x="700" y="821"/>
                      <a:pt x="760" y="700"/>
                      <a:pt x="791" y="608"/>
                    </a:cubicBezTo>
                    <a:cubicBezTo>
                      <a:pt x="791" y="578"/>
                      <a:pt x="791" y="548"/>
                      <a:pt x="791" y="548"/>
                    </a:cubicBezTo>
                    <a:cubicBezTo>
                      <a:pt x="821" y="487"/>
                      <a:pt x="821" y="456"/>
                      <a:pt x="821" y="426"/>
                    </a:cubicBezTo>
                    <a:cubicBezTo>
                      <a:pt x="882" y="274"/>
                      <a:pt x="912" y="153"/>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1"/>
              <p:cNvSpPr/>
              <p:nvPr/>
            </p:nvSpPr>
            <p:spPr>
              <a:xfrm flipH="1">
                <a:off x="9675472" y="4411334"/>
                <a:ext cx="45354" cy="397350"/>
              </a:xfrm>
              <a:custGeom>
                <a:avLst/>
                <a:gdLst/>
                <a:ahLst/>
                <a:cxnLst/>
                <a:rect l="l" t="t" r="r" b="b"/>
                <a:pathLst>
                  <a:path w="1034" h="9059" extrusionOk="0">
                    <a:moveTo>
                      <a:pt x="0" y="1"/>
                    </a:moveTo>
                    <a:lnTo>
                      <a:pt x="0" y="1"/>
                    </a:lnTo>
                    <a:cubicBezTo>
                      <a:pt x="31" y="153"/>
                      <a:pt x="31" y="274"/>
                      <a:pt x="92" y="426"/>
                    </a:cubicBezTo>
                    <a:cubicBezTo>
                      <a:pt x="122" y="456"/>
                      <a:pt x="122" y="487"/>
                      <a:pt x="122" y="517"/>
                    </a:cubicBezTo>
                    <a:cubicBezTo>
                      <a:pt x="152" y="548"/>
                      <a:pt x="152" y="578"/>
                      <a:pt x="152" y="608"/>
                    </a:cubicBezTo>
                    <a:cubicBezTo>
                      <a:pt x="183" y="700"/>
                      <a:pt x="244" y="821"/>
                      <a:pt x="274" y="912"/>
                    </a:cubicBezTo>
                    <a:cubicBezTo>
                      <a:pt x="426" y="1399"/>
                      <a:pt x="578" y="1976"/>
                      <a:pt x="669" y="2523"/>
                    </a:cubicBezTo>
                    <a:cubicBezTo>
                      <a:pt x="882" y="3648"/>
                      <a:pt x="882" y="4651"/>
                      <a:pt x="882" y="4651"/>
                    </a:cubicBezTo>
                    <a:cubicBezTo>
                      <a:pt x="882" y="4651"/>
                      <a:pt x="912" y="4925"/>
                      <a:pt x="882" y="5320"/>
                    </a:cubicBezTo>
                    <a:cubicBezTo>
                      <a:pt x="882" y="5502"/>
                      <a:pt x="851" y="5745"/>
                      <a:pt x="821" y="5988"/>
                    </a:cubicBezTo>
                    <a:cubicBezTo>
                      <a:pt x="791" y="6262"/>
                      <a:pt x="760" y="6536"/>
                      <a:pt x="699" y="6809"/>
                    </a:cubicBezTo>
                    <a:cubicBezTo>
                      <a:pt x="669" y="7083"/>
                      <a:pt x="608" y="7356"/>
                      <a:pt x="517" y="7630"/>
                    </a:cubicBezTo>
                    <a:cubicBezTo>
                      <a:pt x="456" y="7903"/>
                      <a:pt x="396" y="8177"/>
                      <a:pt x="304" y="8390"/>
                    </a:cubicBezTo>
                    <a:cubicBezTo>
                      <a:pt x="244" y="8511"/>
                      <a:pt x="213" y="8602"/>
                      <a:pt x="213" y="8633"/>
                    </a:cubicBezTo>
                    <a:cubicBezTo>
                      <a:pt x="152" y="8815"/>
                      <a:pt x="122" y="8906"/>
                      <a:pt x="92" y="9058"/>
                    </a:cubicBezTo>
                    <a:cubicBezTo>
                      <a:pt x="183" y="8937"/>
                      <a:pt x="244" y="8846"/>
                      <a:pt x="304" y="8694"/>
                    </a:cubicBezTo>
                    <a:cubicBezTo>
                      <a:pt x="335" y="8633"/>
                      <a:pt x="365" y="8542"/>
                      <a:pt x="426" y="8420"/>
                    </a:cubicBezTo>
                    <a:cubicBezTo>
                      <a:pt x="517" y="8207"/>
                      <a:pt x="578" y="7934"/>
                      <a:pt x="639" y="7660"/>
                    </a:cubicBezTo>
                    <a:cubicBezTo>
                      <a:pt x="730" y="7387"/>
                      <a:pt x="791" y="7113"/>
                      <a:pt x="821" y="6809"/>
                    </a:cubicBezTo>
                    <a:cubicBezTo>
                      <a:pt x="882" y="6536"/>
                      <a:pt x="912" y="6262"/>
                      <a:pt x="943" y="6019"/>
                    </a:cubicBezTo>
                    <a:cubicBezTo>
                      <a:pt x="973" y="5745"/>
                      <a:pt x="1003" y="5533"/>
                      <a:pt x="1003" y="5320"/>
                    </a:cubicBezTo>
                    <a:cubicBezTo>
                      <a:pt x="1034" y="4925"/>
                      <a:pt x="1003" y="4651"/>
                      <a:pt x="1003" y="4651"/>
                    </a:cubicBezTo>
                    <a:cubicBezTo>
                      <a:pt x="1003" y="4651"/>
                      <a:pt x="1003" y="3618"/>
                      <a:pt x="791" y="2493"/>
                    </a:cubicBezTo>
                    <a:cubicBezTo>
                      <a:pt x="699" y="1946"/>
                      <a:pt x="547" y="1368"/>
                      <a:pt x="396" y="882"/>
                    </a:cubicBezTo>
                    <a:cubicBezTo>
                      <a:pt x="335" y="760"/>
                      <a:pt x="304" y="639"/>
                      <a:pt x="274" y="548"/>
                    </a:cubicBezTo>
                    <a:cubicBezTo>
                      <a:pt x="274" y="548"/>
                      <a:pt x="244" y="517"/>
                      <a:pt x="244" y="487"/>
                    </a:cubicBezTo>
                    <a:cubicBezTo>
                      <a:pt x="244" y="456"/>
                      <a:pt x="213" y="396"/>
                      <a:pt x="213" y="396"/>
                    </a:cubicBezTo>
                    <a:cubicBezTo>
                      <a:pt x="152" y="213"/>
                      <a:pt x="92" y="12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flipH="1">
                <a:off x="9532787" y="4583671"/>
                <a:ext cx="172029" cy="218348"/>
              </a:xfrm>
              <a:custGeom>
                <a:avLst/>
                <a:gdLst/>
                <a:ahLst/>
                <a:cxnLst/>
                <a:rect l="l" t="t" r="r" b="b"/>
                <a:pathLst>
                  <a:path w="3922" h="4978" extrusionOk="0">
                    <a:moveTo>
                      <a:pt x="1783" y="1"/>
                    </a:moveTo>
                    <a:cubicBezTo>
                      <a:pt x="1136" y="1"/>
                      <a:pt x="486" y="338"/>
                      <a:pt x="304" y="1512"/>
                    </a:cubicBezTo>
                    <a:cubicBezTo>
                      <a:pt x="0" y="3640"/>
                      <a:pt x="608" y="4765"/>
                      <a:pt x="608" y="4765"/>
                    </a:cubicBezTo>
                    <a:lnTo>
                      <a:pt x="1854" y="4977"/>
                    </a:lnTo>
                    <a:cubicBezTo>
                      <a:pt x="3921" y="2242"/>
                      <a:pt x="3678" y="813"/>
                      <a:pt x="3131" y="418"/>
                    </a:cubicBezTo>
                    <a:cubicBezTo>
                      <a:pt x="2868" y="238"/>
                      <a:pt x="2326" y="1"/>
                      <a:pt x="1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flipH="1">
                <a:off x="9643452" y="4585995"/>
                <a:ext cx="34695" cy="209356"/>
              </a:xfrm>
              <a:custGeom>
                <a:avLst/>
                <a:gdLst/>
                <a:ahLst/>
                <a:cxnLst/>
                <a:rect l="l" t="t" r="r" b="b"/>
                <a:pathLst>
                  <a:path w="791" h="4773" extrusionOk="0">
                    <a:moveTo>
                      <a:pt x="790" y="0"/>
                    </a:moveTo>
                    <a:lnTo>
                      <a:pt x="790" y="0"/>
                    </a:lnTo>
                    <a:cubicBezTo>
                      <a:pt x="699" y="92"/>
                      <a:pt x="638" y="183"/>
                      <a:pt x="547" y="365"/>
                    </a:cubicBezTo>
                    <a:cubicBezTo>
                      <a:pt x="547" y="396"/>
                      <a:pt x="517" y="487"/>
                      <a:pt x="456" y="608"/>
                    </a:cubicBezTo>
                    <a:cubicBezTo>
                      <a:pt x="334" y="882"/>
                      <a:pt x="213" y="1307"/>
                      <a:pt x="152" y="1642"/>
                    </a:cubicBezTo>
                    <a:cubicBezTo>
                      <a:pt x="122" y="1824"/>
                      <a:pt x="91" y="1976"/>
                      <a:pt x="91" y="2098"/>
                    </a:cubicBezTo>
                    <a:cubicBezTo>
                      <a:pt x="61" y="2219"/>
                      <a:pt x="61" y="2280"/>
                      <a:pt x="61" y="2280"/>
                    </a:cubicBezTo>
                    <a:cubicBezTo>
                      <a:pt x="61" y="2280"/>
                      <a:pt x="0" y="2736"/>
                      <a:pt x="30" y="3253"/>
                    </a:cubicBezTo>
                    <a:cubicBezTo>
                      <a:pt x="30" y="3496"/>
                      <a:pt x="61" y="3769"/>
                      <a:pt x="91" y="4013"/>
                    </a:cubicBezTo>
                    <a:cubicBezTo>
                      <a:pt x="91" y="4043"/>
                      <a:pt x="91" y="4104"/>
                      <a:pt x="122" y="4165"/>
                    </a:cubicBezTo>
                    <a:cubicBezTo>
                      <a:pt x="122" y="4195"/>
                      <a:pt x="122" y="4225"/>
                      <a:pt x="122" y="4225"/>
                    </a:cubicBezTo>
                    <a:cubicBezTo>
                      <a:pt x="122" y="4286"/>
                      <a:pt x="152" y="4317"/>
                      <a:pt x="152" y="4347"/>
                    </a:cubicBezTo>
                    <a:cubicBezTo>
                      <a:pt x="182" y="4529"/>
                      <a:pt x="213" y="4620"/>
                      <a:pt x="274" y="4772"/>
                    </a:cubicBezTo>
                    <a:cubicBezTo>
                      <a:pt x="274" y="4590"/>
                      <a:pt x="304" y="4499"/>
                      <a:pt x="243" y="4317"/>
                    </a:cubicBezTo>
                    <a:cubicBezTo>
                      <a:pt x="243" y="4256"/>
                      <a:pt x="243" y="4134"/>
                      <a:pt x="213" y="3982"/>
                    </a:cubicBezTo>
                    <a:cubicBezTo>
                      <a:pt x="182" y="3769"/>
                      <a:pt x="152" y="3496"/>
                      <a:pt x="152" y="3253"/>
                    </a:cubicBezTo>
                    <a:cubicBezTo>
                      <a:pt x="122" y="2736"/>
                      <a:pt x="182" y="2280"/>
                      <a:pt x="182" y="2280"/>
                    </a:cubicBezTo>
                    <a:cubicBezTo>
                      <a:pt x="182" y="2280"/>
                      <a:pt x="182" y="2219"/>
                      <a:pt x="213" y="2098"/>
                    </a:cubicBezTo>
                    <a:cubicBezTo>
                      <a:pt x="213" y="2006"/>
                      <a:pt x="243" y="1854"/>
                      <a:pt x="274" y="1672"/>
                    </a:cubicBezTo>
                    <a:cubicBezTo>
                      <a:pt x="334" y="1338"/>
                      <a:pt x="456" y="912"/>
                      <a:pt x="578" y="639"/>
                    </a:cubicBezTo>
                    <a:cubicBezTo>
                      <a:pt x="608" y="517"/>
                      <a:pt x="638" y="456"/>
                      <a:pt x="669" y="396"/>
                    </a:cubicBezTo>
                    <a:cubicBezTo>
                      <a:pt x="730" y="244"/>
                      <a:pt x="760" y="152"/>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1"/>
              <p:cNvSpPr/>
              <p:nvPr/>
            </p:nvSpPr>
            <p:spPr>
              <a:xfrm flipH="1">
                <a:off x="9571474" y="4599330"/>
                <a:ext cx="65355" cy="200013"/>
              </a:xfrm>
              <a:custGeom>
                <a:avLst/>
                <a:gdLst/>
                <a:ahLst/>
                <a:cxnLst/>
                <a:rect l="l" t="t" r="r" b="b"/>
                <a:pathLst>
                  <a:path w="1490" h="4560" extrusionOk="0">
                    <a:moveTo>
                      <a:pt x="1429" y="0"/>
                    </a:moveTo>
                    <a:cubicBezTo>
                      <a:pt x="1398" y="152"/>
                      <a:pt x="1368" y="243"/>
                      <a:pt x="1368" y="426"/>
                    </a:cubicBezTo>
                    <a:cubicBezTo>
                      <a:pt x="1368" y="456"/>
                      <a:pt x="1368" y="547"/>
                      <a:pt x="1368" y="699"/>
                    </a:cubicBezTo>
                    <a:cubicBezTo>
                      <a:pt x="1338" y="1003"/>
                      <a:pt x="1277" y="1399"/>
                      <a:pt x="1186" y="1733"/>
                    </a:cubicBezTo>
                    <a:cubicBezTo>
                      <a:pt x="1155" y="1915"/>
                      <a:pt x="1095" y="2037"/>
                      <a:pt x="1064" y="2158"/>
                    </a:cubicBezTo>
                    <a:cubicBezTo>
                      <a:pt x="1034" y="2250"/>
                      <a:pt x="1003" y="2310"/>
                      <a:pt x="1003" y="2310"/>
                    </a:cubicBezTo>
                    <a:cubicBezTo>
                      <a:pt x="1003" y="2310"/>
                      <a:pt x="882" y="2766"/>
                      <a:pt x="669" y="3222"/>
                    </a:cubicBezTo>
                    <a:cubicBezTo>
                      <a:pt x="547" y="3435"/>
                      <a:pt x="456" y="3678"/>
                      <a:pt x="335" y="3861"/>
                    </a:cubicBezTo>
                    <a:cubicBezTo>
                      <a:pt x="274" y="4013"/>
                      <a:pt x="213" y="4104"/>
                      <a:pt x="183" y="4165"/>
                    </a:cubicBezTo>
                    <a:cubicBezTo>
                      <a:pt x="91" y="4316"/>
                      <a:pt x="61" y="4408"/>
                      <a:pt x="0" y="4560"/>
                    </a:cubicBezTo>
                    <a:cubicBezTo>
                      <a:pt x="122" y="4468"/>
                      <a:pt x="183" y="4377"/>
                      <a:pt x="274" y="4225"/>
                    </a:cubicBezTo>
                    <a:cubicBezTo>
                      <a:pt x="304" y="4165"/>
                      <a:pt x="365" y="4043"/>
                      <a:pt x="456" y="3921"/>
                    </a:cubicBezTo>
                    <a:cubicBezTo>
                      <a:pt x="547" y="3709"/>
                      <a:pt x="669" y="3496"/>
                      <a:pt x="760" y="3253"/>
                    </a:cubicBezTo>
                    <a:cubicBezTo>
                      <a:pt x="973" y="2797"/>
                      <a:pt x="1125" y="2371"/>
                      <a:pt x="1125" y="2371"/>
                    </a:cubicBezTo>
                    <a:cubicBezTo>
                      <a:pt x="1125" y="2371"/>
                      <a:pt x="1155" y="2310"/>
                      <a:pt x="1186" y="2189"/>
                    </a:cubicBezTo>
                    <a:cubicBezTo>
                      <a:pt x="1216" y="2098"/>
                      <a:pt x="1277" y="1946"/>
                      <a:pt x="1307" y="1763"/>
                    </a:cubicBezTo>
                    <a:cubicBezTo>
                      <a:pt x="1398" y="1429"/>
                      <a:pt x="1459" y="1003"/>
                      <a:pt x="1490" y="699"/>
                    </a:cubicBezTo>
                    <a:cubicBezTo>
                      <a:pt x="1490" y="547"/>
                      <a:pt x="1490" y="456"/>
                      <a:pt x="1490" y="426"/>
                    </a:cubicBezTo>
                    <a:cubicBezTo>
                      <a:pt x="1490" y="243"/>
                      <a:pt x="1459" y="122"/>
                      <a:pt x="1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1"/>
              <p:cNvSpPr/>
              <p:nvPr/>
            </p:nvSpPr>
            <p:spPr>
              <a:xfrm flipH="1">
                <a:off x="9622135" y="4584636"/>
                <a:ext cx="37371" cy="212031"/>
              </a:xfrm>
              <a:custGeom>
                <a:avLst/>
                <a:gdLst/>
                <a:ahLst/>
                <a:cxnLst/>
                <a:rect l="l" t="t" r="r" b="b"/>
                <a:pathLst>
                  <a:path w="852" h="4834" extrusionOk="0">
                    <a:moveTo>
                      <a:pt x="852" y="1"/>
                    </a:moveTo>
                    <a:lnTo>
                      <a:pt x="852" y="1"/>
                    </a:lnTo>
                    <a:cubicBezTo>
                      <a:pt x="730" y="123"/>
                      <a:pt x="669" y="214"/>
                      <a:pt x="608" y="366"/>
                    </a:cubicBezTo>
                    <a:cubicBezTo>
                      <a:pt x="578" y="427"/>
                      <a:pt x="548" y="518"/>
                      <a:pt x="487" y="639"/>
                    </a:cubicBezTo>
                    <a:cubicBezTo>
                      <a:pt x="396" y="913"/>
                      <a:pt x="274" y="1338"/>
                      <a:pt x="183" y="1703"/>
                    </a:cubicBezTo>
                    <a:cubicBezTo>
                      <a:pt x="122" y="2037"/>
                      <a:pt x="92" y="2311"/>
                      <a:pt x="92" y="2311"/>
                    </a:cubicBezTo>
                    <a:cubicBezTo>
                      <a:pt x="92" y="2311"/>
                      <a:pt x="31" y="2797"/>
                      <a:pt x="31" y="3314"/>
                    </a:cubicBezTo>
                    <a:cubicBezTo>
                      <a:pt x="1" y="3557"/>
                      <a:pt x="31" y="3831"/>
                      <a:pt x="31" y="4074"/>
                    </a:cubicBezTo>
                    <a:cubicBezTo>
                      <a:pt x="31" y="4226"/>
                      <a:pt x="31" y="4348"/>
                      <a:pt x="61" y="4408"/>
                    </a:cubicBezTo>
                    <a:cubicBezTo>
                      <a:pt x="61" y="4591"/>
                      <a:pt x="92" y="4682"/>
                      <a:pt x="153" y="4834"/>
                    </a:cubicBezTo>
                    <a:cubicBezTo>
                      <a:pt x="183" y="4682"/>
                      <a:pt x="183" y="4591"/>
                      <a:pt x="153" y="4408"/>
                    </a:cubicBezTo>
                    <a:cubicBezTo>
                      <a:pt x="153" y="4348"/>
                      <a:pt x="153" y="4226"/>
                      <a:pt x="153" y="4074"/>
                    </a:cubicBezTo>
                    <a:cubicBezTo>
                      <a:pt x="153" y="3831"/>
                      <a:pt x="122" y="3557"/>
                      <a:pt x="153" y="3314"/>
                    </a:cubicBezTo>
                    <a:cubicBezTo>
                      <a:pt x="153" y="2797"/>
                      <a:pt x="213" y="2341"/>
                      <a:pt x="213" y="2341"/>
                    </a:cubicBezTo>
                    <a:cubicBezTo>
                      <a:pt x="213" y="2341"/>
                      <a:pt x="244" y="2068"/>
                      <a:pt x="305" y="1734"/>
                    </a:cubicBezTo>
                    <a:cubicBezTo>
                      <a:pt x="396" y="1369"/>
                      <a:pt x="487" y="974"/>
                      <a:pt x="608" y="670"/>
                    </a:cubicBezTo>
                    <a:cubicBezTo>
                      <a:pt x="669" y="548"/>
                      <a:pt x="700" y="457"/>
                      <a:pt x="700" y="427"/>
                    </a:cubicBezTo>
                    <a:cubicBezTo>
                      <a:pt x="791" y="275"/>
                      <a:pt x="821" y="153"/>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1"/>
              <p:cNvSpPr/>
              <p:nvPr/>
            </p:nvSpPr>
            <p:spPr>
              <a:xfrm flipH="1">
                <a:off x="9595467" y="4587311"/>
                <a:ext cx="48029" cy="209356"/>
              </a:xfrm>
              <a:custGeom>
                <a:avLst/>
                <a:gdLst/>
                <a:ahLst/>
                <a:cxnLst/>
                <a:rect l="l" t="t" r="r" b="b"/>
                <a:pathLst>
                  <a:path w="1095" h="4773" extrusionOk="0">
                    <a:moveTo>
                      <a:pt x="973" y="1"/>
                    </a:moveTo>
                    <a:cubicBezTo>
                      <a:pt x="973" y="153"/>
                      <a:pt x="973" y="244"/>
                      <a:pt x="973" y="426"/>
                    </a:cubicBezTo>
                    <a:cubicBezTo>
                      <a:pt x="973" y="487"/>
                      <a:pt x="973" y="548"/>
                      <a:pt x="1003" y="700"/>
                    </a:cubicBezTo>
                    <a:cubicBezTo>
                      <a:pt x="973" y="1004"/>
                      <a:pt x="943" y="1429"/>
                      <a:pt x="882" y="1764"/>
                    </a:cubicBezTo>
                    <a:cubicBezTo>
                      <a:pt x="821" y="2128"/>
                      <a:pt x="730" y="2372"/>
                      <a:pt x="730" y="2372"/>
                    </a:cubicBezTo>
                    <a:cubicBezTo>
                      <a:pt x="730" y="2372"/>
                      <a:pt x="639" y="2828"/>
                      <a:pt x="487" y="3314"/>
                    </a:cubicBezTo>
                    <a:cubicBezTo>
                      <a:pt x="395" y="3557"/>
                      <a:pt x="304" y="3800"/>
                      <a:pt x="243" y="4013"/>
                    </a:cubicBezTo>
                    <a:cubicBezTo>
                      <a:pt x="183" y="4165"/>
                      <a:pt x="122" y="4287"/>
                      <a:pt x="122" y="4347"/>
                    </a:cubicBezTo>
                    <a:cubicBezTo>
                      <a:pt x="31" y="4499"/>
                      <a:pt x="31" y="4621"/>
                      <a:pt x="0" y="4773"/>
                    </a:cubicBezTo>
                    <a:cubicBezTo>
                      <a:pt x="91" y="4651"/>
                      <a:pt x="152" y="4560"/>
                      <a:pt x="213" y="4378"/>
                    </a:cubicBezTo>
                    <a:cubicBezTo>
                      <a:pt x="243" y="4317"/>
                      <a:pt x="274" y="4226"/>
                      <a:pt x="335" y="4074"/>
                    </a:cubicBezTo>
                    <a:cubicBezTo>
                      <a:pt x="426" y="3861"/>
                      <a:pt x="517" y="3587"/>
                      <a:pt x="578" y="3344"/>
                    </a:cubicBezTo>
                    <a:cubicBezTo>
                      <a:pt x="760" y="2858"/>
                      <a:pt x="851" y="2402"/>
                      <a:pt x="851" y="2402"/>
                    </a:cubicBezTo>
                    <a:cubicBezTo>
                      <a:pt x="851" y="2402"/>
                      <a:pt x="943" y="2128"/>
                      <a:pt x="1003" y="1794"/>
                    </a:cubicBezTo>
                    <a:cubicBezTo>
                      <a:pt x="1064" y="1429"/>
                      <a:pt x="1095" y="1004"/>
                      <a:pt x="1095" y="700"/>
                    </a:cubicBezTo>
                    <a:cubicBezTo>
                      <a:pt x="1095" y="548"/>
                      <a:pt x="1095" y="457"/>
                      <a:pt x="1095" y="426"/>
                    </a:cubicBezTo>
                    <a:cubicBezTo>
                      <a:pt x="1095" y="244"/>
                      <a:pt x="1034" y="122"/>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flipH="1">
                <a:off x="9820789" y="4764648"/>
                <a:ext cx="57372" cy="65355"/>
              </a:xfrm>
              <a:custGeom>
                <a:avLst/>
                <a:gdLst/>
                <a:ahLst/>
                <a:cxnLst/>
                <a:rect l="l" t="t" r="r" b="b"/>
                <a:pathLst>
                  <a:path w="1308" h="1490" extrusionOk="0">
                    <a:moveTo>
                      <a:pt x="669" y="0"/>
                    </a:moveTo>
                    <a:cubicBezTo>
                      <a:pt x="305" y="0"/>
                      <a:pt x="1" y="335"/>
                      <a:pt x="1" y="760"/>
                    </a:cubicBezTo>
                    <a:cubicBezTo>
                      <a:pt x="1" y="1155"/>
                      <a:pt x="305" y="1490"/>
                      <a:pt x="669" y="1490"/>
                    </a:cubicBezTo>
                    <a:cubicBezTo>
                      <a:pt x="1004" y="1490"/>
                      <a:pt x="1308" y="1155"/>
                      <a:pt x="1308" y="760"/>
                    </a:cubicBezTo>
                    <a:cubicBezTo>
                      <a:pt x="1308" y="335"/>
                      <a:pt x="100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flipH="1">
                <a:off x="9754118" y="4757981"/>
                <a:ext cx="58688" cy="65355"/>
              </a:xfrm>
              <a:custGeom>
                <a:avLst/>
                <a:gdLst/>
                <a:ahLst/>
                <a:cxnLst/>
                <a:rect l="l" t="t" r="r" b="b"/>
                <a:pathLst>
                  <a:path w="1338" h="1490" extrusionOk="0">
                    <a:moveTo>
                      <a:pt x="669" y="0"/>
                    </a:moveTo>
                    <a:cubicBezTo>
                      <a:pt x="304" y="0"/>
                      <a:pt x="0" y="335"/>
                      <a:pt x="0" y="730"/>
                    </a:cubicBezTo>
                    <a:cubicBezTo>
                      <a:pt x="0" y="1155"/>
                      <a:pt x="304" y="1490"/>
                      <a:pt x="669" y="1490"/>
                    </a:cubicBezTo>
                    <a:cubicBezTo>
                      <a:pt x="1034" y="1490"/>
                      <a:pt x="1337" y="1155"/>
                      <a:pt x="1337" y="730"/>
                    </a:cubicBezTo>
                    <a:cubicBezTo>
                      <a:pt x="1337" y="335"/>
                      <a:pt x="10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1"/>
              <p:cNvSpPr/>
              <p:nvPr/>
            </p:nvSpPr>
            <p:spPr>
              <a:xfrm flipH="1">
                <a:off x="9687447" y="4759297"/>
                <a:ext cx="57372" cy="65399"/>
              </a:xfrm>
              <a:custGeom>
                <a:avLst/>
                <a:gdLst/>
                <a:ahLst/>
                <a:cxnLst/>
                <a:rect l="l" t="t" r="r" b="b"/>
                <a:pathLst>
                  <a:path w="1308" h="1491"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1"/>
              <p:cNvSpPr/>
              <p:nvPr/>
            </p:nvSpPr>
            <p:spPr>
              <a:xfrm flipH="1">
                <a:off x="9636785" y="4759297"/>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03" y="1490"/>
                      <a:pt x="1307" y="1156"/>
                      <a:pt x="1307" y="730"/>
                    </a:cubicBezTo>
                    <a:cubicBezTo>
                      <a:pt x="1307" y="335"/>
                      <a:pt x="1003"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1"/>
              <p:cNvSpPr/>
              <p:nvPr/>
            </p:nvSpPr>
            <p:spPr>
              <a:xfrm flipH="1">
                <a:off x="9730125" y="4748112"/>
                <a:ext cx="44038" cy="45617"/>
              </a:xfrm>
              <a:custGeom>
                <a:avLst/>
                <a:gdLst/>
                <a:ahLst/>
                <a:cxnLst/>
                <a:rect l="l" t="t" r="r" b="b"/>
                <a:pathLst>
                  <a:path w="1004" h="1040" extrusionOk="0">
                    <a:moveTo>
                      <a:pt x="514" y="1"/>
                    </a:moveTo>
                    <a:cubicBezTo>
                      <a:pt x="305" y="1"/>
                      <a:pt x="114" y="170"/>
                      <a:pt x="61" y="408"/>
                    </a:cubicBezTo>
                    <a:cubicBezTo>
                      <a:pt x="1" y="681"/>
                      <a:pt x="153" y="955"/>
                      <a:pt x="396" y="1016"/>
                    </a:cubicBezTo>
                    <a:cubicBezTo>
                      <a:pt x="444" y="1032"/>
                      <a:pt x="492" y="1039"/>
                      <a:pt x="537" y="1039"/>
                    </a:cubicBezTo>
                    <a:cubicBezTo>
                      <a:pt x="749" y="1039"/>
                      <a:pt x="918" y="876"/>
                      <a:pt x="943" y="651"/>
                    </a:cubicBezTo>
                    <a:cubicBezTo>
                      <a:pt x="1004" y="347"/>
                      <a:pt x="852" y="73"/>
                      <a:pt x="608" y="13"/>
                    </a:cubicBezTo>
                    <a:cubicBezTo>
                      <a:pt x="577" y="5"/>
                      <a:pt x="545"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1"/>
              <p:cNvSpPr/>
              <p:nvPr/>
            </p:nvSpPr>
            <p:spPr>
              <a:xfrm flipH="1">
                <a:off x="9670121" y="4738725"/>
                <a:ext cx="44038" cy="45222"/>
              </a:xfrm>
              <a:custGeom>
                <a:avLst/>
                <a:gdLst/>
                <a:ahLst/>
                <a:cxnLst/>
                <a:rect l="l" t="t" r="r" b="b"/>
                <a:pathLst>
                  <a:path w="1004" h="1031" extrusionOk="0">
                    <a:moveTo>
                      <a:pt x="502" y="1"/>
                    </a:moveTo>
                    <a:cubicBezTo>
                      <a:pt x="298" y="1"/>
                      <a:pt x="113" y="149"/>
                      <a:pt x="61" y="409"/>
                    </a:cubicBezTo>
                    <a:cubicBezTo>
                      <a:pt x="0" y="683"/>
                      <a:pt x="152" y="956"/>
                      <a:pt x="395" y="1017"/>
                    </a:cubicBezTo>
                    <a:cubicBezTo>
                      <a:pt x="431" y="1026"/>
                      <a:pt x="466" y="1030"/>
                      <a:pt x="501" y="1030"/>
                    </a:cubicBezTo>
                    <a:cubicBezTo>
                      <a:pt x="706" y="1030"/>
                      <a:pt x="891" y="881"/>
                      <a:pt x="943" y="622"/>
                    </a:cubicBezTo>
                    <a:cubicBezTo>
                      <a:pt x="1003" y="348"/>
                      <a:pt x="851" y="75"/>
                      <a:pt x="608" y="14"/>
                    </a:cubicBezTo>
                    <a:cubicBezTo>
                      <a:pt x="573" y="5"/>
                      <a:pt x="537"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1"/>
              <p:cNvSpPr/>
              <p:nvPr/>
            </p:nvSpPr>
            <p:spPr>
              <a:xfrm flipH="1">
                <a:off x="9724774" y="4777412"/>
                <a:ext cx="44038" cy="45178"/>
              </a:xfrm>
              <a:custGeom>
                <a:avLst/>
                <a:gdLst/>
                <a:ahLst/>
                <a:cxnLst/>
                <a:rect l="l" t="t" r="r" b="b"/>
                <a:pathLst>
                  <a:path w="1004" h="1030" extrusionOk="0">
                    <a:moveTo>
                      <a:pt x="472" y="0"/>
                    </a:moveTo>
                    <a:cubicBezTo>
                      <a:pt x="267" y="0"/>
                      <a:pt x="82" y="149"/>
                      <a:pt x="31" y="408"/>
                    </a:cubicBezTo>
                    <a:cubicBezTo>
                      <a:pt x="0" y="682"/>
                      <a:pt x="152" y="956"/>
                      <a:pt x="395" y="1016"/>
                    </a:cubicBezTo>
                    <a:cubicBezTo>
                      <a:pt x="431" y="1025"/>
                      <a:pt x="466" y="1030"/>
                      <a:pt x="501" y="1030"/>
                    </a:cubicBezTo>
                    <a:cubicBezTo>
                      <a:pt x="705" y="1030"/>
                      <a:pt x="890" y="881"/>
                      <a:pt x="942" y="621"/>
                    </a:cubicBezTo>
                    <a:cubicBezTo>
                      <a:pt x="1003" y="348"/>
                      <a:pt x="821" y="74"/>
                      <a:pt x="578" y="13"/>
                    </a:cubicBezTo>
                    <a:cubicBezTo>
                      <a:pt x="542" y="4"/>
                      <a:pt x="507"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1"/>
              <p:cNvSpPr/>
              <p:nvPr/>
            </p:nvSpPr>
            <p:spPr>
              <a:xfrm flipH="1">
                <a:off x="9650120" y="4755305"/>
                <a:ext cx="57372" cy="65355"/>
              </a:xfrm>
              <a:custGeom>
                <a:avLst/>
                <a:gdLst/>
                <a:ahLst/>
                <a:cxnLst/>
                <a:rect l="l" t="t" r="r" b="b"/>
                <a:pathLst>
                  <a:path w="1308" h="1490"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1"/>
              <p:cNvSpPr/>
              <p:nvPr/>
            </p:nvSpPr>
            <p:spPr>
              <a:xfrm flipH="1">
                <a:off x="9583448" y="4756621"/>
                <a:ext cx="57372" cy="65399"/>
              </a:xfrm>
              <a:custGeom>
                <a:avLst/>
                <a:gdLst/>
                <a:ahLst/>
                <a:cxnLst/>
                <a:rect l="l" t="t" r="r" b="b"/>
                <a:pathLst>
                  <a:path w="1308" h="1491" extrusionOk="0">
                    <a:moveTo>
                      <a:pt x="638" y="1"/>
                    </a:moveTo>
                    <a:cubicBezTo>
                      <a:pt x="304" y="1"/>
                      <a:pt x="0" y="335"/>
                      <a:pt x="0" y="730"/>
                    </a:cubicBezTo>
                    <a:cubicBezTo>
                      <a:pt x="0" y="1156"/>
                      <a:pt x="304" y="1490"/>
                      <a:pt x="638" y="1490"/>
                    </a:cubicBezTo>
                    <a:cubicBezTo>
                      <a:pt x="1003" y="1490"/>
                      <a:pt x="1307" y="1156"/>
                      <a:pt x="1307" y="730"/>
                    </a:cubicBezTo>
                    <a:cubicBezTo>
                      <a:pt x="1307" y="335"/>
                      <a:pt x="1003"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1"/>
              <p:cNvSpPr/>
              <p:nvPr/>
            </p:nvSpPr>
            <p:spPr>
              <a:xfrm flipH="1">
                <a:off x="9532787" y="4756621"/>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34" y="1490"/>
                      <a:pt x="1307" y="1156"/>
                      <a:pt x="1307" y="730"/>
                    </a:cubicBezTo>
                    <a:cubicBezTo>
                      <a:pt x="1307" y="335"/>
                      <a:pt x="1034"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1"/>
              <p:cNvSpPr/>
              <p:nvPr/>
            </p:nvSpPr>
            <p:spPr>
              <a:xfrm flipH="1">
                <a:off x="9626127" y="4745480"/>
                <a:ext cx="44038" cy="46363"/>
              </a:xfrm>
              <a:custGeom>
                <a:avLst/>
                <a:gdLst/>
                <a:ahLst/>
                <a:cxnLst/>
                <a:rect l="l" t="t" r="r" b="b"/>
                <a:pathLst>
                  <a:path w="1004" h="1057" extrusionOk="0">
                    <a:moveTo>
                      <a:pt x="514" y="0"/>
                    </a:moveTo>
                    <a:cubicBezTo>
                      <a:pt x="305" y="0"/>
                      <a:pt x="114" y="169"/>
                      <a:pt x="61" y="407"/>
                    </a:cubicBezTo>
                    <a:cubicBezTo>
                      <a:pt x="0" y="681"/>
                      <a:pt x="183" y="954"/>
                      <a:pt x="426" y="1045"/>
                    </a:cubicBezTo>
                    <a:cubicBezTo>
                      <a:pt x="458" y="1053"/>
                      <a:pt x="489" y="1057"/>
                      <a:pt x="521" y="1057"/>
                    </a:cubicBezTo>
                    <a:cubicBezTo>
                      <a:pt x="729" y="1057"/>
                      <a:pt x="920" y="888"/>
                      <a:pt x="973" y="650"/>
                    </a:cubicBezTo>
                    <a:cubicBezTo>
                      <a:pt x="1003" y="377"/>
                      <a:pt x="851" y="73"/>
                      <a:pt x="608" y="12"/>
                    </a:cubicBezTo>
                    <a:cubicBezTo>
                      <a:pt x="577" y="4"/>
                      <a:pt x="545" y="0"/>
                      <a:pt x="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1"/>
              <p:cNvSpPr/>
              <p:nvPr/>
            </p:nvSpPr>
            <p:spPr>
              <a:xfrm flipH="1">
                <a:off x="9566122" y="4736137"/>
                <a:ext cx="44038" cy="45135"/>
              </a:xfrm>
              <a:custGeom>
                <a:avLst/>
                <a:gdLst/>
                <a:ahLst/>
                <a:cxnLst/>
                <a:rect l="l" t="t" r="r" b="b"/>
                <a:pathLst>
                  <a:path w="1004" h="1029" extrusionOk="0">
                    <a:moveTo>
                      <a:pt x="513" y="0"/>
                    </a:moveTo>
                    <a:cubicBezTo>
                      <a:pt x="305" y="0"/>
                      <a:pt x="114" y="169"/>
                      <a:pt x="61" y="407"/>
                    </a:cubicBezTo>
                    <a:cubicBezTo>
                      <a:pt x="0" y="681"/>
                      <a:pt x="152" y="954"/>
                      <a:pt x="395" y="1015"/>
                    </a:cubicBezTo>
                    <a:cubicBezTo>
                      <a:pt x="431" y="1024"/>
                      <a:pt x="467" y="1028"/>
                      <a:pt x="502" y="1028"/>
                    </a:cubicBezTo>
                    <a:cubicBezTo>
                      <a:pt x="706" y="1028"/>
                      <a:pt x="891" y="884"/>
                      <a:pt x="942" y="650"/>
                    </a:cubicBezTo>
                    <a:cubicBezTo>
                      <a:pt x="1003" y="346"/>
                      <a:pt x="851" y="73"/>
                      <a:pt x="608" y="12"/>
                    </a:cubicBezTo>
                    <a:cubicBezTo>
                      <a:pt x="576" y="4"/>
                      <a:pt x="54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1"/>
              <p:cNvSpPr/>
              <p:nvPr/>
            </p:nvSpPr>
            <p:spPr>
              <a:xfrm flipH="1">
                <a:off x="9620775" y="4774780"/>
                <a:ext cx="44082" cy="45135"/>
              </a:xfrm>
              <a:custGeom>
                <a:avLst/>
                <a:gdLst/>
                <a:ahLst/>
                <a:cxnLst/>
                <a:rect l="l" t="t" r="r" b="b"/>
                <a:pathLst>
                  <a:path w="1005" h="1029" extrusionOk="0">
                    <a:moveTo>
                      <a:pt x="504" y="1"/>
                    </a:moveTo>
                    <a:cubicBezTo>
                      <a:pt x="276" y="1"/>
                      <a:pt x="88" y="170"/>
                      <a:pt x="62" y="408"/>
                    </a:cubicBezTo>
                    <a:cubicBezTo>
                      <a:pt x="1" y="681"/>
                      <a:pt x="153" y="955"/>
                      <a:pt x="396" y="1016"/>
                    </a:cubicBezTo>
                    <a:cubicBezTo>
                      <a:pt x="432" y="1025"/>
                      <a:pt x="468" y="1029"/>
                      <a:pt x="503" y="1029"/>
                    </a:cubicBezTo>
                    <a:cubicBezTo>
                      <a:pt x="707" y="1029"/>
                      <a:pt x="891" y="884"/>
                      <a:pt x="943" y="651"/>
                    </a:cubicBezTo>
                    <a:cubicBezTo>
                      <a:pt x="1004" y="347"/>
                      <a:pt x="852" y="73"/>
                      <a:pt x="609" y="13"/>
                    </a:cubicBezTo>
                    <a:cubicBezTo>
                      <a:pt x="573" y="5"/>
                      <a:pt x="538"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1"/>
              <p:cNvSpPr/>
              <p:nvPr/>
            </p:nvSpPr>
            <p:spPr>
              <a:xfrm flipH="1">
                <a:off x="9800788" y="4747322"/>
                <a:ext cx="44038" cy="49345"/>
              </a:xfrm>
              <a:custGeom>
                <a:avLst/>
                <a:gdLst/>
                <a:ahLst/>
                <a:cxnLst/>
                <a:rect l="l" t="t" r="r" b="b"/>
                <a:pathLst>
                  <a:path w="1004" h="1125" extrusionOk="0">
                    <a:moveTo>
                      <a:pt x="487" y="0"/>
                    </a:moveTo>
                    <a:cubicBezTo>
                      <a:pt x="213" y="0"/>
                      <a:pt x="1" y="243"/>
                      <a:pt x="1" y="578"/>
                    </a:cubicBezTo>
                    <a:cubicBezTo>
                      <a:pt x="1" y="882"/>
                      <a:pt x="213" y="1125"/>
                      <a:pt x="487" y="1125"/>
                    </a:cubicBezTo>
                    <a:cubicBezTo>
                      <a:pt x="760" y="1125"/>
                      <a:pt x="1004" y="882"/>
                      <a:pt x="1004" y="578"/>
                    </a:cubicBezTo>
                    <a:cubicBezTo>
                      <a:pt x="1004" y="243"/>
                      <a:pt x="760" y="0"/>
                      <a:pt x="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1"/>
              <p:cNvSpPr/>
              <p:nvPr/>
            </p:nvSpPr>
            <p:spPr>
              <a:xfrm flipH="1">
                <a:off x="9795437" y="4779298"/>
                <a:ext cx="42722" cy="49389"/>
              </a:xfrm>
              <a:custGeom>
                <a:avLst/>
                <a:gdLst/>
                <a:ahLst/>
                <a:cxnLst/>
                <a:rect l="l" t="t" r="r" b="b"/>
                <a:pathLst>
                  <a:path w="974" h="1126" extrusionOk="0">
                    <a:moveTo>
                      <a:pt x="487" y="1"/>
                    </a:moveTo>
                    <a:cubicBezTo>
                      <a:pt x="213" y="1"/>
                      <a:pt x="1" y="244"/>
                      <a:pt x="1" y="548"/>
                    </a:cubicBezTo>
                    <a:cubicBezTo>
                      <a:pt x="1" y="882"/>
                      <a:pt x="213" y="1125"/>
                      <a:pt x="487" y="1125"/>
                    </a:cubicBezTo>
                    <a:cubicBezTo>
                      <a:pt x="760" y="1125"/>
                      <a:pt x="973" y="882"/>
                      <a:pt x="973" y="548"/>
                    </a:cubicBezTo>
                    <a:cubicBezTo>
                      <a:pt x="973" y="244"/>
                      <a:pt x="760"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1"/>
              <p:cNvSpPr/>
              <p:nvPr/>
            </p:nvSpPr>
            <p:spPr>
              <a:xfrm flipH="1">
                <a:off x="9776795" y="4765964"/>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3" y="122"/>
                      <a:pt x="153" y="92"/>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1"/>
              <p:cNvSpPr/>
              <p:nvPr/>
            </p:nvSpPr>
            <p:spPr>
              <a:xfrm flipH="1">
                <a:off x="9714115" y="4767324"/>
                <a:ext cx="6711" cy="6711"/>
              </a:xfrm>
              <a:custGeom>
                <a:avLst/>
                <a:gdLst/>
                <a:ahLst/>
                <a:cxnLst/>
                <a:rect l="l" t="t" r="r" b="b"/>
                <a:pathLst>
                  <a:path w="153" h="153" extrusionOk="0">
                    <a:moveTo>
                      <a:pt x="61" y="0"/>
                    </a:moveTo>
                    <a:cubicBezTo>
                      <a:pt x="31" y="0"/>
                      <a:pt x="0" y="31"/>
                      <a:pt x="0" y="61"/>
                    </a:cubicBezTo>
                    <a:cubicBezTo>
                      <a:pt x="0" y="122"/>
                      <a:pt x="31" y="152"/>
                      <a:pt x="61" y="152"/>
                    </a:cubicBezTo>
                    <a:cubicBezTo>
                      <a:pt x="92" y="152"/>
                      <a:pt x="152" y="122"/>
                      <a:pt x="152" y="61"/>
                    </a:cubicBezTo>
                    <a:cubicBezTo>
                      <a:pt x="152" y="31"/>
                      <a:pt x="9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1"/>
              <p:cNvSpPr/>
              <p:nvPr/>
            </p:nvSpPr>
            <p:spPr>
              <a:xfrm flipH="1">
                <a:off x="9692798" y="4773991"/>
                <a:ext cx="5351" cy="6711"/>
              </a:xfrm>
              <a:custGeom>
                <a:avLst/>
                <a:gdLst/>
                <a:ahLst/>
                <a:cxnLst/>
                <a:rect l="l" t="t" r="r" b="b"/>
                <a:pathLst>
                  <a:path w="122" h="153" extrusionOk="0">
                    <a:moveTo>
                      <a:pt x="61" y="0"/>
                    </a:moveTo>
                    <a:cubicBezTo>
                      <a:pt x="30" y="0"/>
                      <a:pt x="0" y="61"/>
                      <a:pt x="0" y="91"/>
                    </a:cubicBezTo>
                    <a:cubicBezTo>
                      <a:pt x="0" y="122"/>
                      <a:pt x="30" y="152"/>
                      <a:pt x="61" y="152"/>
                    </a:cubicBezTo>
                    <a:cubicBezTo>
                      <a:pt x="91" y="152"/>
                      <a:pt x="122" y="122"/>
                      <a:pt x="122" y="91"/>
                    </a:cubicBezTo>
                    <a:cubicBezTo>
                      <a:pt x="122" y="61"/>
                      <a:pt x="91"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1"/>
              <p:cNvSpPr/>
              <p:nvPr/>
            </p:nvSpPr>
            <p:spPr>
              <a:xfrm flipH="1">
                <a:off x="9747451" y="4755305"/>
                <a:ext cx="6711" cy="6711"/>
              </a:xfrm>
              <a:custGeom>
                <a:avLst/>
                <a:gdLst/>
                <a:ahLst/>
                <a:cxnLst/>
                <a:rect l="l" t="t" r="r" b="b"/>
                <a:pathLst>
                  <a:path w="153" h="153" extrusionOk="0">
                    <a:moveTo>
                      <a:pt x="61" y="1"/>
                    </a:moveTo>
                    <a:cubicBezTo>
                      <a:pt x="31" y="1"/>
                      <a:pt x="0" y="31"/>
                      <a:pt x="0" y="61"/>
                    </a:cubicBezTo>
                    <a:cubicBezTo>
                      <a:pt x="0" y="122"/>
                      <a:pt x="31" y="153"/>
                      <a:pt x="61" y="153"/>
                    </a:cubicBezTo>
                    <a:cubicBezTo>
                      <a:pt x="122" y="153"/>
                      <a:pt x="152" y="122"/>
                      <a:pt x="152" y="61"/>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1"/>
              <p:cNvSpPr/>
              <p:nvPr/>
            </p:nvSpPr>
            <p:spPr>
              <a:xfrm flipH="1">
                <a:off x="9811446" y="4777982"/>
                <a:ext cx="6711" cy="6711"/>
              </a:xfrm>
              <a:custGeom>
                <a:avLst/>
                <a:gdLst/>
                <a:ahLst/>
                <a:cxnLst/>
                <a:rect l="l" t="t" r="r" b="b"/>
                <a:pathLst>
                  <a:path w="153" h="153" extrusionOk="0">
                    <a:moveTo>
                      <a:pt x="92" y="0"/>
                    </a:moveTo>
                    <a:cubicBezTo>
                      <a:pt x="31" y="0"/>
                      <a:pt x="0" y="31"/>
                      <a:pt x="0" y="61"/>
                    </a:cubicBezTo>
                    <a:cubicBezTo>
                      <a:pt x="0" y="122"/>
                      <a:pt x="31" y="152"/>
                      <a:pt x="92" y="152"/>
                    </a:cubicBezTo>
                    <a:cubicBezTo>
                      <a:pt x="122" y="152"/>
                      <a:pt x="152" y="122"/>
                      <a:pt x="152" y="61"/>
                    </a:cubicBezTo>
                    <a:cubicBezTo>
                      <a:pt x="152"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1"/>
              <p:cNvSpPr/>
              <p:nvPr/>
            </p:nvSpPr>
            <p:spPr>
              <a:xfrm flipH="1">
                <a:off x="9747451" y="4779298"/>
                <a:ext cx="6711" cy="6711"/>
              </a:xfrm>
              <a:custGeom>
                <a:avLst/>
                <a:gdLst/>
                <a:ahLst/>
                <a:cxnLst/>
                <a:rect l="l" t="t" r="r" b="b"/>
                <a:pathLst>
                  <a:path w="153" h="153" extrusionOk="0">
                    <a:moveTo>
                      <a:pt x="61" y="1"/>
                    </a:moveTo>
                    <a:cubicBezTo>
                      <a:pt x="31" y="1"/>
                      <a:pt x="0" y="31"/>
                      <a:pt x="0" y="92"/>
                    </a:cubicBezTo>
                    <a:cubicBezTo>
                      <a:pt x="0" y="122"/>
                      <a:pt x="31" y="153"/>
                      <a:pt x="61" y="153"/>
                    </a:cubicBezTo>
                    <a:cubicBezTo>
                      <a:pt x="122" y="153"/>
                      <a:pt x="152" y="122"/>
                      <a:pt x="152" y="9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1"/>
              <p:cNvSpPr/>
              <p:nvPr/>
            </p:nvSpPr>
            <p:spPr>
              <a:xfrm flipH="1">
                <a:off x="9651479" y="4775307"/>
                <a:ext cx="6711" cy="6711"/>
              </a:xfrm>
              <a:custGeom>
                <a:avLst/>
                <a:gdLst/>
                <a:ahLst/>
                <a:cxnLst/>
                <a:rect l="l" t="t" r="r" b="b"/>
                <a:pathLst>
                  <a:path w="153" h="153" extrusionOk="0">
                    <a:moveTo>
                      <a:pt x="62" y="1"/>
                    </a:moveTo>
                    <a:cubicBezTo>
                      <a:pt x="31" y="1"/>
                      <a:pt x="1" y="31"/>
                      <a:pt x="1" y="61"/>
                    </a:cubicBezTo>
                    <a:cubicBezTo>
                      <a:pt x="1" y="122"/>
                      <a:pt x="31" y="153"/>
                      <a:pt x="62" y="153"/>
                    </a:cubicBezTo>
                    <a:cubicBezTo>
                      <a:pt x="123" y="153"/>
                      <a:pt x="153" y="122"/>
                      <a:pt x="153" y="61"/>
                    </a:cubicBezTo>
                    <a:cubicBezTo>
                      <a:pt x="153" y="31"/>
                      <a:pt x="123"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1"/>
              <p:cNvSpPr/>
              <p:nvPr/>
            </p:nvSpPr>
            <p:spPr>
              <a:xfrm flipH="1">
                <a:off x="9644812" y="4753989"/>
                <a:ext cx="6711" cy="6711"/>
              </a:xfrm>
              <a:custGeom>
                <a:avLst/>
                <a:gdLst/>
                <a:ahLst/>
                <a:cxnLst/>
                <a:rect l="l" t="t" r="r" b="b"/>
                <a:pathLst>
                  <a:path w="153" h="153" extrusionOk="0">
                    <a:moveTo>
                      <a:pt x="92" y="0"/>
                    </a:moveTo>
                    <a:cubicBezTo>
                      <a:pt x="31" y="0"/>
                      <a:pt x="1" y="31"/>
                      <a:pt x="1" y="61"/>
                    </a:cubicBezTo>
                    <a:cubicBezTo>
                      <a:pt x="1" y="122"/>
                      <a:pt x="31" y="152"/>
                      <a:pt x="92" y="152"/>
                    </a:cubicBezTo>
                    <a:cubicBezTo>
                      <a:pt x="123" y="152"/>
                      <a:pt x="153" y="122"/>
                      <a:pt x="153" y="61"/>
                    </a:cubicBezTo>
                    <a:cubicBezTo>
                      <a:pt x="153" y="31"/>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1"/>
              <p:cNvSpPr/>
              <p:nvPr/>
            </p:nvSpPr>
            <p:spPr>
              <a:xfrm flipH="1">
                <a:off x="9612792" y="4769955"/>
                <a:ext cx="6711" cy="6711"/>
              </a:xfrm>
              <a:custGeom>
                <a:avLst/>
                <a:gdLst/>
                <a:ahLst/>
                <a:cxnLst/>
                <a:rect l="l" t="t" r="r" b="b"/>
                <a:pathLst>
                  <a:path w="153" h="153" extrusionOk="0">
                    <a:moveTo>
                      <a:pt x="61" y="1"/>
                    </a:moveTo>
                    <a:cubicBezTo>
                      <a:pt x="31" y="1"/>
                      <a:pt x="0" y="31"/>
                      <a:pt x="0" y="62"/>
                    </a:cubicBezTo>
                    <a:cubicBezTo>
                      <a:pt x="0" y="123"/>
                      <a:pt x="31" y="153"/>
                      <a:pt x="61" y="153"/>
                    </a:cubicBezTo>
                    <a:cubicBezTo>
                      <a:pt x="122" y="153"/>
                      <a:pt x="152" y="123"/>
                      <a:pt x="152" y="6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1"/>
              <p:cNvSpPr/>
              <p:nvPr/>
            </p:nvSpPr>
            <p:spPr>
              <a:xfrm flipH="1">
                <a:off x="9591475" y="4757981"/>
                <a:ext cx="6711" cy="6711"/>
              </a:xfrm>
              <a:custGeom>
                <a:avLst/>
                <a:gdLst/>
                <a:ahLst/>
                <a:cxnLst/>
                <a:rect l="l" t="t" r="r" b="b"/>
                <a:pathLst>
                  <a:path w="153" h="153" extrusionOk="0">
                    <a:moveTo>
                      <a:pt x="92" y="0"/>
                    </a:moveTo>
                    <a:cubicBezTo>
                      <a:pt x="31" y="0"/>
                      <a:pt x="1" y="31"/>
                      <a:pt x="1" y="92"/>
                    </a:cubicBezTo>
                    <a:cubicBezTo>
                      <a:pt x="1" y="122"/>
                      <a:pt x="31" y="152"/>
                      <a:pt x="92" y="152"/>
                    </a:cubicBezTo>
                    <a:cubicBezTo>
                      <a:pt x="122" y="152"/>
                      <a:pt x="153" y="122"/>
                      <a:pt x="153" y="92"/>
                    </a:cubicBezTo>
                    <a:cubicBezTo>
                      <a:pt x="153"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1"/>
              <p:cNvSpPr/>
              <p:nvPr/>
            </p:nvSpPr>
            <p:spPr>
              <a:xfrm flipH="1">
                <a:off x="9584808" y="4772631"/>
                <a:ext cx="5351" cy="6711"/>
              </a:xfrm>
              <a:custGeom>
                <a:avLst/>
                <a:gdLst/>
                <a:ahLst/>
                <a:cxnLst/>
                <a:rect l="l" t="t" r="r" b="b"/>
                <a:pathLst>
                  <a:path w="122" h="153" extrusionOk="0">
                    <a:moveTo>
                      <a:pt x="61" y="1"/>
                    </a:moveTo>
                    <a:cubicBezTo>
                      <a:pt x="31" y="1"/>
                      <a:pt x="0" y="31"/>
                      <a:pt x="0" y="62"/>
                    </a:cubicBezTo>
                    <a:cubicBezTo>
                      <a:pt x="0" y="92"/>
                      <a:pt x="31" y="153"/>
                      <a:pt x="61" y="153"/>
                    </a:cubicBezTo>
                    <a:cubicBezTo>
                      <a:pt x="91" y="153"/>
                      <a:pt x="122" y="92"/>
                      <a:pt x="122" y="62"/>
                    </a:cubicBezTo>
                    <a:cubicBezTo>
                      <a:pt x="12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1"/>
              <p:cNvSpPr/>
              <p:nvPr/>
            </p:nvSpPr>
            <p:spPr>
              <a:xfrm flipH="1">
                <a:off x="9547481" y="4773991"/>
                <a:ext cx="6711" cy="6711"/>
              </a:xfrm>
              <a:custGeom>
                <a:avLst/>
                <a:gdLst/>
                <a:ahLst/>
                <a:cxnLst/>
                <a:rect l="l" t="t" r="r" b="b"/>
                <a:pathLst>
                  <a:path w="153" h="153" extrusionOk="0">
                    <a:moveTo>
                      <a:pt x="92" y="0"/>
                    </a:moveTo>
                    <a:cubicBezTo>
                      <a:pt x="31" y="0"/>
                      <a:pt x="1" y="61"/>
                      <a:pt x="1" y="91"/>
                    </a:cubicBezTo>
                    <a:cubicBezTo>
                      <a:pt x="1" y="122"/>
                      <a:pt x="31" y="152"/>
                      <a:pt x="92" y="152"/>
                    </a:cubicBezTo>
                    <a:cubicBezTo>
                      <a:pt x="122" y="152"/>
                      <a:pt x="153" y="122"/>
                      <a:pt x="153" y="91"/>
                    </a:cubicBezTo>
                    <a:cubicBezTo>
                      <a:pt x="153" y="6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1"/>
              <p:cNvSpPr/>
              <p:nvPr/>
            </p:nvSpPr>
            <p:spPr>
              <a:xfrm flipH="1">
                <a:off x="9591475" y="4743331"/>
                <a:ext cx="6711" cy="6711"/>
              </a:xfrm>
              <a:custGeom>
                <a:avLst/>
                <a:gdLst/>
                <a:ahLst/>
                <a:cxnLst/>
                <a:rect l="l" t="t" r="r" b="b"/>
                <a:pathLst>
                  <a:path w="153" h="153" extrusionOk="0">
                    <a:moveTo>
                      <a:pt x="92" y="0"/>
                    </a:moveTo>
                    <a:cubicBezTo>
                      <a:pt x="31" y="0"/>
                      <a:pt x="1" y="30"/>
                      <a:pt x="1" y="61"/>
                    </a:cubicBezTo>
                    <a:cubicBezTo>
                      <a:pt x="1" y="122"/>
                      <a:pt x="31" y="152"/>
                      <a:pt x="92" y="152"/>
                    </a:cubicBezTo>
                    <a:cubicBezTo>
                      <a:pt x="122" y="152"/>
                      <a:pt x="153" y="122"/>
                      <a:pt x="153" y="61"/>
                    </a:cubicBezTo>
                    <a:cubicBezTo>
                      <a:pt x="153" y="30"/>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1"/>
              <p:cNvSpPr/>
              <p:nvPr/>
            </p:nvSpPr>
            <p:spPr>
              <a:xfrm flipH="1">
                <a:off x="9575465" y="4745962"/>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2" y="122"/>
                      <a:pt x="152" y="92"/>
                    </a:cubicBezTo>
                    <a:cubicBezTo>
                      <a:pt x="152"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1"/>
              <p:cNvSpPr/>
              <p:nvPr/>
            </p:nvSpPr>
            <p:spPr>
              <a:xfrm flipH="1">
                <a:off x="9564806" y="4765964"/>
                <a:ext cx="6711" cy="6711"/>
              </a:xfrm>
              <a:custGeom>
                <a:avLst/>
                <a:gdLst/>
                <a:ahLst/>
                <a:cxnLst/>
                <a:rect l="l" t="t" r="r" b="b"/>
                <a:pathLst>
                  <a:path w="153" h="153" extrusionOk="0">
                    <a:moveTo>
                      <a:pt x="61" y="1"/>
                    </a:moveTo>
                    <a:cubicBezTo>
                      <a:pt x="31" y="1"/>
                      <a:pt x="1" y="31"/>
                      <a:pt x="1" y="92"/>
                    </a:cubicBezTo>
                    <a:cubicBezTo>
                      <a:pt x="1" y="122"/>
                      <a:pt x="31" y="153"/>
                      <a:pt x="61" y="153"/>
                    </a:cubicBezTo>
                    <a:cubicBezTo>
                      <a:pt x="122" y="153"/>
                      <a:pt x="153" y="122"/>
                      <a:pt x="153" y="92"/>
                    </a:cubicBezTo>
                    <a:cubicBezTo>
                      <a:pt x="153"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1"/>
              <p:cNvSpPr/>
              <p:nvPr/>
            </p:nvSpPr>
            <p:spPr>
              <a:xfrm flipH="1">
                <a:off x="9631478" y="4777982"/>
                <a:ext cx="6711" cy="6711"/>
              </a:xfrm>
              <a:custGeom>
                <a:avLst/>
                <a:gdLst/>
                <a:ahLst/>
                <a:cxnLst/>
                <a:rect l="l" t="t" r="r" b="b"/>
                <a:pathLst>
                  <a:path w="153" h="153" extrusionOk="0">
                    <a:moveTo>
                      <a:pt x="62" y="0"/>
                    </a:moveTo>
                    <a:cubicBezTo>
                      <a:pt x="31" y="0"/>
                      <a:pt x="1" y="31"/>
                      <a:pt x="1" y="61"/>
                    </a:cubicBezTo>
                    <a:cubicBezTo>
                      <a:pt x="1" y="122"/>
                      <a:pt x="31" y="152"/>
                      <a:pt x="62" y="152"/>
                    </a:cubicBezTo>
                    <a:cubicBezTo>
                      <a:pt x="122" y="152"/>
                      <a:pt x="153" y="122"/>
                      <a:pt x="153" y="61"/>
                    </a:cubicBezTo>
                    <a:cubicBezTo>
                      <a:pt x="153" y="31"/>
                      <a:pt x="122"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1"/>
              <p:cNvSpPr/>
              <p:nvPr/>
            </p:nvSpPr>
            <p:spPr>
              <a:xfrm flipH="1">
                <a:off x="9822105" y="4757981"/>
                <a:ext cx="6711" cy="6711"/>
              </a:xfrm>
              <a:custGeom>
                <a:avLst/>
                <a:gdLst/>
                <a:ahLst/>
                <a:cxnLst/>
                <a:rect l="l" t="t" r="r" b="b"/>
                <a:pathLst>
                  <a:path w="153" h="153" extrusionOk="0">
                    <a:moveTo>
                      <a:pt x="61" y="0"/>
                    </a:moveTo>
                    <a:cubicBezTo>
                      <a:pt x="31" y="0"/>
                      <a:pt x="0" y="31"/>
                      <a:pt x="0" y="92"/>
                    </a:cubicBezTo>
                    <a:cubicBezTo>
                      <a:pt x="0" y="122"/>
                      <a:pt x="31" y="152"/>
                      <a:pt x="61" y="152"/>
                    </a:cubicBezTo>
                    <a:cubicBezTo>
                      <a:pt x="122" y="152"/>
                      <a:pt x="152" y="122"/>
                      <a:pt x="152" y="92"/>
                    </a:cubicBezTo>
                    <a:cubicBezTo>
                      <a:pt x="152" y="3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1"/>
              <p:cNvSpPr/>
              <p:nvPr/>
            </p:nvSpPr>
            <p:spPr>
              <a:xfrm flipH="1">
                <a:off x="9692798" y="4747322"/>
                <a:ext cx="6711" cy="6711"/>
              </a:xfrm>
              <a:custGeom>
                <a:avLst/>
                <a:gdLst/>
                <a:ahLst/>
                <a:cxnLst/>
                <a:rect l="l" t="t" r="r" b="b"/>
                <a:pathLst>
                  <a:path w="153" h="153" extrusionOk="0">
                    <a:moveTo>
                      <a:pt x="61" y="0"/>
                    </a:moveTo>
                    <a:cubicBezTo>
                      <a:pt x="31" y="0"/>
                      <a:pt x="1" y="61"/>
                      <a:pt x="1" y="91"/>
                    </a:cubicBezTo>
                    <a:cubicBezTo>
                      <a:pt x="1" y="122"/>
                      <a:pt x="31" y="152"/>
                      <a:pt x="61" y="152"/>
                    </a:cubicBezTo>
                    <a:cubicBezTo>
                      <a:pt x="122" y="152"/>
                      <a:pt x="153" y="122"/>
                      <a:pt x="153" y="91"/>
                    </a:cubicBezTo>
                    <a:cubicBezTo>
                      <a:pt x="153" y="6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1"/>
              <p:cNvSpPr/>
              <p:nvPr/>
            </p:nvSpPr>
            <p:spPr>
              <a:xfrm flipH="1">
                <a:off x="9675472" y="4761972"/>
                <a:ext cx="6711" cy="6711"/>
              </a:xfrm>
              <a:custGeom>
                <a:avLst/>
                <a:gdLst/>
                <a:ahLst/>
                <a:cxnLst/>
                <a:rect l="l" t="t" r="r" b="b"/>
                <a:pathLst>
                  <a:path w="153" h="153" extrusionOk="0">
                    <a:moveTo>
                      <a:pt x="92" y="1"/>
                    </a:moveTo>
                    <a:cubicBezTo>
                      <a:pt x="31" y="1"/>
                      <a:pt x="1" y="31"/>
                      <a:pt x="1" y="61"/>
                    </a:cubicBezTo>
                    <a:cubicBezTo>
                      <a:pt x="1" y="122"/>
                      <a:pt x="31" y="153"/>
                      <a:pt x="92" y="153"/>
                    </a:cubicBezTo>
                    <a:cubicBezTo>
                      <a:pt x="122" y="153"/>
                      <a:pt x="153" y="122"/>
                      <a:pt x="153" y="61"/>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1"/>
              <p:cNvSpPr/>
              <p:nvPr/>
            </p:nvSpPr>
            <p:spPr>
              <a:xfrm flipH="1">
                <a:off x="9512787" y="4791317"/>
                <a:ext cx="390683" cy="326688"/>
              </a:xfrm>
              <a:custGeom>
                <a:avLst/>
                <a:gdLst/>
                <a:ahLst/>
                <a:cxnLst/>
                <a:rect l="l" t="t" r="r" b="b"/>
                <a:pathLst>
                  <a:path w="8907" h="7448" extrusionOk="0">
                    <a:moveTo>
                      <a:pt x="0" y="0"/>
                    </a:moveTo>
                    <a:lnTo>
                      <a:pt x="1307" y="7447"/>
                    </a:lnTo>
                    <a:lnTo>
                      <a:pt x="7477" y="7447"/>
                    </a:lnTo>
                    <a:lnTo>
                      <a:pt x="8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1"/>
              <p:cNvSpPr/>
              <p:nvPr/>
            </p:nvSpPr>
            <p:spPr>
              <a:xfrm flipH="1">
                <a:off x="9527481" y="4869962"/>
                <a:ext cx="362655" cy="32063"/>
              </a:xfrm>
              <a:custGeom>
                <a:avLst/>
                <a:gdLst/>
                <a:ahLst/>
                <a:cxnLst/>
                <a:rect l="l" t="t" r="r" b="b"/>
                <a:pathLst>
                  <a:path w="8268" h="731" extrusionOk="0">
                    <a:moveTo>
                      <a:pt x="0" y="1"/>
                    </a:moveTo>
                    <a:lnTo>
                      <a:pt x="122" y="730"/>
                    </a:lnTo>
                    <a:lnTo>
                      <a:pt x="8116" y="730"/>
                    </a:lnTo>
                    <a:lnTo>
                      <a:pt x="8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1"/>
              <p:cNvSpPr/>
              <p:nvPr/>
            </p:nvSpPr>
            <p:spPr>
              <a:xfrm flipH="1">
                <a:off x="9563448" y="5057958"/>
                <a:ext cx="293396" cy="60048"/>
              </a:xfrm>
              <a:custGeom>
                <a:avLst/>
                <a:gdLst/>
                <a:ahLst/>
                <a:cxnLst/>
                <a:rect l="l" t="t" r="r" b="b"/>
                <a:pathLst>
                  <a:path w="6689" h="1369" extrusionOk="0">
                    <a:moveTo>
                      <a:pt x="1" y="0"/>
                    </a:moveTo>
                    <a:lnTo>
                      <a:pt x="244" y="1368"/>
                    </a:lnTo>
                    <a:lnTo>
                      <a:pt x="6414" y="1368"/>
                    </a:lnTo>
                    <a:lnTo>
                      <a:pt x="6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21"/>
            <p:cNvGrpSpPr/>
            <p:nvPr/>
          </p:nvGrpSpPr>
          <p:grpSpPr>
            <a:xfrm flipH="1">
              <a:off x="8793735" y="4277391"/>
              <a:ext cx="161370" cy="866109"/>
              <a:chOff x="10231432" y="4258560"/>
              <a:chExt cx="161370" cy="866109"/>
            </a:xfrm>
          </p:grpSpPr>
          <p:sp>
            <p:nvSpPr>
              <p:cNvPr id="1377" name="Google Shape;1377;p21"/>
              <p:cNvSpPr/>
              <p:nvPr/>
            </p:nvSpPr>
            <p:spPr>
              <a:xfrm flipH="1">
                <a:off x="10231432" y="4258560"/>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1"/>
              <p:cNvSpPr/>
              <p:nvPr/>
            </p:nvSpPr>
            <p:spPr>
              <a:xfrm flipH="1">
                <a:off x="10264768" y="4950494"/>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1"/>
              <p:cNvSpPr/>
              <p:nvPr/>
            </p:nvSpPr>
            <p:spPr>
              <a:xfrm flipH="1">
                <a:off x="10296743" y="4986637"/>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1"/>
              <p:cNvSpPr/>
              <p:nvPr/>
            </p:nvSpPr>
            <p:spPr>
              <a:xfrm flipH="1">
                <a:off x="10271435" y="4369445"/>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1"/>
              <p:cNvSpPr/>
              <p:nvPr/>
            </p:nvSpPr>
            <p:spPr>
              <a:xfrm flipH="1">
                <a:off x="10304726" y="4405939"/>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1"/>
            <p:cNvGrpSpPr/>
            <p:nvPr/>
          </p:nvGrpSpPr>
          <p:grpSpPr>
            <a:xfrm flipH="1">
              <a:off x="8947079" y="4469939"/>
              <a:ext cx="206696" cy="673561"/>
              <a:chOff x="10032763" y="4452039"/>
              <a:chExt cx="206696" cy="673561"/>
            </a:xfrm>
          </p:grpSpPr>
          <p:sp>
            <p:nvSpPr>
              <p:cNvPr id="1383" name="Google Shape;1383;p21"/>
              <p:cNvSpPr/>
              <p:nvPr/>
            </p:nvSpPr>
            <p:spPr>
              <a:xfrm flipH="1">
                <a:off x="10032763" y="5118550"/>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1"/>
              <p:cNvSpPr/>
              <p:nvPr/>
            </p:nvSpPr>
            <p:spPr>
              <a:xfrm flipH="1">
                <a:off x="10058613" y="5117775"/>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1"/>
              <p:cNvSpPr/>
              <p:nvPr/>
            </p:nvSpPr>
            <p:spPr>
              <a:xfrm flipH="1">
                <a:off x="10081413" y="5119300"/>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1"/>
              <p:cNvSpPr/>
              <p:nvPr/>
            </p:nvSpPr>
            <p:spPr>
              <a:xfrm flipH="1">
                <a:off x="10066213" y="5121575"/>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flipH="1">
                <a:off x="10050263" y="5121575"/>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1"/>
              <p:cNvSpPr/>
              <p:nvPr/>
            </p:nvSpPr>
            <p:spPr>
              <a:xfrm flipH="1">
                <a:off x="10139913" y="5122325"/>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1"/>
              <p:cNvSpPr/>
              <p:nvPr/>
            </p:nvSpPr>
            <p:spPr>
              <a:xfrm flipH="1">
                <a:off x="10058613" y="5122325"/>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flipH="1">
                <a:off x="10097363" y="5120825"/>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flipH="1">
                <a:off x="10052538" y="5121250"/>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1"/>
              <p:cNvSpPr/>
              <p:nvPr/>
            </p:nvSpPr>
            <p:spPr>
              <a:xfrm flipH="1">
                <a:off x="10116363" y="5120825"/>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1"/>
              <p:cNvSpPr/>
              <p:nvPr/>
            </p:nvSpPr>
            <p:spPr>
              <a:xfrm flipH="1">
                <a:off x="10083688" y="5121575"/>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1"/>
              <p:cNvSpPr/>
              <p:nvPr/>
            </p:nvSpPr>
            <p:spPr>
              <a:xfrm flipH="1">
                <a:off x="10140688" y="5120050"/>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flipH="1">
                <a:off x="10163488" y="5120050"/>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1"/>
              <p:cNvSpPr/>
              <p:nvPr/>
            </p:nvSpPr>
            <p:spPr>
              <a:xfrm flipH="1">
                <a:off x="10180188" y="5124425"/>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1"/>
              <p:cNvSpPr/>
              <p:nvPr/>
            </p:nvSpPr>
            <p:spPr>
              <a:xfrm flipH="1">
                <a:off x="10172338" y="5125050"/>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1"/>
              <p:cNvSpPr/>
              <p:nvPr/>
            </p:nvSpPr>
            <p:spPr>
              <a:xfrm flipH="1">
                <a:off x="10110626" y="4913784"/>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flipH="1">
                <a:off x="10097413" y="4917142"/>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flipH="1">
                <a:off x="10104020" y="4913784"/>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flipH="1">
                <a:off x="10100771" y="4917142"/>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flipH="1">
                <a:off x="10040761" y="4452039"/>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flipH="1">
                <a:off x="10071421" y="4500682"/>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21"/>
              <p:cNvGrpSpPr/>
              <p:nvPr/>
            </p:nvGrpSpPr>
            <p:grpSpPr>
              <a:xfrm>
                <a:off x="10076509" y="4492524"/>
                <a:ext cx="128956" cy="125623"/>
                <a:chOff x="10076509" y="4492524"/>
                <a:chExt cx="128956" cy="125623"/>
              </a:xfrm>
            </p:grpSpPr>
            <p:grpSp>
              <p:nvGrpSpPr>
                <p:cNvPr id="1405" name="Google Shape;1405;p21"/>
                <p:cNvGrpSpPr/>
                <p:nvPr/>
              </p:nvGrpSpPr>
              <p:grpSpPr>
                <a:xfrm>
                  <a:off x="10076509" y="4492524"/>
                  <a:ext cx="128956" cy="125623"/>
                  <a:chOff x="10076509" y="4492524"/>
                  <a:chExt cx="128956" cy="125623"/>
                </a:xfrm>
              </p:grpSpPr>
              <p:sp>
                <p:nvSpPr>
                  <p:cNvPr id="1406" name="Google Shape;1406;p21"/>
                  <p:cNvSpPr/>
                  <p:nvPr/>
                </p:nvSpPr>
                <p:spPr>
                  <a:xfrm flipH="1">
                    <a:off x="10133004" y="4492524"/>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flipH="1">
                    <a:off x="10112739" y="4495331"/>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flipH="1">
                    <a:off x="10096773" y="4503182"/>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flipH="1">
                    <a:off x="10083439" y="4516254"/>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flipH="1">
                    <a:off x="10076772" y="4532483"/>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flipH="1">
                    <a:off x="10076509" y="4548712"/>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flipH="1">
                    <a:off x="10080500" y="4558011"/>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flipH="1">
                    <a:off x="10086115" y="4564678"/>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flipH="1">
                    <a:off x="10096773" y="4569985"/>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flipH="1">
                    <a:off x="10111423" y="4575337"/>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flipH="1">
                    <a:off x="10130109" y="4576652"/>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flipH="1">
                    <a:off x="10143443" y="4575337"/>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flipH="1">
                    <a:off x="10150110" y="4571345"/>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flipH="1">
                    <a:off x="10155418" y="4565994"/>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flipH="1">
                    <a:off x="10160769" y="4559327"/>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flipH="1">
                    <a:off x="10162085" y="4552572"/>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flipH="1">
                    <a:off x="10160769" y="4538097"/>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flipH="1">
                    <a:off x="10156777" y="4520508"/>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flipH="1">
                    <a:off x="10151426" y="4506472"/>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flipH="1">
                    <a:off x="10144759" y="4496208"/>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flipH="1">
                    <a:off x="10142083" y="4493752"/>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21"/>
                <p:cNvSpPr/>
                <p:nvPr/>
              </p:nvSpPr>
              <p:spPr>
                <a:xfrm flipH="1">
                  <a:off x="10116775" y="4531342"/>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65263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88"/>
        <p:cNvGrpSpPr/>
        <p:nvPr/>
      </p:nvGrpSpPr>
      <p:grpSpPr>
        <a:xfrm>
          <a:off x="0" y="0"/>
          <a:ext cx="0" cy="0"/>
          <a:chOff x="0" y="0"/>
          <a:chExt cx="0" cy="0"/>
        </a:xfrm>
      </p:grpSpPr>
      <p:sp>
        <p:nvSpPr>
          <p:cNvPr id="689" name="Google Shape;68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0" name="Google Shape;690;p13"/>
          <p:cNvSpPr txBox="1">
            <a:spLocks noGrp="1"/>
          </p:cNvSpPr>
          <p:nvPr>
            <p:ph type="subTitle" idx="1"/>
          </p:nvPr>
        </p:nvSpPr>
        <p:spPr>
          <a:xfrm>
            <a:off x="720000" y="20853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1" name="Google Shape;691;p13"/>
          <p:cNvSpPr txBox="1">
            <a:spLocks noGrp="1"/>
          </p:cNvSpPr>
          <p:nvPr>
            <p:ph type="subTitle" idx="2"/>
          </p:nvPr>
        </p:nvSpPr>
        <p:spPr>
          <a:xfrm>
            <a:off x="3085896" y="20853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2" name="Google Shape;692;p13"/>
          <p:cNvSpPr txBox="1">
            <a:spLocks noGrp="1"/>
          </p:cNvSpPr>
          <p:nvPr>
            <p:ph type="subTitle" idx="3"/>
          </p:nvPr>
        </p:nvSpPr>
        <p:spPr>
          <a:xfrm>
            <a:off x="720000" y="38280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3" name="Google Shape;693;p13"/>
          <p:cNvSpPr txBox="1">
            <a:spLocks noGrp="1"/>
          </p:cNvSpPr>
          <p:nvPr>
            <p:ph type="subTitle" idx="4"/>
          </p:nvPr>
        </p:nvSpPr>
        <p:spPr>
          <a:xfrm>
            <a:off x="3085896" y="38280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4" name="Google Shape;694;p13"/>
          <p:cNvSpPr txBox="1">
            <a:spLocks noGrp="1"/>
          </p:cNvSpPr>
          <p:nvPr>
            <p:ph type="subTitle" idx="5"/>
          </p:nvPr>
        </p:nvSpPr>
        <p:spPr>
          <a:xfrm>
            <a:off x="5451799" y="20853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5" name="Google Shape;695;p13"/>
          <p:cNvSpPr txBox="1">
            <a:spLocks noGrp="1"/>
          </p:cNvSpPr>
          <p:nvPr>
            <p:ph type="subTitle" idx="6"/>
          </p:nvPr>
        </p:nvSpPr>
        <p:spPr>
          <a:xfrm>
            <a:off x="5451799" y="38280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6" name="Google Shape;696;p13"/>
          <p:cNvSpPr txBox="1">
            <a:spLocks noGrp="1"/>
          </p:cNvSpPr>
          <p:nvPr>
            <p:ph type="title" idx="7" hasCustomPrompt="1"/>
          </p:nvPr>
        </p:nvSpPr>
        <p:spPr>
          <a:xfrm>
            <a:off x="824775" y="1247200"/>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7" name="Google Shape;697;p13"/>
          <p:cNvSpPr txBox="1">
            <a:spLocks noGrp="1"/>
          </p:cNvSpPr>
          <p:nvPr>
            <p:ph type="title" idx="8" hasCustomPrompt="1"/>
          </p:nvPr>
        </p:nvSpPr>
        <p:spPr>
          <a:xfrm>
            <a:off x="824775" y="2989325"/>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8" name="Google Shape;698;p13"/>
          <p:cNvSpPr txBox="1">
            <a:spLocks noGrp="1"/>
          </p:cNvSpPr>
          <p:nvPr>
            <p:ph type="title" idx="9" hasCustomPrompt="1"/>
          </p:nvPr>
        </p:nvSpPr>
        <p:spPr>
          <a:xfrm>
            <a:off x="3190674" y="1247200"/>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9" name="Google Shape;699;p13"/>
          <p:cNvSpPr txBox="1">
            <a:spLocks noGrp="1"/>
          </p:cNvSpPr>
          <p:nvPr>
            <p:ph type="title" idx="13" hasCustomPrompt="1"/>
          </p:nvPr>
        </p:nvSpPr>
        <p:spPr>
          <a:xfrm>
            <a:off x="3190674" y="2989325"/>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0" name="Google Shape;700;p13"/>
          <p:cNvSpPr txBox="1">
            <a:spLocks noGrp="1"/>
          </p:cNvSpPr>
          <p:nvPr>
            <p:ph type="title" idx="14" hasCustomPrompt="1"/>
          </p:nvPr>
        </p:nvSpPr>
        <p:spPr>
          <a:xfrm>
            <a:off x="5556575" y="1247200"/>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1" name="Google Shape;701;p13"/>
          <p:cNvSpPr txBox="1">
            <a:spLocks noGrp="1"/>
          </p:cNvSpPr>
          <p:nvPr>
            <p:ph type="title" idx="15" hasCustomPrompt="1"/>
          </p:nvPr>
        </p:nvSpPr>
        <p:spPr>
          <a:xfrm>
            <a:off x="5556575" y="2989325"/>
            <a:ext cx="928800" cy="4848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3000"/>
              <a:buNone/>
              <a:defRPr sz="2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2" name="Google Shape;702;p13"/>
          <p:cNvSpPr txBox="1">
            <a:spLocks noGrp="1"/>
          </p:cNvSpPr>
          <p:nvPr>
            <p:ph type="subTitle" idx="16"/>
          </p:nvPr>
        </p:nvSpPr>
        <p:spPr>
          <a:xfrm>
            <a:off x="720000" y="1732012"/>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3" name="Google Shape;703;p13"/>
          <p:cNvSpPr txBox="1">
            <a:spLocks noGrp="1"/>
          </p:cNvSpPr>
          <p:nvPr>
            <p:ph type="subTitle" idx="17"/>
          </p:nvPr>
        </p:nvSpPr>
        <p:spPr>
          <a:xfrm>
            <a:off x="3085896" y="1732012"/>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4" name="Google Shape;704;p13"/>
          <p:cNvSpPr txBox="1">
            <a:spLocks noGrp="1"/>
          </p:cNvSpPr>
          <p:nvPr>
            <p:ph type="subTitle" idx="18"/>
          </p:nvPr>
        </p:nvSpPr>
        <p:spPr>
          <a:xfrm>
            <a:off x="5451799" y="1732012"/>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5" name="Google Shape;705;p13"/>
          <p:cNvSpPr txBox="1">
            <a:spLocks noGrp="1"/>
          </p:cNvSpPr>
          <p:nvPr>
            <p:ph type="subTitle" idx="19"/>
          </p:nvPr>
        </p:nvSpPr>
        <p:spPr>
          <a:xfrm>
            <a:off x="720000" y="3474200"/>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6" name="Google Shape;706;p13"/>
          <p:cNvSpPr txBox="1">
            <a:spLocks noGrp="1"/>
          </p:cNvSpPr>
          <p:nvPr>
            <p:ph type="subTitle" idx="20"/>
          </p:nvPr>
        </p:nvSpPr>
        <p:spPr>
          <a:xfrm>
            <a:off x="3085896" y="3474200"/>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07" name="Google Shape;707;p13"/>
          <p:cNvSpPr txBox="1">
            <a:spLocks noGrp="1"/>
          </p:cNvSpPr>
          <p:nvPr>
            <p:ph type="subTitle" idx="21"/>
          </p:nvPr>
        </p:nvSpPr>
        <p:spPr>
          <a:xfrm>
            <a:off x="5451799" y="3474200"/>
            <a:ext cx="23055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08" name="Google Shape;708;p13"/>
          <p:cNvGrpSpPr/>
          <p:nvPr/>
        </p:nvGrpSpPr>
        <p:grpSpPr>
          <a:xfrm>
            <a:off x="4474135" y="4818066"/>
            <a:ext cx="195730" cy="195719"/>
            <a:chOff x="580825" y="880250"/>
            <a:chExt cx="439250" cy="439225"/>
          </a:xfrm>
        </p:grpSpPr>
        <p:sp>
          <p:nvSpPr>
            <p:cNvPr id="709" name="Google Shape;709;p1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13"/>
          <p:cNvGrpSpPr/>
          <p:nvPr/>
        </p:nvGrpSpPr>
        <p:grpSpPr>
          <a:xfrm>
            <a:off x="231410" y="135200"/>
            <a:ext cx="8678453" cy="439225"/>
            <a:chOff x="231410" y="135200"/>
            <a:chExt cx="8678453" cy="439225"/>
          </a:xfrm>
        </p:grpSpPr>
        <p:grpSp>
          <p:nvGrpSpPr>
            <p:cNvPr id="715" name="Google Shape;715;p13"/>
            <p:cNvGrpSpPr/>
            <p:nvPr/>
          </p:nvGrpSpPr>
          <p:grpSpPr>
            <a:xfrm>
              <a:off x="231410" y="249316"/>
              <a:ext cx="195730" cy="195719"/>
              <a:chOff x="580825" y="880250"/>
              <a:chExt cx="439250" cy="439225"/>
            </a:xfrm>
          </p:grpSpPr>
          <p:sp>
            <p:nvSpPr>
              <p:cNvPr id="716" name="Google Shape;716;p1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3"/>
            <p:cNvGrpSpPr/>
            <p:nvPr/>
          </p:nvGrpSpPr>
          <p:grpSpPr>
            <a:xfrm>
              <a:off x="8470613" y="135200"/>
              <a:ext cx="439250" cy="439225"/>
              <a:chOff x="580825" y="880250"/>
              <a:chExt cx="439250" cy="439225"/>
            </a:xfrm>
          </p:grpSpPr>
          <p:sp>
            <p:nvSpPr>
              <p:cNvPr id="722" name="Google Shape;722;p1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36"/>
        <p:cNvGrpSpPr/>
        <p:nvPr/>
      </p:nvGrpSpPr>
      <p:grpSpPr>
        <a:xfrm>
          <a:off x="0" y="0"/>
          <a:ext cx="0" cy="0"/>
          <a:chOff x="0" y="0"/>
          <a:chExt cx="0" cy="0"/>
        </a:xfrm>
      </p:grpSpPr>
      <p:grpSp>
        <p:nvGrpSpPr>
          <p:cNvPr id="1537" name="Google Shape;1537;p23"/>
          <p:cNvGrpSpPr/>
          <p:nvPr/>
        </p:nvGrpSpPr>
        <p:grpSpPr>
          <a:xfrm>
            <a:off x="7115372" y="1700549"/>
            <a:ext cx="4575761" cy="2055123"/>
            <a:chOff x="7115372" y="1700549"/>
            <a:chExt cx="4575761" cy="2055123"/>
          </a:xfrm>
        </p:grpSpPr>
        <p:sp>
          <p:nvSpPr>
            <p:cNvPr id="1538" name="Google Shape;1538;p23"/>
            <p:cNvSpPr/>
            <p:nvPr/>
          </p:nvSpPr>
          <p:spPr>
            <a:xfrm>
              <a:off x="7115372" y="1700549"/>
              <a:ext cx="4575761" cy="2055123"/>
            </a:xfrm>
            <a:custGeom>
              <a:avLst/>
              <a:gdLst/>
              <a:ahLst/>
              <a:cxnLst/>
              <a:rect l="l" t="t" r="r" b="b"/>
              <a:pathLst>
                <a:path w="94166" h="42293" extrusionOk="0">
                  <a:moveTo>
                    <a:pt x="82163" y="142"/>
                  </a:moveTo>
                  <a:cubicBezTo>
                    <a:pt x="82198" y="142"/>
                    <a:pt x="82388" y="149"/>
                    <a:pt x="82646" y="164"/>
                  </a:cubicBezTo>
                  <a:lnTo>
                    <a:pt x="82616" y="164"/>
                  </a:lnTo>
                  <a:cubicBezTo>
                    <a:pt x="82251" y="149"/>
                    <a:pt x="82129" y="142"/>
                    <a:pt x="82163" y="142"/>
                  </a:cubicBezTo>
                  <a:close/>
                  <a:moveTo>
                    <a:pt x="10751" y="482"/>
                  </a:moveTo>
                  <a:cubicBezTo>
                    <a:pt x="10724" y="487"/>
                    <a:pt x="10696" y="492"/>
                    <a:pt x="10669" y="499"/>
                  </a:cubicBezTo>
                  <a:cubicBezTo>
                    <a:pt x="10698" y="493"/>
                    <a:pt x="10725" y="488"/>
                    <a:pt x="10751" y="482"/>
                  </a:cubicBezTo>
                  <a:close/>
                  <a:moveTo>
                    <a:pt x="73820" y="621"/>
                  </a:moveTo>
                  <a:cubicBezTo>
                    <a:pt x="73522" y="623"/>
                    <a:pt x="73320" y="634"/>
                    <a:pt x="73154" y="648"/>
                  </a:cubicBezTo>
                  <a:lnTo>
                    <a:pt x="73154" y="648"/>
                  </a:lnTo>
                  <a:cubicBezTo>
                    <a:pt x="73348" y="640"/>
                    <a:pt x="73578" y="631"/>
                    <a:pt x="73820" y="621"/>
                  </a:cubicBezTo>
                  <a:close/>
                  <a:moveTo>
                    <a:pt x="11429" y="651"/>
                  </a:moveTo>
                  <a:cubicBezTo>
                    <a:pt x="11733" y="651"/>
                    <a:pt x="12098" y="651"/>
                    <a:pt x="12462" y="681"/>
                  </a:cubicBezTo>
                  <a:cubicBezTo>
                    <a:pt x="12219" y="681"/>
                    <a:pt x="11854" y="681"/>
                    <a:pt x="11429" y="651"/>
                  </a:cubicBezTo>
                  <a:close/>
                  <a:moveTo>
                    <a:pt x="72907" y="672"/>
                  </a:moveTo>
                  <a:lnTo>
                    <a:pt x="72907" y="672"/>
                  </a:lnTo>
                  <a:cubicBezTo>
                    <a:pt x="72881" y="675"/>
                    <a:pt x="72855" y="678"/>
                    <a:pt x="72828" y="681"/>
                  </a:cubicBezTo>
                  <a:cubicBezTo>
                    <a:pt x="72866" y="678"/>
                    <a:pt x="72892" y="675"/>
                    <a:pt x="72907" y="672"/>
                  </a:cubicBezTo>
                  <a:close/>
                  <a:moveTo>
                    <a:pt x="23629" y="701"/>
                  </a:moveTo>
                  <a:cubicBezTo>
                    <a:pt x="23476" y="703"/>
                    <a:pt x="23336" y="707"/>
                    <a:pt x="23222" y="712"/>
                  </a:cubicBezTo>
                  <a:lnTo>
                    <a:pt x="23800" y="712"/>
                  </a:lnTo>
                  <a:cubicBezTo>
                    <a:pt x="23741" y="707"/>
                    <a:pt x="23684" y="704"/>
                    <a:pt x="23629" y="701"/>
                  </a:cubicBezTo>
                  <a:close/>
                  <a:moveTo>
                    <a:pt x="75270" y="581"/>
                  </a:moveTo>
                  <a:cubicBezTo>
                    <a:pt x="74861" y="581"/>
                    <a:pt x="74314" y="601"/>
                    <a:pt x="73820" y="621"/>
                  </a:cubicBezTo>
                  <a:lnTo>
                    <a:pt x="73820" y="621"/>
                  </a:lnTo>
                  <a:cubicBezTo>
                    <a:pt x="73863" y="621"/>
                    <a:pt x="73907" y="620"/>
                    <a:pt x="73953" y="620"/>
                  </a:cubicBezTo>
                  <a:cubicBezTo>
                    <a:pt x="75077" y="712"/>
                    <a:pt x="72615" y="651"/>
                    <a:pt x="73497" y="742"/>
                  </a:cubicBezTo>
                  <a:cubicBezTo>
                    <a:pt x="73558" y="681"/>
                    <a:pt x="75017" y="651"/>
                    <a:pt x="75868" y="620"/>
                  </a:cubicBezTo>
                  <a:cubicBezTo>
                    <a:pt x="75791" y="591"/>
                    <a:pt x="75567" y="581"/>
                    <a:pt x="75270" y="581"/>
                  </a:cubicBezTo>
                  <a:close/>
                  <a:moveTo>
                    <a:pt x="25198" y="772"/>
                  </a:moveTo>
                  <a:lnTo>
                    <a:pt x="25198" y="772"/>
                  </a:lnTo>
                  <a:cubicBezTo>
                    <a:pt x="25092" y="772"/>
                    <a:pt x="24991" y="772"/>
                    <a:pt x="24894" y="772"/>
                  </a:cubicBezTo>
                  <a:lnTo>
                    <a:pt x="25198" y="772"/>
                  </a:lnTo>
                  <a:cubicBezTo>
                    <a:pt x="25198" y="772"/>
                    <a:pt x="25198" y="772"/>
                    <a:pt x="25198" y="772"/>
                  </a:cubicBezTo>
                  <a:close/>
                  <a:moveTo>
                    <a:pt x="15411" y="772"/>
                  </a:moveTo>
                  <a:cubicBezTo>
                    <a:pt x="15498" y="774"/>
                    <a:pt x="15584" y="775"/>
                    <a:pt x="15671" y="776"/>
                  </a:cubicBezTo>
                  <a:lnTo>
                    <a:pt x="15671" y="776"/>
                  </a:lnTo>
                  <a:cubicBezTo>
                    <a:pt x="15601" y="774"/>
                    <a:pt x="15516" y="772"/>
                    <a:pt x="15411" y="772"/>
                  </a:cubicBezTo>
                  <a:close/>
                  <a:moveTo>
                    <a:pt x="38140" y="796"/>
                  </a:moveTo>
                  <a:lnTo>
                    <a:pt x="38056" y="803"/>
                  </a:lnTo>
                  <a:cubicBezTo>
                    <a:pt x="38091" y="803"/>
                    <a:pt x="38118" y="800"/>
                    <a:pt x="38140" y="796"/>
                  </a:cubicBezTo>
                  <a:close/>
                  <a:moveTo>
                    <a:pt x="15837" y="831"/>
                  </a:moveTo>
                  <a:lnTo>
                    <a:pt x="15775" y="833"/>
                  </a:lnTo>
                  <a:cubicBezTo>
                    <a:pt x="15797" y="833"/>
                    <a:pt x="15818" y="832"/>
                    <a:pt x="15837" y="831"/>
                  </a:cubicBezTo>
                  <a:close/>
                  <a:moveTo>
                    <a:pt x="789" y="2251"/>
                  </a:moveTo>
                  <a:cubicBezTo>
                    <a:pt x="790" y="2254"/>
                    <a:pt x="790" y="2258"/>
                    <a:pt x="790" y="2262"/>
                  </a:cubicBezTo>
                  <a:cubicBezTo>
                    <a:pt x="790" y="2259"/>
                    <a:pt x="790" y="2255"/>
                    <a:pt x="789" y="2251"/>
                  </a:cubicBezTo>
                  <a:close/>
                  <a:moveTo>
                    <a:pt x="790" y="14177"/>
                  </a:moveTo>
                  <a:cubicBezTo>
                    <a:pt x="790" y="14511"/>
                    <a:pt x="851" y="15149"/>
                    <a:pt x="790" y="15393"/>
                  </a:cubicBezTo>
                  <a:cubicBezTo>
                    <a:pt x="730" y="15028"/>
                    <a:pt x="760" y="14724"/>
                    <a:pt x="790" y="14177"/>
                  </a:cubicBezTo>
                  <a:close/>
                  <a:moveTo>
                    <a:pt x="21586" y="41494"/>
                  </a:moveTo>
                  <a:cubicBezTo>
                    <a:pt x="21467" y="41494"/>
                    <a:pt x="21358" y="41497"/>
                    <a:pt x="21277" y="41502"/>
                  </a:cubicBezTo>
                  <a:cubicBezTo>
                    <a:pt x="21447" y="41501"/>
                    <a:pt x="21604" y="41500"/>
                    <a:pt x="21750" y="41500"/>
                  </a:cubicBezTo>
                  <a:cubicBezTo>
                    <a:pt x="21817" y="41500"/>
                    <a:pt x="21883" y="41500"/>
                    <a:pt x="21946" y="41501"/>
                  </a:cubicBezTo>
                  <a:lnTo>
                    <a:pt x="21946" y="41501"/>
                  </a:lnTo>
                  <a:cubicBezTo>
                    <a:pt x="21828" y="41497"/>
                    <a:pt x="21702" y="41494"/>
                    <a:pt x="21586" y="41494"/>
                  </a:cubicBezTo>
                  <a:close/>
                  <a:moveTo>
                    <a:pt x="5170" y="42229"/>
                  </a:moveTo>
                  <a:cubicBezTo>
                    <a:pt x="5138" y="42230"/>
                    <a:pt x="5107" y="42231"/>
                    <a:pt x="5076" y="42232"/>
                  </a:cubicBezTo>
                  <a:cubicBezTo>
                    <a:pt x="5112" y="42232"/>
                    <a:pt x="5143" y="42231"/>
                    <a:pt x="5170" y="42229"/>
                  </a:cubicBezTo>
                  <a:close/>
                  <a:moveTo>
                    <a:pt x="36166" y="42189"/>
                  </a:moveTo>
                  <a:cubicBezTo>
                    <a:pt x="36338" y="42189"/>
                    <a:pt x="36209" y="42210"/>
                    <a:pt x="36080" y="42232"/>
                  </a:cubicBezTo>
                  <a:lnTo>
                    <a:pt x="35776" y="42202"/>
                  </a:lnTo>
                  <a:cubicBezTo>
                    <a:pt x="35972" y="42193"/>
                    <a:pt x="36095" y="42189"/>
                    <a:pt x="36166" y="42189"/>
                  </a:cubicBezTo>
                  <a:close/>
                  <a:moveTo>
                    <a:pt x="53434" y="42249"/>
                  </a:moveTo>
                  <a:cubicBezTo>
                    <a:pt x="53452" y="42253"/>
                    <a:pt x="53483" y="42258"/>
                    <a:pt x="53527" y="42262"/>
                  </a:cubicBezTo>
                  <a:cubicBezTo>
                    <a:pt x="53498" y="42258"/>
                    <a:pt x="53467" y="42253"/>
                    <a:pt x="53434" y="42249"/>
                  </a:cubicBezTo>
                  <a:close/>
                  <a:moveTo>
                    <a:pt x="63671" y="1"/>
                  </a:moveTo>
                  <a:cubicBezTo>
                    <a:pt x="62737" y="1"/>
                    <a:pt x="61718" y="18"/>
                    <a:pt x="60914" y="18"/>
                  </a:cubicBezTo>
                  <a:cubicBezTo>
                    <a:pt x="60680" y="18"/>
                    <a:pt x="60465" y="16"/>
                    <a:pt x="60275" y="12"/>
                  </a:cubicBezTo>
                  <a:lnTo>
                    <a:pt x="60244" y="104"/>
                  </a:lnTo>
                  <a:cubicBezTo>
                    <a:pt x="59181" y="104"/>
                    <a:pt x="58177" y="134"/>
                    <a:pt x="56870" y="164"/>
                  </a:cubicBezTo>
                  <a:lnTo>
                    <a:pt x="56962" y="225"/>
                  </a:lnTo>
                  <a:cubicBezTo>
                    <a:pt x="56737" y="237"/>
                    <a:pt x="56486" y="242"/>
                    <a:pt x="56215" y="242"/>
                  </a:cubicBezTo>
                  <a:cubicBezTo>
                    <a:pt x="55132" y="242"/>
                    <a:pt x="53721" y="164"/>
                    <a:pt x="52311" y="164"/>
                  </a:cubicBezTo>
                  <a:lnTo>
                    <a:pt x="53193" y="164"/>
                  </a:lnTo>
                  <a:cubicBezTo>
                    <a:pt x="52705" y="130"/>
                    <a:pt x="52206" y="117"/>
                    <a:pt x="51703" y="117"/>
                  </a:cubicBezTo>
                  <a:cubicBezTo>
                    <a:pt x="50434" y="117"/>
                    <a:pt x="49141" y="197"/>
                    <a:pt x="47940" y="197"/>
                  </a:cubicBezTo>
                  <a:cubicBezTo>
                    <a:pt x="47542" y="197"/>
                    <a:pt x="47153" y="188"/>
                    <a:pt x="46779" y="164"/>
                  </a:cubicBezTo>
                  <a:cubicBezTo>
                    <a:pt x="46551" y="180"/>
                    <a:pt x="46346" y="187"/>
                    <a:pt x="46156" y="187"/>
                  </a:cubicBezTo>
                  <a:cubicBezTo>
                    <a:pt x="45966" y="187"/>
                    <a:pt x="45791" y="180"/>
                    <a:pt x="45624" y="164"/>
                  </a:cubicBezTo>
                  <a:lnTo>
                    <a:pt x="45563" y="164"/>
                  </a:lnTo>
                  <a:cubicBezTo>
                    <a:pt x="45350" y="164"/>
                    <a:pt x="45138" y="134"/>
                    <a:pt x="44895" y="134"/>
                  </a:cubicBezTo>
                  <a:cubicBezTo>
                    <a:pt x="45077" y="164"/>
                    <a:pt x="45290" y="164"/>
                    <a:pt x="45442" y="164"/>
                  </a:cubicBezTo>
                  <a:cubicBezTo>
                    <a:pt x="45077" y="164"/>
                    <a:pt x="44530" y="195"/>
                    <a:pt x="43983" y="195"/>
                  </a:cubicBezTo>
                  <a:lnTo>
                    <a:pt x="43740" y="134"/>
                  </a:lnTo>
                  <a:lnTo>
                    <a:pt x="43618" y="134"/>
                  </a:lnTo>
                  <a:cubicBezTo>
                    <a:pt x="43518" y="128"/>
                    <a:pt x="43439" y="126"/>
                    <a:pt x="43379" y="126"/>
                  </a:cubicBezTo>
                  <a:cubicBezTo>
                    <a:pt x="43111" y="126"/>
                    <a:pt x="43218" y="176"/>
                    <a:pt x="43466" y="225"/>
                  </a:cubicBezTo>
                  <a:cubicBezTo>
                    <a:pt x="43192" y="225"/>
                    <a:pt x="42919" y="256"/>
                    <a:pt x="42736" y="256"/>
                  </a:cubicBezTo>
                  <a:cubicBezTo>
                    <a:pt x="42595" y="215"/>
                    <a:pt x="42389" y="205"/>
                    <a:pt x="42154" y="205"/>
                  </a:cubicBezTo>
                  <a:cubicBezTo>
                    <a:pt x="41920" y="205"/>
                    <a:pt x="41658" y="215"/>
                    <a:pt x="41404" y="215"/>
                  </a:cubicBezTo>
                  <a:cubicBezTo>
                    <a:pt x="41149" y="215"/>
                    <a:pt x="40903" y="205"/>
                    <a:pt x="40700" y="164"/>
                  </a:cubicBezTo>
                  <a:cubicBezTo>
                    <a:pt x="40335" y="225"/>
                    <a:pt x="37934" y="225"/>
                    <a:pt x="37630" y="347"/>
                  </a:cubicBezTo>
                  <a:cubicBezTo>
                    <a:pt x="37630" y="347"/>
                    <a:pt x="37448" y="316"/>
                    <a:pt x="37752" y="316"/>
                  </a:cubicBezTo>
                  <a:cubicBezTo>
                    <a:pt x="37346" y="316"/>
                    <a:pt x="36941" y="303"/>
                    <a:pt x="36554" y="303"/>
                  </a:cubicBezTo>
                  <a:cubicBezTo>
                    <a:pt x="36360" y="303"/>
                    <a:pt x="36171" y="306"/>
                    <a:pt x="35989" y="316"/>
                  </a:cubicBezTo>
                  <a:lnTo>
                    <a:pt x="35715" y="225"/>
                  </a:lnTo>
                  <a:lnTo>
                    <a:pt x="34378" y="377"/>
                  </a:lnTo>
                  <a:cubicBezTo>
                    <a:pt x="33587" y="316"/>
                    <a:pt x="33253" y="286"/>
                    <a:pt x="34043" y="195"/>
                  </a:cubicBezTo>
                  <a:lnTo>
                    <a:pt x="34043" y="195"/>
                  </a:lnTo>
                  <a:cubicBezTo>
                    <a:pt x="32098" y="316"/>
                    <a:pt x="32463" y="256"/>
                    <a:pt x="30821" y="347"/>
                  </a:cubicBezTo>
                  <a:lnTo>
                    <a:pt x="30882" y="286"/>
                  </a:lnTo>
                  <a:cubicBezTo>
                    <a:pt x="30449" y="286"/>
                    <a:pt x="29811" y="337"/>
                    <a:pt x="29365" y="337"/>
                  </a:cubicBezTo>
                  <a:cubicBezTo>
                    <a:pt x="29216" y="337"/>
                    <a:pt x="29089" y="332"/>
                    <a:pt x="28998" y="316"/>
                  </a:cubicBezTo>
                  <a:cubicBezTo>
                    <a:pt x="27660" y="225"/>
                    <a:pt x="22432" y="316"/>
                    <a:pt x="19028" y="195"/>
                  </a:cubicBezTo>
                  <a:lnTo>
                    <a:pt x="19028" y="195"/>
                  </a:lnTo>
                  <a:cubicBezTo>
                    <a:pt x="19225" y="249"/>
                    <a:pt x="19168" y="265"/>
                    <a:pt x="18987" y="265"/>
                  </a:cubicBezTo>
                  <a:cubicBezTo>
                    <a:pt x="18688" y="265"/>
                    <a:pt x="18051" y="220"/>
                    <a:pt x="17657" y="220"/>
                  </a:cubicBezTo>
                  <a:cubicBezTo>
                    <a:pt x="17480" y="220"/>
                    <a:pt x="17352" y="229"/>
                    <a:pt x="17326" y="256"/>
                  </a:cubicBezTo>
                  <a:cubicBezTo>
                    <a:pt x="17143" y="225"/>
                    <a:pt x="16657" y="195"/>
                    <a:pt x="17204" y="164"/>
                  </a:cubicBezTo>
                  <a:lnTo>
                    <a:pt x="17204" y="164"/>
                  </a:lnTo>
                  <a:cubicBezTo>
                    <a:pt x="16935" y="169"/>
                    <a:pt x="16687" y="171"/>
                    <a:pt x="16455" y="171"/>
                  </a:cubicBezTo>
                  <a:cubicBezTo>
                    <a:pt x="15722" y="171"/>
                    <a:pt x="15150" y="153"/>
                    <a:pt x="14604" y="153"/>
                  </a:cubicBezTo>
                  <a:cubicBezTo>
                    <a:pt x="14208" y="153"/>
                    <a:pt x="13825" y="162"/>
                    <a:pt x="13405" y="195"/>
                  </a:cubicBezTo>
                  <a:cubicBezTo>
                    <a:pt x="13192" y="164"/>
                    <a:pt x="13769" y="134"/>
                    <a:pt x="13587" y="134"/>
                  </a:cubicBezTo>
                  <a:cubicBezTo>
                    <a:pt x="13506" y="134"/>
                    <a:pt x="13290" y="148"/>
                    <a:pt x="13101" y="148"/>
                  </a:cubicBezTo>
                  <a:cubicBezTo>
                    <a:pt x="13006" y="148"/>
                    <a:pt x="12918" y="144"/>
                    <a:pt x="12857" y="134"/>
                  </a:cubicBezTo>
                  <a:cubicBezTo>
                    <a:pt x="12675" y="104"/>
                    <a:pt x="13131" y="104"/>
                    <a:pt x="13405" y="73"/>
                  </a:cubicBezTo>
                  <a:cubicBezTo>
                    <a:pt x="11611" y="73"/>
                    <a:pt x="11429" y="225"/>
                    <a:pt x="11307" y="347"/>
                  </a:cubicBezTo>
                  <a:cubicBezTo>
                    <a:pt x="10911" y="319"/>
                    <a:pt x="10601" y="304"/>
                    <a:pt x="10321" y="304"/>
                  </a:cubicBezTo>
                  <a:cubicBezTo>
                    <a:pt x="9979" y="304"/>
                    <a:pt x="9683" y="327"/>
                    <a:pt x="9332" y="377"/>
                  </a:cubicBezTo>
                  <a:cubicBezTo>
                    <a:pt x="8997" y="316"/>
                    <a:pt x="8481" y="286"/>
                    <a:pt x="9575" y="286"/>
                  </a:cubicBezTo>
                  <a:cubicBezTo>
                    <a:pt x="9271" y="271"/>
                    <a:pt x="8329" y="256"/>
                    <a:pt x="7455" y="256"/>
                  </a:cubicBezTo>
                  <a:cubicBezTo>
                    <a:pt x="6581" y="256"/>
                    <a:pt x="5775" y="271"/>
                    <a:pt x="5745" y="316"/>
                  </a:cubicBezTo>
                  <a:cubicBezTo>
                    <a:pt x="5674" y="306"/>
                    <a:pt x="5552" y="303"/>
                    <a:pt x="5416" y="303"/>
                  </a:cubicBezTo>
                  <a:cubicBezTo>
                    <a:pt x="5144" y="303"/>
                    <a:pt x="4813" y="316"/>
                    <a:pt x="4711" y="316"/>
                  </a:cubicBezTo>
                  <a:cubicBezTo>
                    <a:pt x="3779" y="316"/>
                    <a:pt x="3415" y="303"/>
                    <a:pt x="2870" y="303"/>
                  </a:cubicBezTo>
                  <a:cubicBezTo>
                    <a:pt x="2597" y="303"/>
                    <a:pt x="2280" y="306"/>
                    <a:pt x="1824" y="316"/>
                  </a:cubicBezTo>
                  <a:lnTo>
                    <a:pt x="2219" y="316"/>
                  </a:lnTo>
                  <a:cubicBezTo>
                    <a:pt x="2067" y="347"/>
                    <a:pt x="1945" y="377"/>
                    <a:pt x="1793" y="377"/>
                  </a:cubicBezTo>
                  <a:cubicBezTo>
                    <a:pt x="1641" y="377"/>
                    <a:pt x="1459" y="377"/>
                    <a:pt x="1277" y="438"/>
                  </a:cubicBezTo>
                  <a:cubicBezTo>
                    <a:pt x="1094" y="468"/>
                    <a:pt x="882" y="560"/>
                    <a:pt x="699" y="742"/>
                  </a:cubicBezTo>
                  <a:cubicBezTo>
                    <a:pt x="517" y="894"/>
                    <a:pt x="365" y="1137"/>
                    <a:pt x="334" y="1471"/>
                  </a:cubicBezTo>
                  <a:lnTo>
                    <a:pt x="304" y="1411"/>
                  </a:lnTo>
                  <a:cubicBezTo>
                    <a:pt x="274" y="1593"/>
                    <a:pt x="274" y="1745"/>
                    <a:pt x="274" y="1867"/>
                  </a:cubicBezTo>
                  <a:cubicBezTo>
                    <a:pt x="274" y="2019"/>
                    <a:pt x="274" y="2110"/>
                    <a:pt x="274" y="2231"/>
                  </a:cubicBezTo>
                  <a:cubicBezTo>
                    <a:pt x="274" y="2444"/>
                    <a:pt x="274" y="2596"/>
                    <a:pt x="274" y="2718"/>
                  </a:cubicBezTo>
                  <a:cubicBezTo>
                    <a:pt x="274" y="2991"/>
                    <a:pt x="274" y="3113"/>
                    <a:pt x="274" y="3265"/>
                  </a:cubicBezTo>
                  <a:cubicBezTo>
                    <a:pt x="274" y="3508"/>
                    <a:pt x="274" y="3782"/>
                    <a:pt x="243" y="5028"/>
                  </a:cubicBezTo>
                  <a:lnTo>
                    <a:pt x="304" y="4906"/>
                  </a:lnTo>
                  <a:lnTo>
                    <a:pt x="304" y="4906"/>
                  </a:lnTo>
                  <a:cubicBezTo>
                    <a:pt x="456" y="5119"/>
                    <a:pt x="213" y="7095"/>
                    <a:pt x="274" y="8554"/>
                  </a:cubicBezTo>
                  <a:lnTo>
                    <a:pt x="334" y="8037"/>
                  </a:lnTo>
                  <a:lnTo>
                    <a:pt x="334" y="8037"/>
                  </a:lnTo>
                  <a:cubicBezTo>
                    <a:pt x="365" y="8797"/>
                    <a:pt x="91" y="10225"/>
                    <a:pt x="91" y="11016"/>
                  </a:cubicBezTo>
                  <a:cubicBezTo>
                    <a:pt x="86" y="11045"/>
                    <a:pt x="82" y="11058"/>
                    <a:pt x="79" y="11058"/>
                  </a:cubicBezTo>
                  <a:cubicBezTo>
                    <a:pt x="61" y="11058"/>
                    <a:pt x="61" y="10703"/>
                    <a:pt x="61" y="10499"/>
                  </a:cubicBezTo>
                  <a:lnTo>
                    <a:pt x="61" y="10499"/>
                  </a:lnTo>
                  <a:cubicBezTo>
                    <a:pt x="13" y="11575"/>
                    <a:pt x="40" y="11605"/>
                    <a:pt x="81" y="11605"/>
                  </a:cubicBezTo>
                  <a:cubicBezTo>
                    <a:pt x="83" y="11605"/>
                    <a:pt x="86" y="11605"/>
                    <a:pt x="88" y="11605"/>
                  </a:cubicBezTo>
                  <a:cubicBezTo>
                    <a:pt x="125" y="11605"/>
                    <a:pt x="169" y="11627"/>
                    <a:pt x="182" y="12323"/>
                  </a:cubicBezTo>
                  <a:cubicBezTo>
                    <a:pt x="169" y="12382"/>
                    <a:pt x="155" y="12398"/>
                    <a:pt x="140" y="12398"/>
                  </a:cubicBezTo>
                  <a:cubicBezTo>
                    <a:pt x="121" y="12398"/>
                    <a:pt x="102" y="12372"/>
                    <a:pt x="86" y="12372"/>
                  </a:cubicBezTo>
                  <a:cubicBezTo>
                    <a:pt x="54" y="12372"/>
                    <a:pt x="31" y="12464"/>
                    <a:pt x="31" y="12991"/>
                  </a:cubicBezTo>
                  <a:cubicBezTo>
                    <a:pt x="0" y="13508"/>
                    <a:pt x="213" y="16001"/>
                    <a:pt x="91" y="17429"/>
                  </a:cubicBezTo>
                  <a:cubicBezTo>
                    <a:pt x="125" y="17262"/>
                    <a:pt x="149" y="17094"/>
                    <a:pt x="169" y="17094"/>
                  </a:cubicBezTo>
                  <a:cubicBezTo>
                    <a:pt x="186" y="17094"/>
                    <a:pt x="199" y="17206"/>
                    <a:pt x="213" y="17520"/>
                  </a:cubicBezTo>
                  <a:cubicBezTo>
                    <a:pt x="213" y="18615"/>
                    <a:pt x="61" y="20499"/>
                    <a:pt x="182" y="21502"/>
                  </a:cubicBezTo>
                  <a:cubicBezTo>
                    <a:pt x="182" y="21624"/>
                    <a:pt x="152" y="21684"/>
                    <a:pt x="152" y="21684"/>
                  </a:cubicBezTo>
                  <a:cubicBezTo>
                    <a:pt x="182" y="22536"/>
                    <a:pt x="213" y="24420"/>
                    <a:pt x="274" y="24937"/>
                  </a:cubicBezTo>
                  <a:cubicBezTo>
                    <a:pt x="31" y="25724"/>
                    <a:pt x="393" y="30135"/>
                    <a:pt x="155" y="30135"/>
                  </a:cubicBezTo>
                  <a:cubicBezTo>
                    <a:pt x="154" y="30135"/>
                    <a:pt x="153" y="30135"/>
                    <a:pt x="152" y="30134"/>
                  </a:cubicBezTo>
                  <a:lnTo>
                    <a:pt x="152" y="30134"/>
                  </a:lnTo>
                  <a:lnTo>
                    <a:pt x="182" y="32748"/>
                  </a:lnTo>
                  <a:lnTo>
                    <a:pt x="152" y="32657"/>
                  </a:lnTo>
                  <a:lnTo>
                    <a:pt x="152" y="32657"/>
                  </a:lnTo>
                  <a:cubicBezTo>
                    <a:pt x="152" y="34329"/>
                    <a:pt x="182" y="34907"/>
                    <a:pt x="243" y="35484"/>
                  </a:cubicBezTo>
                  <a:cubicBezTo>
                    <a:pt x="243" y="35643"/>
                    <a:pt x="238" y="35694"/>
                    <a:pt x="232" y="35694"/>
                  </a:cubicBezTo>
                  <a:cubicBezTo>
                    <a:pt x="224" y="35694"/>
                    <a:pt x="213" y="35581"/>
                    <a:pt x="213" y="35545"/>
                  </a:cubicBezTo>
                  <a:lnTo>
                    <a:pt x="213" y="35545"/>
                  </a:lnTo>
                  <a:cubicBezTo>
                    <a:pt x="152" y="37977"/>
                    <a:pt x="152" y="38220"/>
                    <a:pt x="274" y="40256"/>
                  </a:cubicBezTo>
                  <a:lnTo>
                    <a:pt x="213" y="40469"/>
                  </a:lnTo>
                  <a:cubicBezTo>
                    <a:pt x="213" y="40530"/>
                    <a:pt x="213" y="40621"/>
                    <a:pt x="213" y="40773"/>
                  </a:cubicBezTo>
                  <a:cubicBezTo>
                    <a:pt x="213" y="40925"/>
                    <a:pt x="243" y="41138"/>
                    <a:pt x="334" y="41350"/>
                  </a:cubicBezTo>
                  <a:cubicBezTo>
                    <a:pt x="426" y="41563"/>
                    <a:pt x="578" y="41806"/>
                    <a:pt x="851" y="41958"/>
                  </a:cubicBezTo>
                  <a:cubicBezTo>
                    <a:pt x="973" y="42050"/>
                    <a:pt x="1094" y="42110"/>
                    <a:pt x="1246" y="42141"/>
                  </a:cubicBezTo>
                  <a:cubicBezTo>
                    <a:pt x="1398" y="42202"/>
                    <a:pt x="1611" y="42202"/>
                    <a:pt x="1733" y="42202"/>
                  </a:cubicBezTo>
                  <a:cubicBezTo>
                    <a:pt x="2364" y="42219"/>
                    <a:pt x="3077" y="42237"/>
                    <a:pt x="3795" y="42237"/>
                  </a:cubicBezTo>
                  <a:cubicBezTo>
                    <a:pt x="4319" y="42237"/>
                    <a:pt x="4845" y="42227"/>
                    <a:pt x="5344" y="42202"/>
                  </a:cubicBezTo>
                  <a:lnTo>
                    <a:pt x="5344" y="42202"/>
                  </a:lnTo>
                  <a:cubicBezTo>
                    <a:pt x="5319" y="42204"/>
                    <a:pt x="5273" y="42222"/>
                    <a:pt x="5170" y="42229"/>
                  </a:cubicBezTo>
                  <a:lnTo>
                    <a:pt x="5170" y="42229"/>
                  </a:lnTo>
                  <a:cubicBezTo>
                    <a:pt x="5514" y="42218"/>
                    <a:pt x="5875" y="42214"/>
                    <a:pt x="6244" y="42214"/>
                  </a:cubicBezTo>
                  <a:cubicBezTo>
                    <a:pt x="7787" y="42214"/>
                    <a:pt x="9475" y="42288"/>
                    <a:pt x="10734" y="42288"/>
                  </a:cubicBezTo>
                  <a:cubicBezTo>
                    <a:pt x="11504" y="42288"/>
                    <a:pt x="12114" y="42261"/>
                    <a:pt x="12432" y="42171"/>
                  </a:cubicBezTo>
                  <a:lnTo>
                    <a:pt x="14195" y="42110"/>
                  </a:lnTo>
                  <a:cubicBezTo>
                    <a:pt x="11915" y="42080"/>
                    <a:pt x="14529" y="41989"/>
                    <a:pt x="13587" y="41928"/>
                  </a:cubicBezTo>
                  <a:cubicBezTo>
                    <a:pt x="14499" y="41928"/>
                    <a:pt x="15927" y="42019"/>
                    <a:pt x="14803" y="42050"/>
                  </a:cubicBezTo>
                  <a:lnTo>
                    <a:pt x="14651" y="42019"/>
                  </a:lnTo>
                  <a:lnTo>
                    <a:pt x="14651" y="42019"/>
                  </a:lnTo>
                  <a:cubicBezTo>
                    <a:pt x="14225" y="42171"/>
                    <a:pt x="17478" y="42080"/>
                    <a:pt x="17417" y="42171"/>
                  </a:cubicBezTo>
                  <a:cubicBezTo>
                    <a:pt x="21885" y="42171"/>
                    <a:pt x="26262" y="42232"/>
                    <a:pt x="30457" y="42262"/>
                  </a:cubicBezTo>
                  <a:lnTo>
                    <a:pt x="29970" y="42141"/>
                  </a:lnTo>
                  <a:lnTo>
                    <a:pt x="31429" y="42141"/>
                  </a:lnTo>
                  <a:cubicBezTo>
                    <a:pt x="31824" y="42171"/>
                    <a:pt x="31946" y="42232"/>
                    <a:pt x="30913" y="42232"/>
                  </a:cubicBezTo>
                  <a:cubicBezTo>
                    <a:pt x="31019" y="42244"/>
                    <a:pt x="31151" y="42249"/>
                    <a:pt x="31293" y="42249"/>
                  </a:cubicBezTo>
                  <a:cubicBezTo>
                    <a:pt x="31879" y="42249"/>
                    <a:pt x="32651" y="42165"/>
                    <a:pt x="32675" y="42141"/>
                  </a:cubicBezTo>
                  <a:lnTo>
                    <a:pt x="32675" y="42141"/>
                  </a:lnTo>
                  <a:cubicBezTo>
                    <a:pt x="34742" y="42202"/>
                    <a:pt x="31885" y="42293"/>
                    <a:pt x="32524" y="42293"/>
                  </a:cubicBezTo>
                  <a:lnTo>
                    <a:pt x="33375" y="42262"/>
                  </a:lnTo>
                  <a:lnTo>
                    <a:pt x="33192" y="42262"/>
                  </a:lnTo>
                  <a:cubicBezTo>
                    <a:pt x="33861" y="42232"/>
                    <a:pt x="33922" y="42171"/>
                    <a:pt x="35198" y="42171"/>
                  </a:cubicBezTo>
                  <a:cubicBezTo>
                    <a:pt x="35989" y="42202"/>
                    <a:pt x="35593" y="42232"/>
                    <a:pt x="35897" y="42262"/>
                  </a:cubicBezTo>
                  <a:lnTo>
                    <a:pt x="38238" y="42262"/>
                  </a:lnTo>
                  <a:lnTo>
                    <a:pt x="37478" y="42171"/>
                  </a:lnTo>
                  <a:cubicBezTo>
                    <a:pt x="38270" y="42142"/>
                    <a:pt x="39176" y="42169"/>
                    <a:pt x="38472" y="42089"/>
                  </a:cubicBezTo>
                  <a:lnTo>
                    <a:pt x="38472" y="42089"/>
                  </a:lnTo>
                  <a:cubicBezTo>
                    <a:pt x="39153" y="42157"/>
                    <a:pt x="40798" y="42171"/>
                    <a:pt x="42387" y="42171"/>
                  </a:cubicBezTo>
                  <a:cubicBezTo>
                    <a:pt x="43491" y="42171"/>
                    <a:pt x="44569" y="42164"/>
                    <a:pt x="45277" y="42164"/>
                  </a:cubicBezTo>
                  <a:cubicBezTo>
                    <a:pt x="45631" y="42164"/>
                    <a:pt x="45893" y="42166"/>
                    <a:pt x="46019" y="42171"/>
                  </a:cubicBezTo>
                  <a:cubicBezTo>
                    <a:pt x="47174" y="42110"/>
                    <a:pt x="48299" y="42110"/>
                    <a:pt x="49697" y="42110"/>
                  </a:cubicBezTo>
                  <a:cubicBezTo>
                    <a:pt x="49363" y="42110"/>
                    <a:pt x="49150" y="42019"/>
                    <a:pt x="50335" y="42019"/>
                  </a:cubicBezTo>
                  <a:cubicBezTo>
                    <a:pt x="49923" y="42225"/>
                    <a:pt x="52397" y="42117"/>
                    <a:pt x="53434" y="42249"/>
                  </a:cubicBezTo>
                  <a:lnTo>
                    <a:pt x="53434" y="42249"/>
                  </a:lnTo>
                  <a:cubicBezTo>
                    <a:pt x="53106" y="42177"/>
                    <a:pt x="56891" y="42224"/>
                    <a:pt x="55594" y="42080"/>
                  </a:cubicBezTo>
                  <a:lnTo>
                    <a:pt x="55594" y="42080"/>
                  </a:lnTo>
                  <a:cubicBezTo>
                    <a:pt x="56597" y="42110"/>
                    <a:pt x="55655" y="42171"/>
                    <a:pt x="56415" y="42232"/>
                  </a:cubicBezTo>
                  <a:cubicBezTo>
                    <a:pt x="57094" y="42206"/>
                    <a:pt x="57812" y="42197"/>
                    <a:pt x="58560" y="42197"/>
                  </a:cubicBezTo>
                  <a:cubicBezTo>
                    <a:pt x="60149" y="42197"/>
                    <a:pt x="61874" y="42237"/>
                    <a:pt x="63648" y="42237"/>
                  </a:cubicBezTo>
                  <a:cubicBezTo>
                    <a:pt x="63991" y="42237"/>
                    <a:pt x="64336" y="42235"/>
                    <a:pt x="64682" y="42232"/>
                  </a:cubicBezTo>
                  <a:cubicBezTo>
                    <a:pt x="64713" y="42202"/>
                    <a:pt x="64226" y="42171"/>
                    <a:pt x="64865" y="42141"/>
                  </a:cubicBezTo>
                  <a:lnTo>
                    <a:pt x="66415" y="42262"/>
                  </a:lnTo>
                  <a:cubicBezTo>
                    <a:pt x="66882" y="42262"/>
                    <a:pt x="66954" y="42172"/>
                    <a:pt x="67447" y="42172"/>
                  </a:cubicBezTo>
                  <a:cubicBezTo>
                    <a:pt x="67595" y="42172"/>
                    <a:pt x="67780" y="42180"/>
                    <a:pt x="68026" y="42202"/>
                  </a:cubicBezTo>
                  <a:cubicBezTo>
                    <a:pt x="67874" y="42171"/>
                    <a:pt x="67661" y="42141"/>
                    <a:pt x="68056" y="42141"/>
                  </a:cubicBezTo>
                  <a:cubicBezTo>
                    <a:pt x="69592" y="42173"/>
                    <a:pt x="71144" y="42182"/>
                    <a:pt x="72706" y="42182"/>
                  </a:cubicBezTo>
                  <a:cubicBezTo>
                    <a:pt x="74580" y="42182"/>
                    <a:pt x="76467" y="42169"/>
                    <a:pt x="78356" y="42169"/>
                  </a:cubicBezTo>
                  <a:cubicBezTo>
                    <a:pt x="80847" y="42169"/>
                    <a:pt x="83340" y="42191"/>
                    <a:pt x="85807" y="42293"/>
                  </a:cubicBezTo>
                  <a:cubicBezTo>
                    <a:pt x="85017" y="42232"/>
                    <a:pt x="85564" y="42232"/>
                    <a:pt x="86172" y="42232"/>
                  </a:cubicBezTo>
                  <a:cubicBezTo>
                    <a:pt x="85777" y="42202"/>
                    <a:pt x="86172" y="42141"/>
                    <a:pt x="86081" y="42110"/>
                  </a:cubicBezTo>
                  <a:lnTo>
                    <a:pt x="86081" y="42110"/>
                  </a:lnTo>
                  <a:lnTo>
                    <a:pt x="88573" y="42232"/>
                  </a:lnTo>
                  <a:cubicBezTo>
                    <a:pt x="88999" y="42110"/>
                    <a:pt x="91218" y="42202"/>
                    <a:pt x="91461" y="42110"/>
                  </a:cubicBezTo>
                  <a:lnTo>
                    <a:pt x="91461" y="42110"/>
                  </a:lnTo>
                  <a:lnTo>
                    <a:pt x="90670" y="42141"/>
                  </a:lnTo>
                  <a:cubicBezTo>
                    <a:pt x="91734" y="42019"/>
                    <a:pt x="89242" y="41867"/>
                    <a:pt x="89394" y="41746"/>
                  </a:cubicBezTo>
                  <a:lnTo>
                    <a:pt x="89394" y="41746"/>
                  </a:lnTo>
                  <a:cubicBezTo>
                    <a:pt x="89203" y="41765"/>
                    <a:pt x="88994" y="41773"/>
                    <a:pt x="88770" y="41773"/>
                  </a:cubicBezTo>
                  <a:cubicBezTo>
                    <a:pt x="87912" y="41773"/>
                    <a:pt x="86831" y="41659"/>
                    <a:pt x="85681" y="41659"/>
                  </a:cubicBezTo>
                  <a:cubicBezTo>
                    <a:pt x="85263" y="41659"/>
                    <a:pt x="84837" y="41674"/>
                    <a:pt x="84409" y="41715"/>
                  </a:cubicBezTo>
                  <a:cubicBezTo>
                    <a:pt x="83983" y="41685"/>
                    <a:pt x="84774" y="41685"/>
                    <a:pt x="84531" y="41654"/>
                  </a:cubicBezTo>
                  <a:lnTo>
                    <a:pt x="84531" y="41654"/>
                  </a:lnTo>
                  <a:cubicBezTo>
                    <a:pt x="84246" y="41690"/>
                    <a:pt x="83929" y="41705"/>
                    <a:pt x="83496" y="41705"/>
                  </a:cubicBezTo>
                  <a:cubicBezTo>
                    <a:pt x="83190" y="41705"/>
                    <a:pt x="82826" y="41697"/>
                    <a:pt x="82372" y="41685"/>
                  </a:cubicBezTo>
                  <a:lnTo>
                    <a:pt x="82494" y="41685"/>
                  </a:lnTo>
                  <a:cubicBezTo>
                    <a:pt x="79454" y="41685"/>
                    <a:pt x="78147" y="41624"/>
                    <a:pt x="74743" y="41594"/>
                  </a:cubicBezTo>
                  <a:lnTo>
                    <a:pt x="74743" y="41594"/>
                  </a:lnTo>
                  <a:lnTo>
                    <a:pt x="74986" y="41654"/>
                  </a:lnTo>
                  <a:cubicBezTo>
                    <a:pt x="74257" y="41654"/>
                    <a:pt x="74105" y="41624"/>
                    <a:pt x="73740" y="41624"/>
                  </a:cubicBezTo>
                  <a:cubicBezTo>
                    <a:pt x="72919" y="41715"/>
                    <a:pt x="75807" y="41624"/>
                    <a:pt x="75047" y="41746"/>
                  </a:cubicBezTo>
                  <a:cubicBezTo>
                    <a:pt x="74074" y="41594"/>
                    <a:pt x="69880" y="41746"/>
                    <a:pt x="69211" y="41563"/>
                  </a:cubicBezTo>
                  <a:cubicBezTo>
                    <a:pt x="68086" y="41563"/>
                    <a:pt x="69545" y="41654"/>
                    <a:pt x="68421" y="41654"/>
                  </a:cubicBezTo>
                  <a:lnTo>
                    <a:pt x="68117" y="41624"/>
                  </a:lnTo>
                  <a:lnTo>
                    <a:pt x="67813" y="41654"/>
                  </a:lnTo>
                  <a:cubicBezTo>
                    <a:pt x="67083" y="41654"/>
                    <a:pt x="66719" y="41594"/>
                    <a:pt x="66688" y="41563"/>
                  </a:cubicBezTo>
                  <a:lnTo>
                    <a:pt x="67387" y="41563"/>
                  </a:lnTo>
                  <a:cubicBezTo>
                    <a:pt x="67063" y="41543"/>
                    <a:pt x="66655" y="41536"/>
                    <a:pt x="66241" y="41536"/>
                  </a:cubicBezTo>
                  <a:cubicBezTo>
                    <a:pt x="65415" y="41536"/>
                    <a:pt x="64571" y="41563"/>
                    <a:pt x="64348" y="41563"/>
                  </a:cubicBezTo>
                  <a:lnTo>
                    <a:pt x="65442" y="41594"/>
                  </a:lnTo>
                  <a:cubicBezTo>
                    <a:pt x="64667" y="41601"/>
                    <a:pt x="63850" y="41603"/>
                    <a:pt x="63014" y="41603"/>
                  </a:cubicBezTo>
                  <a:cubicBezTo>
                    <a:pt x="62178" y="41603"/>
                    <a:pt x="61323" y="41601"/>
                    <a:pt x="60472" y="41601"/>
                  </a:cubicBezTo>
                  <a:cubicBezTo>
                    <a:pt x="58770" y="41601"/>
                    <a:pt x="57083" y="41609"/>
                    <a:pt x="55594" y="41654"/>
                  </a:cubicBezTo>
                  <a:lnTo>
                    <a:pt x="55837" y="41685"/>
                  </a:lnTo>
                  <a:cubicBezTo>
                    <a:pt x="55241" y="41701"/>
                    <a:pt x="54832" y="41706"/>
                    <a:pt x="54507" y="41706"/>
                  </a:cubicBezTo>
                  <a:cubicBezTo>
                    <a:pt x="53779" y="41706"/>
                    <a:pt x="53479" y="41678"/>
                    <a:pt x="52446" y="41678"/>
                  </a:cubicBezTo>
                  <a:cubicBezTo>
                    <a:pt x="52182" y="41678"/>
                    <a:pt x="51870" y="41680"/>
                    <a:pt x="51490" y="41685"/>
                  </a:cubicBezTo>
                  <a:lnTo>
                    <a:pt x="51582" y="41685"/>
                  </a:lnTo>
                  <a:cubicBezTo>
                    <a:pt x="51095" y="41715"/>
                    <a:pt x="50427" y="41715"/>
                    <a:pt x="49727" y="41715"/>
                  </a:cubicBezTo>
                  <a:cubicBezTo>
                    <a:pt x="50366" y="41685"/>
                    <a:pt x="48542" y="41654"/>
                    <a:pt x="49393" y="41594"/>
                  </a:cubicBezTo>
                  <a:lnTo>
                    <a:pt x="49393" y="41594"/>
                  </a:lnTo>
                  <a:cubicBezTo>
                    <a:pt x="46901" y="41654"/>
                    <a:pt x="48147" y="41654"/>
                    <a:pt x="46536" y="41776"/>
                  </a:cubicBezTo>
                  <a:lnTo>
                    <a:pt x="46141" y="41715"/>
                  </a:lnTo>
                  <a:cubicBezTo>
                    <a:pt x="45594" y="41776"/>
                    <a:pt x="45563" y="41806"/>
                    <a:pt x="44287" y="41806"/>
                  </a:cubicBezTo>
                  <a:cubicBezTo>
                    <a:pt x="45320" y="41776"/>
                    <a:pt x="43496" y="41715"/>
                    <a:pt x="44651" y="41654"/>
                  </a:cubicBezTo>
                  <a:cubicBezTo>
                    <a:pt x="44081" y="41628"/>
                    <a:pt x="43574" y="41619"/>
                    <a:pt x="43117" y="41619"/>
                  </a:cubicBezTo>
                  <a:cubicBezTo>
                    <a:pt x="42100" y="41619"/>
                    <a:pt x="41334" y="41664"/>
                    <a:pt x="40670" y="41664"/>
                  </a:cubicBezTo>
                  <a:cubicBezTo>
                    <a:pt x="40268" y="41664"/>
                    <a:pt x="39904" y="41647"/>
                    <a:pt x="39545" y="41594"/>
                  </a:cubicBezTo>
                  <a:lnTo>
                    <a:pt x="39545" y="41594"/>
                  </a:lnTo>
                  <a:cubicBezTo>
                    <a:pt x="38882" y="41696"/>
                    <a:pt x="39673" y="41712"/>
                    <a:pt x="40382" y="41712"/>
                  </a:cubicBezTo>
                  <a:cubicBezTo>
                    <a:pt x="40721" y="41712"/>
                    <a:pt x="41040" y="41708"/>
                    <a:pt x="41175" y="41708"/>
                  </a:cubicBezTo>
                  <a:cubicBezTo>
                    <a:pt x="41263" y="41708"/>
                    <a:pt x="41273" y="41710"/>
                    <a:pt x="41156" y="41715"/>
                  </a:cubicBezTo>
                  <a:cubicBezTo>
                    <a:pt x="41703" y="41776"/>
                    <a:pt x="40153" y="41837"/>
                    <a:pt x="39332" y="41837"/>
                  </a:cubicBezTo>
                  <a:cubicBezTo>
                    <a:pt x="38511" y="41837"/>
                    <a:pt x="37904" y="41624"/>
                    <a:pt x="35806" y="41624"/>
                  </a:cubicBezTo>
                  <a:lnTo>
                    <a:pt x="36232" y="41624"/>
                  </a:lnTo>
                  <a:cubicBezTo>
                    <a:pt x="36113" y="41619"/>
                    <a:pt x="35995" y="41618"/>
                    <a:pt x="35878" y="41618"/>
                  </a:cubicBezTo>
                  <a:cubicBezTo>
                    <a:pt x="35420" y="41618"/>
                    <a:pt x="34967" y="41645"/>
                    <a:pt x="34458" y="41645"/>
                  </a:cubicBezTo>
                  <a:cubicBezTo>
                    <a:pt x="34232" y="41645"/>
                    <a:pt x="33994" y="41640"/>
                    <a:pt x="33739" y="41624"/>
                  </a:cubicBezTo>
                  <a:cubicBezTo>
                    <a:pt x="33557" y="41654"/>
                    <a:pt x="33358" y="41661"/>
                    <a:pt x="33166" y="41661"/>
                  </a:cubicBezTo>
                  <a:cubicBezTo>
                    <a:pt x="33013" y="41661"/>
                    <a:pt x="32865" y="41657"/>
                    <a:pt x="32735" y="41657"/>
                  </a:cubicBezTo>
                  <a:cubicBezTo>
                    <a:pt x="32539" y="41657"/>
                    <a:pt x="32384" y="41667"/>
                    <a:pt x="32311" y="41715"/>
                  </a:cubicBezTo>
                  <a:lnTo>
                    <a:pt x="34256" y="41685"/>
                  </a:lnTo>
                  <a:lnTo>
                    <a:pt x="34256" y="41685"/>
                  </a:lnTo>
                  <a:cubicBezTo>
                    <a:pt x="33341" y="41710"/>
                    <a:pt x="32469" y="41821"/>
                    <a:pt x="31160" y="41821"/>
                  </a:cubicBezTo>
                  <a:cubicBezTo>
                    <a:pt x="30903" y="41821"/>
                    <a:pt x="30629" y="41816"/>
                    <a:pt x="30335" y="41806"/>
                  </a:cubicBezTo>
                  <a:cubicBezTo>
                    <a:pt x="30457" y="41776"/>
                    <a:pt x="31004" y="41746"/>
                    <a:pt x="31368" y="41715"/>
                  </a:cubicBezTo>
                  <a:cubicBezTo>
                    <a:pt x="31259" y="41709"/>
                    <a:pt x="31151" y="41706"/>
                    <a:pt x="31044" y="41706"/>
                  </a:cubicBezTo>
                  <a:cubicBezTo>
                    <a:pt x="30751" y="41706"/>
                    <a:pt x="30461" y="41724"/>
                    <a:pt x="30158" y="41724"/>
                  </a:cubicBezTo>
                  <a:cubicBezTo>
                    <a:pt x="30047" y="41724"/>
                    <a:pt x="29934" y="41722"/>
                    <a:pt x="29818" y="41715"/>
                  </a:cubicBezTo>
                  <a:cubicBezTo>
                    <a:pt x="29970" y="41594"/>
                    <a:pt x="32159" y="41685"/>
                    <a:pt x="33344" y="41594"/>
                  </a:cubicBezTo>
                  <a:cubicBezTo>
                    <a:pt x="33240" y="41583"/>
                    <a:pt x="33102" y="41579"/>
                    <a:pt x="32949" y="41579"/>
                  </a:cubicBezTo>
                  <a:cubicBezTo>
                    <a:pt x="32508" y="41579"/>
                    <a:pt x="31943" y="41612"/>
                    <a:pt x="31700" y="41612"/>
                  </a:cubicBezTo>
                  <a:cubicBezTo>
                    <a:pt x="31557" y="41612"/>
                    <a:pt x="31527" y="41600"/>
                    <a:pt x="31703" y="41563"/>
                  </a:cubicBezTo>
                  <a:lnTo>
                    <a:pt x="31703" y="41563"/>
                  </a:lnTo>
                  <a:cubicBezTo>
                    <a:pt x="31419" y="41614"/>
                    <a:pt x="31095" y="41627"/>
                    <a:pt x="30736" y="41627"/>
                  </a:cubicBezTo>
                  <a:cubicBezTo>
                    <a:pt x="30325" y="41627"/>
                    <a:pt x="29869" y="41610"/>
                    <a:pt x="29376" y="41610"/>
                  </a:cubicBezTo>
                  <a:cubicBezTo>
                    <a:pt x="29006" y="41610"/>
                    <a:pt x="28615" y="41620"/>
                    <a:pt x="28207" y="41654"/>
                  </a:cubicBezTo>
                  <a:lnTo>
                    <a:pt x="28299" y="41594"/>
                  </a:lnTo>
                  <a:cubicBezTo>
                    <a:pt x="28086" y="41594"/>
                    <a:pt x="27599" y="41624"/>
                    <a:pt x="27174" y="41624"/>
                  </a:cubicBezTo>
                  <a:lnTo>
                    <a:pt x="27934" y="41533"/>
                  </a:lnTo>
                  <a:lnTo>
                    <a:pt x="27934" y="41533"/>
                  </a:lnTo>
                  <a:cubicBezTo>
                    <a:pt x="27661" y="41554"/>
                    <a:pt x="27393" y="41562"/>
                    <a:pt x="27128" y="41562"/>
                  </a:cubicBezTo>
                  <a:cubicBezTo>
                    <a:pt x="26379" y="41562"/>
                    <a:pt x="25657" y="41498"/>
                    <a:pt x="24927" y="41498"/>
                  </a:cubicBezTo>
                  <a:cubicBezTo>
                    <a:pt x="24825" y="41498"/>
                    <a:pt x="24723" y="41500"/>
                    <a:pt x="24621" y="41502"/>
                  </a:cubicBezTo>
                  <a:cubicBezTo>
                    <a:pt x="26931" y="41502"/>
                    <a:pt x="25137" y="41594"/>
                    <a:pt x="26110" y="41654"/>
                  </a:cubicBezTo>
                  <a:cubicBezTo>
                    <a:pt x="25699" y="41668"/>
                    <a:pt x="25372" y="41673"/>
                    <a:pt x="25104" y="41673"/>
                  </a:cubicBezTo>
                  <a:cubicBezTo>
                    <a:pt x="23656" y="41673"/>
                    <a:pt x="23936" y="41511"/>
                    <a:pt x="21946" y="41501"/>
                  </a:cubicBezTo>
                  <a:lnTo>
                    <a:pt x="21946" y="41501"/>
                  </a:lnTo>
                  <a:cubicBezTo>
                    <a:pt x="22335" y="41514"/>
                    <a:pt x="22635" y="41544"/>
                    <a:pt x="22219" y="41563"/>
                  </a:cubicBezTo>
                  <a:cubicBezTo>
                    <a:pt x="21611" y="41563"/>
                    <a:pt x="20791" y="41533"/>
                    <a:pt x="20426" y="41502"/>
                  </a:cubicBezTo>
                  <a:cubicBezTo>
                    <a:pt x="18298" y="41502"/>
                    <a:pt x="20760" y="41563"/>
                    <a:pt x="19849" y="41624"/>
                  </a:cubicBezTo>
                  <a:cubicBezTo>
                    <a:pt x="19656" y="41600"/>
                    <a:pt x="19493" y="41591"/>
                    <a:pt x="19340" y="41591"/>
                  </a:cubicBezTo>
                  <a:cubicBezTo>
                    <a:pt x="18914" y="41591"/>
                    <a:pt x="18566" y="41662"/>
                    <a:pt x="17873" y="41685"/>
                  </a:cubicBezTo>
                  <a:lnTo>
                    <a:pt x="17873" y="41594"/>
                  </a:lnTo>
                  <a:cubicBezTo>
                    <a:pt x="17683" y="41591"/>
                    <a:pt x="17519" y="41590"/>
                    <a:pt x="17377" y="41590"/>
                  </a:cubicBezTo>
                  <a:cubicBezTo>
                    <a:pt x="15960" y="41590"/>
                    <a:pt x="16710" y="41697"/>
                    <a:pt x="15770" y="41697"/>
                  </a:cubicBezTo>
                  <a:cubicBezTo>
                    <a:pt x="15596" y="41697"/>
                    <a:pt x="15362" y="41694"/>
                    <a:pt x="15046" y="41685"/>
                  </a:cubicBezTo>
                  <a:lnTo>
                    <a:pt x="15988" y="41594"/>
                  </a:lnTo>
                  <a:lnTo>
                    <a:pt x="14833" y="41624"/>
                  </a:lnTo>
                  <a:lnTo>
                    <a:pt x="15076" y="41533"/>
                  </a:lnTo>
                  <a:lnTo>
                    <a:pt x="15076" y="41533"/>
                  </a:lnTo>
                  <a:cubicBezTo>
                    <a:pt x="14346" y="41568"/>
                    <a:pt x="13919" y="41583"/>
                    <a:pt x="13445" y="41583"/>
                  </a:cubicBezTo>
                  <a:cubicBezTo>
                    <a:pt x="13111" y="41583"/>
                    <a:pt x="12753" y="41576"/>
                    <a:pt x="12250" y="41563"/>
                  </a:cubicBezTo>
                  <a:lnTo>
                    <a:pt x="12250" y="41563"/>
                  </a:lnTo>
                  <a:cubicBezTo>
                    <a:pt x="12523" y="41624"/>
                    <a:pt x="12098" y="41685"/>
                    <a:pt x="11034" y="41685"/>
                  </a:cubicBezTo>
                  <a:cubicBezTo>
                    <a:pt x="10304" y="41654"/>
                    <a:pt x="11429" y="41624"/>
                    <a:pt x="9909" y="41624"/>
                  </a:cubicBezTo>
                  <a:cubicBezTo>
                    <a:pt x="10140" y="41603"/>
                    <a:pt x="10399" y="41568"/>
                    <a:pt x="10748" y="41568"/>
                  </a:cubicBezTo>
                  <a:cubicBezTo>
                    <a:pt x="10904" y="41568"/>
                    <a:pt x="11079" y="41575"/>
                    <a:pt x="11277" y="41594"/>
                  </a:cubicBezTo>
                  <a:cubicBezTo>
                    <a:pt x="11368" y="41563"/>
                    <a:pt x="11642" y="41563"/>
                    <a:pt x="11702" y="41533"/>
                  </a:cubicBezTo>
                  <a:cubicBezTo>
                    <a:pt x="11439" y="41513"/>
                    <a:pt x="11132" y="41506"/>
                    <a:pt x="10819" y="41506"/>
                  </a:cubicBezTo>
                  <a:cubicBezTo>
                    <a:pt x="10193" y="41506"/>
                    <a:pt x="9544" y="41533"/>
                    <a:pt x="9180" y="41533"/>
                  </a:cubicBezTo>
                  <a:lnTo>
                    <a:pt x="9757" y="41533"/>
                  </a:lnTo>
                  <a:lnTo>
                    <a:pt x="7569" y="41654"/>
                  </a:lnTo>
                  <a:cubicBezTo>
                    <a:pt x="7234" y="41624"/>
                    <a:pt x="7508" y="41594"/>
                    <a:pt x="7781" y="41563"/>
                  </a:cubicBezTo>
                  <a:cubicBezTo>
                    <a:pt x="7325" y="41563"/>
                    <a:pt x="7022" y="41624"/>
                    <a:pt x="6353" y="41624"/>
                  </a:cubicBezTo>
                  <a:cubicBezTo>
                    <a:pt x="6535" y="41563"/>
                    <a:pt x="6474" y="41502"/>
                    <a:pt x="7417" y="41472"/>
                  </a:cubicBezTo>
                  <a:lnTo>
                    <a:pt x="7417" y="41472"/>
                  </a:lnTo>
                  <a:lnTo>
                    <a:pt x="5319" y="41533"/>
                  </a:lnTo>
                  <a:cubicBezTo>
                    <a:pt x="5167" y="41502"/>
                    <a:pt x="4256" y="41472"/>
                    <a:pt x="4529" y="41442"/>
                  </a:cubicBezTo>
                  <a:cubicBezTo>
                    <a:pt x="4351" y="41433"/>
                    <a:pt x="4165" y="41429"/>
                    <a:pt x="3972" y="41429"/>
                  </a:cubicBezTo>
                  <a:cubicBezTo>
                    <a:pt x="3506" y="41429"/>
                    <a:pt x="2999" y="41451"/>
                    <a:pt x="2462" y="41472"/>
                  </a:cubicBezTo>
                  <a:cubicBezTo>
                    <a:pt x="2280" y="41472"/>
                    <a:pt x="2067" y="41502"/>
                    <a:pt x="1885" y="41502"/>
                  </a:cubicBezTo>
                  <a:lnTo>
                    <a:pt x="1398" y="41502"/>
                  </a:lnTo>
                  <a:cubicBezTo>
                    <a:pt x="1155" y="41442"/>
                    <a:pt x="942" y="41229"/>
                    <a:pt x="912" y="40986"/>
                  </a:cubicBezTo>
                  <a:cubicBezTo>
                    <a:pt x="882" y="40955"/>
                    <a:pt x="882" y="40925"/>
                    <a:pt x="851" y="40864"/>
                  </a:cubicBezTo>
                  <a:cubicBezTo>
                    <a:pt x="851" y="40834"/>
                    <a:pt x="851" y="40834"/>
                    <a:pt x="851" y="40773"/>
                  </a:cubicBezTo>
                  <a:cubicBezTo>
                    <a:pt x="851" y="40682"/>
                    <a:pt x="851" y="40621"/>
                    <a:pt x="851" y="40530"/>
                  </a:cubicBezTo>
                  <a:cubicBezTo>
                    <a:pt x="851" y="39101"/>
                    <a:pt x="912" y="37825"/>
                    <a:pt x="851" y="36092"/>
                  </a:cubicBezTo>
                  <a:lnTo>
                    <a:pt x="942" y="35119"/>
                  </a:lnTo>
                  <a:cubicBezTo>
                    <a:pt x="936" y="34821"/>
                    <a:pt x="926" y="34721"/>
                    <a:pt x="914" y="34721"/>
                  </a:cubicBezTo>
                  <a:cubicBezTo>
                    <a:pt x="890" y="34721"/>
                    <a:pt x="858" y="35133"/>
                    <a:pt x="825" y="35133"/>
                  </a:cubicBezTo>
                  <a:cubicBezTo>
                    <a:pt x="802" y="35133"/>
                    <a:pt x="780" y="34924"/>
                    <a:pt x="760" y="34207"/>
                  </a:cubicBezTo>
                  <a:cubicBezTo>
                    <a:pt x="743" y="33327"/>
                    <a:pt x="773" y="33239"/>
                    <a:pt x="809" y="33239"/>
                  </a:cubicBezTo>
                  <a:cubicBezTo>
                    <a:pt x="817" y="33239"/>
                    <a:pt x="827" y="33244"/>
                    <a:pt x="836" y="33244"/>
                  </a:cubicBezTo>
                  <a:cubicBezTo>
                    <a:pt x="855" y="33244"/>
                    <a:pt x="872" y="33218"/>
                    <a:pt x="882" y="33052"/>
                  </a:cubicBezTo>
                  <a:cubicBezTo>
                    <a:pt x="851" y="32262"/>
                    <a:pt x="730" y="30894"/>
                    <a:pt x="821" y="29435"/>
                  </a:cubicBezTo>
                  <a:lnTo>
                    <a:pt x="821" y="29435"/>
                  </a:lnTo>
                  <a:cubicBezTo>
                    <a:pt x="851" y="29922"/>
                    <a:pt x="821" y="30317"/>
                    <a:pt x="821" y="30742"/>
                  </a:cubicBezTo>
                  <a:lnTo>
                    <a:pt x="882" y="29648"/>
                  </a:lnTo>
                  <a:cubicBezTo>
                    <a:pt x="968" y="30594"/>
                    <a:pt x="962" y="31358"/>
                    <a:pt x="984" y="31358"/>
                  </a:cubicBezTo>
                  <a:cubicBezTo>
                    <a:pt x="993" y="31358"/>
                    <a:pt x="1007" y="31227"/>
                    <a:pt x="1034" y="30925"/>
                  </a:cubicBezTo>
                  <a:cubicBezTo>
                    <a:pt x="821" y="30742"/>
                    <a:pt x="1003" y="26609"/>
                    <a:pt x="821" y="26457"/>
                  </a:cubicBezTo>
                  <a:lnTo>
                    <a:pt x="851" y="25727"/>
                  </a:lnTo>
                  <a:cubicBezTo>
                    <a:pt x="851" y="25940"/>
                    <a:pt x="851" y="25970"/>
                    <a:pt x="851" y="26153"/>
                  </a:cubicBezTo>
                  <a:cubicBezTo>
                    <a:pt x="973" y="24754"/>
                    <a:pt x="699" y="25119"/>
                    <a:pt x="730" y="23265"/>
                  </a:cubicBezTo>
                  <a:cubicBezTo>
                    <a:pt x="752" y="22805"/>
                    <a:pt x="773" y="22455"/>
                    <a:pt x="795" y="22455"/>
                  </a:cubicBezTo>
                  <a:cubicBezTo>
                    <a:pt x="804" y="22455"/>
                    <a:pt x="812" y="22508"/>
                    <a:pt x="821" y="22627"/>
                  </a:cubicBezTo>
                  <a:lnTo>
                    <a:pt x="760" y="21198"/>
                  </a:lnTo>
                  <a:cubicBezTo>
                    <a:pt x="760" y="21026"/>
                    <a:pt x="766" y="20946"/>
                    <a:pt x="772" y="20946"/>
                  </a:cubicBezTo>
                  <a:cubicBezTo>
                    <a:pt x="781" y="20946"/>
                    <a:pt x="790" y="21080"/>
                    <a:pt x="790" y="21320"/>
                  </a:cubicBezTo>
                  <a:lnTo>
                    <a:pt x="790" y="19162"/>
                  </a:lnTo>
                  <a:cubicBezTo>
                    <a:pt x="760" y="18858"/>
                    <a:pt x="699" y="18128"/>
                    <a:pt x="669" y="17794"/>
                  </a:cubicBezTo>
                  <a:cubicBezTo>
                    <a:pt x="677" y="17654"/>
                    <a:pt x="682" y="17604"/>
                    <a:pt x="687" y="17604"/>
                  </a:cubicBezTo>
                  <a:cubicBezTo>
                    <a:pt x="700" y="17604"/>
                    <a:pt x="706" y="17958"/>
                    <a:pt x="724" y="17958"/>
                  </a:cubicBezTo>
                  <a:cubicBezTo>
                    <a:pt x="725" y="17958"/>
                    <a:pt x="727" y="17954"/>
                    <a:pt x="730" y="17946"/>
                  </a:cubicBezTo>
                  <a:lnTo>
                    <a:pt x="669" y="16730"/>
                  </a:lnTo>
                  <a:cubicBezTo>
                    <a:pt x="680" y="16642"/>
                    <a:pt x="691" y="16602"/>
                    <a:pt x="702" y="16602"/>
                  </a:cubicBezTo>
                  <a:cubicBezTo>
                    <a:pt x="750" y="16602"/>
                    <a:pt x="790" y="17396"/>
                    <a:pt x="790" y="18067"/>
                  </a:cubicBezTo>
                  <a:cubicBezTo>
                    <a:pt x="973" y="16943"/>
                    <a:pt x="730" y="17064"/>
                    <a:pt x="851" y="14663"/>
                  </a:cubicBezTo>
                  <a:lnTo>
                    <a:pt x="851" y="14663"/>
                  </a:lnTo>
                  <a:lnTo>
                    <a:pt x="882" y="15788"/>
                  </a:lnTo>
                  <a:cubicBezTo>
                    <a:pt x="1003" y="15058"/>
                    <a:pt x="942" y="14177"/>
                    <a:pt x="1034" y="12900"/>
                  </a:cubicBezTo>
                  <a:lnTo>
                    <a:pt x="1034" y="12900"/>
                  </a:lnTo>
                  <a:cubicBezTo>
                    <a:pt x="986" y="13137"/>
                    <a:pt x="902" y="14551"/>
                    <a:pt x="838" y="14551"/>
                  </a:cubicBezTo>
                  <a:cubicBezTo>
                    <a:pt x="820" y="14551"/>
                    <a:pt x="804" y="14436"/>
                    <a:pt x="790" y="14146"/>
                  </a:cubicBezTo>
                  <a:cubicBezTo>
                    <a:pt x="790" y="13782"/>
                    <a:pt x="821" y="13295"/>
                    <a:pt x="760" y="12596"/>
                  </a:cubicBezTo>
                  <a:cubicBezTo>
                    <a:pt x="851" y="12596"/>
                    <a:pt x="821" y="11897"/>
                    <a:pt x="821" y="11046"/>
                  </a:cubicBezTo>
                  <a:lnTo>
                    <a:pt x="821" y="11046"/>
                  </a:lnTo>
                  <a:lnTo>
                    <a:pt x="912" y="11107"/>
                  </a:lnTo>
                  <a:cubicBezTo>
                    <a:pt x="882" y="10165"/>
                    <a:pt x="851" y="10256"/>
                    <a:pt x="790" y="9709"/>
                  </a:cubicBezTo>
                  <a:cubicBezTo>
                    <a:pt x="790" y="8675"/>
                    <a:pt x="882" y="8462"/>
                    <a:pt x="942" y="8219"/>
                  </a:cubicBezTo>
                  <a:cubicBezTo>
                    <a:pt x="950" y="7796"/>
                    <a:pt x="946" y="7659"/>
                    <a:pt x="935" y="7659"/>
                  </a:cubicBezTo>
                  <a:cubicBezTo>
                    <a:pt x="916" y="7659"/>
                    <a:pt x="873" y="8120"/>
                    <a:pt x="838" y="8120"/>
                  </a:cubicBezTo>
                  <a:cubicBezTo>
                    <a:pt x="817" y="8120"/>
                    <a:pt x="799" y="7949"/>
                    <a:pt x="790" y="7399"/>
                  </a:cubicBezTo>
                  <a:cubicBezTo>
                    <a:pt x="851" y="6000"/>
                    <a:pt x="790" y="5028"/>
                    <a:pt x="730" y="3386"/>
                  </a:cubicBezTo>
                  <a:cubicBezTo>
                    <a:pt x="749" y="3083"/>
                    <a:pt x="762" y="2987"/>
                    <a:pt x="772" y="2987"/>
                  </a:cubicBezTo>
                  <a:cubicBezTo>
                    <a:pt x="789" y="2987"/>
                    <a:pt x="796" y="3278"/>
                    <a:pt x="809" y="3278"/>
                  </a:cubicBezTo>
                  <a:cubicBezTo>
                    <a:pt x="813" y="3278"/>
                    <a:pt x="816" y="3257"/>
                    <a:pt x="821" y="3204"/>
                  </a:cubicBezTo>
                  <a:lnTo>
                    <a:pt x="760" y="2353"/>
                  </a:lnTo>
                  <a:cubicBezTo>
                    <a:pt x="760" y="2247"/>
                    <a:pt x="768" y="2216"/>
                    <a:pt x="775" y="2216"/>
                  </a:cubicBezTo>
                  <a:cubicBezTo>
                    <a:pt x="781" y="2216"/>
                    <a:pt x="787" y="2235"/>
                    <a:pt x="789" y="2251"/>
                  </a:cubicBezTo>
                  <a:lnTo>
                    <a:pt x="789" y="2251"/>
                  </a:lnTo>
                  <a:cubicBezTo>
                    <a:pt x="760" y="1896"/>
                    <a:pt x="760" y="1866"/>
                    <a:pt x="730" y="1806"/>
                  </a:cubicBezTo>
                  <a:cubicBezTo>
                    <a:pt x="730" y="1775"/>
                    <a:pt x="699" y="1715"/>
                    <a:pt x="699" y="1623"/>
                  </a:cubicBezTo>
                  <a:cubicBezTo>
                    <a:pt x="699" y="1532"/>
                    <a:pt x="699" y="1411"/>
                    <a:pt x="790" y="1198"/>
                  </a:cubicBezTo>
                  <a:cubicBezTo>
                    <a:pt x="790" y="1137"/>
                    <a:pt x="882" y="985"/>
                    <a:pt x="1064" y="864"/>
                  </a:cubicBezTo>
                  <a:cubicBezTo>
                    <a:pt x="1155" y="803"/>
                    <a:pt x="1277" y="772"/>
                    <a:pt x="1398" y="742"/>
                  </a:cubicBezTo>
                  <a:lnTo>
                    <a:pt x="1854" y="742"/>
                  </a:lnTo>
                  <a:cubicBezTo>
                    <a:pt x="2358" y="763"/>
                    <a:pt x="2919" y="798"/>
                    <a:pt x="3448" y="798"/>
                  </a:cubicBezTo>
                  <a:cubicBezTo>
                    <a:pt x="3686" y="798"/>
                    <a:pt x="3917" y="791"/>
                    <a:pt x="4134" y="772"/>
                  </a:cubicBezTo>
                  <a:lnTo>
                    <a:pt x="4134" y="772"/>
                  </a:lnTo>
                  <a:cubicBezTo>
                    <a:pt x="4468" y="803"/>
                    <a:pt x="3952" y="833"/>
                    <a:pt x="4073" y="864"/>
                  </a:cubicBezTo>
                  <a:cubicBezTo>
                    <a:pt x="5988" y="772"/>
                    <a:pt x="5714" y="803"/>
                    <a:pt x="7295" y="681"/>
                  </a:cubicBezTo>
                  <a:lnTo>
                    <a:pt x="8632" y="772"/>
                  </a:lnTo>
                  <a:cubicBezTo>
                    <a:pt x="7660" y="681"/>
                    <a:pt x="8906" y="590"/>
                    <a:pt x="10031" y="529"/>
                  </a:cubicBezTo>
                  <a:cubicBezTo>
                    <a:pt x="9666" y="499"/>
                    <a:pt x="9362" y="468"/>
                    <a:pt x="9180" y="438"/>
                  </a:cubicBezTo>
                  <a:lnTo>
                    <a:pt x="10943" y="408"/>
                  </a:lnTo>
                  <a:cubicBezTo>
                    <a:pt x="11135" y="408"/>
                    <a:pt x="11004" y="433"/>
                    <a:pt x="10751" y="482"/>
                  </a:cubicBezTo>
                  <a:lnTo>
                    <a:pt x="10751" y="482"/>
                  </a:lnTo>
                  <a:cubicBezTo>
                    <a:pt x="10844" y="468"/>
                    <a:pt x="10933" y="468"/>
                    <a:pt x="11003" y="468"/>
                  </a:cubicBezTo>
                  <a:cubicBezTo>
                    <a:pt x="11642" y="499"/>
                    <a:pt x="11307" y="560"/>
                    <a:pt x="10851" y="620"/>
                  </a:cubicBezTo>
                  <a:cubicBezTo>
                    <a:pt x="10639" y="590"/>
                    <a:pt x="10426" y="560"/>
                    <a:pt x="10213" y="560"/>
                  </a:cubicBezTo>
                  <a:cubicBezTo>
                    <a:pt x="9788" y="620"/>
                    <a:pt x="9392" y="681"/>
                    <a:pt x="9484" y="742"/>
                  </a:cubicBezTo>
                  <a:cubicBezTo>
                    <a:pt x="9575" y="712"/>
                    <a:pt x="9818" y="712"/>
                    <a:pt x="10061" y="712"/>
                  </a:cubicBezTo>
                  <a:cubicBezTo>
                    <a:pt x="9940" y="712"/>
                    <a:pt x="9848" y="742"/>
                    <a:pt x="9909" y="742"/>
                  </a:cubicBezTo>
                  <a:cubicBezTo>
                    <a:pt x="9970" y="742"/>
                    <a:pt x="10152" y="742"/>
                    <a:pt x="10456" y="712"/>
                  </a:cubicBezTo>
                  <a:lnTo>
                    <a:pt x="10851" y="803"/>
                  </a:lnTo>
                  <a:lnTo>
                    <a:pt x="10943" y="772"/>
                  </a:lnTo>
                  <a:lnTo>
                    <a:pt x="13253" y="833"/>
                  </a:lnTo>
                  <a:cubicBezTo>
                    <a:pt x="14924" y="742"/>
                    <a:pt x="16353" y="560"/>
                    <a:pt x="18967" y="529"/>
                  </a:cubicBezTo>
                  <a:lnTo>
                    <a:pt x="18967" y="529"/>
                  </a:lnTo>
                  <a:cubicBezTo>
                    <a:pt x="18329" y="590"/>
                    <a:pt x="18845" y="651"/>
                    <a:pt x="18785" y="742"/>
                  </a:cubicBezTo>
                  <a:cubicBezTo>
                    <a:pt x="18619" y="720"/>
                    <a:pt x="18420" y="712"/>
                    <a:pt x="18194" y="712"/>
                  </a:cubicBezTo>
                  <a:cubicBezTo>
                    <a:pt x="17554" y="712"/>
                    <a:pt x="16698" y="776"/>
                    <a:pt x="15793" y="776"/>
                  </a:cubicBezTo>
                  <a:cubicBezTo>
                    <a:pt x="15752" y="776"/>
                    <a:pt x="15711" y="776"/>
                    <a:pt x="15671" y="776"/>
                  </a:cubicBezTo>
                  <a:lnTo>
                    <a:pt x="15671" y="776"/>
                  </a:lnTo>
                  <a:cubicBezTo>
                    <a:pt x="16009" y="787"/>
                    <a:pt x="15957" y="822"/>
                    <a:pt x="15837" y="831"/>
                  </a:cubicBezTo>
                  <a:lnTo>
                    <a:pt x="15837" y="831"/>
                  </a:lnTo>
                  <a:lnTo>
                    <a:pt x="18207" y="742"/>
                  </a:lnTo>
                  <a:lnTo>
                    <a:pt x="18207" y="742"/>
                  </a:lnTo>
                  <a:cubicBezTo>
                    <a:pt x="18146" y="833"/>
                    <a:pt x="18724" y="803"/>
                    <a:pt x="19362" y="833"/>
                  </a:cubicBezTo>
                  <a:cubicBezTo>
                    <a:pt x="18876" y="681"/>
                    <a:pt x="21156" y="742"/>
                    <a:pt x="22159" y="681"/>
                  </a:cubicBezTo>
                  <a:lnTo>
                    <a:pt x="22159" y="681"/>
                  </a:lnTo>
                  <a:cubicBezTo>
                    <a:pt x="22208" y="731"/>
                    <a:pt x="22055" y="780"/>
                    <a:pt x="21336" y="780"/>
                  </a:cubicBezTo>
                  <a:cubicBezTo>
                    <a:pt x="21174" y="780"/>
                    <a:pt x="20983" y="778"/>
                    <a:pt x="20760" y="772"/>
                  </a:cubicBezTo>
                  <a:lnTo>
                    <a:pt x="20760" y="772"/>
                  </a:lnTo>
                  <a:cubicBezTo>
                    <a:pt x="21011" y="795"/>
                    <a:pt x="21229" y="804"/>
                    <a:pt x="21426" y="804"/>
                  </a:cubicBezTo>
                  <a:cubicBezTo>
                    <a:pt x="22123" y="804"/>
                    <a:pt x="22558" y="693"/>
                    <a:pt x="23274" y="693"/>
                  </a:cubicBezTo>
                  <a:cubicBezTo>
                    <a:pt x="23385" y="693"/>
                    <a:pt x="23503" y="695"/>
                    <a:pt x="23629" y="701"/>
                  </a:cubicBezTo>
                  <a:lnTo>
                    <a:pt x="23629" y="701"/>
                  </a:lnTo>
                  <a:cubicBezTo>
                    <a:pt x="23727" y="700"/>
                    <a:pt x="23830" y="700"/>
                    <a:pt x="23935" y="700"/>
                  </a:cubicBezTo>
                  <a:cubicBezTo>
                    <a:pt x="24669" y="700"/>
                    <a:pt x="25487" y="728"/>
                    <a:pt x="25198" y="772"/>
                  </a:cubicBezTo>
                  <a:lnTo>
                    <a:pt x="25198" y="772"/>
                  </a:lnTo>
                  <a:cubicBezTo>
                    <a:pt x="27228" y="772"/>
                    <a:pt x="30865" y="765"/>
                    <a:pt x="31125" y="620"/>
                  </a:cubicBezTo>
                  <a:lnTo>
                    <a:pt x="31125" y="620"/>
                  </a:lnTo>
                  <a:cubicBezTo>
                    <a:pt x="31156" y="651"/>
                    <a:pt x="30882" y="772"/>
                    <a:pt x="30761" y="803"/>
                  </a:cubicBezTo>
                  <a:lnTo>
                    <a:pt x="34256" y="377"/>
                  </a:lnTo>
                  <a:lnTo>
                    <a:pt x="34256" y="377"/>
                  </a:lnTo>
                  <a:cubicBezTo>
                    <a:pt x="33922" y="499"/>
                    <a:pt x="35107" y="742"/>
                    <a:pt x="33496" y="803"/>
                  </a:cubicBezTo>
                  <a:cubicBezTo>
                    <a:pt x="33759" y="820"/>
                    <a:pt x="34063" y="838"/>
                    <a:pt x="34460" y="838"/>
                  </a:cubicBezTo>
                  <a:cubicBezTo>
                    <a:pt x="34751" y="838"/>
                    <a:pt x="35091" y="828"/>
                    <a:pt x="35502" y="803"/>
                  </a:cubicBezTo>
                  <a:cubicBezTo>
                    <a:pt x="35198" y="803"/>
                    <a:pt x="34712" y="651"/>
                    <a:pt x="35168" y="651"/>
                  </a:cubicBezTo>
                  <a:cubicBezTo>
                    <a:pt x="36353" y="772"/>
                    <a:pt x="35989" y="712"/>
                    <a:pt x="37448" y="803"/>
                  </a:cubicBezTo>
                  <a:cubicBezTo>
                    <a:pt x="36961" y="772"/>
                    <a:pt x="37508" y="620"/>
                    <a:pt x="38268" y="620"/>
                  </a:cubicBezTo>
                  <a:cubicBezTo>
                    <a:pt x="38162" y="647"/>
                    <a:pt x="38287" y="766"/>
                    <a:pt x="38140" y="796"/>
                  </a:cubicBezTo>
                  <a:lnTo>
                    <a:pt x="38140" y="796"/>
                  </a:lnTo>
                  <a:lnTo>
                    <a:pt x="39841" y="656"/>
                  </a:lnTo>
                  <a:lnTo>
                    <a:pt x="39841" y="656"/>
                  </a:lnTo>
                  <a:cubicBezTo>
                    <a:pt x="39495" y="691"/>
                    <a:pt x="39842" y="776"/>
                    <a:pt x="40244" y="833"/>
                  </a:cubicBezTo>
                  <a:cubicBezTo>
                    <a:pt x="40153" y="818"/>
                    <a:pt x="40556" y="818"/>
                    <a:pt x="41046" y="818"/>
                  </a:cubicBezTo>
                  <a:cubicBezTo>
                    <a:pt x="41536" y="818"/>
                    <a:pt x="42113" y="818"/>
                    <a:pt x="42372" y="803"/>
                  </a:cubicBezTo>
                  <a:lnTo>
                    <a:pt x="41581" y="772"/>
                  </a:lnTo>
                  <a:lnTo>
                    <a:pt x="41581" y="772"/>
                  </a:lnTo>
                  <a:cubicBezTo>
                    <a:pt x="41692" y="774"/>
                    <a:pt x="41797" y="775"/>
                    <a:pt x="41896" y="775"/>
                  </a:cubicBezTo>
                  <a:cubicBezTo>
                    <a:pt x="43582" y="775"/>
                    <a:pt x="43745" y="557"/>
                    <a:pt x="45431" y="557"/>
                  </a:cubicBezTo>
                  <a:cubicBezTo>
                    <a:pt x="45530" y="557"/>
                    <a:pt x="45635" y="558"/>
                    <a:pt x="45746" y="560"/>
                  </a:cubicBezTo>
                  <a:cubicBezTo>
                    <a:pt x="45502" y="590"/>
                    <a:pt x="45138" y="772"/>
                    <a:pt x="46202" y="772"/>
                  </a:cubicBezTo>
                  <a:cubicBezTo>
                    <a:pt x="46688" y="712"/>
                    <a:pt x="48360" y="377"/>
                    <a:pt x="50214" y="286"/>
                  </a:cubicBezTo>
                  <a:lnTo>
                    <a:pt x="50548" y="347"/>
                  </a:lnTo>
                  <a:lnTo>
                    <a:pt x="51977" y="286"/>
                  </a:lnTo>
                  <a:lnTo>
                    <a:pt x="51977" y="286"/>
                  </a:lnTo>
                  <a:cubicBezTo>
                    <a:pt x="51095" y="408"/>
                    <a:pt x="48603" y="712"/>
                    <a:pt x="47265" y="803"/>
                  </a:cubicBezTo>
                  <a:cubicBezTo>
                    <a:pt x="48056" y="833"/>
                    <a:pt x="47478" y="864"/>
                    <a:pt x="48664" y="864"/>
                  </a:cubicBezTo>
                  <a:cubicBezTo>
                    <a:pt x="49089" y="894"/>
                    <a:pt x="48025" y="924"/>
                    <a:pt x="47661" y="924"/>
                  </a:cubicBezTo>
                  <a:lnTo>
                    <a:pt x="50427" y="955"/>
                  </a:lnTo>
                  <a:cubicBezTo>
                    <a:pt x="50305" y="864"/>
                    <a:pt x="52524" y="864"/>
                    <a:pt x="52433" y="772"/>
                  </a:cubicBezTo>
                  <a:lnTo>
                    <a:pt x="52433" y="772"/>
                  </a:lnTo>
                  <a:lnTo>
                    <a:pt x="49424" y="894"/>
                  </a:lnTo>
                  <a:cubicBezTo>
                    <a:pt x="49311" y="781"/>
                    <a:pt x="50889" y="617"/>
                    <a:pt x="52666" y="617"/>
                  </a:cubicBezTo>
                  <a:cubicBezTo>
                    <a:pt x="52810" y="617"/>
                    <a:pt x="52955" y="618"/>
                    <a:pt x="53101" y="620"/>
                  </a:cubicBezTo>
                  <a:cubicBezTo>
                    <a:pt x="53618" y="651"/>
                    <a:pt x="52737" y="803"/>
                    <a:pt x="52767" y="833"/>
                  </a:cubicBezTo>
                  <a:cubicBezTo>
                    <a:pt x="53041" y="803"/>
                    <a:pt x="54621" y="772"/>
                    <a:pt x="54804" y="772"/>
                  </a:cubicBezTo>
                  <a:lnTo>
                    <a:pt x="53983" y="833"/>
                  </a:lnTo>
                  <a:cubicBezTo>
                    <a:pt x="54145" y="842"/>
                    <a:pt x="54298" y="846"/>
                    <a:pt x="54445" y="846"/>
                  </a:cubicBezTo>
                  <a:cubicBezTo>
                    <a:pt x="55084" y="846"/>
                    <a:pt x="55612" y="777"/>
                    <a:pt x="56313" y="777"/>
                  </a:cubicBezTo>
                  <a:cubicBezTo>
                    <a:pt x="56539" y="777"/>
                    <a:pt x="56782" y="784"/>
                    <a:pt x="57053" y="803"/>
                  </a:cubicBezTo>
                  <a:cubicBezTo>
                    <a:pt x="57418" y="803"/>
                    <a:pt x="58074" y="881"/>
                    <a:pt x="58353" y="881"/>
                  </a:cubicBezTo>
                  <a:cubicBezTo>
                    <a:pt x="58423" y="881"/>
                    <a:pt x="58469" y="876"/>
                    <a:pt x="58481" y="864"/>
                  </a:cubicBezTo>
                  <a:cubicBezTo>
                    <a:pt x="57752" y="742"/>
                    <a:pt x="57600" y="408"/>
                    <a:pt x="58086" y="316"/>
                  </a:cubicBezTo>
                  <a:cubicBezTo>
                    <a:pt x="58269" y="316"/>
                    <a:pt x="60457" y="408"/>
                    <a:pt x="60974" y="468"/>
                  </a:cubicBezTo>
                  <a:cubicBezTo>
                    <a:pt x="61703" y="560"/>
                    <a:pt x="59849" y="681"/>
                    <a:pt x="60488" y="772"/>
                  </a:cubicBezTo>
                  <a:cubicBezTo>
                    <a:pt x="60518" y="742"/>
                    <a:pt x="60943" y="712"/>
                    <a:pt x="61095" y="712"/>
                  </a:cubicBezTo>
                  <a:cubicBezTo>
                    <a:pt x="61512" y="712"/>
                    <a:pt x="61081" y="779"/>
                    <a:pt x="61600" y="779"/>
                  </a:cubicBezTo>
                  <a:cubicBezTo>
                    <a:pt x="61686" y="779"/>
                    <a:pt x="61799" y="777"/>
                    <a:pt x="61947" y="772"/>
                  </a:cubicBezTo>
                  <a:cubicBezTo>
                    <a:pt x="62023" y="727"/>
                    <a:pt x="62539" y="727"/>
                    <a:pt x="62839" y="727"/>
                  </a:cubicBezTo>
                  <a:cubicBezTo>
                    <a:pt x="63140" y="727"/>
                    <a:pt x="63223" y="727"/>
                    <a:pt x="62433" y="681"/>
                  </a:cubicBezTo>
                  <a:cubicBezTo>
                    <a:pt x="62633" y="675"/>
                    <a:pt x="62796" y="673"/>
                    <a:pt x="62938" y="673"/>
                  </a:cubicBezTo>
                  <a:cubicBezTo>
                    <a:pt x="63505" y="673"/>
                    <a:pt x="63734" y="712"/>
                    <a:pt x="64682" y="712"/>
                  </a:cubicBezTo>
                  <a:cubicBezTo>
                    <a:pt x="64287" y="651"/>
                    <a:pt x="65716" y="468"/>
                    <a:pt x="66749" y="438"/>
                  </a:cubicBezTo>
                  <a:lnTo>
                    <a:pt x="66749" y="438"/>
                  </a:lnTo>
                  <a:cubicBezTo>
                    <a:pt x="66688" y="468"/>
                    <a:pt x="66901" y="499"/>
                    <a:pt x="67023" y="529"/>
                  </a:cubicBezTo>
                  <a:cubicBezTo>
                    <a:pt x="69090" y="529"/>
                    <a:pt x="70184" y="590"/>
                    <a:pt x="72099" y="590"/>
                  </a:cubicBezTo>
                  <a:cubicBezTo>
                    <a:pt x="72264" y="617"/>
                    <a:pt x="73049" y="645"/>
                    <a:pt x="72907" y="672"/>
                  </a:cubicBezTo>
                  <a:lnTo>
                    <a:pt x="72907" y="672"/>
                  </a:lnTo>
                  <a:cubicBezTo>
                    <a:pt x="72986" y="664"/>
                    <a:pt x="73065" y="655"/>
                    <a:pt x="73154" y="648"/>
                  </a:cubicBezTo>
                  <a:lnTo>
                    <a:pt x="73154" y="648"/>
                  </a:lnTo>
                  <a:cubicBezTo>
                    <a:pt x="73126" y="649"/>
                    <a:pt x="73098" y="650"/>
                    <a:pt x="73071" y="651"/>
                  </a:cubicBezTo>
                  <a:cubicBezTo>
                    <a:pt x="73071" y="529"/>
                    <a:pt x="74530" y="377"/>
                    <a:pt x="76536" y="316"/>
                  </a:cubicBezTo>
                  <a:cubicBezTo>
                    <a:pt x="76718" y="313"/>
                    <a:pt x="76868" y="311"/>
                    <a:pt x="76990" y="311"/>
                  </a:cubicBezTo>
                  <a:cubicBezTo>
                    <a:pt x="77834" y="311"/>
                    <a:pt x="77415" y="382"/>
                    <a:pt x="77457" y="382"/>
                  </a:cubicBezTo>
                  <a:cubicBezTo>
                    <a:pt x="77463" y="382"/>
                    <a:pt x="77478" y="381"/>
                    <a:pt x="77509" y="377"/>
                  </a:cubicBezTo>
                  <a:cubicBezTo>
                    <a:pt x="77688" y="379"/>
                    <a:pt x="77855" y="380"/>
                    <a:pt x="78011" y="380"/>
                  </a:cubicBezTo>
                  <a:cubicBezTo>
                    <a:pt x="80057" y="380"/>
                    <a:pt x="80222" y="235"/>
                    <a:pt x="81561" y="235"/>
                  </a:cubicBezTo>
                  <a:cubicBezTo>
                    <a:pt x="81835" y="235"/>
                    <a:pt x="82157" y="241"/>
                    <a:pt x="82555" y="256"/>
                  </a:cubicBezTo>
                  <a:cubicBezTo>
                    <a:pt x="83558" y="347"/>
                    <a:pt x="82616" y="408"/>
                    <a:pt x="82828" y="468"/>
                  </a:cubicBezTo>
                  <a:cubicBezTo>
                    <a:pt x="82567" y="474"/>
                    <a:pt x="82330" y="477"/>
                    <a:pt x="82111" y="477"/>
                  </a:cubicBezTo>
                  <a:cubicBezTo>
                    <a:pt x="81234" y="477"/>
                    <a:pt x="80646" y="438"/>
                    <a:pt x="79941" y="438"/>
                  </a:cubicBezTo>
                  <a:lnTo>
                    <a:pt x="81035" y="468"/>
                  </a:lnTo>
                  <a:cubicBezTo>
                    <a:pt x="80734" y="490"/>
                    <a:pt x="80220" y="511"/>
                    <a:pt x="79773" y="511"/>
                  </a:cubicBezTo>
                  <a:cubicBezTo>
                    <a:pt x="79588" y="511"/>
                    <a:pt x="79415" y="508"/>
                    <a:pt x="79272" y="499"/>
                  </a:cubicBezTo>
                  <a:lnTo>
                    <a:pt x="79272" y="499"/>
                  </a:lnTo>
                  <a:cubicBezTo>
                    <a:pt x="79698" y="529"/>
                    <a:pt x="80967" y="529"/>
                    <a:pt x="82418" y="529"/>
                  </a:cubicBezTo>
                  <a:cubicBezTo>
                    <a:pt x="83869" y="529"/>
                    <a:pt x="85503" y="529"/>
                    <a:pt x="86658" y="560"/>
                  </a:cubicBezTo>
                  <a:cubicBezTo>
                    <a:pt x="87084" y="560"/>
                    <a:pt x="87783" y="529"/>
                    <a:pt x="87449" y="499"/>
                  </a:cubicBezTo>
                  <a:lnTo>
                    <a:pt x="86719" y="499"/>
                  </a:lnTo>
                  <a:cubicBezTo>
                    <a:pt x="86050" y="438"/>
                    <a:pt x="88087" y="408"/>
                    <a:pt x="87175" y="377"/>
                  </a:cubicBezTo>
                  <a:cubicBezTo>
                    <a:pt x="87969" y="328"/>
                    <a:pt x="88844" y="278"/>
                    <a:pt x="89900" y="278"/>
                  </a:cubicBezTo>
                  <a:cubicBezTo>
                    <a:pt x="90137" y="278"/>
                    <a:pt x="90384" y="280"/>
                    <a:pt x="90640" y="286"/>
                  </a:cubicBezTo>
                  <a:lnTo>
                    <a:pt x="90868" y="371"/>
                  </a:lnTo>
                  <a:lnTo>
                    <a:pt x="90868" y="371"/>
                  </a:lnTo>
                  <a:cubicBezTo>
                    <a:pt x="90784" y="352"/>
                    <a:pt x="90395" y="334"/>
                    <a:pt x="90039" y="334"/>
                  </a:cubicBezTo>
                  <a:cubicBezTo>
                    <a:pt x="89877" y="334"/>
                    <a:pt x="89722" y="338"/>
                    <a:pt x="89607" y="347"/>
                  </a:cubicBezTo>
                  <a:cubicBezTo>
                    <a:pt x="89652" y="344"/>
                    <a:pt x="89704" y="343"/>
                    <a:pt x="89761" y="343"/>
                  </a:cubicBezTo>
                  <a:cubicBezTo>
                    <a:pt x="90239" y="343"/>
                    <a:pt x="91082" y="419"/>
                    <a:pt x="91724" y="419"/>
                  </a:cubicBezTo>
                  <a:cubicBezTo>
                    <a:pt x="91970" y="419"/>
                    <a:pt x="92187" y="408"/>
                    <a:pt x="92342" y="377"/>
                  </a:cubicBezTo>
                  <a:lnTo>
                    <a:pt x="91400" y="286"/>
                  </a:lnTo>
                  <a:cubicBezTo>
                    <a:pt x="91643" y="286"/>
                    <a:pt x="91886" y="286"/>
                    <a:pt x="92160" y="256"/>
                  </a:cubicBezTo>
                  <a:cubicBezTo>
                    <a:pt x="92312" y="256"/>
                    <a:pt x="92433" y="256"/>
                    <a:pt x="92585" y="225"/>
                  </a:cubicBezTo>
                  <a:cubicBezTo>
                    <a:pt x="92707" y="225"/>
                    <a:pt x="92920" y="225"/>
                    <a:pt x="93102" y="286"/>
                  </a:cubicBezTo>
                  <a:cubicBezTo>
                    <a:pt x="93467" y="377"/>
                    <a:pt x="93771" y="620"/>
                    <a:pt x="93953" y="985"/>
                  </a:cubicBezTo>
                  <a:cubicBezTo>
                    <a:pt x="94044" y="1137"/>
                    <a:pt x="94105" y="1350"/>
                    <a:pt x="94136" y="1532"/>
                  </a:cubicBezTo>
                  <a:cubicBezTo>
                    <a:pt x="94136" y="1654"/>
                    <a:pt x="94136" y="1715"/>
                    <a:pt x="94136" y="1806"/>
                  </a:cubicBezTo>
                  <a:lnTo>
                    <a:pt x="94136" y="2019"/>
                  </a:lnTo>
                  <a:cubicBezTo>
                    <a:pt x="94166" y="1745"/>
                    <a:pt x="94166" y="1684"/>
                    <a:pt x="94166" y="1532"/>
                  </a:cubicBezTo>
                  <a:cubicBezTo>
                    <a:pt x="94166" y="1471"/>
                    <a:pt x="94166" y="1380"/>
                    <a:pt x="94105" y="1228"/>
                  </a:cubicBezTo>
                  <a:cubicBezTo>
                    <a:pt x="94075" y="1107"/>
                    <a:pt x="94044" y="894"/>
                    <a:pt x="93862" y="651"/>
                  </a:cubicBezTo>
                  <a:lnTo>
                    <a:pt x="93862" y="651"/>
                  </a:lnTo>
                  <a:cubicBezTo>
                    <a:pt x="93910" y="746"/>
                    <a:pt x="93929" y="785"/>
                    <a:pt x="93921" y="785"/>
                  </a:cubicBezTo>
                  <a:cubicBezTo>
                    <a:pt x="93908" y="785"/>
                    <a:pt x="93828" y="689"/>
                    <a:pt x="93680" y="560"/>
                  </a:cubicBezTo>
                  <a:cubicBezTo>
                    <a:pt x="93558" y="438"/>
                    <a:pt x="93406" y="316"/>
                    <a:pt x="93193" y="256"/>
                  </a:cubicBezTo>
                  <a:cubicBezTo>
                    <a:pt x="93072" y="195"/>
                    <a:pt x="92981" y="164"/>
                    <a:pt x="92859" y="164"/>
                  </a:cubicBezTo>
                  <a:lnTo>
                    <a:pt x="92677" y="164"/>
                  </a:lnTo>
                  <a:lnTo>
                    <a:pt x="92525" y="134"/>
                  </a:lnTo>
                  <a:cubicBezTo>
                    <a:pt x="91795" y="134"/>
                    <a:pt x="91126" y="134"/>
                    <a:pt x="91734" y="225"/>
                  </a:cubicBezTo>
                  <a:cubicBezTo>
                    <a:pt x="90853" y="104"/>
                    <a:pt x="90184" y="164"/>
                    <a:pt x="89029" y="73"/>
                  </a:cubicBezTo>
                  <a:lnTo>
                    <a:pt x="89029" y="73"/>
                  </a:lnTo>
                  <a:cubicBezTo>
                    <a:pt x="89060" y="104"/>
                    <a:pt x="89455" y="104"/>
                    <a:pt x="88421" y="104"/>
                  </a:cubicBezTo>
                  <a:cubicBezTo>
                    <a:pt x="88360" y="104"/>
                    <a:pt x="88269" y="134"/>
                    <a:pt x="88178" y="134"/>
                  </a:cubicBezTo>
                  <a:cubicBezTo>
                    <a:pt x="88452" y="134"/>
                    <a:pt x="88634" y="164"/>
                    <a:pt x="88725" y="195"/>
                  </a:cubicBezTo>
                  <a:cubicBezTo>
                    <a:pt x="88208" y="256"/>
                    <a:pt x="86567" y="256"/>
                    <a:pt x="86020" y="286"/>
                  </a:cubicBezTo>
                  <a:cubicBezTo>
                    <a:pt x="85412" y="256"/>
                    <a:pt x="86263" y="256"/>
                    <a:pt x="85929" y="225"/>
                  </a:cubicBezTo>
                  <a:lnTo>
                    <a:pt x="85929" y="225"/>
                  </a:lnTo>
                  <a:lnTo>
                    <a:pt x="85108" y="286"/>
                  </a:lnTo>
                  <a:cubicBezTo>
                    <a:pt x="85017" y="195"/>
                    <a:pt x="83497" y="164"/>
                    <a:pt x="84926" y="104"/>
                  </a:cubicBezTo>
                  <a:lnTo>
                    <a:pt x="83649" y="104"/>
                  </a:lnTo>
                  <a:cubicBezTo>
                    <a:pt x="83254" y="88"/>
                    <a:pt x="82798" y="81"/>
                    <a:pt x="82361" y="81"/>
                  </a:cubicBezTo>
                  <a:cubicBezTo>
                    <a:pt x="81924" y="81"/>
                    <a:pt x="81506" y="88"/>
                    <a:pt x="81187" y="104"/>
                  </a:cubicBezTo>
                  <a:cubicBezTo>
                    <a:pt x="81096" y="99"/>
                    <a:pt x="80997" y="97"/>
                    <a:pt x="80896" y="97"/>
                  </a:cubicBezTo>
                  <a:cubicBezTo>
                    <a:pt x="80503" y="97"/>
                    <a:pt x="80088" y="125"/>
                    <a:pt x="80015" y="125"/>
                  </a:cubicBezTo>
                  <a:cubicBezTo>
                    <a:pt x="79983" y="125"/>
                    <a:pt x="80018" y="120"/>
                    <a:pt x="80154" y="104"/>
                  </a:cubicBezTo>
                  <a:lnTo>
                    <a:pt x="80154" y="104"/>
                  </a:lnTo>
                  <a:lnTo>
                    <a:pt x="78147" y="164"/>
                  </a:lnTo>
                  <a:lnTo>
                    <a:pt x="78117" y="134"/>
                  </a:lnTo>
                  <a:cubicBezTo>
                    <a:pt x="76780" y="134"/>
                    <a:pt x="75388" y="188"/>
                    <a:pt x="73934" y="188"/>
                  </a:cubicBezTo>
                  <a:cubicBezTo>
                    <a:pt x="73206" y="188"/>
                    <a:pt x="72463" y="175"/>
                    <a:pt x="71704" y="134"/>
                  </a:cubicBezTo>
                  <a:cubicBezTo>
                    <a:pt x="71258" y="134"/>
                    <a:pt x="70798" y="148"/>
                    <a:pt x="70209" y="148"/>
                  </a:cubicBezTo>
                  <a:cubicBezTo>
                    <a:pt x="69914" y="148"/>
                    <a:pt x="69586" y="144"/>
                    <a:pt x="69211" y="134"/>
                  </a:cubicBezTo>
                  <a:lnTo>
                    <a:pt x="68998" y="73"/>
                  </a:lnTo>
                  <a:cubicBezTo>
                    <a:pt x="68799" y="80"/>
                    <a:pt x="68555" y="82"/>
                    <a:pt x="68294" y="82"/>
                  </a:cubicBezTo>
                  <a:cubicBezTo>
                    <a:pt x="67828" y="82"/>
                    <a:pt x="67305" y="75"/>
                    <a:pt x="66872" y="75"/>
                  </a:cubicBezTo>
                  <a:cubicBezTo>
                    <a:pt x="66476" y="75"/>
                    <a:pt x="66154" y="81"/>
                    <a:pt x="66020" y="104"/>
                  </a:cubicBezTo>
                  <a:cubicBezTo>
                    <a:pt x="65590" y="21"/>
                    <a:pt x="64680" y="1"/>
                    <a:pt x="63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7124216" y="2310287"/>
              <a:ext cx="3822529" cy="52577"/>
            </a:xfrm>
            <a:custGeom>
              <a:avLst/>
              <a:gdLst/>
              <a:ahLst/>
              <a:cxnLst/>
              <a:rect l="l" t="t" r="r" b="b"/>
              <a:pathLst>
                <a:path w="78665" h="1082" extrusionOk="0">
                  <a:moveTo>
                    <a:pt x="64077" y="153"/>
                  </a:moveTo>
                  <a:lnTo>
                    <a:pt x="64077" y="153"/>
                  </a:lnTo>
                  <a:cubicBezTo>
                    <a:pt x="64107" y="158"/>
                    <a:pt x="64136" y="164"/>
                    <a:pt x="64166" y="170"/>
                  </a:cubicBezTo>
                  <a:cubicBezTo>
                    <a:pt x="64137" y="163"/>
                    <a:pt x="64107" y="157"/>
                    <a:pt x="64077" y="153"/>
                  </a:cubicBezTo>
                  <a:close/>
                  <a:moveTo>
                    <a:pt x="13283" y="170"/>
                  </a:moveTo>
                  <a:cubicBezTo>
                    <a:pt x="13295" y="175"/>
                    <a:pt x="13306" y="180"/>
                    <a:pt x="13319" y="184"/>
                  </a:cubicBezTo>
                  <a:lnTo>
                    <a:pt x="13319" y="184"/>
                  </a:lnTo>
                  <a:cubicBezTo>
                    <a:pt x="13312" y="180"/>
                    <a:pt x="13301" y="175"/>
                    <a:pt x="13283" y="170"/>
                  </a:cubicBezTo>
                  <a:close/>
                  <a:moveTo>
                    <a:pt x="30153" y="200"/>
                  </a:moveTo>
                  <a:cubicBezTo>
                    <a:pt x="30141" y="200"/>
                    <a:pt x="30131" y="201"/>
                    <a:pt x="30122" y="203"/>
                  </a:cubicBezTo>
                  <a:lnTo>
                    <a:pt x="30122" y="203"/>
                  </a:lnTo>
                  <a:cubicBezTo>
                    <a:pt x="30132" y="202"/>
                    <a:pt x="30143" y="201"/>
                    <a:pt x="30153" y="200"/>
                  </a:cubicBezTo>
                  <a:close/>
                  <a:moveTo>
                    <a:pt x="19363" y="200"/>
                  </a:moveTo>
                  <a:lnTo>
                    <a:pt x="19454" y="231"/>
                  </a:lnTo>
                  <a:cubicBezTo>
                    <a:pt x="19391" y="239"/>
                    <a:pt x="19353" y="243"/>
                    <a:pt x="19330" y="243"/>
                  </a:cubicBezTo>
                  <a:cubicBezTo>
                    <a:pt x="19277" y="243"/>
                    <a:pt x="19320" y="222"/>
                    <a:pt x="19363" y="200"/>
                  </a:cubicBezTo>
                  <a:close/>
                  <a:moveTo>
                    <a:pt x="49819" y="633"/>
                  </a:moveTo>
                  <a:cubicBezTo>
                    <a:pt x="49880" y="633"/>
                    <a:pt x="49941" y="641"/>
                    <a:pt x="50001" y="656"/>
                  </a:cubicBezTo>
                  <a:cubicBezTo>
                    <a:pt x="49971" y="666"/>
                    <a:pt x="49937" y="670"/>
                    <a:pt x="49900" y="670"/>
                  </a:cubicBezTo>
                  <a:cubicBezTo>
                    <a:pt x="49826" y="670"/>
                    <a:pt x="49738" y="656"/>
                    <a:pt x="49637" y="656"/>
                  </a:cubicBezTo>
                  <a:cubicBezTo>
                    <a:pt x="49697" y="641"/>
                    <a:pt x="49758" y="633"/>
                    <a:pt x="49819" y="633"/>
                  </a:cubicBezTo>
                  <a:close/>
                  <a:moveTo>
                    <a:pt x="58684" y="806"/>
                  </a:moveTo>
                  <a:lnTo>
                    <a:pt x="58684" y="806"/>
                  </a:lnTo>
                  <a:cubicBezTo>
                    <a:pt x="58688" y="807"/>
                    <a:pt x="58691" y="807"/>
                    <a:pt x="58695" y="808"/>
                  </a:cubicBezTo>
                  <a:cubicBezTo>
                    <a:pt x="58691" y="807"/>
                    <a:pt x="58688" y="807"/>
                    <a:pt x="58684" y="806"/>
                  </a:cubicBezTo>
                  <a:close/>
                  <a:moveTo>
                    <a:pt x="45391" y="837"/>
                  </a:moveTo>
                  <a:cubicBezTo>
                    <a:pt x="45388" y="838"/>
                    <a:pt x="45385" y="838"/>
                    <a:pt x="45381" y="839"/>
                  </a:cubicBezTo>
                  <a:cubicBezTo>
                    <a:pt x="45385" y="839"/>
                    <a:pt x="45388" y="838"/>
                    <a:pt x="45391" y="837"/>
                  </a:cubicBezTo>
                  <a:close/>
                  <a:moveTo>
                    <a:pt x="40841" y="874"/>
                  </a:moveTo>
                  <a:lnTo>
                    <a:pt x="40841" y="874"/>
                  </a:lnTo>
                  <a:cubicBezTo>
                    <a:pt x="40854" y="876"/>
                    <a:pt x="40869" y="877"/>
                    <a:pt x="40885" y="877"/>
                  </a:cubicBezTo>
                  <a:lnTo>
                    <a:pt x="40885" y="877"/>
                  </a:lnTo>
                  <a:cubicBezTo>
                    <a:pt x="40870" y="876"/>
                    <a:pt x="40855" y="875"/>
                    <a:pt x="40841" y="874"/>
                  </a:cubicBezTo>
                  <a:close/>
                  <a:moveTo>
                    <a:pt x="37053" y="899"/>
                  </a:moveTo>
                  <a:cubicBezTo>
                    <a:pt x="37080" y="908"/>
                    <a:pt x="37099" y="912"/>
                    <a:pt x="37114" y="913"/>
                  </a:cubicBezTo>
                  <a:lnTo>
                    <a:pt x="37114" y="913"/>
                  </a:lnTo>
                  <a:cubicBezTo>
                    <a:pt x="37095" y="909"/>
                    <a:pt x="37074" y="904"/>
                    <a:pt x="37053" y="899"/>
                  </a:cubicBezTo>
                  <a:close/>
                  <a:moveTo>
                    <a:pt x="24499" y="930"/>
                  </a:moveTo>
                  <a:lnTo>
                    <a:pt x="24499" y="930"/>
                  </a:lnTo>
                  <a:cubicBezTo>
                    <a:pt x="24441" y="931"/>
                    <a:pt x="24387" y="932"/>
                    <a:pt x="24338" y="932"/>
                  </a:cubicBezTo>
                  <a:cubicBezTo>
                    <a:pt x="24313" y="932"/>
                    <a:pt x="24290" y="932"/>
                    <a:pt x="24268" y="932"/>
                  </a:cubicBezTo>
                  <a:lnTo>
                    <a:pt x="24268" y="932"/>
                  </a:lnTo>
                  <a:cubicBezTo>
                    <a:pt x="24308" y="936"/>
                    <a:pt x="24351" y="938"/>
                    <a:pt x="24392" y="938"/>
                  </a:cubicBezTo>
                  <a:cubicBezTo>
                    <a:pt x="24432" y="938"/>
                    <a:pt x="24470" y="935"/>
                    <a:pt x="24499" y="930"/>
                  </a:cubicBezTo>
                  <a:close/>
                  <a:moveTo>
                    <a:pt x="67928" y="0"/>
                  </a:moveTo>
                  <a:cubicBezTo>
                    <a:pt x="67572" y="0"/>
                    <a:pt x="67164" y="23"/>
                    <a:pt x="66848" y="23"/>
                  </a:cubicBezTo>
                  <a:cubicBezTo>
                    <a:pt x="66768" y="23"/>
                    <a:pt x="66694" y="21"/>
                    <a:pt x="66628" y="18"/>
                  </a:cubicBezTo>
                  <a:lnTo>
                    <a:pt x="66628" y="109"/>
                  </a:lnTo>
                  <a:cubicBezTo>
                    <a:pt x="66521" y="100"/>
                    <a:pt x="66414" y="96"/>
                    <a:pt x="66305" y="96"/>
                  </a:cubicBezTo>
                  <a:cubicBezTo>
                    <a:pt x="66042" y="96"/>
                    <a:pt x="65765" y="118"/>
                    <a:pt x="65442" y="139"/>
                  </a:cubicBezTo>
                  <a:lnTo>
                    <a:pt x="65473" y="200"/>
                  </a:lnTo>
                  <a:cubicBezTo>
                    <a:pt x="65374" y="215"/>
                    <a:pt x="65262" y="221"/>
                    <a:pt x="65140" y="221"/>
                  </a:cubicBezTo>
                  <a:cubicBezTo>
                    <a:pt x="64774" y="221"/>
                    <a:pt x="64318" y="170"/>
                    <a:pt x="63862" y="170"/>
                  </a:cubicBezTo>
                  <a:cubicBezTo>
                    <a:pt x="63877" y="155"/>
                    <a:pt x="63923" y="147"/>
                    <a:pt x="63980" y="147"/>
                  </a:cubicBezTo>
                  <a:cubicBezTo>
                    <a:pt x="64010" y="147"/>
                    <a:pt x="64043" y="149"/>
                    <a:pt x="64077" y="153"/>
                  </a:cubicBezTo>
                  <a:lnTo>
                    <a:pt x="64077" y="153"/>
                  </a:lnTo>
                  <a:cubicBezTo>
                    <a:pt x="63938" y="131"/>
                    <a:pt x="63796" y="122"/>
                    <a:pt x="63653" y="122"/>
                  </a:cubicBezTo>
                  <a:cubicBezTo>
                    <a:pt x="63214" y="122"/>
                    <a:pt x="62763" y="202"/>
                    <a:pt x="62348" y="202"/>
                  </a:cubicBezTo>
                  <a:cubicBezTo>
                    <a:pt x="62210" y="202"/>
                    <a:pt x="62075" y="193"/>
                    <a:pt x="61947" y="170"/>
                  </a:cubicBezTo>
                  <a:cubicBezTo>
                    <a:pt x="61886" y="180"/>
                    <a:pt x="61832" y="183"/>
                    <a:pt x="61784" y="183"/>
                  </a:cubicBezTo>
                  <a:cubicBezTo>
                    <a:pt x="61687" y="183"/>
                    <a:pt x="61613" y="170"/>
                    <a:pt x="61552" y="170"/>
                  </a:cubicBezTo>
                  <a:lnTo>
                    <a:pt x="61521" y="170"/>
                  </a:lnTo>
                  <a:cubicBezTo>
                    <a:pt x="61430" y="139"/>
                    <a:pt x="61369" y="139"/>
                    <a:pt x="61278" y="139"/>
                  </a:cubicBezTo>
                  <a:cubicBezTo>
                    <a:pt x="61339" y="139"/>
                    <a:pt x="61430" y="170"/>
                    <a:pt x="61461" y="170"/>
                  </a:cubicBezTo>
                  <a:cubicBezTo>
                    <a:pt x="61339" y="170"/>
                    <a:pt x="61157" y="170"/>
                    <a:pt x="60974" y="200"/>
                  </a:cubicBezTo>
                  <a:lnTo>
                    <a:pt x="60883" y="109"/>
                  </a:lnTo>
                  <a:lnTo>
                    <a:pt x="60822" y="109"/>
                  </a:lnTo>
                  <a:cubicBezTo>
                    <a:pt x="60789" y="103"/>
                    <a:pt x="60763" y="101"/>
                    <a:pt x="60743" y="101"/>
                  </a:cubicBezTo>
                  <a:cubicBezTo>
                    <a:pt x="60654" y="101"/>
                    <a:pt x="60693" y="151"/>
                    <a:pt x="60792" y="200"/>
                  </a:cubicBezTo>
                  <a:cubicBezTo>
                    <a:pt x="60701" y="231"/>
                    <a:pt x="60610" y="231"/>
                    <a:pt x="60518" y="261"/>
                  </a:cubicBezTo>
                  <a:cubicBezTo>
                    <a:pt x="60468" y="220"/>
                    <a:pt x="60397" y="210"/>
                    <a:pt x="60317" y="210"/>
                  </a:cubicBezTo>
                  <a:cubicBezTo>
                    <a:pt x="60237" y="210"/>
                    <a:pt x="60148" y="220"/>
                    <a:pt x="60061" y="220"/>
                  </a:cubicBezTo>
                  <a:cubicBezTo>
                    <a:pt x="59975" y="220"/>
                    <a:pt x="59890" y="210"/>
                    <a:pt x="59819" y="170"/>
                  </a:cubicBezTo>
                  <a:cubicBezTo>
                    <a:pt x="59698" y="231"/>
                    <a:pt x="58847" y="200"/>
                    <a:pt x="58755" y="352"/>
                  </a:cubicBezTo>
                  <a:cubicBezTo>
                    <a:pt x="58755" y="322"/>
                    <a:pt x="58695" y="322"/>
                    <a:pt x="58786" y="322"/>
                  </a:cubicBezTo>
                  <a:cubicBezTo>
                    <a:pt x="58679" y="307"/>
                    <a:pt x="58573" y="299"/>
                    <a:pt x="58470" y="299"/>
                  </a:cubicBezTo>
                  <a:cubicBezTo>
                    <a:pt x="58368" y="299"/>
                    <a:pt x="58269" y="307"/>
                    <a:pt x="58178" y="322"/>
                  </a:cubicBezTo>
                  <a:lnTo>
                    <a:pt x="58087" y="231"/>
                  </a:lnTo>
                  <a:lnTo>
                    <a:pt x="57631" y="352"/>
                  </a:lnTo>
                  <a:cubicBezTo>
                    <a:pt x="57357" y="291"/>
                    <a:pt x="57236" y="261"/>
                    <a:pt x="57509" y="200"/>
                  </a:cubicBezTo>
                  <a:lnTo>
                    <a:pt x="57509" y="200"/>
                  </a:lnTo>
                  <a:cubicBezTo>
                    <a:pt x="56840" y="291"/>
                    <a:pt x="56962" y="231"/>
                    <a:pt x="56385" y="352"/>
                  </a:cubicBezTo>
                  <a:lnTo>
                    <a:pt x="56415" y="291"/>
                  </a:lnTo>
                  <a:cubicBezTo>
                    <a:pt x="56245" y="291"/>
                    <a:pt x="55997" y="330"/>
                    <a:pt x="55842" y="330"/>
                  </a:cubicBezTo>
                  <a:cubicBezTo>
                    <a:pt x="55803" y="330"/>
                    <a:pt x="55771" y="328"/>
                    <a:pt x="55746" y="322"/>
                  </a:cubicBezTo>
                  <a:cubicBezTo>
                    <a:pt x="55290" y="200"/>
                    <a:pt x="53467" y="291"/>
                    <a:pt x="52281" y="200"/>
                  </a:cubicBezTo>
                  <a:lnTo>
                    <a:pt x="52281" y="200"/>
                  </a:lnTo>
                  <a:cubicBezTo>
                    <a:pt x="52347" y="250"/>
                    <a:pt x="52337" y="266"/>
                    <a:pt x="52287" y="266"/>
                  </a:cubicBezTo>
                  <a:cubicBezTo>
                    <a:pt x="52196" y="266"/>
                    <a:pt x="51972" y="213"/>
                    <a:pt x="51829" y="213"/>
                  </a:cubicBezTo>
                  <a:cubicBezTo>
                    <a:pt x="51760" y="213"/>
                    <a:pt x="51711" y="225"/>
                    <a:pt x="51704" y="261"/>
                  </a:cubicBezTo>
                  <a:cubicBezTo>
                    <a:pt x="51612" y="200"/>
                    <a:pt x="51460" y="200"/>
                    <a:pt x="51643" y="139"/>
                  </a:cubicBezTo>
                  <a:lnTo>
                    <a:pt x="51643" y="139"/>
                  </a:lnTo>
                  <a:cubicBezTo>
                    <a:pt x="51505" y="153"/>
                    <a:pt x="51383" y="158"/>
                    <a:pt x="51272" y="158"/>
                  </a:cubicBezTo>
                  <a:cubicBezTo>
                    <a:pt x="51074" y="158"/>
                    <a:pt x="50910" y="144"/>
                    <a:pt x="50756" y="144"/>
                  </a:cubicBezTo>
                  <a:cubicBezTo>
                    <a:pt x="50615" y="144"/>
                    <a:pt x="50482" y="155"/>
                    <a:pt x="50336" y="200"/>
                  </a:cubicBezTo>
                  <a:cubicBezTo>
                    <a:pt x="50245" y="170"/>
                    <a:pt x="50457" y="139"/>
                    <a:pt x="50397" y="109"/>
                  </a:cubicBezTo>
                  <a:cubicBezTo>
                    <a:pt x="50336" y="109"/>
                    <a:pt x="50214" y="139"/>
                    <a:pt x="50123" y="139"/>
                  </a:cubicBezTo>
                  <a:cubicBezTo>
                    <a:pt x="50062" y="109"/>
                    <a:pt x="50214" y="79"/>
                    <a:pt x="50336" y="79"/>
                  </a:cubicBezTo>
                  <a:cubicBezTo>
                    <a:pt x="49697" y="79"/>
                    <a:pt x="49637" y="200"/>
                    <a:pt x="49606" y="322"/>
                  </a:cubicBezTo>
                  <a:cubicBezTo>
                    <a:pt x="49479" y="299"/>
                    <a:pt x="49377" y="289"/>
                    <a:pt x="49289" y="289"/>
                  </a:cubicBezTo>
                  <a:cubicBezTo>
                    <a:pt x="49147" y="289"/>
                    <a:pt x="49039" y="315"/>
                    <a:pt x="48907" y="352"/>
                  </a:cubicBezTo>
                  <a:cubicBezTo>
                    <a:pt x="48786" y="322"/>
                    <a:pt x="48603" y="291"/>
                    <a:pt x="48998" y="261"/>
                  </a:cubicBezTo>
                  <a:cubicBezTo>
                    <a:pt x="48877" y="261"/>
                    <a:pt x="48467" y="241"/>
                    <a:pt x="48133" y="241"/>
                  </a:cubicBezTo>
                  <a:cubicBezTo>
                    <a:pt x="47882" y="241"/>
                    <a:pt x="47674" y="252"/>
                    <a:pt x="47661" y="291"/>
                  </a:cubicBezTo>
                  <a:cubicBezTo>
                    <a:pt x="47600" y="291"/>
                    <a:pt x="47357" y="291"/>
                    <a:pt x="47296" y="322"/>
                  </a:cubicBezTo>
                  <a:cubicBezTo>
                    <a:pt x="46810" y="291"/>
                    <a:pt x="46779" y="291"/>
                    <a:pt x="46293" y="291"/>
                  </a:cubicBezTo>
                  <a:lnTo>
                    <a:pt x="46445" y="322"/>
                  </a:lnTo>
                  <a:cubicBezTo>
                    <a:pt x="46360" y="370"/>
                    <a:pt x="46280" y="385"/>
                    <a:pt x="46189" y="385"/>
                  </a:cubicBezTo>
                  <a:cubicBezTo>
                    <a:pt x="46052" y="385"/>
                    <a:pt x="45892" y="352"/>
                    <a:pt x="45655" y="352"/>
                  </a:cubicBezTo>
                  <a:cubicBezTo>
                    <a:pt x="45381" y="324"/>
                    <a:pt x="45242" y="316"/>
                    <a:pt x="45154" y="316"/>
                  </a:cubicBezTo>
                  <a:cubicBezTo>
                    <a:pt x="45047" y="316"/>
                    <a:pt x="45016" y="328"/>
                    <a:pt x="44909" y="328"/>
                  </a:cubicBezTo>
                  <a:cubicBezTo>
                    <a:pt x="44822" y="328"/>
                    <a:pt x="44683" y="320"/>
                    <a:pt x="44409" y="291"/>
                  </a:cubicBezTo>
                  <a:lnTo>
                    <a:pt x="44409" y="291"/>
                  </a:lnTo>
                  <a:lnTo>
                    <a:pt x="44469" y="352"/>
                  </a:lnTo>
                  <a:cubicBezTo>
                    <a:pt x="44446" y="399"/>
                    <a:pt x="44384" y="416"/>
                    <a:pt x="44297" y="416"/>
                  </a:cubicBezTo>
                  <a:cubicBezTo>
                    <a:pt x="44079" y="416"/>
                    <a:pt x="43703" y="313"/>
                    <a:pt x="43357" y="313"/>
                  </a:cubicBezTo>
                  <a:cubicBezTo>
                    <a:pt x="43301" y="313"/>
                    <a:pt x="43246" y="315"/>
                    <a:pt x="43193" y="322"/>
                  </a:cubicBezTo>
                  <a:lnTo>
                    <a:pt x="43375" y="383"/>
                  </a:lnTo>
                  <a:cubicBezTo>
                    <a:pt x="43359" y="384"/>
                    <a:pt x="43342" y="385"/>
                    <a:pt x="43325" y="385"/>
                  </a:cubicBezTo>
                  <a:cubicBezTo>
                    <a:pt x="43045" y="385"/>
                    <a:pt x="42599" y="168"/>
                    <a:pt x="42342" y="139"/>
                  </a:cubicBezTo>
                  <a:cubicBezTo>
                    <a:pt x="42281" y="139"/>
                    <a:pt x="42433" y="109"/>
                    <a:pt x="42524" y="109"/>
                  </a:cubicBezTo>
                  <a:cubicBezTo>
                    <a:pt x="42381" y="91"/>
                    <a:pt x="42290" y="84"/>
                    <a:pt x="42233" y="84"/>
                  </a:cubicBezTo>
                  <a:cubicBezTo>
                    <a:pt x="42000" y="84"/>
                    <a:pt x="42325" y="206"/>
                    <a:pt x="41886" y="231"/>
                  </a:cubicBezTo>
                  <a:cubicBezTo>
                    <a:pt x="41795" y="170"/>
                    <a:pt x="42007" y="109"/>
                    <a:pt x="41643" y="79"/>
                  </a:cubicBezTo>
                  <a:cubicBezTo>
                    <a:pt x="41630" y="77"/>
                    <a:pt x="41615" y="76"/>
                    <a:pt x="41596" y="76"/>
                  </a:cubicBezTo>
                  <a:cubicBezTo>
                    <a:pt x="41407" y="76"/>
                    <a:pt x="40918" y="177"/>
                    <a:pt x="40482" y="177"/>
                  </a:cubicBezTo>
                  <a:cubicBezTo>
                    <a:pt x="40343" y="177"/>
                    <a:pt x="40209" y="167"/>
                    <a:pt x="40092" y="139"/>
                  </a:cubicBezTo>
                  <a:lnTo>
                    <a:pt x="40092" y="139"/>
                  </a:lnTo>
                  <a:cubicBezTo>
                    <a:pt x="40214" y="200"/>
                    <a:pt x="40336" y="231"/>
                    <a:pt x="40062" y="261"/>
                  </a:cubicBezTo>
                  <a:cubicBezTo>
                    <a:pt x="40033" y="263"/>
                    <a:pt x="40002" y="264"/>
                    <a:pt x="39970" y="264"/>
                  </a:cubicBezTo>
                  <a:cubicBezTo>
                    <a:pt x="39698" y="264"/>
                    <a:pt x="39314" y="188"/>
                    <a:pt x="39005" y="188"/>
                  </a:cubicBezTo>
                  <a:cubicBezTo>
                    <a:pt x="38887" y="188"/>
                    <a:pt x="38780" y="200"/>
                    <a:pt x="38694" y="231"/>
                  </a:cubicBezTo>
                  <a:cubicBezTo>
                    <a:pt x="38633" y="231"/>
                    <a:pt x="38633" y="231"/>
                    <a:pt x="38633" y="200"/>
                  </a:cubicBezTo>
                  <a:cubicBezTo>
                    <a:pt x="38329" y="231"/>
                    <a:pt x="37661" y="261"/>
                    <a:pt x="37478" y="322"/>
                  </a:cubicBezTo>
                  <a:cubicBezTo>
                    <a:pt x="37412" y="256"/>
                    <a:pt x="37249" y="234"/>
                    <a:pt x="37047" y="234"/>
                  </a:cubicBezTo>
                  <a:cubicBezTo>
                    <a:pt x="36689" y="234"/>
                    <a:pt x="36209" y="300"/>
                    <a:pt x="35925" y="300"/>
                  </a:cubicBezTo>
                  <a:cubicBezTo>
                    <a:pt x="35779" y="300"/>
                    <a:pt x="35685" y="283"/>
                    <a:pt x="35685" y="231"/>
                  </a:cubicBezTo>
                  <a:lnTo>
                    <a:pt x="34773" y="231"/>
                  </a:lnTo>
                  <a:lnTo>
                    <a:pt x="34804" y="200"/>
                  </a:lnTo>
                  <a:cubicBezTo>
                    <a:pt x="34226" y="200"/>
                    <a:pt x="34013" y="261"/>
                    <a:pt x="33831" y="291"/>
                  </a:cubicBezTo>
                  <a:cubicBezTo>
                    <a:pt x="33679" y="291"/>
                    <a:pt x="33801" y="261"/>
                    <a:pt x="33801" y="261"/>
                  </a:cubicBezTo>
                  <a:cubicBezTo>
                    <a:pt x="33499" y="239"/>
                    <a:pt x="33293" y="229"/>
                    <a:pt x="33121" y="229"/>
                  </a:cubicBezTo>
                  <a:cubicBezTo>
                    <a:pt x="32809" y="229"/>
                    <a:pt x="32611" y="263"/>
                    <a:pt x="32159" y="322"/>
                  </a:cubicBezTo>
                  <a:lnTo>
                    <a:pt x="32098" y="261"/>
                  </a:lnTo>
                  <a:cubicBezTo>
                    <a:pt x="32081" y="264"/>
                    <a:pt x="32057" y="265"/>
                    <a:pt x="32026" y="265"/>
                  </a:cubicBezTo>
                  <a:cubicBezTo>
                    <a:pt x="31803" y="265"/>
                    <a:pt x="31243" y="201"/>
                    <a:pt x="30665" y="201"/>
                  </a:cubicBezTo>
                  <a:cubicBezTo>
                    <a:pt x="30462" y="201"/>
                    <a:pt x="30256" y="209"/>
                    <a:pt x="30062" y="231"/>
                  </a:cubicBezTo>
                  <a:cubicBezTo>
                    <a:pt x="30062" y="231"/>
                    <a:pt x="30082" y="211"/>
                    <a:pt x="30122" y="203"/>
                  </a:cubicBezTo>
                  <a:lnTo>
                    <a:pt x="30122" y="203"/>
                  </a:lnTo>
                  <a:cubicBezTo>
                    <a:pt x="30000" y="214"/>
                    <a:pt x="29873" y="218"/>
                    <a:pt x="29743" y="218"/>
                  </a:cubicBezTo>
                  <a:cubicBezTo>
                    <a:pt x="29203" y="218"/>
                    <a:pt x="28617" y="144"/>
                    <a:pt x="28176" y="144"/>
                  </a:cubicBezTo>
                  <a:cubicBezTo>
                    <a:pt x="27905" y="144"/>
                    <a:pt x="27689" y="172"/>
                    <a:pt x="27569" y="261"/>
                  </a:cubicBezTo>
                  <a:lnTo>
                    <a:pt x="26961" y="322"/>
                  </a:lnTo>
                  <a:cubicBezTo>
                    <a:pt x="27752" y="352"/>
                    <a:pt x="26840" y="443"/>
                    <a:pt x="27174" y="504"/>
                  </a:cubicBezTo>
                  <a:cubicBezTo>
                    <a:pt x="26870" y="504"/>
                    <a:pt x="26384" y="413"/>
                    <a:pt x="26749" y="383"/>
                  </a:cubicBezTo>
                  <a:lnTo>
                    <a:pt x="26749" y="383"/>
                  </a:lnTo>
                  <a:lnTo>
                    <a:pt x="26809" y="413"/>
                  </a:lnTo>
                  <a:cubicBezTo>
                    <a:pt x="26961" y="261"/>
                    <a:pt x="25837" y="352"/>
                    <a:pt x="25867" y="261"/>
                  </a:cubicBezTo>
                  <a:cubicBezTo>
                    <a:pt x="24287" y="261"/>
                    <a:pt x="22767" y="200"/>
                    <a:pt x="21308" y="170"/>
                  </a:cubicBezTo>
                  <a:lnTo>
                    <a:pt x="21308" y="170"/>
                  </a:lnTo>
                  <a:lnTo>
                    <a:pt x="21490" y="291"/>
                  </a:lnTo>
                  <a:lnTo>
                    <a:pt x="20974" y="291"/>
                  </a:lnTo>
                  <a:cubicBezTo>
                    <a:pt x="20852" y="261"/>
                    <a:pt x="20791" y="200"/>
                    <a:pt x="21156" y="200"/>
                  </a:cubicBezTo>
                  <a:cubicBezTo>
                    <a:pt x="21120" y="188"/>
                    <a:pt x="21075" y="183"/>
                    <a:pt x="21026" y="183"/>
                  </a:cubicBezTo>
                  <a:cubicBezTo>
                    <a:pt x="20824" y="183"/>
                    <a:pt x="20548" y="267"/>
                    <a:pt x="20548" y="291"/>
                  </a:cubicBezTo>
                  <a:cubicBezTo>
                    <a:pt x="19818" y="231"/>
                    <a:pt x="20822" y="139"/>
                    <a:pt x="20609" y="139"/>
                  </a:cubicBezTo>
                  <a:lnTo>
                    <a:pt x="20305" y="170"/>
                  </a:lnTo>
                  <a:lnTo>
                    <a:pt x="20366" y="170"/>
                  </a:lnTo>
                  <a:cubicBezTo>
                    <a:pt x="20122" y="200"/>
                    <a:pt x="20092" y="261"/>
                    <a:pt x="19667" y="261"/>
                  </a:cubicBezTo>
                  <a:cubicBezTo>
                    <a:pt x="19393" y="231"/>
                    <a:pt x="19515" y="200"/>
                    <a:pt x="19423" y="170"/>
                  </a:cubicBezTo>
                  <a:lnTo>
                    <a:pt x="18603" y="170"/>
                  </a:lnTo>
                  <a:lnTo>
                    <a:pt x="18876" y="261"/>
                  </a:lnTo>
                  <a:cubicBezTo>
                    <a:pt x="18581" y="290"/>
                    <a:pt x="18287" y="263"/>
                    <a:pt x="18547" y="344"/>
                  </a:cubicBezTo>
                  <a:lnTo>
                    <a:pt x="18547" y="344"/>
                  </a:lnTo>
                  <a:cubicBezTo>
                    <a:pt x="18302" y="275"/>
                    <a:pt x="17723" y="261"/>
                    <a:pt x="17166" y="261"/>
                  </a:cubicBezTo>
                  <a:cubicBezTo>
                    <a:pt x="16781" y="261"/>
                    <a:pt x="16407" y="268"/>
                    <a:pt x="16159" y="268"/>
                  </a:cubicBezTo>
                  <a:cubicBezTo>
                    <a:pt x="16035" y="268"/>
                    <a:pt x="15943" y="266"/>
                    <a:pt x="15897" y="261"/>
                  </a:cubicBezTo>
                  <a:cubicBezTo>
                    <a:pt x="15666" y="297"/>
                    <a:pt x="15434" y="311"/>
                    <a:pt x="15185" y="311"/>
                  </a:cubicBezTo>
                  <a:cubicBezTo>
                    <a:pt x="15008" y="311"/>
                    <a:pt x="14822" y="304"/>
                    <a:pt x="14621" y="291"/>
                  </a:cubicBezTo>
                  <a:lnTo>
                    <a:pt x="14621" y="291"/>
                  </a:lnTo>
                  <a:cubicBezTo>
                    <a:pt x="14742" y="322"/>
                    <a:pt x="14803" y="413"/>
                    <a:pt x="14408" y="413"/>
                  </a:cubicBezTo>
                  <a:cubicBezTo>
                    <a:pt x="14555" y="207"/>
                    <a:pt x="13679" y="314"/>
                    <a:pt x="13319" y="184"/>
                  </a:cubicBezTo>
                  <a:lnTo>
                    <a:pt x="13319" y="184"/>
                  </a:lnTo>
                  <a:cubicBezTo>
                    <a:pt x="13422" y="255"/>
                    <a:pt x="12124" y="209"/>
                    <a:pt x="12554" y="352"/>
                  </a:cubicBezTo>
                  <a:cubicBezTo>
                    <a:pt x="12220" y="322"/>
                    <a:pt x="12554" y="261"/>
                    <a:pt x="12280" y="200"/>
                  </a:cubicBezTo>
                  <a:lnTo>
                    <a:pt x="12280" y="200"/>
                  </a:lnTo>
                  <a:cubicBezTo>
                    <a:pt x="12040" y="226"/>
                    <a:pt x="11787" y="235"/>
                    <a:pt x="11525" y="235"/>
                  </a:cubicBezTo>
                  <a:cubicBezTo>
                    <a:pt x="10969" y="235"/>
                    <a:pt x="10374" y="195"/>
                    <a:pt x="9773" y="195"/>
                  </a:cubicBezTo>
                  <a:cubicBezTo>
                    <a:pt x="9656" y="195"/>
                    <a:pt x="9540" y="197"/>
                    <a:pt x="9423" y="200"/>
                  </a:cubicBezTo>
                  <a:cubicBezTo>
                    <a:pt x="9393" y="231"/>
                    <a:pt x="9575" y="261"/>
                    <a:pt x="9332" y="291"/>
                  </a:cubicBezTo>
                  <a:lnTo>
                    <a:pt x="8785" y="170"/>
                  </a:lnTo>
                  <a:cubicBezTo>
                    <a:pt x="8645" y="170"/>
                    <a:pt x="8612" y="260"/>
                    <a:pt x="8439" y="260"/>
                  </a:cubicBezTo>
                  <a:cubicBezTo>
                    <a:pt x="8387" y="260"/>
                    <a:pt x="8322" y="252"/>
                    <a:pt x="8238" y="231"/>
                  </a:cubicBezTo>
                  <a:lnTo>
                    <a:pt x="8238" y="231"/>
                  </a:lnTo>
                  <a:cubicBezTo>
                    <a:pt x="8299" y="261"/>
                    <a:pt x="8359" y="291"/>
                    <a:pt x="8238" y="291"/>
                  </a:cubicBezTo>
                  <a:cubicBezTo>
                    <a:pt x="7699" y="259"/>
                    <a:pt x="7156" y="250"/>
                    <a:pt x="6611" y="250"/>
                  </a:cubicBezTo>
                  <a:cubicBezTo>
                    <a:pt x="5958" y="250"/>
                    <a:pt x="5302" y="263"/>
                    <a:pt x="4646" y="263"/>
                  </a:cubicBezTo>
                  <a:cubicBezTo>
                    <a:pt x="3782" y="263"/>
                    <a:pt x="2919" y="241"/>
                    <a:pt x="2067" y="139"/>
                  </a:cubicBezTo>
                  <a:lnTo>
                    <a:pt x="2067" y="139"/>
                  </a:lnTo>
                  <a:cubicBezTo>
                    <a:pt x="2341" y="200"/>
                    <a:pt x="2159" y="200"/>
                    <a:pt x="1946" y="200"/>
                  </a:cubicBezTo>
                  <a:cubicBezTo>
                    <a:pt x="2067" y="231"/>
                    <a:pt x="1915" y="291"/>
                    <a:pt x="1946" y="322"/>
                  </a:cubicBezTo>
                  <a:lnTo>
                    <a:pt x="1095" y="200"/>
                  </a:lnTo>
                  <a:cubicBezTo>
                    <a:pt x="943" y="322"/>
                    <a:pt x="183" y="231"/>
                    <a:pt x="92" y="322"/>
                  </a:cubicBezTo>
                  <a:lnTo>
                    <a:pt x="365" y="291"/>
                  </a:lnTo>
                  <a:lnTo>
                    <a:pt x="365" y="291"/>
                  </a:lnTo>
                  <a:cubicBezTo>
                    <a:pt x="0" y="413"/>
                    <a:pt x="852" y="535"/>
                    <a:pt x="821" y="687"/>
                  </a:cubicBezTo>
                  <a:cubicBezTo>
                    <a:pt x="885" y="667"/>
                    <a:pt x="957" y="659"/>
                    <a:pt x="1034" y="659"/>
                  </a:cubicBezTo>
                  <a:cubicBezTo>
                    <a:pt x="1313" y="659"/>
                    <a:pt x="1670" y="759"/>
                    <a:pt x="2050" y="759"/>
                  </a:cubicBezTo>
                  <a:cubicBezTo>
                    <a:pt x="2215" y="759"/>
                    <a:pt x="2384" y="740"/>
                    <a:pt x="2554" y="687"/>
                  </a:cubicBezTo>
                  <a:lnTo>
                    <a:pt x="2554" y="687"/>
                  </a:lnTo>
                  <a:cubicBezTo>
                    <a:pt x="2706" y="717"/>
                    <a:pt x="2432" y="747"/>
                    <a:pt x="2493" y="778"/>
                  </a:cubicBezTo>
                  <a:cubicBezTo>
                    <a:pt x="2600" y="742"/>
                    <a:pt x="2707" y="727"/>
                    <a:pt x="2856" y="727"/>
                  </a:cubicBezTo>
                  <a:cubicBezTo>
                    <a:pt x="2962" y="727"/>
                    <a:pt x="3089" y="735"/>
                    <a:pt x="3253" y="747"/>
                  </a:cubicBezTo>
                  <a:lnTo>
                    <a:pt x="3192" y="747"/>
                  </a:lnTo>
                  <a:cubicBezTo>
                    <a:pt x="4256" y="747"/>
                    <a:pt x="4712" y="808"/>
                    <a:pt x="5897" y="839"/>
                  </a:cubicBezTo>
                  <a:lnTo>
                    <a:pt x="5806" y="778"/>
                  </a:lnTo>
                  <a:cubicBezTo>
                    <a:pt x="6080" y="778"/>
                    <a:pt x="6140" y="808"/>
                    <a:pt x="6262" y="808"/>
                  </a:cubicBezTo>
                  <a:cubicBezTo>
                    <a:pt x="6536" y="717"/>
                    <a:pt x="5532" y="808"/>
                    <a:pt x="5806" y="687"/>
                  </a:cubicBezTo>
                  <a:lnTo>
                    <a:pt x="5806" y="687"/>
                  </a:lnTo>
                  <a:cubicBezTo>
                    <a:pt x="6140" y="839"/>
                    <a:pt x="7599" y="687"/>
                    <a:pt x="7843" y="869"/>
                  </a:cubicBezTo>
                  <a:cubicBezTo>
                    <a:pt x="8238" y="869"/>
                    <a:pt x="7721" y="778"/>
                    <a:pt x="8116" y="778"/>
                  </a:cubicBezTo>
                  <a:lnTo>
                    <a:pt x="8207" y="808"/>
                  </a:lnTo>
                  <a:lnTo>
                    <a:pt x="8299" y="778"/>
                  </a:lnTo>
                  <a:cubicBezTo>
                    <a:pt x="8572" y="778"/>
                    <a:pt x="8694" y="839"/>
                    <a:pt x="8724" y="869"/>
                  </a:cubicBezTo>
                  <a:lnTo>
                    <a:pt x="8450" y="869"/>
                  </a:lnTo>
                  <a:cubicBezTo>
                    <a:pt x="8562" y="889"/>
                    <a:pt x="8707" y="896"/>
                    <a:pt x="8855" y="896"/>
                  </a:cubicBezTo>
                  <a:cubicBezTo>
                    <a:pt x="9150" y="896"/>
                    <a:pt x="9454" y="869"/>
                    <a:pt x="9514" y="869"/>
                  </a:cubicBezTo>
                  <a:lnTo>
                    <a:pt x="9150" y="839"/>
                  </a:lnTo>
                  <a:cubicBezTo>
                    <a:pt x="9416" y="831"/>
                    <a:pt x="9697" y="829"/>
                    <a:pt x="9985" y="829"/>
                  </a:cubicBezTo>
                  <a:cubicBezTo>
                    <a:pt x="10273" y="829"/>
                    <a:pt x="10569" y="831"/>
                    <a:pt x="10863" y="831"/>
                  </a:cubicBezTo>
                  <a:cubicBezTo>
                    <a:pt x="11452" y="831"/>
                    <a:pt x="12037" y="823"/>
                    <a:pt x="12554" y="778"/>
                  </a:cubicBezTo>
                  <a:lnTo>
                    <a:pt x="12493" y="747"/>
                  </a:lnTo>
                  <a:cubicBezTo>
                    <a:pt x="12700" y="731"/>
                    <a:pt x="12842" y="726"/>
                    <a:pt x="12955" y="726"/>
                  </a:cubicBezTo>
                  <a:cubicBezTo>
                    <a:pt x="13208" y="726"/>
                    <a:pt x="13311" y="754"/>
                    <a:pt x="13660" y="754"/>
                  </a:cubicBezTo>
                  <a:cubicBezTo>
                    <a:pt x="13749" y="754"/>
                    <a:pt x="13854" y="752"/>
                    <a:pt x="13983" y="747"/>
                  </a:cubicBezTo>
                  <a:lnTo>
                    <a:pt x="13952" y="747"/>
                  </a:lnTo>
                  <a:cubicBezTo>
                    <a:pt x="14134" y="717"/>
                    <a:pt x="14378" y="717"/>
                    <a:pt x="14590" y="717"/>
                  </a:cubicBezTo>
                  <a:cubicBezTo>
                    <a:pt x="14378" y="747"/>
                    <a:pt x="15016" y="778"/>
                    <a:pt x="14742" y="839"/>
                  </a:cubicBezTo>
                  <a:cubicBezTo>
                    <a:pt x="15593" y="778"/>
                    <a:pt x="15168" y="778"/>
                    <a:pt x="15715" y="656"/>
                  </a:cubicBezTo>
                  <a:lnTo>
                    <a:pt x="15867" y="717"/>
                  </a:lnTo>
                  <a:cubicBezTo>
                    <a:pt x="16049" y="656"/>
                    <a:pt x="16049" y="626"/>
                    <a:pt x="16505" y="626"/>
                  </a:cubicBezTo>
                  <a:cubicBezTo>
                    <a:pt x="16141" y="656"/>
                    <a:pt x="16779" y="717"/>
                    <a:pt x="16384" y="778"/>
                  </a:cubicBezTo>
                  <a:cubicBezTo>
                    <a:pt x="16583" y="804"/>
                    <a:pt x="16759" y="813"/>
                    <a:pt x="16916" y="813"/>
                  </a:cubicBezTo>
                  <a:cubicBezTo>
                    <a:pt x="17268" y="813"/>
                    <a:pt x="17530" y="768"/>
                    <a:pt x="17757" y="768"/>
                  </a:cubicBezTo>
                  <a:cubicBezTo>
                    <a:pt x="17895" y="768"/>
                    <a:pt x="18021" y="785"/>
                    <a:pt x="18147" y="839"/>
                  </a:cubicBezTo>
                  <a:cubicBezTo>
                    <a:pt x="18385" y="737"/>
                    <a:pt x="18110" y="720"/>
                    <a:pt x="17863" y="720"/>
                  </a:cubicBezTo>
                  <a:cubicBezTo>
                    <a:pt x="17746" y="720"/>
                    <a:pt x="17635" y="724"/>
                    <a:pt x="17589" y="724"/>
                  </a:cubicBezTo>
                  <a:cubicBezTo>
                    <a:pt x="17559" y="724"/>
                    <a:pt x="17557" y="722"/>
                    <a:pt x="17600" y="717"/>
                  </a:cubicBezTo>
                  <a:cubicBezTo>
                    <a:pt x="17387" y="656"/>
                    <a:pt x="17934" y="595"/>
                    <a:pt x="18208" y="595"/>
                  </a:cubicBezTo>
                  <a:cubicBezTo>
                    <a:pt x="18511" y="595"/>
                    <a:pt x="18724" y="808"/>
                    <a:pt x="19454" y="808"/>
                  </a:cubicBezTo>
                  <a:lnTo>
                    <a:pt x="19302" y="808"/>
                  </a:lnTo>
                  <a:cubicBezTo>
                    <a:pt x="19343" y="813"/>
                    <a:pt x="19384" y="815"/>
                    <a:pt x="19425" y="815"/>
                  </a:cubicBezTo>
                  <a:cubicBezTo>
                    <a:pt x="19587" y="815"/>
                    <a:pt x="19752" y="787"/>
                    <a:pt x="19932" y="787"/>
                  </a:cubicBezTo>
                  <a:cubicBezTo>
                    <a:pt x="20012" y="787"/>
                    <a:pt x="20096" y="792"/>
                    <a:pt x="20183" y="808"/>
                  </a:cubicBezTo>
                  <a:cubicBezTo>
                    <a:pt x="20244" y="778"/>
                    <a:pt x="20312" y="771"/>
                    <a:pt x="20377" y="771"/>
                  </a:cubicBezTo>
                  <a:cubicBezTo>
                    <a:pt x="20429" y="771"/>
                    <a:pt x="20480" y="775"/>
                    <a:pt x="20525" y="775"/>
                  </a:cubicBezTo>
                  <a:cubicBezTo>
                    <a:pt x="20592" y="775"/>
                    <a:pt x="20645" y="766"/>
                    <a:pt x="20670" y="717"/>
                  </a:cubicBezTo>
                  <a:lnTo>
                    <a:pt x="20670" y="717"/>
                  </a:lnTo>
                  <a:lnTo>
                    <a:pt x="20001" y="747"/>
                  </a:lnTo>
                  <a:cubicBezTo>
                    <a:pt x="20306" y="722"/>
                    <a:pt x="20611" y="612"/>
                    <a:pt x="21076" y="612"/>
                  </a:cubicBezTo>
                  <a:cubicBezTo>
                    <a:pt x="21167" y="612"/>
                    <a:pt x="21264" y="616"/>
                    <a:pt x="21369" y="626"/>
                  </a:cubicBezTo>
                  <a:cubicBezTo>
                    <a:pt x="21308" y="656"/>
                    <a:pt x="21125" y="687"/>
                    <a:pt x="21004" y="717"/>
                  </a:cubicBezTo>
                  <a:cubicBezTo>
                    <a:pt x="21042" y="723"/>
                    <a:pt x="21080" y="726"/>
                    <a:pt x="21116" y="726"/>
                  </a:cubicBezTo>
                  <a:cubicBezTo>
                    <a:pt x="21215" y="726"/>
                    <a:pt x="21309" y="708"/>
                    <a:pt x="21409" y="708"/>
                  </a:cubicBezTo>
                  <a:cubicBezTo>
                    <a:pt x="21445" y="708"/>
                    <a:pt x="21482" y="710"/>
                    <a:pt x="21521" y="717"/>
                  </a:cubicBezTo>
                  <a:cubicBezTo>
                    <a:pt x="21490" y="839"/>
                    <a:pt x="20730" y="747"/>
                    <a:pt x="20305" y="839"/>
                  </a:cubicBezTo>
                  <a:cubicBezTo>
                    <a:pt x="20343" y="849"/>
                    <a:pt x="20393" y="853"/>
                    <a:pt x="20448" y="853"/>
                  </a:cubicBezTo>
                  <a:cubicBezTo>
                    <a:pt x="20606" y="853"/>
                    <a:pt x="20806" y="820"/>
                    <a:pt x="20889" y="820"/>
                  </a:cubicBezTo>
                  <a:cubicBezTo>
                    <a:pt x="20939" y="820"/>
                    <a:pt x="20947" y="832"/>
                    <a:pt x="20882" y="869"/>
                  </a:cubicBezTo>
                  <a:cubicBezTo>
                    <a:pt x="20984" y="818"/>
                    <a:pt x="21098" y="805"/>
                    <a:pt x="21225" y="805"/>
                  </a:cubicBezTo>
                  <a:cubicBezTo>
                    <a:pt x="21369" y="805"/>
                    <a:pt x="21527" y="822"/>
                    <a:pt x="21698" y="822"/>
                  </a:cubicBezTo>
                  <a:cubicBezTo>
                    <a:pt x="21825" y="822"/>
                    <a:pt x="21959" y="812"/>
                    <a:pt x="22098" y="778"/>
                  </a:cubicBezTo>
                  <a:lnTo>
                    <a:pt x="22098" y="778"/>
                  </a:lnTo>
                  <a:lnTo>
                    <a:pt x="22068" y="839"/>
                  </a:lnTo>
                  <a:cubicBezTo>
                    <a:pt x="22129" y="839"/>
                    <a:pt x="22311" y="808"/>
                    <a:pt x="22463" y="808"/>
                  </a:cubicBezTo>
                  <a:lnTo>
                    <a:pt x="22189" y="899"/>
                  </a:lnTo>
                  <a:cubicBezTo>
                    <a:pt x="22283" y="878"/>
                    <a:pt x="22374" y="870"/>
                    <a:pt x="22465" y="870"/>
                  </a:cubicBezTo>
                  <a:cubicBezTo>
                    <a:pt x="22723" y="870"/>
                    <a:pt x="22973" y="934"/>
                    <a:pt x="23234" y="934"/>
                  </a:cubicBezTo>
                  <a:cubicBezTo>
                    <a:pt x="23271" y="934"/>
                    <a:pt x="23307" y="933"/>
                    <a:pt x="23344" y="930"/>
                  </a:cubicBezTo>
                  <a:cubicBezTo>
                    <a:pt x="22554" y="930"/>
                    <a:pt x="23162" y="839"/>
                    <a:pt x="22828" y="778"/>
                  </a:cubicBezTo>
                  <a:cubicBezTo>
                    <a:pt x="22972" y="765"/>
                    <a:pt x="23087" y="759"/>
                    <a:pt x="23181" y="759"/>
                  </a:cubicBezTo>
                  <a:cubicBezTo>
                    <a:pt x="23688" y="759"/>
                    <a:pt x="23589" y="921"/>
                    <a:pt x="24268" y="932"/>
                  </a:cubicBezTo>
                  <a:lnTo>
                    <a:pt x="24268" y="932"/>
                  </a:lnTo>
                  <a:cubicBezTo>
                    <a:pt x="24135" y="918"/>
                    <a:pt x="24033" y="888"/>
                    <a:pt x="24165" y="869"/>
                  </a:cubicBezTo>
                  <a:cubicBezTo>
                    <a:pt x="24378" y="869"/>
                    <a:pt x="24682" y="899"/>
                    <a:pt x="24803" y="930"/>
                  </a:cubicBezTo>
                  <a:cubicBezTo>
                    <a:pt x="25533" y="930"/>
                    <a:pt x="24682" y="869"/>
                    <a:pt x="25016" y="808"/>
                  </a:cubicBezTo>
                  <a:lnTo>
                    <a:pt x="25016" y="808"/>
                  </a:lnTo>
                  <a:cubicBezTo>
                    <a:pt x="25080" y="832"/>
                    <a:pt x="25134" y="841"/>
                    <a:pt x="25184" y="841"/>
                  </a:cubicBezTo>
                  <a:cubicBezTo>
                    <a:pt x="25324" y="841"/>
                    <a:pt x="25439" y="770"/>
                    <a:pt x="25685" y="747"/>
                  </a:cubicBezTo>
                  <a:lnTo>
                    <a:pt x="25685" y="839"/>
                  </a:lnTo>
                  <a:cubicBezTo>
                    <a:pt x="25751" y="841"/>
                    <a:pt x="25809" y="842"/>
                    <a:pt x="25859" y="842"/>
                  </a:cubicBezTo>
                  <a:cubicBezTo>
                    <a:pt x="26357" y="842"/>
                    <a:pt x="26105" y="735"/>
                    <a:pt x="26416" y="735"/>
                  </a:cubicBezTo>
                  <a:cubicBezTo>
                    <a:pt x="26475" y="735"/>
                    <a:pt x="26552" y="739"/>
                    <a:pt x="26658" y="747"/>
                  </a:cubicBezTo>
                  <a:lnTo>
                    <a:pt x="26354" y="839"/>
                  </a:lnTo>
                  <a:lnTo>
                    <a:pt x="26354" y="839"/>
                  </a:lnTo>
                  <a:lnTo>
                    <a:pt x="26749" y="808"/>
                  </a:lnTo>
                  <a:lnTo>
                    <a:pt x="26658" y="899"/>
                  </a:lnTo>
                  <a:cubicBezTo>
                    <a:pt x="26907" y="864"/>
                    <a:pt x="27062" y="849"/>
                    <a:pt x="27234" y="849"/>
                  </a:cubicBezTo>
                  <a:cubicBezTo>
                    <a:pt x="27355" y="849"/>
                    <a:pt x="27484" y="856"/>
                    <a:pt x="27661" y="869"/>
                  </a:cubicBezTo>
                  <a:cubicBezTo>
                    <a:pt x="27539" y="808"/>
                    <a:pt x="27691" y="747"/>
                    <a:pt x="28086" y="747"/>
                  </a:cubicBezTo>
                  <a:cubicBezTo>
                    <a:pt x="28329" y="778"/>
                    <a:pt x="27934" y="808"/>
                    <a:pt x="28451" y="808"/>
                  </a:cubicBezTo>
                  <a:cubicBezTo>
                    <a:pt x="28367" y="829"/>
                    <a:pt x="28283" y="865"/>
                    <a:pt x="28169" y="865"/>
                  </a:cubicBezTo>
                  <a:cubicBezTo>
                    <a:pt x="28118" y="865"/>
                    <a:pt x="28061" y="857"/>
                    <a:pt x="27995" y="839"/>
                  </a:cubicBezTo>
                  <a:cubicBezTo>
                    <a:pt x="27965" y="869"/>
                    <a:pt x="27873" y="869"/>
                    <a:pt x="27843" y="899"/>
                  </a:cubicBezTo>
                  <a:cubicBezTo>
                    <a:pt x="27934" y="920"/>
                    <a:pt x="28039" y="926"/>
                    <a:pt x="28146" y="926"/>
                  </a:cubicBezTo>
                  <a:cubicBezTo>
                    <a:pt x="28360" y="926"/>
                    <a:pt x="28583" y="899"/>
                    <a:pt x="28724" y="899"/>
                  </a:cubicBezTo>
                  <a:lnTo>
                    <a:pt x="28512" y="899"/>
                  </a:lnTo>
                  <a:lnTo>
                    <a:pt x="29272" y="778"/>
                  </a:lnTo>
                  <a:lnTo>
                    <a:pt x="29272" y="778"/>
                  </a:lnTo>
                  <a:cubicBezTo>
                    <a:pt x="29393" y="808"/>
                    <a:pt x="29302" y="839"/>
                    <a:pt x="29211" y="869"/>
                  </a:cubicBezTo>
                  <a:cubicBezTo>
                    <a:pt x="29363" y="869"/>
                    <a:pt x="29454" y="808"/>
                    <a:pt x="29697" y="808"/>
                  </a:cubicBezTo>
                  <a:cubicBezTo>
                    <a:pt x="29636" y="869"/>
                    <a:pt x="29667" y="930"/>
                    <a:pt x="29332" y="960"/>
                  </a:cubicBezTo>
                  <a:lnTo>
                    <a:pt x="30062" y="899"/>
                  </a:lnTo>
                  <a:cubicBezTo>
                    <a:pt x="30092" y="930"/>
                    <a:pt x="30427" y="960"/>
                    <a:pt x="30335" y="990"/>
                  </a:cubicBezTo>
                  <a:cubicBezTo>
                    <a:pt x="30372" y="993"/>
                    <a:pt x="30410" y="995"/>
                    <a:pt x="30450" y="995"/>
                  </a:cubicBezTo>
                  <a:cubicBezTo>
                    <a:pt x="30769" y="995"/>
                    <a:pt x="31188" y="915"/>
                    <a:pt x="31586" y="915"/>
                  </a:cubicBezTo>
                  <a:cubicBezTo>
                    <a:pt x="31677" y="915"/>
                    <a:pt x="31768" y="919"/>
                    <a:pt x="31855" y="930"/>
                  </a:cubicBezTo>
                  <a:cubicBezTo>
                    <a:pt x="31886" y="899"/>
                    <a:pt x="31946" y="899"/>
                    <a:pt x="32068" y="899"/>
                  </a:cubicBezTo>
                  <a:cubicBezTo>
                    <a:pt x="32392" y="899"/>
                    <a:pt x="32703" y="940"/>
                    <a:pt x="33054" y="940"/>
                  </a:cubicBezTo>
                  <a:cubicBezTo>
                    <a:pt x="33230" y="940"/>
                    <a:pt x="33415" y="930"/>
                    <a:pt x="33618" y="899"/>
                  </a:cubicBezTo>
                  <a:lnTo>
                    <a:pt x="33952" y="990"/>
                  </a:lnTo>
                  <a:cubicBezTo>
                    <a:pt x="34408" y="990"/>
                    <a:pt x="33497" y="869"/>
                    <a:pt x="34256" y="839"/>
                  </a:cubicBezTo>
                  <a:cubicBezTo>
                    <a:pt x="34320" y="835"/>
                    <a:pt x="34372" y="834"/>
                    <a:pt x="34414" y="834"/>
                  </a:cubicBezTo>
                  <a:cubicBezTo>
                    <a:pt x="34761" y="834"/>
                    <a:pt x="34493" y="933"/>
                    <a:pt x="34682" y="960"/>
                  </a:cubicBezTo>
                  <a:cubicBezTo>
                    <a:pt x="34885" y="915"/>
                    <a:pt x="35189" y="836"/>
                    <a:pt x="35544" y="836"/>
                  </a:cubicBezTo>
                  <a:cubicBezTo>
                    <a:pt x="35667" y="836"/>
                    <a:pt x="35796" y="845"/>
                    <a:pt x="35928" y="869"/>
                  </a:cubicBezTo>
                  <a:cubicBezTo>
                    <a:pt x="35867" y="879"/>
                    <a:pt x="35813" y="882"/>
                    <a:pt x="35763" y="882"/>
                  </a:cubicBezTo>
                  <a:cubicBezTo>
                    <a:pt x="35661" y="882"/>
                    <a:pt x="35574" y="869"/>
                    <a:pt x="35472" y="869"/>
                  </a:cubicBezTo>
                  <a:lnTo>
                    <a:pt x="35867" y="930"/>
                  </a:lnTo>
                  <a:cubicBezTo>
                    <a:pt x="35381" y="1051"/>
                    <a:pt x="35047" y="1021"/>
                    <a:pt x="35411" y="1082"/>
                  </a:cubicBezTo>
                  <a:cubicBezTo>
                    <a:pt x="35442" y="975"/>
                    <a:pt x="35822" y="975"/>
                    <a:pt x="36198" y="975"/>
                  </a:cubicBezTo>
                  <a:cubicBezTo>
                    <a:pt x="36574" y="975"/>
                    <a:pt x="36946" y="975"/>
                    <a:pt x="36962" y="869"/>
                  </a:cubicBezTo>
                  <a:lnTo>
                    <a:pt x="37235" y="899"/>
                  </a:lnTo>
                  <a:cubicBezTo>
                    <a:pt x="37174" y="899"/>
                    <a:pt x="37154" y="913"/>
                    <a:pt x="37120" y="913"/>
                  </a:cubicBezTo>
                  <a:cubicBezTo>
                    <a:pt x="37118" y="913"/>
                    <a:pt x="37116" y="913"/>
                    <a:pt x="37114" y="913"/>
                  </a:cubicBezTo>
                  <a:lnTo>
                    <a:pt x="37114" y="913"/>
                  </a:lnTo>
                  <a:cubicBezTo>
                    <a:pt x="37189" y="927"/>
                    <a:pt x="37249" y="934"/>
                    <a:pt x="37300" y="934"/>
                  </a:cubicBezTo>
                  <a:cubicBezTo>
                    <a:pt x="37533" y="934"/>
                    <a:pt x="37572" y="805"/>
                    <a:pt x="37980" y="805"/>
                  </a:cubicBezTo>
                  <a:cubicBezTo>
                    <a:pt x="38013" y="805"/>
                    <a:pt x="38048" y="806"/>
                    <a:pt x="38086" y="808"/>
                  </a:cubicBezTo>
                  <a:cubicBezTo>
                    <a:pt x="38299" y="808"/>
                    <a:pt x="38451" y="839"/>
                    <a:pt x="38299" y="869"/>
                  </a:cubicBezTo>
                  <a:lnTo>
                    <a:pt x="38785" y="808"/>
                  </a:lnTo>
                  <a:cubicBezTo>
                    <a:pt x="38937" y="808"/>
                    <a:pt x="38907" y="839"/>
                    <a:pt x="38755" y="839"/>
                  </a:cubicBezTo>
                  <a:lnTo>
                    <a:pt x="39515" y="839"/>
                  </a:lnTo>
                  <a:cubicBezTo>
                    <a:pt x="39606" y="808"/>
                    <a:pt x="39849" y="747"/>
                    <a:pt x="39971" y="747"/>
                  </a:cubicBezTo>
                  <a:cubicBezTo>
                    <a:pt x="40077" y="763"/>
                    <a:pt x="40054" y="763"/>
                    <a:pt x="40013" y="763"/>
                  </a:cubicBezTo>
                  <a:cubicBezTo>
                    <a:pt x="39971" y="763"/>
                    <a:pt x="39910" y="763"/>
                    <a:pt x="39940" y="778"/>
                  </a:cubicBezTo>
                  <a:lnTo>
                    <a:pt x="40336" y="747"/>
                  </a:lnTo>
                  <a:lnTo>
                    <a:pt x="40336" y="747"/>
                  </a:lnTo>
                  <a:cubicBezTo>
                    <a:pt x="40518" y="778"/>
                    <a:pt x="40184" y="839"/>
                    <a:pt x="39880" y="839"/>
                  </a:cubicBezTo>
                  <a:cubicBezTo>
                    <a:pt x="39998" y="902"/>
                    <a:pt x="40079" y="922"/>
                    <a:pt x="40155" y="922"/>
                  </a:cubicBezTo>
                  <a:cubicBezTo>
                    <a:pt x="40283" y="922"/>
                    <a:pt x="40401" y="867"/>
                    <a:pt x="40669" y="867"/>
                  </a:cubicBezTo>
                  <a:cubicBezTo>
                    <a:pt x="40720" y="867"/>
                    <a:pt x="40777" y="869"/>
                    <a:pt x="40841" y="874"/>
                  </a:cubicBezTo>
                  <a:lnTo>
                    <a:pt x="40841" y="874"/>
                  </a:lnTo>
                  <a:cubicBezTo>
                    <a:pt x="40834" y="872"/>
                    <a:pt x="40828" y="871"/>
                    <a:pt x="40822" y="869"/>
                  </a:cubicBezTo>
                  <a:cubicBezTo>
                    <a:pt x="40883" y="823"/>
                    <a:pt x="40936" y="808"/>
                    <a:pt x="41000" y="808"/>
                  </a:cubicBezTo>
                  <a:cubicBezTo>
                    <a:pt x="41065" y="808"/>
                    <a:pt x="41141" y="823"/>
                    <a:pt x="41247" y="839"/>
                  </a:cubicBezTo>
                  <a:cubicBezTo>
                    <a:pt x="41308" y="839"/>
                    <a:pt x="41384" y="846"/>
                    <a:pt x="41475" y="846"/>
                  </a:cubicBezTo>
                  <a:cubicBezTo>
                    <a:pt x="41567" y="846"/>
                    <a:pt x="41673" y="839"/>
                    <a:pt x="41795" y="808"/>
                  </a:cubicBezTo>
                  <a:cubicBezTo>
                    <a:pt x="41795" y="863"/>
                    <a:pt x="41882" y="874"/>
                    <a:pt x="42018" y="874"/>
                  </a:cubicBezTo>
                  <a:cubicBezTo>
                    <a:pt x="42108" y="874"/>
                    <a:pt x="42220" y="869"/>
                    <a:pt x="42342" y="869"/>
                  </a:cubicBezTo>
                  <a:lnTo>
                    <a:pt x="42311" y="960"/>
                  </a:lnTo>
                  <a:cubicBezTo>
                    <a:pt x="42615" y="930"/>
                    <a:pt x="42615" y="899"/>
                    <a:pt x="42798" y="839"/>
                  </a:cubicBezTo>
                  <a:cubicBezTo>
                    <a:pt x="43162" y="869"/>
                    <a:pt x="43223" y="930"/>
                    <a:pt x="43314" y="990"/>
                  </a:cubicBezTo>
                  <a:cubicBezTo>
                    <a:pt x="43367" y="993"/>
                    <a:pt x="43407" y="995"/>
                    <a:pt x="43436" y="995"/>
                  </a:cubicBezTo>
                  <a:cubicBezTo>
                    <a:pt x="43729" y="995"/>
                    <a:pt x="42980" y="869"/>
                    <a:pt x="43588" y="869"/>
                  </a:cubicBezTo>
                  <a:cubicBezTo>
                    <a:pt x="43681" y="875"/>
                    <a:pt x="43768" y="877"/>
                    <a:pt x="43853" y="877"/>
                  </a:cubicBezTo>
                  <a:cubicBezTo>
                    <a:pt x="44211" y="877"/>
                    <a:pt x="44519" y="833"/>
                    <a:pt x="44986" y="808"/>
                  </a:cubicBezTo>
                  <a:lnTo>
                    <a:pt x="44986" y="808"/>
                  </a:lnTo>
                  <a:cubicBezTo>
                    <a:pt x="45320" y="839"/>
                    <a:pt x="44925" y="869"/>
                    <a:pt x="45047" y="869"/>
                  </a:cubicBezTo>
                  <a:lnTo>
                    <a:pt x="45351" y="808"/>
                  </a:lnTo>
                  <a:cubicBezTo>
                    <a:pt x="45404" y="808"/>
                    <a:pt x="45411" y="831"/>
                    <a:pt x="45391" y="837"/>
                  </a:cubicBezTo>
                  <a:lnTo>
                    <a:pt x="45391" y="837"/>
                  </a:lnTo>
                  <a:cubicBezTo>
                    <a:pt x="45619" y="806"/>
                    <a:pt x="45417" y="747"/>
                    <a:pt x="45807" y="717"/>
                  </a:cubicBezTo>
                  <a:cubicBezTo>
                    <a:pt x="45822" y="702"/>
                    <a:pt x="45853" y="696"/>
                    <a:pt x="45898" y="696"/>
                  </a:cubicBezTo>
                  <a:cubicBezTo>
                    <a:pt x="46067" y="696"/>
                    <a:pt x="46424" y="782"/>
                    <a:pt x="46774" y="782"/>
                  </a:cubicBezTo>
                  <a:cubicBezTo>
                    <a:pt x="46891" y="782"/>
                    <a:pt x="47006" y="773"/>
                    <a:pt x="47114" y="747"/>
                  </a:cubicBezTo>
                  <a:lnTo>
                    <a:pt x="47114" y="747"/>
                  </a:lnTo>
                  <a:cubicBezTo>
                    <a:pt x="47205" y="778"/>
                    <a:pt x="47053" y="808"/>
                    <a:pt x="47083" y="839"/>
                  </a:cubicBezTo>
                  <a:lnTo>
                    <a:pt x="47083" y="839"/>
                  </a:lnTo>
                  <a:cubicBezTo>
                    <a:pt x="47752" y="778"/>
                    <a:pt x="47661" y="778"/>
                    <a:pt x="48208" y="687"/>
                  </a:cubicBezTo>
                  <a:lnTo>
                    <a:pt x="48664" y="747"/>
                  </a:lnTo>
                  <a:cubicBezTo>
                    <a:pt x="48330" y="687"/>
                    <a:pt x="48755" y="595"/>
                    <a:pt x="49150" y="504"/>
                  </a:cubicBezTo>
                  <a:cubicBezTo>
                    <a:pt x="49029" y="474"/>
                    <a:pt x="48938" y="443"/>
                    <a:pt x="48846" y="443"/>
                  </a:cubicBezTo>
                  <a:lnTo>
                    <a:pt x="49454" y="383"/>
                  </a:lnTo>
                  <a:lnTo>
                    <a:pt x="49454" y="383"/>
                  </a:lnTo>
                  <a:cubicBezTo>
                    <a:pt x="49545" y="413"/>
                    <a:pt x="49485" y="443"/>
                    <a:pt x="49393" y="474"/>
                  </a:cubicBezTo>
                  <a:cubicBezTo>
                    <a:pt x="49424" y="474"/>
                    <a:pt x="49454" y="474"/>
                    <a:pt x="49485" y="443"/>
                  </a:cubicBezTo>
                  <a:lnTo>
                    <a:pt x="49485" y="443"/>
                  </a:lnTo>
                  <a:cubicBezTo>
                    <a:pt x="49697" y="504"/>
                    <a:pt x="49606" y="535"/>
                    <a:pt x="49454" y="595"/>
                  </a:cubicBezTo>
                  <a:cubicBezTo>
                    <a:pt x="49363" y="595"/>
                    <a:pt x="49302" y="565"/>
                    <a:pt x="49211" y="535"/>
                  </a:cubicBezTo>
                  <a:cubicBezTo>
                    <a:pt x="49059" y="595"/>
                    <a:pt x="48938" y="656"/>
                    <a:pt x="48968" y="717"/>
                  </a:cubicBezTo>
                  <a:cubicBezTo>
                    <a:pt x="48998" y="717"/>
                    <a:pt x="49090" y="687"/>
                    <a:pt x="49150" y="687"/>
                  </a:cubicBezTo>
                  <a:cubicBezTo>
                    <a:pt x="49120" y="717"/>
                    <a:pt x="49090" y="717"/>
                    <a:pt x="49120" y="747"/>
                  </a:cubicBezTo>
                  <a:cubicBezTo>
                    <a:pt x="49120" y="747"/>
                    <a:pt x="49211" y="717"/>
                    <a:pt x="49302" y="687"/>
                  </a:cubicBezTo>
                  <a:lnTo>
                    <a:pt x="49424" y="808"/>
                  </a:lnTo>
                  <a:lnTo>
                    <a:pt x="49485" y="778"/>
                  </a:lnTo>
                  <a:lnTo>
                    <a:pt x="50275" y="839"/>
                  </a:lnTo>
                  <a:cubicBezTo>
                    <a:pt x="50852" y="717"/>
                    <a:pt x="51339" y="565"/>
                    <a:pt x="52251" y="504"/>
                  </a:cubicBezTo>
                  <a:lnTo>
                    <a:pt x="52251" y="504"/>
                  </a:lnTo>
                  <a:cubicBezTo>
                    <a:pt x="52038" y="595"/>
                    <a:pt x="52220" y="656"/>
                    <a:pt x="52190" y="747"/>
                  </a:cubicBezTo>
                  <a:cubicBezTo>
                    <a:pt x="52124" y="722"/>
                    <a:pt x="52041" y="713"/>
                    <a:pt x="51948" y="713"/>
                  </a:cubicBezTo>
                  <a:cubicBezTo>
                    <a:pt x="51698" y="713"/>
                    <a:pt x="51366" y="778"/>
                    <a:pt x="51035" y="778"/>
                  </a:cubicBezTo>
                  <a:cubicBezTo>
                    <a:pt x="51278" y="778"/>
                    <a:pt x="51217" y="808"/>
                    <a:pt x="51156" y="839"/>
                  </a:cubicBezTo>
                  <a:lnTo>
                    <a:pt x="51156" y="839"/>
                  </a:lnTo>
                  <a:lnTo>
                    <a:pt x="52008" y="747"/>
                  </a:lnTo>
                  <a:lnTo>
                    <a:pt x="52008" y="747"/>
                  </a:lnTo>
                  <a:cubicBezTo>
                    <a:pt x="51977" y="808"/>
                    <a:pt x="52190" y="808"/>
                    <a:pt x="52403" y="839"/>
                  </a:cubicBezTo>
                  <a:lnTo>
                    <a:pt x="52403" y="839"/>
                  </a:lnTo>
                  <a:cubicBezTo>
                    <a:pt x="52220" y="687"/>
                    <a:pt x="53011" y="717"/>
                    <a:pt x="53375" y="687"/>
                  </a:cubicBezTo>
                  <a:lnTo>
                    <a:pt x="53375" y="687"/>
                  </a:lnTo>
                  <a:cubicBezTo>
                    <a:pt x="53375" y="747"/>
                    <a:pt x="53315" y="778"/>
                    <a:pt x="52889" y="778"/>
                  </a:cubicBezTo>
                  <a:cubicBezTo>
                    <a:pt x="52967" y="799"/>
                    <a:pt x="53036" y="807"/>
                    <a:pt x="53099" y="807"/>
                  </a:cubicBezTo>
                  <a:cubicBezTo>
                    <a:pt x="53356" y="807"/>
                    <a:pt x="53517" y="669"/>
                    <a:pt x="53784" y="669"/>
                  </a:cubicBezTo>
                  <a:cubicBezTo>
                    <a:pt x="53836" y="669"/>
                    <a:pt x="53892" y="674"/>
                    <a:pt x="53953" y="687"/>
                  </a:cubicBezTo>
                  <a:cubicBezTo>
                    <a:pt x="53831" y="687"/>
                    <a:pt x="53770" y="687"/>
                    <a:pt x="53740" y="717"/>
                  </a:cubicBezTo>
                  <a:cubicBezTo>
                    <a:pt x="53815" y="698"/>
                    <a:pt x="53923" y="691"/>
                    <a:pt x="54032" y="691"/>
                  </a:cubicBezTo>
                  <a:cubicBezTo>
                    <a:pt x="54274" y="691"/>
                    <a:pt x="54523" y="726"/>
                    <a:pt x="54439" y="747"/>
                  </a:cubicBezTo>
                  <a:lnTo>
                    <a:pt x="54318" y="747"/>
                  </a:lnTo>
                  <a:cubicBezTo>
                    <a:pt x="54483" y="754"/>
                    <a:pt x="54685" y="758"/>
                    <a:pt x="54899" y="758"/>
                  </a:cubicBezTo>
                  <a:cubicBezTo>
                    <a:pt x="55593" y="758"/>
                    <a:pt x="56413" y="719"/>
                    <a:pt x="56506" y="626"/>
                  </a:cubicBezTo>
                  <a:lnTo>
                    <a:pt x="56506" y="626"/>
                  </a:lnTo>
                  <a:cubicBezTo>
                    <a:pt x="56506" y="626"/>
                    <a:pt x="56415" y="778"/>
                    <a:pt x="56354" y="808"/>
                  </a:cubicBezTo>
                  <a:lnTo>
                    <a:pt x="57570" y="383"/>
                  </a:lnTo>
                  <a:lnTo>
                    <a:pt x="57570" y="383"/>
                  </a:lnTo>
                  <a:cubicBezTo>
                    <a:pt x="57479" y="474"/>
                    <a:pt x="57874" y="747"/>
                    <a:pt x="57327" y="808"/>
                  </a:cubicBezTo>
                  <a:cubicBezTo>
                    <a:pt x="57403" y="823"/>
                    <a:pt x="57494" y="831"/>
                    <a:pt x="57608" y="831"/>
                  </a:cubicBezTo>
                  <a:cubicBezTo>
                    <a:pt x="57722" y="831"/>
                    <a:pt x="57859" y="823"/>
                    <a:pt x="58026" y="808"/>
                  </a:cubicBezTo>
                  <a:cubicBezTo>
                    <a:pt x="57904" y="778"/>
                    <a:pt x="57752" y="656"/>
                    <a:pt x="57904" y="626"/>
                  </a:cubicBezTo>
                  <a:lnTo>
                    <a:pt x="57904" y="626"/>
                  </a:lnTo>
                  <a:cubicBezTo>
                    <a:pt x="58297" y="747"/>
                    <a:pt x="58179" y="687"/>
                    <a:pt x="58684" y="806"/>
                  </a:cubicBezTo>
                  <a:lnTo>
                    <a:pt x="58684" y="806"/>
                  </a:lnTo>
                  <a:cubicBezTo>
                    <a:pt x="58562" y="772"/>
                    <a:pt x="58704" y="622"/>
                    <a:pt x="58914" y="622"/>
                  </a:cubicBezTo>
                  <a:cubicBezTo>
                    <a:pt x="58931" y="622"/>
                    <a:pt x="58950" y="623"/>
                    <a:pt x="58968" y="626"/>
                  </a:cubicBezTo>
                  <a:cubicBezTo>
                    <a:pt x="58938" y="626"/>
                    <a:pt x="58999" y="778"/>
                    <a:pt x="58907" y="808"/>
                  </a:cubicBezTo>
                  <a:lnTo>
                    <a:pt x="59514" y="635"/>
                  </a:lnTo>
                  <a:lnTo>
                    <a:pt x="59514" y="635"/>
                  </a:lnTo>
                  <a:cubicBezTo>
                    <a:pt x="59413" y="675"/>
                    <a:pt x="59527" y="780"/>
                    <a:pt x="59667" y="808"/>
                  </a:cubicBezTo>
                  <a:cubicBezTo>
                    <a:pt x="59654" y="802"/>
                    <a:pt x="59671" y="799"/>
                    <a:pt x="59708" y="799"/>
                  </a:cubicBezTo>
                  <a:cubicBezTo>
                    <a:pt x="59808" y="799"/>
                    <a:pt x="60054" y="817"/>
                    <a:pt x="60234" y="817"/>
                  </a:cubicBezTo>
                  <a:cubicBezTo>
                    <a:pt x="60301" y="817"/>
                    <a:pt x="60358" y="815"/>
                    <a:pt x="60397" y="808"/>
                  </a:cubicBezTo>
                  <a:lnTo>
                    <a:pt x="60123" y="778"/>
                  </a:lnTo>
                  <a:lnTo>
                    <a:pt x="60123" y="778"/>
                  </a:lnTo>
                  <a:cubicBezTo>
                    <a:pt x="60162" y="779"/>
                    <a:pt x="60198" y="780"/>
                    <a:pt x="60233" y="780"/>
                  </a:cubicBezTo>
                  <a:cubicBezTo>
                    <a:pt x="60855" y="780"/>
                    <a:pt x="60891" y="535"/>
                    <a:pt x="61582" y="535"/>
                  </a:cubicBezTo>
                  <a:cubicBezTo>
                    <a:pt x="61491" y="565"/>
                    <a:pt x="61369" y="747"/>
                    <a:pt x="61734" y="778"/>
                  </a:cubicBezTo>
                  <a:cubicBezTo>
                    <a:pt x="61917" y="687"/>
                    <a:pt x="62494" y="352"/>
                    <a:pt x="63132" y="291"/>
                  </a:cubicBezTo>
                  <a:lnTo>
                    <a:pt x="63254" y="352"/>
                  </a:lnTo>
                  <a:lnTo>
                    <a:pt x="63740" y="291"/>
                  </a:lnTo>
                  <a:lnTo>
                    <a:pt x="63740" y="291"/>
                  </a:lnTo>
                  <a:cubicBezTo>
                    <a:pt x="63436" y="413"/>
                    <a:pt x="62585" y="687"/>
                    <a:pt x="62099" y="808"/>
                  </a:cubicBezTo>
                  <a:cubicBezTo>
                    <a:pt x="62292" y="830"/>
                    <a:pt x="62258" y="851"/>
                    <a:pt x="62361" y="851"/>
                  </a:cubicBezTo>
                  <a:cubicBezTo>
                    <a:pt x="62403" y="851"/>
                    <a:pt x="62469" y="847"/>
                    <a:pt x="62585" y="839"/>
                  </a:cubicBezTo>
                  <a:lnTo>
                    <a:pt x="62585" y="839"/>
                  </a:lnTo>
                  <a:cubicBezTo>
                    <a:pt x="62737" y="899"/>
                    <a:pt x="62372" y="930"/>
                    <a:pt x="62251" y="930"/>
                  </a:cubicBezTo>
                  <a:lnTo>
                    <a:pt x="63193" y="960"/>
                  </a:lnTo>
                  <a:cubicBezTo>
                    <a:pt x="63163" y="869"/>
                    <a:pt x="63953" y="869"/>
                    <a:pt x="63892" y="778"/>
                  </a:cubicBezTo>
                  <a:lnTo>
                    <a:pt x="63892" y="778"/>
                  </a:lnTo>
                  <a:lnTo>
                    <a:pt x="62859" y="869"/>
                  </a:lnTo>
                  <a:cubicBezTo>
                    <a:pt x="62828" y="778"/>
                    <a:pt x="63467" y="595"/>
                    <a:pt x="64135" y="595"/>
                  </a:cubicBezTo>
                  <a:cubicBezTo>
                    <a:pt x="64318" y="656"/>
                    <a:pt x="64014" y="778"/>
                    <a:pt x="64014" y="808"/>
                  </a:cubicBezTo>
                  <a:cubicBezTo>
                    <a:pt x="64078" y="787"/>
                    <a:pt x="64386" y="765"/>
                    <a:pt x="64582" y="765"/>
                  </a:cubicBezTo>
                  <a:cubicBezTo>
                    <a:pt x="64663" y="765"/>
                    <a:pt x="64726" y="769"/>
                    <a:pt x="64743" y="778"/>
                  </a:cubicBezTo>
                  <a:lnTo>
                    <a:pt x="64439" y="839"/>
                  </a:lnTo>
                  <a:cubicBezTo>
                    <a:pt x="64471" y="841"/>
                    <a:pt x="64501" y="842"/>
                    <a:pt x="64530" y="842"/>
                  </a:cubicBezTo>
                  <a:cubicBezTo>
                    <a:pt x="64779" y="842"/>
                    <a:pt x="64971" y="766"/>
                    <a:pt x="65207" y="766"/>
                  </a:cubicBezTo>
                  <a:cubicBezTo>
                    <a:pt x="65298" y="766"/>
                    <a:pt x="65395" y="777"/>
                    <a:pt x="65503" y="808"/>
                  </a:cubicBezTo>
                  <a:cubicBezTo>
                    <a:pt x="65649" y="808"/>
                    <a:pt x="65873" y="886"/>
                    <a:pt x="65972" y="886"/>
                  </a:cubicBezTo>
                  <a:cubicBezTo>
                    <a:pt x="65997" y="886"/>
                    <a:pt x="66014" y="881"/>
                    <a:pt x="66020" y="869"/>
                  </a:cubicBezTo>
                  <a:cubicBezTo>
                    <a:pt x="65746" y="747"/>
                    <a:pt x="65716" y="383"/>
                    <a:pt x="65868" y="291"/>
                  </a:cubicBezTo>
                  <a:lnTo>
                    <a:pt x="65868" y="291"/>
                  </a:lnTo>
                  <a:cubicBezTo>
                    <a:pt x="65929" y="322"/>
                    <a:pt x="66689" y="413"/>
                    <a:pt x="66871" y="474"/>
                  </a:cubicBezTo>
                  <a:cubicBezTo>
                    <a:pt x="67145" y="565"/>
                    <a:pt x="66506" y="687"/>
                    <a:pt x="66719" y="778"/>
                  </a:cubicBezTo>
                  <a:cubicBezTo>
                    <a:pt x="66719" y="747"/>
                    <a:pt x="66871" y="717"/>
                    <a:pt x="66932" y="687"/>
                  </a:cubicBezTo>
                  <a:lnTo>
                    <a:pt x="66932" y="687"/>
                  </a:lnTo>
                  <a:cubicBezTo>
                    <a:pt x="67084" y="717"/>
                    <a:pt x="66841" y="778"/>
                    <a:pt x="67205" y="778"/>
                  </a:cubicBezTo>
                  <a:cubicBezTo>
                    <a:pt x="67230" y="729"/>
                    <a:pt x="67351" y="719"/>
                    <a:pt x="67453" y="719"/>
                  </a:cubicBezTo>
                  <a:cubicBezTo>
                    <a:pt x="67521" y="719"/>
                    <a:pt x="67581" y="724"/>
                    <a:pt x="67597" y="724"/>
                  </a:cubicBezTo>
                  <a:cubicBezTo>
                    <a:pt x="67617" y="724"/>
                    <a:pt x="67570" y="717"/>
                    <a:pt x="67388" y="687"/>
                  </a:cubicBezTo>
                  <a:cubicBezTo>
                    <a:pt x="67499" y="676"/>
                    <a:pt x="67577" y="673"/>
                    <a:pt x="67647" y="673"/>
                  </a:cubicBezTo>
                  <a:cubicBezTo>
                    <a:pt x="67786" y="673"/>
                    <a:pt x="67894" y="687"/>
                    <a:pt x="68178" y="687"/>
                  </a:cubicBezTo>
                  <a:cubicBezTo>
                    <a:pt x="68026" y="626"/>
                    <a:pt x="68543" y="474"/>
                    <a:pt x="68877" y="443"/>
                  </a:cubicBezTo>
                  <a:cubicBezTo>
                    <a:pt x="68877" y="474"/>
                    <a:pt x="68938" y="504"/>
                    <a:pt x="68968" y="504"/>
                  </a:cubicBezTo>
                  <a:cubicBezTo>
                    <a:pt x="69698" y="535"/>
                    <a:pt x="70093" y="565"/>
                    <a:pt x="70762" y="565"/>
                  </a:cubicBezTo>
                  <a:cubicBezTo>
                    <a:pt x="70822" y="595"/>
                    <a:pt x="71126" y="626"/>
                    <a:pt x="71005" y="687"/>
                  </a:cubicBezTo>
                  <a:cubicBezTo>
                    <a:pt x="71096" y="656"/>
                    <a:pt x="71187" y="626"/>
                    <a:pt x="71400" y="626"/>
                  </a:cubicBezTo>
                  <a:cubicBezTo>
                    <a:pt x="71795" y="717"/>
                    <a:pt x="70914" y="626"/>
                    <a:pt x="71218" y="747"/>
                  </a:cubicBezTo>
                  <a:cubicBezTo>
                    <a:pt x="71248" y="687"/>
                    <a:pt x="71765" y="656"/>
                    <a:pt x="72069" y="626"/>
                  </a:cubicBezTo>
                  <a:cubicBezTo>
                    <a:pt x="72033" y="590"/>
                    <a:pt x="71918" y="578"/>
                    <a:pt x="71774" y="578"/>
                  </a:cubicBezTo>
                  <a:cubicBezTo>
                    <a:pt x="71552" y="578"/>
                    <a:pt x="71262" y="607"/>
                    <a:pt x="71096" y="626"/>
                  </a:cubicBezTo>
                  <a:cubicBezTo>
                    <a:pt x="71096" y="504"/>
                    <a:pt x="71613" y="383"/>
                    <a:pt x="72312" y="322"/>
                  </a:cubicBezTo>
                  <a:cubicBezTo>
                    <a:pt x="72374" y="318"/>
                    <a:pt x="72424" y="317"/>
                    <a:pt x="72465" y="317"/>
                  </a:cubicBezTo>
                  <a:cubicBezTo>
                    <a:pt x="72748" y="317"/>
                    <a:pt x="72593" y="387"/>
                    <a:pt x="72621" y="387"/>
                  </a:cubicBezTo>
                  <a:cubicBezTo>
                    <a:pt x="72625" y="387"/>
                    <a:pt x="72633" y="386"/>
                    <a:pt x="72646" y="383"/>
                  </a:cubicBezTo>
                  <a:cubicBezTo>
                    <a:pt x="72708" y="384"/>
                    <a:pt x="72765" y="385"/>
                    <a:pt x="72819" y="385"/>
                  </a:cubicBezTo>
                  <a:cubicBezTo>
                    <a:pt x="73522" y="385"/>
                    <a:pt x="73581" y="240"/>
                    <a:pt x="74039" y="240"/>
                  </a:cubicBezTo>
                  <a:cubicBezTo>
                    <a:pt x="74133" y="240"/>
                    <a:pt x="74243" y="246"/>
                    <a:pt x="74379" y="261"/>
                  </a:cubicBezTo>
                  <a:cubicBezTo>
                    <a:pt x="74744" y="322"/>
                    <a:pt x="74409" y="413"/>
                    <a:pt x="74470" y="474"/>
                  </a:cubicBezTo>
                  <a:cubicBezTo>
                    <a:pt x="74409" y="478"/>
                    <a:pt x="74352" y="480"/>
                    <a:pt x="74298" y="480"/>
                  </a:cubicBezTo>
                  <a:cubicBezTo>
                    <a:pt x="73973" y="480"/>
                    <a:pt x="73753" y="413"/>
                    <a:pt x="73467" y="413"/>
                  </a:cubicBezTo>
                  <a:lnTo>
                    <a:pt x="73862" y="474"/>
                  </a:lnTo>
                  <a:cubicBezTo>
                    <a:pt x="73761" y="474"/>
                    <a:pt x="73592" y="487"/>
                    <a:pt x="73446" y="487"/>
                  </a:cubicBezTo>
                  <a:cubicBezTo>
                    <a:pt x="73372" y="487"/>
                    <a:pt x="73305" y="484"/>
                    <a:pt x="73254" y="474"/>
                  </a:cubicBezTo>
                  <a:lnTo>
                    <a:pt x="73254" y="474"/>
                  </a:lnTo>
                  <a:cubicBezTo>
                    <a:pt x="73528" y="565"/>
                    <a:pt x="75017" y="504"/>
                    <a:pt x="75807" y="565"/>
                  </a:cubicBezTo>
                  <a:cubicBezTo>
                    <a:pt x="75959" y="535"/>
                    <a:pt x="76203" y="504"/>
                    <a:pt x="76081" y="474"/>
                  </a:cubicBezTo>
                  <a:lnTo>
                    <a:pt x="75838" y="474"/>
                  </a:lnTo>
                  <a:cubicBezTo>
                    <a:pt x="75595" y="413"/>
                    <a:pt x="76324" y="383"/>
                    <a:pt x="75990" y="352"/>
                  </a:cubicBezTo>
                  <a:cubicBezTo>
                    <a:pt x="76260" y="328"/>
                    <a:pt x="76571" y="283"/>
                    <a:pt x="76937" y="283"/>
                  </a:cubicBezTo>
                  <a:cubicBezTo>
                    <a:pt x="77023" y="283"/>
                    <a:pt x="77113" y="286"/>
                    <a:pt x="77206" y="291"/>
                  </a:cubicBezTo>
                  <a:lnTo>
                    <a:pt x="77297" y="383"/>
                  </a:lnTo>
                  <a:cubicBezTo>
                    <a:pt x="77275" y="361"/>
                    <a:pt x="77117" y="340"/>
                    <a:pt x="76983" y="340"/>
                  </a:cubicBezTo>
                  <a:cubicBezTo>
                    <a:pt x="76928" y="340"/>
                    <a:pt x="76876" y="343"/>
                    <a:pt x="76841" y="352"/>
                  </a:cubicBezTo>
                  <a:cubicBezTo>
                    <a:pt x="76858" y="349"/>
                    <a:pt x="76879" y="348"/>
                    <a:pt x="76902" y="348"/>
                  </a:cubicBezTo>
                  <a:cubicBezTo>
                    <a:pt x="77051" y="348"/>
                    <a:pt x="77313" y="400"/>
                    <a:pt x="77526" y="400"/>
                  </a:cubicBezTo>
                  <a:cubicBezTo>
                    <a:pt x="77629" y="400"/>
                    <a:pt x="77720" y="388"/>
                    <a:pt x="77783" y="352"/>
                  </a:cubicBezTo>
                  <a:lnTo>
                    <a:pt x="77449" y="291"/>
                  </a:lnTo>
                  <a:cubicBezTo>
                    <a:pt x="77764" y="239"/>
                    <a:pt x="78124" y="164"/>
                    <a:pt x="78490" y="164"/>
                  </a:cubicBezTo>
                  <a:cubicBezTo>
                    <a:pt x="78548" y="164"/>
                    <a:pt x="78606" y="166"/>
                    <a:pt x="78665" y="170"/>
                  </a:cubicBezTo>
                  <a:cubicBezTo>
                    <a:pt x="78558" y="124"/>
                    <a:pt x="78528" y="124"/>
                    <a:pt x="78486" y="124"/>
                  </a:cubicBezTo>
                  <a:cubicBezTo>
                    <a:pt x="78444" y="124"/>
                    <a:pt x="78391" y="124"/>
                    <a:pt x="78239" y="79"/>
                  </a:cubicBezTo>
                  <a:lnTo>
                    <a:pt x="78239" y="79"/>
                  </a:lnTo>
                  <a:cubicBezTo>
                    <a:pt x="78376" y="139"/>
                    <a:pt x="78102" y="139"/>
                    <a:pt x="77848" y="139"/>
                  </a:cubicBezTo>
                  <a:cubicBezTo>
                    <a:pt x="77634" y="139"/>
                    <a:pt x="77433" y="139"/>
                    <a:pt x="77501" y="176"/>
                  </a:cubicBezTo>
                  <a:lnTo>
                    <a:pt x="77501" y="176"/>
                  </a:lnTo>
                  <a:cubicBezTo>
                    <a:pt x="77232" y="91"/>
                    <a:pt x="77021" y="160"/>
                    <a:pt x="76628" y="48"/>
                  </a:cubicBezTo>
                  <a:lnTo>
                    <a:pt x="76628" y="48"/>
                  </a:lnTo>
                  <a:cubicBezTo>
                    <a:pt x="76658" y="79"/>
                    <a:pt x="76780" y="109"/>
                    <a:pt x="76415" y="109"/>
                  </a:cubicBezTo>
                  <a:lnTo>
                    <a:pt x="76324" y="109"/>
                  </a:lnTo>
                  <a:cubicBezTo>
                    <a:pt x="76324" y="109"/>
                    <a:pt x="76324" y="109"/>
                    <a:pt x="76354" y="139"/>
                  </a:cubicBezTo>
                  <a:cubicBezTo>
                    <a:pt x="76446" y="139"/>
                    <a:pt x="76506" y="170"/>
                    <a:pt x="76537" y="170"/>
                  </a:cubicBezTo>
                  <a:cubicBezTo>
                    <a:pt x="76354" y="231"/>
                    <a:pt x="75777" y="231"/>
                    <a:pt x="75595" y="291"/>
                  </a:cubicBezTo>
                  <a:cubicBezTo>
                    <a:pt x="75382" y="261"/>
                    <a:pt x="75686" y="231"/>
                    <a:pt x="75564" y="200"/>
                  </a:cubicBezTo>
                  <a:lnTo>
                    <a:pt x="75564" y="200"/>
                  </a:lnTo>
                  <a:lnTo>
                    <a:pt x="75260" y="261"/>
                  </a:lnTo>
                  <a:cubicBezTo>
                    <a:pt x="75260" y="200"/>
                    <a:pt x="74713" y="139"/>
                    <a:pt x="75199" y="109"/>
                  </a:cubicBezTo>
                  <a:lnTo>
                    <a:pt x="74774" y="109"/>
                  </a:lnTo>
                  <a:cubicBezTo>
                    <a:pt x="74580" y="88"/>
                    <a:pt x="74341" y="66"/>
                    <a:pt x="74132" y="66"/>
                  </a:cubicBezTo>
                  <a:cubicBezTo>
                    <a:pt x="74045" y="66"/>
                    <a:pt x="73964" y="70"/>
                    <a:pt x="73892" y="79"/>
                  </a:cubicBezTo>
                  <a:cubicBezTo>
                    <a:pt x="73733" y="79"/>
                    <a:pt x="73522" y="130"/>
                    <a:pt x="73503" y="130"/>
                  </a:cubicBezTo>
                  <a:cubicBezTo>
                    <a:pt x="73497" y="130"/>
                    <a:pt x="73512" y="124"/>
                    <a:pt x="73558" y="109"/>
                  </a:cubicBezTo>
                  <a:lnTo>
                    <a:pt x="73558" y="109"/>
                  </a:lnTo>
                  <a:lnTo>
                    <a:pt x="72859" y="139"/>
                  </a:lnTo>
                  <a:lnTo>
                    <a:pt x="72829" y="139"/>
                  </a:lnTo>
                  <a:cubicBezTo>
                    <a:pt x="72750" y="136"/>
                    <a:pt x="72669" y="134"/>
                    <a:pt x="72588" y="134"/>
                  </a:cubicBezTo>
                  <a:cubicBezTo>
                    <a:pt x="72220" y="134"/>
                    <a:pt x="71829" y="164"/>
                    <a:pt x="71423" y="164"/>
                  </a:cubicBezTo>
                  <a:cubicBezTo>
                    <a:pt x="71157" y="164"/>
                    <a:pt x="70885" y="151"/>
                    <a:pt x="70610" y="109"/>
                  </a:cubicBezTo>
                  <a:cubicBezTo>
                    <a:pt x="70438" y="131"/>
                    <a:pt x="70266" y="152"/>
                    <a:pt x="70040" y="152"/>
                  </a:cubicBezTo>
                  <a:cubicBezTo>
                    <a:pt x="69947" y="152"/>
                    <a:pt x="69844" y="148"/>
                    <a:pt x="69728" y="139"/>
                  </a:cubicBezTo>
                  <a:lnTo>
                    <a:pt x="69667" y="79"/>
                  </a:lnTo>
                  <a:cubicBezTo>
                    <a:pt x="69622" y="83"/>
                    <a:pt x="69569" y="85"/>
                    <a:pt x="69512" y="85"/>
                  </a:cubicBezTo>
                  <a:cubicBezTo>
                    <a:pt x="69290" y="85"/>
                    <a:pt x="69004" y="57"/>
                    <a:pt x="68815" y="57"/>
                  </a:cubicBezTo>
                  <a:cubicBezTo>
                    <a:pt x="68731" y="57"/>
                    <a:pt x="68666" y="63"/>
                    <a:pt x="68634" y="79"/>
                  </a:cubicBezTo>
                  <a:cubicBezTo>
                    <a:pt x="68498" y="17"/>
                    <a:pt x="68232" y="0"/>
                    <a:pt x="67928" y="0"/>
                  </a:cubicBezTo>
                  <a:close/>
                  <a:moveTo>
                    <a:pt x="41247" y="839"/>
                  </a:moveTo>
                  <a:cubicBezTo>
                    <a:pt x="41150" y="839"/>
                    <a:pt x="40995" y="877"/>
                    <a:pt x="40890" y="877"/>
                  </a:cubicBezTo>
                  <a:cubicBezTo>
                    <a:pt x="40888" y="877"/>
                    <a:pt x="40887" y="877"/>
                    <a:pt x="40885" y="877"/>
                  </a:cubicBezTo>
                  <a:lnTo>
                    <a:pt x="40885" y="877"/>
                  </a:lnTo>
                  <a:cubicBezTo>
                    <a:pt x="40940" y="882"/>
                    <a:pt x="41000" y="890"/>
                    <a:pt x="41065" y="899"/>
                  </a:cubicBezTo>
                  <a:lnTo>
                    <a:pt x="40670" y="930"/>
                  </a:lnTo>
                  <a:cubicBezTo>
                    <a:pt x="40943" y="1051"/>
                    <a:pt x="41247" y="990"/>
                    <a:pt x="41673" y="1082"/>
                  </a:cubicBezTo>
                  <a:cubicBezTo>
                    <a:pt x="41582" y="1021"/>
                    <a:pt x="40792" y="899"/>
                    <a:pt x="41247" y="8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7892269" y="1727712"/>
              <a:ext cx="56173" cy="515518"/>
            </a:xfrm>
            <a:custGeom>
              <a:avLst/>
              <a:gdLst/>
              <a:ahLst/>
              <a:cxnLst/>
              <a:rect l="l" t="t" r="r" b="b"/>
              <a:pathLst>
                <a:path w="1156" h="10609" extrusionOk="0">
                  <a:moveTo>
                    <a:pt x="352" y="776"/>
                  </a:moveTo>
                  <a:cubicBezTo>
                    <a:pt x="361" y="776"/>
                    <a:pt x="375" y="781"/>
                    <a:pt x="395" y="791"/>
                  </a:cubicBezTo>
                  <a:cubicBezTo>
                    <a:pt x="362" y="797"/>
                    <a:pt x="344" y="813"/>
                    <a:pt x="333" y="833"/>
                  </a:cubicBezTo>
                  <a:lnTo>
                    <a:pt x="333" y="833"/>
                  </a:lnTo>
                  <a:cubicBezTo>
                    <a:pt x="338" y="809"/>
                    <a:pt x="327" y="776"/>
                    <a:pt x="352" y="776"/>
                  </a:cubicBezTo>
                  <a:close/>
                  <a:moveTo>
                    <a:pt x="882" y="1095"/>
                  </a:moveTo>
                  <a:cubicBezTo>
                    <a:pt x="865" y="1103"/>
                    <a:pt x="854" y="1110"/>
                    <a:pt x="846" y="1116"/>
                  </a:cubicBezTo>
                  <a:lnTo>
                    <a:pt x="846" y="1116"/>
                  </a:lnTo>
                  <a:cubicBezTo>
                    <a:pt x="858" y="1114"/>
                    <a:pt x="870" y="1107"/>
                    <a:pt x="882" y="1095"/>
                  </a:cubicBezTo>
                  <a:close/>
                  <a:moveTo>
                    <a:pt x="219" y="1266"/>
                  </a:moveTo>
                  <a:lnTo>
                    <a:pt x="213" y="1277"/>
                  </a:lnTo>
                  <a:cubicBezTo>
                    <a:pt x="219" y="1277"/>
                    <a:pt x="220" y="1273"/>
                    <a:pt x="219" y="1266"/>
                  </a:cubicBezTo>
                  <a:close/>
                  <a:moveTo>
                    <a:pt x="912" y="1794"/>
                  </a:moveTo>
                  <a:lnTo>
                    <a:pt x="912" y="1794"/>
                  </a:lnTo>
                  <a:cubicBezTo>
                    <a:pt x="907" y="1795"/>
                    <a:pt x="903" y="1796"/>
                    <a:pt x="899" y="1797"/>
                  </a:cubicBezTo>
                  <a:lnTo>
                    <a:pt x="899" y="1797"/>
                  </a:lnTo>
                  <a:cubicBezTo>
                    <a:pt x="903" y="1797"/>
                    <a:pt x="907" y="1796"/>
                    <a:pt x="912" y="1794"/>
                  </a:cubicBezTo>
                  <a:close/>
                  <a:moveTo>
                    <a:pt x="855" y="2592"/>
                  </a:moveTo>
                  <a:cubicBezTo>
                    <a:pt x="859" y="2592"/>
                    <a:pt x="867" y="2599"/>
                    <a:pt x="882" y="2615"/>
                  </a:cubicBezTo>
                  <a:lnTo>
                    <a:pt x="851" y="2615"/>
                  </a:lnTo>
                  <a:cubicBezTo>
                    <a:pt x="851" y="2599"/>
                    <a:pt x="851" y="2592"/>
                    <a:pt x="855" y="2592"/>
                  </a:cubicBezTo>
                  <a:close/>
                  <a:moveTo>
                    <a:pt x="366" y="6613"/>
                  </a:moveTo>
                  <a:cubicBezTo>
                    <a:pt x="365" y="6613"/>
                    <a:pt x="365" y="6617"/>
                    <a:pt x="365" y="6627"/>
                  </a:cubicBezTo>
                  <a:lnTo>
                    <a:pt x="395" y="6627"/>
                  </a:lnTo>
                  <a:cubicBezTo>
                    <a:pt x="375" y="6627"/>
                    <a:pt x="368" y="6613"/>
                    <a:pt x="366" y="6613"/>
                  </a:cubicBezTo>
                  <a:close/>
                  <a:moveTo>
                    <a:pt x="456" y="6688"/>
                  </a:moveTo>
                  <a:cubicBezTo>
                    <a:pt x="456" y="6688"/>
                    <a:pt x="456" y="6718"/>
                    <a:pt x="426" y="6718"/>
                  </a:cubicBezTo>
                  <a:cubicBezTo>
                    <a:pt x="395" y="6718"/>
                    <a:pt x="426" y="6718"/>
                    <a:pt x="456" y="6688"/>
                  </a:cubicBezTo>
                  <a:close/>
                  <a:moveTo>
                    <a:pt x="791" y="1"/>
                  </a:moveTo>
                  <a:lnTo>
                    <a:pt x="791" y="61"/>
                  </a:lnTo>
                  <a:cubicBezTo>
                    <a:pt x="766" y="49"/>
                    <a:pt x="742" y="44"/>
                    <a:pt x="717" y="44"/>
                  </a:cubicBezTo>
                  <a:cubicBezTo>
                    <a:pt x="619" y="44"/>
                    <a:pt x="517" y="122"/>
                    <a:pt x="395" y="122"/>
                  </a:cubicBezTo>
                  <a:cubicBezTo>
                    <a:pt x="517" y="153"/>
                    <a:pt x="213" y="244"/>
                    <a:pt x="395" y="335"/>
                  </a:cubicBezTo>
                  <a:cubicBezTo>
                    <a:pt x="385" y="345"/>
                    <a:pt x="375" y="348"/>
                    <a:pt x="365" y="348"/>
                  </a:cubicBezTo>
                  <a:cubicBezTo>
                    <a:pt x="345" y="348"/>
                    <a:pt x="324" y="335"/>
                    <a:pt x="304" y="335"/>
                  </a:cubicBezTo>
                  <a:cubicBezTo>
                    <a:pt x="365" y="365"/>
                    <a:pt x="395" y="396"/>
                    <a:pt x="365" y="426"/>
                  </a:cubicBezTo>
                  <a:lnTo>
                    <a:pt x="335" y="426"/>
                  </a:lnTo>
                  <a:cubicBezTo>
                    <a:pt x="365" y="578"/>
                    <a:pt x="304" y="639"/>
                    <a:pt x="243" y="791"/>
                  </a:cubicBezTo>
                  <a:lnTo>
                    <a:pt x="335" y="791"/>
                  </a:lnTo>
                  <a:cubicBezTo>
                    <a:pt x="304" y="821"/>
                    <a:pt x="304" y="821"/>
                    <a:pt x="274" y="852"/>
                  </a:cubicBezTo>
                  <a:cubicBezTo>
                    <a:pt x="285" y="854"/>
                    <a:pt x="294" y="856"/>
                    <a:pt x="302" y="856"/>
                  </a:cubicBezTo>
                  <a:cubicBezTo>
                    <a:pt x="315" y="856"/>
                    <a:pt x="323" y="852"/>
                    <a:pt x="328" y="846"/>
                  </a:cubicBezTo>
                  <a:lnTo>
                    <a:pt x="328" y="846"/>
                  </a:lnTo>
                  <a:cubicBezTo>
                    <a:pt x="302" y="920"/>
                    <a:pt x="356" y="1042"/>
                    <a:pt x="243" y="1064"/>
                  </a:cubicBezTo>
                  <a:cubicBezTo>
                    <a:pt x="243" y="1071"/>
                    <a:pt x="247" y="1074"/>
                    <a:pt x="251" y="1074"/>
                  </a:cubicBezTo>
                  <a:cubicBezTo>
                    <a:pt x="260" y="1074"/>
                    <a:pt x="274" y="1066"/>
                    <a:pt x="285" y="1066"/>
                  </a:cubicBezTo>
                  <a:cubicBezTo>
                    <a:pt x="296" y="1066"/>
                    <a:pt x="304" y="1072"/>
                    <a:pt x="304" y="1095"/>
                  </a:cubicBezTo>
                  <a:lnTo>
                    <a:pt x="274" y="1095"/>
                  </a:lnTo>
                  <a:lnTo>
                    <a:pt x="335" y="1125"/>
                  </a:lnTo>
                  <a:cubicBezTo>
                    <a:pt x="304" y="1156"/>
                    <a:pt x="274" y="1186"/>
                    <a:pt x="213" y="1186"/>
                  </a:cubicBezTo>
                  <a:cubicBezTo>
                    <a:pt x="243" y="1156"/>
                    <a:pt x="213" y="1156"/>
                    <a:pt x="213" y="1125"/>
                  </a:cubicBezTo>
                  <a:lnTo>
                    <a:pt x="213" y="1125"/>
                  </a:lnTo>
                  <a:cubicBezTo>
                    <a:pt x="165" y="1173"/>
                    <a:pt x="212" y="1240"/>
                    <a:pt x="219" y="1266"/>
                  </a:cubicBezTo>
                  <a:lnTo>
                    <a:pt x="219" y="1266"/>
                  </a:lnTo>
                  <a:lnTo>
                    <a:pt x="243" y="1216"/>
                  </a:lnTo>
                  <a:lnTo>
                    <a:pt x="243" y="1216"/>
                  </a:lnTo>
                  <a:cubicBezTo>
                    <a:pt x="274" y="1368"/>
                    <a:pt x="213" y="1551"/>
                    <a:pt x="304" y="1703"/>
                  </a:cubicBezTo>
                  <a:lnTo>
                    <a:pt x="335" y="1672"/>
                  </a:lnTo>
                  <a:lnTo>
                    <a:pt x="335" y="1672"/>
                  </a:lnTo>
                  <a:cubicBezTo>
                    <a:pt x="395" y="1794"/>
                    <a:pt x="304" y="1764"/>
                    <a:pt x="335" y="1885"/>
                  </a:cubicBezTo>
                  <a:cubicBezTo>
                    <a:pt x="365" y="1915"/>
                    <a:pt x="395" y="1946"/>
                    <a:pt x="365" y="1976"/>
                  </a:cubicBezTo>
                  <a:cubicBezTo>
                    <a:pt x="359" y="1970"/>
                    <a:pt x="352" y="1968"/>
                    <a:pt x="345" y="1968"/>
                  </a:cubicBezTo>
                  <a:cubicBezTo>
                    <a:pt x="327" y="1968"/>
                    <a:pt x="307" y="1985"/>
                    <a:pt x="278" y="1985"/>
                  </a:cubicBezTo>
                  <a:cubicBezTo>
                    <a:pt x="268" y="1985"/>
                    <a:pt x="256" y="1983"/>
                    <a:pt x="243" y="1976"/>
                  </a:cubicBezTo>
                  <a:lnTo>
                    <a:pt x="243" y="1976"/>
                  </a:lnTo>
                  <a:cubicBezTo>
                    <a:pt x="335" y="2098"/>
                    <a:pt x="304" y="2037"/>
                    <a:pt x="426" y="2128"/>
                  </a:cubicBezTo>
                  <a:lnTo>
                    <a:pt x="365" y="2128"/>
                  </a:lnTo>
                  <a:cubicBezTo>
                    <a:pt x="426" y="2159"/>
                    <a:pt x="456" y="2159"/>
                    <a:pt x="487" y="2219"/>
                  </a:cubicBezTo>
                  <a:cubicBezTo>
                    <a:pt x="470" y="2203"/>
                    <a:pt x="455" y="2197"/>
                    <a:pt x="442" y="2197"/>
                  </a:cubicBezTo>
                  <a:cubicBezTo>
                    <a:pt x="420" y="2197"/>
                    <a:pt x="401" y="2211"/>
                    <a:pt x="379" y="2211"/>
                  </a:cubicBezTo>
                  <a:cubicBezTo>
                    <a:pt x="366" y="2211"/>
                    <a:pt x="351" y="2206"/>
                    <a:pt x="335" y="2189"/>
                  </a:cubicBezTo>
                  <a:lnTo>
                    <a:pt x="335" y="2189"/>
                  </a:lnTo>
                  <a:cubicBezTo>
                    <a:pt x="213" y="2341"/>
                    <a:pt x="456" y="2371"/>
                    <a:pt x="274" y="2432"/>
                  </a:cubicBezTo>
                  <a:cubicBezTo>
                    <a:pt x="300" y="2443"/>
                    <a:pt x="319" y="2447"/>
                    <a:pt x="334" y="2447"/>
                  </a:cubicBezTo>
                  <a:cubicBezTo>
                    <a:pt x="400" y="2447"/>
                    <a:pt x="377" y="2367"/>
                    <a:pt x="389" y="2367"/>
                  </a:cubicBezTo>
                  <a:cubicBezTo>
                    <a:pt x="391" y="2367"/>
                    <a:pt x="393" y="2369"/>
                    <a:pt x="395" y="2371"/>
                  </a:cubicBezTo>
                  <a:cubicBezTo>
                    <a:pt x="401" y="2366"/>
                    <a:pt x="409" y="2363"/>
                    <a:pt x="417" y="2363"/>
                  </a:cubicBezTo>
                  <a:cubicBezTo>
                    <a:pt x="455" y="2363"/>
                    <a:pt x="511" y="2413"/>
                    <a:pt x="487" y="2463"/>
                  </a:cubicBezTo>
                  <a:cubicBezTo>
                    <a:pt x="487" y="2493"/>
                    <a:pt x="274" y="2523"/>
                    <a:pt x="304" y="2615"/>
                  </a:cubicBezTo>
                  <a:cubicBezTo>
                    <a:pt x="304" y="2615"/>
                    <a:pt x="274" y="2615"/>
                    <a:pt x="274" y="2584"/>
                  </a:cubicBezTo>
                  <a:lnTo>
                    <a:pt x="274" y="2584"/>
                  </a:lnTo>
                  <a:cubicBezTo>
                    <a:pt x="243" y="2645"/>
                    <a:pt x="335" y="2675"/>
                    <a:pt x="274" y="2706"/>
                  </a:cubicBezTo>
                  <a:cubicBezTo>
                    <a:pt x="365" y="2736"/>
                    <a:pt x="274" y="2767"/>
                    <a:pt x="395" y="2767"/>
                  </a:cubicBezTo>
                  <a:lnTo>
                    <a:pt x="365" y="2706"/>
                  </a:lnTo>
                  <a:lnTo>
                    <a:pt x="365" y="2706"/>
                  </a:lnTo>
                  <a:cubicBezTo>
                    <a:pt x="395" y="2736"/>
                    <a:pt x="517" y="2797"/>
                    <a:pt x="456" y="2888"/>
                  </a:cubicBezTo>
                  <a:cubicBezTo>
                    <a:pt x="426" y="2858"/>
                    <a:pt x="395" y="2858"/>
                    <a:pt x="395" y="2827"/>
                  </a:cubicBezTo>
                  <a:lnTo>
                    <a:pt x="395" y="2827"/>
                  </a:lnTo>
                  <a:cubicBezTo>
                    <a:pt x="365" y="2858"/>
                    <a:pt x="426" y="2888"/>
                    <a:pt x="365" y="2888"/>
                  </a:cubicBezTo>
                  <a:cubicBezTo>
                    <a:pt x="243" y="2888"/>
                    <a:pt x="335" y="2797"/>
                    <a:pt x="243" y="2736"/>
                  </a:cubicBezTo>
                  <a:lnTo>
                    <a:pt x="243" y="2736"/>
                  </a:lnTo>
                  <a:cubicBezTo>
                    <a:pt x="219" y="2761"/>
                    <a:pt x="294" y="2805"/>
                    <a:pt x="259" y="2805"/>
                  </a:cubicBezTo>
                  <a:cubicBezTo>
                    <a:pt x="251" y="2805"/>
                    <a:pt x="236" y="2803"/>
                    <a:pt x="213" y="2797"/>
                  </a:cubicBezTo>
                  <a:lnTo>
                    <a:pt x="213" y="2797"/>
                  </a:lnTo>
                  <a:cubicBezTo>
                    <a:pt x="365" y="2858"/>
                    <a:pt x="183" y="2919"/>
                    <a:pt x="304" y="2979"/>
                  </a:cubicBezTo>
                  <a:lnTo>
                    <a:pt x="243" y="2979"/>
                  </a:lnTo>
                  <a:cubicBezTo>
                    <a:pt x="243" y="2979"/>
                    <a:pt x="304" y="3010"/>
                    <a:pt x="304" y="3010"/>
                  </a:cubicBezTo>
                  <a:lnTo>
                    <a:pt x="183" y="2979"/>
                  </a:lnTo>
                  <a:lnTo>
                    <a:pt x="183" y="2979"/>
                  </a:lnTo>
                  <a:cubicBezTo>
                    <a:pt x="274" y="3040"/>
                    <a:pt x="122" y="3101"/>
                    <a:pt x="183" y="3131"/>
                  </a:cubicBezTo>
                  <a:cubicBezTo>
                    <a:pt x="183" y="3096"/>
                    <a:pt x="192" y="3088"/>
                    <a:pt x="207" y="3088"/>
                  </a:cubicBezTo>
                  <a:cubicBezTo>
                    <a:pt x="218" y="3088"/>
                    <a:pt x="234" y="3093"/>
                    <a:pt x="252" y="3093"/>
                  </a:cubicBezTo>
                  <a:cubicBezTo>
                    <a:pt x="268" y="3093"/>
                    <a:pt x="286" y="3089"/>
                    <a:pt x="304" y="3071"/>
                  </a:cubicBezTo>
                  <a:lnTo>
                    <a:pt x="304" y="3071"/>
                  </a:lnTo>
                  <a:cubicBezTo>
                    <a:pt x="395" y="3192"/>
                    <a:pt x="122" y="3162"/>
                    <a:pt x="152" y="3314"/>
                  </a:cubicBezTo>
                  <a:cubicBezTo>
                    <a:pt x="152" y="3289"/>
                    <a:pt x="192" y="3245"/>
                    <a:pt x="223" y="3245"/>
                  </a:cubicBezTo>
                  <a:cubicBezTo>
                    <a:pt x="231" y="3245"/>
                    <a:pt x="238" y="3247"/>
                    <a:pt x="243" y="3253"/>
                  </a:cubicBezTo>
                  <a:cubicBezTo>
                    <a:pt x="213" y="3283"/>
                    <a:pt x="183" y="3314"/>
                    <a:pt x="152" y="3344"/>
                  </a:cubicBezTo>
                  <a:cubicBezTo>
                    <a:pt x="152" y="3371"/>
                    <a:pt x="158" y="3379"/>
                    <a:pt x="167" y="3379"/>
                  </a:cubicBezTo>
                  <a:cubicBezTo>
                    <a:pt x="181" y="3379"/>
                    <a:pt x="206" y="3357"/>
                    <a:pt x="235" y="3357"/>
                  </a:cubicBezTo>
                  <a:cubicBezTo>
                    <a:pt x="247" y="3357"/>
                    <a:pt x="261" y="3361"/>
                    <a:pt x="274" y="3374"/>
                  </a:cubicBezTo>
                  <a:cubicBezTo>
                    <a:pt x="183" y="3405"/>
                    <a:pt x="304" y="3405"/>
                    <a:pt x="335" y="3466"/>
                  </a:cubicBezTo>
                  <a:lnTo>
                    <a:pt x="274" y="3466"/>
                  </a:lnTo>
                  <a:cubicBezTo>
                    <a:pt x="213" y="3587"/>
                    <a:pt x="426" y="3496"/>
                    <a:pt x="365" y="3587"/>
                  </a:cubicBezTo>
                  <a:lnTo>
                    <a:pt x="243" y="3557"/>
                  </a:lnTo>
                  <a:lnTo>
                    <a:pt x="274" y="3587"/>
                  </a:lnTo>
                  <a:lnTo>
                    <a:pt x="213" y="3587"/>
                  </a:lnTo>
                  <a:cubicBezTo>
                    <a:pt x="274" y="3648"/>
                    <a:pt x="243" y="3678"/>
                    <a:pt x="213" y="3709"/>
                  </a:cubicBezTo>
                  <a:cubicBezTo>
                    <a:pt x="274" y="3709"/>
                    <a:pt x="365" y="3739"/>
                    <a:pt x="365" y="3770"/>
                  </a:cubicBezTo>
                  <a:cubicBezTo>
                    <a:pt x="304" y="3800"/>
                    <a:pt x="274" y="3770"/>
                    <a:pt x="304" y="3830"/>
                  </a:cubicBezTo>
                  <a:cubicBezTo>
                    <a:pt x="243" y="3830"/>
                    <a:pt x="183" y="3800"/>
                    <a:pt x="274" y="3770"/>
                  </a:cubicBezTo>
                  <a:cubicBezTo>
                    <a:pt x="243" y="3770"/>
                    <a:pt x="213" y="3739"/>
                    <a:pt x="183" y="3739"/>
                  </a:cubicBezTo>
                  <a:cubicBezTo>
                    <a:pt x="152" y="3800"/>
                    <a:pt x="183" y="3830"/>
                    <a:pt x="183" y="3861"/>
                  </a:cubicBezTo>
                  <a:cubicBezTo>
                    <a:pt x="183" y="3861"/>
                    <a:pt x="183" y="3830"/>
                    <a:pt x="213" y="3830"/>
                  </a:cubicBezTo>
                  <a:lnTo>
                    <a:pt x="304" y="3952"/>
                  </a:lnTo>
                  <a:cubicBezTo>
                    <a:pt x="274" y="3952"/>
                    <a:pt x="244" y="3952"/>
                    <a:pt x="243" y="3922"/>
                  </a:cubicBezTo>
                  <a:lnTo>
                    <a:pt x="243" y="3922"/>
                  </a:lnTo>
                  <a:cubicBezTo>
                    <a:pt x="244" y="3952"/>
                    <a:pt x="274" y="3982"/>
                    <a:pt x="274" y="4013"/>
                  </a:cubicBezTo>
                  <a:cubicBezTo>
                    <a:pt x="213" y="3982"/>
                    <a:pt x="152" y="3982"/>
                    <a:pt x="122" y="3952"/>
                  </a:cubicBezTo>
                  <a:lnTo>
                    <a:pt x="122" y="3952"/>
                  </a:lnTo>
                  <a:lnTo>
                    <a:pt x="183" y="4043"/>
                  </a:lnTo>
                  <a:cubicBezTo>
                    <a:pt x="158" y="4043"/>
                    <a:pt x="134" y="4082"/>
                    <a:pt x="110" y="4082"/>
                  </a:cubicBezTo>
                  <a:cubicBezTo>
                    <a:pt x="104" y="4082"/>
                    <a:pt x="98" y="4080"/>
                    <a:pt x="91" y="4074"/>
                  </a:cubicBezTo>
                  <a:lnTo>
                    <a:pt x="91" y="4074"/>
                  </a:lnTo>
                  <a:cubicBezTo>
                    <a:pt x="61" y="4134"/>
                    <a:pt x="213" y="4226"/>
                    <a:pt x="183" y="4286"/>
                  </a:cubicBezTo>
                  <a:cubicBezTo>
                    <a:pt x="183" y="4286"/>
                    <a:pt x="183" y="4317"/>
                    <a:pt x="213" y="4317"/>
                  </a:cubicBezTo>
                  <a:cubicBezTo>
                    <a:pt x="183" y="4378"/>
                    <a:pt x="122" y="4438"/>
                    <a:pt x="183" y="4530"/>
                  </a:cubicBezTo>
                  <a:lnTo>
                    <a:pt x="91" y="4560"/>
                  </a:lnTo>
                  <a:cubicBezTo>
                    <a:pt x="98" y="4574"/>
                    <a:pt x="108" y="4578"/>
                    <a:pt x="120" y="4578"/>
                  </a:cubicBezTo>
                  <a:cubicBezTo>
                    <a:pt x="142" y="4578"/>
                    <a:pt x="170" y="4564"/>
                    <a:pt x="199" y="4564"/>
                  </a:cubicBezTo>
                  <a:cubicBezTo>
                    <a:pt x="225" y="4564"/>
                    <a:pt x="251" y="4576"/>
                    <a:pt x="274" y="4621"/>
                  </a:cubicBezTo>
                  <a:cubicBezTo>
                    <a:pt x="304" y="4681"/>
                    <a:pt x="183" y="4651"/>
                    <a:pt x="152" y="4681"/>
                  </a:cubicBezTo>
                  <a:cubicBezTo>
                    <a:pt x="183" y="4712"/>
                    <a:pt x="304" y="4773"/>
                    <a:pt x="213" y="4833"/>
                  </a:cubicBezTo>
                  <a:cubicBezTo>
                    <a:pt x="213" y="4803"/>
                    <a:pt x="213" y="4803"/>
                    <a:pt x="213" y="4773"/>
                  </a:cubicBezTo>
                  <a:lnTo>
                    <a:pt x="152" y="4833"/>
                  </a:lnTo>
                  <a:cubicBezTo>
                    <a:pt x="88" y="4790"/>
                    <a:pt x="84" y="4747"/>
                    <a:pt x="55" y="4747"/>
                  </a:cubicBezTo>
                  <a:cubicBezTo>
                    <a:pt x="43" y="4747"/>
                    <a:pt x="27" y="4755"/>
                    <a:pt x="0" y="4773"/>
                  </a:cubicBezTo>
                  <a:cubicBezTo>
                    <a:pt x="213" y="4773"/>
                    <a:pt x="31" y="4985"/>
                    <a:pt x="213" y="4985"/>
                  </a:cubicBezTo>
                  <a:lnTo>
                    <a:pt x="183" y="5016"/>
                  </a:lnTo>
                  <a:cubicBezTo>
                    <a:pt x="183" y="5016"/>
                    <a:pt x="183" y="5016"/>
                    <a:pt x="183" y="4985"/>
                  </a:cubicBezTo>
                  <a:lnTo>
                    <a:pt x="183" y="4985"/>
                  </a:lnTo>
                  <a:cubicBezTo>
                    <a:pt x="91" y="5046"/>
                    <a:pt x="335" y="5046"/>
                    <a:pt x="304" y="5137"/>
                  </a:cubicBezTo>
                  <a:cubicBezTo>
                    <a:pt x="274" y="5168"/>
                    <a:pt x="243" y="5168"/>
                    <a:pt x="213" y="5168"/>
                  </a:cubicBezTo>
                  <a:lnTo>
                    <a:pt x="274" y="5229"/>
                  </a:lnTo>
                  <a:lnTo>
                    <a:pt x="243" y="5229"/>
                  </a:lnTo>
                  <a:lnTo>
                    <a:pt x="243" y="5320"/>
                  </a:lnTo>
                  <a:cubicBezTo>
                    <a:pt x="274" y="5320"/>
                    <a:pt x="335" y="5381"/>
                    <a:pt x="365" y="5381"/>
                  </a:cubicBezTo>
                  <a:cubicBezTo>
                    <a:pt x="355" y="5391"/>
                    <a:pt x="348" y="5394"/>
                    <a:pt x="342" y="5394"/>
                  </a:cubicBezTo>
                  <a:cubicBezTo>
                    <a:pt x="331" y="5394"/>
                    <a:pt x="324" y="5381"/>
                    <a:pt x="304" y="5381"/>
                  </a:cubicBezTo>
                  <a:lnTo>
                    <a:pt x="365" y="5441"/>
                  </a:lnTo>
                  <a:cubicBezTo>
                    <a:pt x="304" y="5441"/>
                    <a:pt x="243" y="5411"/>
                    <a:pt x="274" y="5381"/>
                  </a:cubicBezTo>
                  <a:lnTo>
                    <a:pt x="274" y="5381"/>
                  </a:lnTo>
                  <a:cubicBezTo>
                    <a:pt x="61" y="5411"/>
                    <a:pt x="304" y="5411"/>
                    <a:pt x="183" y="5533"/>
                  </a:cubicBezTo>
                  <a:lnTo>
                    <a:pt x="152" y="5472"/>
                  </a:lnTo>
                  <a:cubicBezTo>
                    <a:pt x="61" y="5502"/>
                    <a:pt x="91" y="5563"/>
                    <a:pt x="31" y="5624"/>
                  </a:cubicBezTo>
                  <a:cubicBezTo>
                    <a:pt x="54" y="5601"/>
                    <a:pt x="147" y="5543"/>
                    <a:pt x="204" y="5543"/>
                  </a:cubicBezTo>
                  <a:cubicBezTo>
                    <a:pt x="222" y="5543"/>
                    <a:pt x="236" y="5548"/>
                    <a:pt x="243" y="5563"/>
                  </a:cubicBezTo>
                  <a:cubicBezTo>
                    <a:pt x="243" y="5533"/>
                    <a:pt x="183" y="5502"/>
                    <a:pt x="243" y="5502"/>
                  </a:cubicBezTo>
                  <a:cubicBezTo>
                    <a:pt x="304" y="5502"/>
                    <a:pt x="274" y="5533"/>
                    <a:pt x="243" y="5563"/>
                  </a:cubicBezTo>
                  <a:cubicBezTo>
                    <a:pt x="243" y="5563"/>
                    <a:pt x="243" y="5593"/>
                    <a:pt x="274" y="5624"/>
                  </a:cubicBezTo>
                  <a:cubicBezTo>
                    <a:pt x="213" y="5624"/>
                    <a:pt x="213" y="5654"/>
                    <a:pt x="213" y="5685"/>
                  </a:cubicBezTo>
                  <a:lnTo>
                    <a:pt x="122" y="5685"/>
                  </a:lnTo>
                  <a:cubicBezTo>
                    <a:pt x="152" y="5745"/>
                    <a:pt x="213" y="5745"/>
                    <a:pt x="243" y="5776"/>
                  </a:cubicBezTo>
                  <a:cubicBezTo>
                    <a:pt x="243" y="5806"/>
                    <a:pt x="152" y="5806"/>
                    <a:pt x="91" y="5837"/>
                  </a:cubicBezTo>
                  <a:cubicBezTo>
                    <a:pt x="91" y="5850"/>
                    <a:pt x="97" y="5854"/>
                    <a:pt x="107" y="5854"/>
                  </a:cubicBezTo>
                  <a:cubicBezTo>
                    <a:pt x="127" y="5854"/>
                    <a:pt x="166" y="5832"/>
                    <a:pt x="198" y="5832"/>
                  </a:cubicBezTo>
                  <a:cubicBezTo>
                    <a:pt x="218" y="5832"/>
                    <a:pt x="234" y="5840"/>
                    <a:pt x="243" y="5867"/>
                  </a:cubicBezTo>
                  <a:cubicBezTo>
                    <a:pt x="183" y="5928"/>
                    <a:pt x="243" y="5988"/>
                    <a:pt x="304" y="6049"/>
                  </a:cubicBezTo>
                  <a:cubicBezTo>
                    <a:pt x="293" y="6072"/>
                    <a:pt x="282" y="6078"/>
                    <a:pt x="271" y="6078"/>
                  </a:cubicBezTo>
                  <a:cubicBezTo>
                    <a:pt x="258" y="6078"/>
                    <a:pt x="246" y="6071"/>
                    <a:pt x="234" y="6071"/>
                  </a:cubicBezTo>
                  <a:cubicBezTo>
                    <a:pt x="227" y="6071"/>
                    <a:pt x="220" y="6073"/>
                    <a:pt x="213" y="6080"/>
                  </a:cubicBezTo>
                  <a:lnTo>
                    <a:pt x="274" y="6110"/>
                  </a:lnTo>
                  <a:lnTo>
                    <a:pt x="243" y="6110"/>
                  </a:lnTo>
                  <a:cubicBezTo>
                    <a:pt x="274" y="6140"/>
                    <a:pt x="335" y="6110"/>
                    <a:pt x="365" y="6171"/>
                  </a:cubicBezTo>
                  <a:cubicBezTo>
                    <a:pt x="487" y="6171"/>
                    <a:pt x="213" y="6262"/>
                    <a:pt x="335" y="6353"/>
                  </a:cubicBezTo>
                  <a:cubicBezTo>
                    <a:pt x="314" y="6353"/>
                    <a:pt x="294" y="6340"/>
                    <a:pt x="274" y="6340"/>
                  </a:cubicBezTo>
                  <a:cubicBezTo>
                    <a:pt x="264" y="6340"/>
                    <a:pt x="254" y="6343"/>
                    <a:pt x="243" y="6353"/>
                  </a:cubicBezTo>
                  <a:cubicBezTo>
                    <a:pt x="304" y="6444"/>
                    <a:pt x="304" y="6414"/>
                    <a:pt x="395" y="6505"/>
                  </a:cubicBezTo>
                  <a:lnTo>
                    <a:pt x="335" y="6566"/>
                  </a:lnTo>
                  <a:cubicBezTo>
                    <a:pt x="361" y="6548"/>
                    <a:pt x="385" y="6541"/>
                    <a:pt x="408" y="6541"/>
                  </a:cubicBezTo>
                  <a:cubicBezTo>
                    <a:pt x="464" y="6541"/>
                    <a:pt x="513" y="6584"/>
                    <a:pt x="578" y="6627"/>
                  </a:cubicBezTo>
                  <a:cubicBezTo>
                    <a:pt x="608" y="6596"/>
                    <a:pt x="639" y="6596"/>
                    <a:pt x="639" y="6566"/>
                  </a:cubicBezTo>
                  <a:lnTo>
                    <a:pt x="699" y="6657"/>
                  </a:lnTo>
                  <a:lnTo>
                    <a:pt x="639" y="6657"/>
                  </a:lnTo>
                  <a:cubicBezTo>
                    <a:pt x="623" y="6672"/>
                    <a:pt x="601" y="6680"/>
                    <a:pt x="574" y="6680"/>
                  </a:cubicBezTo>
                  <a:cubicBezTo>
                    <a:pt x="547" y="6680"/>
                    <a:pt x="517" y="6672"/>
                    <a:pt x="487" y="6657"/>
                  </a:cubicBezTo>
                  <a:cubicBezTo>
                    <a:pt x="517" y="6657"/>
                    <a:pt x="517" y="6627"/>
                    <a:pt x="547" y="6627"/>
                  </a:cubicBezTo>
                  <a:cubicBezTo>
                    <a:pt x="487" y="6596"/>
                    <a:pt x="426" y="6596"/>
                    <a:pt x="365" y="6596"/>
                  </a:cubicBezTo>
                  <a:cubicBezTo>
                    <a:pt x="395" y="6596"/>
                    <a:pt x="395" y="6596"/>
                    <a:pt x="395" y="6627"/>
                  </a:cubicBezTo>
                  <a:lnTo>
                    <a:pt x="274" y="6657"/>
                  </a:lnTo>
                  <a:lnTo>
                    <a:pt x="335" y="6657"/>
                  </a:lnTo>
                  <a:lnTo>
                    <a:pt x="274" y="6779"/>
                  </a:lnTo>
                  <a:cubicBezTo>
                    <a:pt x="365" y="6840"/>
                    <a:pt x="517" y="6900"/>
                    <a:pt x="578" y="7052"/>
                  </a:cubicBezTo>
                  <a:cubicBezTo>
                    <a:pt x="487" y="7022"/>
                    <a:pt x="456" y="7022"/>
                    <a:pt x="335" y="7022"/>
                  </a:cubicBezTo>
                  <a:cubicBezTo>
                    <a:pt x="456" y="6992"/>
                    <a:pt x="304" y="6931"/>
                    <a:pt x="335" y="6870"/>
                  </a:cubicBezTo>
                  <a:lnTo>
                    <a:pt x="335" y="6870"/>
                  </a:lnTo>
                  <a:cubicBezTo>
                    <a:pt x="304" y="6900"/>
                    <a:pt x="274" y="6900"/>
                    <a:pt x="243" y="6900"/>
                  </a:cubicBezTo>
                  <a:lnTo>
                    <a:pt x="335" y="6992"/>
                  </a:lnTo>
                  <a:cubicBezTo>
                    <a:pt x="274" y="6992"/>
                    <a:pt x="304" y="7022"/>
                    <a:pt x="243" y="7052"/>
                  </a:cubicBezTo>
                  <a:cubicBezTo>
                    <a:pt x="260" y="7049"/>
                    <a:pt x="275" y="7048"/>
                    <a:pt x="287" y="7048"/>
                  </a:cubicBezTo>
                  <a:cubicBezTo>
                    <a:pt x="389" y="7048"/>
                    <a:pt x="368" y="7147"/>
                    <a:pt x="395" y="7174"/>
                  </a:cubicBezTo>
                  <a:cubicBezTo>
                    <a:pt x="387" y="7182"/>
                    <a:pt x="377" y="7186"/>
                    <a:pt x="366" y="7186"/>
                  </a:cubicBezTo>
                  <a:cubicBezTo>
                    <a:pt x="337" y="7186"/>
                    <a:pt x="304" y="7158"/>
                    <a:pt x="304" y="7113"/>
                  </a:cubicBezTo>
                  <a:lnTo>
                    <a:pt x="304" y="7113"/>
                  </a:lnTo>
                  <a:cubicBezTo>
                    <a:pt x="213" y="7174"/>
                    <a:pt x="487" y="7204"/>
                    <a:pt x="395" y="7265"/>
                  </a:cubicBezTo>
                  <a:cubicBezTo>
                    <a:pt x="395" y="7235"/>
                    <a:pt x="395" y="7235"/>
                    <a:pt x="365" y="7235"/>
                  </a:cubicBezTo>
                  <a:cubicBezTo>
                    <a:pt x="417" y="7261"/>
                    <a:pt x="402" y="7332"/>
                    <a:pt x="358" y="7332"/>
                  </a:cubicBezTo>
                  <a:cubicBezTo>
                    <a:pt x="351" y="7332"/>
                    <a:pt x="343" y="7330"/>
                    <a:pt x="335" y="7326"/>
                  </a:cubicBezTo>
                  <a:lnTo>
                    <a:pt x="335" y="7326"/>
                  </a:lnTo>
                  <a:cubicBezTo>
                    <a:pt x="335" y="7417"/>
                    <a:pt x="335" y="7599"/>
                    <a:pt x="456" y="7599"/>
                  </a:cubicBezTo>
                  <a:lnTo>
                    <a:pt x="274" y="7599"/>
                  </a:lnTo>
                  <a:lnTo>
                    <a:pt x="730" y="7751"/>
                  </a:lnTo>
                  <a:cubicBezTo>
                    <a:pt x="760" y="7736"/>
                    <a:pt x="783" y="7729"/>
                    <a:pt x="810" y="7729"/>
                  </a:cubicBezTo>
                  <a:cubicBezTo>
                    <a:pt x="836" y="7729"/>
                    <a:pt x="867" y="7736"/>
                    <a:pt x="912" y="7751"/>
                  </a:cubicBezTo>
                  <a:cubicBezTo>
                    <a:pt x="791" y="7660"/>
                    <a:pt x="851" y="7660"/>
                    <a:pt x="760" y="7599"/>
                  </a:cubicBezTo>
                  <a:lnTo>
                    <a:pt x="821" y="7599"/>
                  </a:lnTo>
                  <a:cubicBezTo>
                    <a:pt x="791" y="7569"/>
                    <a:pt x="730" y="7539"/>
                    <a:pt x="760" y="7508"/>
                  </a:cubicBezTo>
                  <a:cubicBezTo>
                    <a:pt x="882" y="7447"/>
                    <a:pt x="791" y="7204"/>
                    <a:pt x="882" y="7052"/>
                  </a:cubicBezTo>
                  <a:lnTo>
                    <a:pt x="882" y="7052"/>
                  </a:lnTo>
                  <a:cubicBezTo>
                    <a:pt x="865" y="7056"/>
                    <a:pt x="853" y="7057"/>
                    <a:pt x="845" y="7057"/>
                  </a:cubicBezTo>
                  <a:cubicBezTo>
                    <a:pt x="779" y="7057"/>
                    <a:pt x="959" y="6961"/>
                    <a:pt x="851" y="6961"/>
                  </a:cubicBezTo>
                  <a:cubicBezTo>
                    <a:pt x="872" y="6961"/>
                    <a:pt x="892" y="6948"/>
                    <a:pt x="912" y="6948"/>
                  </a:cubicBezTo>
                  <a:cubicBezTo>
                    <a:pt x="922" y="6948"/>
                    <a:pt x="932" y="6951"/>
                    <a:pt x="943" y="6961"/>
                  </a:cubicBezTo>
                  <a:cubicBezTo>
                    <a:pt x="912" y="6870"/>
                    <a:pt x="1003" y="6840"/>
                    <a:pt x="882" y="6779"/>
                  </a:cubicBezTo>
                  <a:cubicBezTo>
                    <a:pt x="922" y="6779"/>
                    <a:pt x="936" y="6792"/>
                    <a:pt x="949" y="6792"/>
                  </a:cubicBezTo>
                  <a:cubicBezTo>
                    <a:pt x="956" y="6792"/>
                    <a:pt x="963" y="6789"/>
                    <a:pt x="973" y="6779"/>
                  </a:cubicBezTo>
                  <a:cubicBezTo>
                    <a:pt x="973" y="6779"/>
                    <a:pt x="943" y="6748"/>
                    <a:pt x="973" y="6748"/>
                  </a:cubicBezTo>
                  <a:cubicBezTo>
                    <a:pt x="1003" y="6748"/>
                    <a:pt x="1003" y="6779"/>
                    <a:pt x="1034" y="6779"/>
                  </a:cubicBezTo>
                  <a:cubicBezTo>
                    <a:pt x="1003" y="6688"/>
                    <a:pt x="882" y="6688"/>
                    <a:pt x="760" y="6688"/>
                  </a:cubicBezTo>
                  <a:cubicBezTo>
                    <a:pt x="821" y="6627"/>
                    <a:pt x="821" y="6627"/>
                    <a:pt x="730" y="6596"/>
                  </a:cubicBezTo>
                  <a:cubicBezTo>
                    <a:pt x="747" y="6579"/>
                    <a:pt x="775" y="6561"/>
                    <a:pt x="795" y="6561"/>
                  </a:cubicBezTo>
                  <a:cubicBezTo>
                    <a:pt x="810" y="6561"/>
                    <a:pt x="821" y="6571"/>
                    <a:pt x="821" y="6596"/>
                  </a:cubicBezTo>
                  <a:cubicBezTo>
                    <a:pt x="821" y="6566"/>
                    <a:pt x="882" y="6414"/>
                    <a:pt x="791" y="6414"/>
                  </a:cubicBezTo>
                  <a:cubicBezTo>
                    <a:pt x="821" y="6414"/>
                    <a:pt x="791" y="6384"/>
                    <a:pt x="791" y="6384"/>
                  </a:cubicBezTo>
                  <a:cubicBezTo>
                    <a:pt x="791" y="6292"/>
                    <a:pt x="791" y="6292"/>
                    <a:pt x="791" y="6232"/>
                  </a:cubicBezTo>
                  <a:lnTo>
                    <a:pt x="760" y="6262"/>
                  </a:lnTo>
                  <a:cubicBezTo>
                    <a:pt x="669" y="6232"/>
                    <a:pt x="760" y="6201"/>
                    <a:pt x="730" y="6140"/>
                  </a:cubicBezTo>
                  <a:lnTo>
                    <a:pt x="760" y="6140"/>
                  </a:lnTo>
                  <a:cubicBezTo>
                    <a:pt x="821" y="6019"/>
                    <a:pt x="699" y="6110"/>
                    <a:pt x="791" y="5988"/>
                  </a:cubicBezTo>
                  <a:lnTo>
                    <a:pt x="730" y="5988"/>
                  </a:lnTo>
                  <a:cubicBezTo>
                    <a:pt x="578" y="5988"/>
                    <a:pt x="821" y="5897"/>
                    <a:pt x="760" y="5806"/>
                  </a:cubicBezTo>
                  <a:lnTo>
                    <a:pt x="760" y="5806"/>
                  </a:lnTo>
                  <a:lnTo>
                    <a:pt x="730" y="5837"/>
                  </a:lnTo>
                  <a:cubicBezTo>
                    <a:pt x="669" y="5806"/>
                    <a:pt x="943" y="5745"/>
                    <a:pt x="943" y="5715"/>
                  </a:cubicBezTo>
                  <a:cubicBezTo>
                    <a:pt x="953" y="5705"/>
                    <a:pt x="959" y="5701"/>
                    <a:pt x="964" y="5701"/>
                  </a:cubicBezTo>
                  <a:cubicBezTo>
                    <a:pt x="973" y="5701"/>
                    <a:pt x="973" y="5715"/>
                    <a:pt x="973" y="5715"/>
                  </a:cubicBezTo>
                  <a:cubicBezTo>
                    <a:pt x="1008" y="5680"/>
                    <a:pt x="1002" y="5672"/>
                    <a:pt x="980" y="5672"/>
                  </a:cubicBezTo>
                  <a:cubicBezTo>
                    <a:pt x="962" y="5672"/>
                    <a:pt x="934" y="5677"/>
                    <a:pt x="907" y="5677"/>
                  </a:cubicBezTo>
                  <a:cubicBezTo>
                    <a:pt x="883" y="5677"/>
                    <a:pt x="860" y="5672"/>
                    <a:pt x="851" y="5654"/>
                  </a:cubicBezTo>
                  <a:cubicBezTo>
                    <a:pt x="882" y="5639"/>
                    <a:pt x="920" y="5639"/>
                    <a:pt x="950" y="5639"/>
                  </a:cubicBezTo>
                  <a:cubicBezTo>
                    <a:pt x="981" y="5639"/>
                    <a:pt x="1003" y="5639"/>
                    <a:pt x="1003" y="5624"/>
                  </a:cubicBezTo>
                  <a:cubicBezTo>
                    <a:pt x="1034" y="5593"/>
                    <a:pt x="851" y="5472"/>
                    <a:pt x="943" y="5411"/>
                  </a:cubicBezTo>
                  <a:cubicBezTo>
                    <a:pt x="922" y="5411"/>
                    <a:pt x="888" y="5424"/>
                    <a:pt x="859" y="5424"/>
                  </a:cubicBezTo>
                  <a:cubicBezTo>
                    <a:pt x="845" y="5424"/>
                    <a:pt x="831" y="5421"/>
                    <a:pt x="821" y="5411"/>
                  </a:cubicBezTo>
                  <a:cubicBezTo>
                    <a:pt x="821" y="5350"/>
                    <a:pt x="973" y="5259"/>
                    <a:pt x="851" y="5198"/>
                  </a:cubicBezTo>
                  <a:lnTo>
                    <a:pt x="882" y="5198"/>
                  </a:lnTo>
                  <a:cubicBezTo>
                    <a:pt x="851" y="5168"/>
                    <a:pt x="821" y="5077"/>
                    <a:pt x="760" y="5046"/>
                  </a:cubicBezTo>
                  <a:cubicBezTo>
                    <a:pt x="1003" y="5016"/>
                    <a:pt x="639" y="4803"/>
                    <a:pt x="882" y="4803"/>
                  </a:cubicBezTo>
                  <a:lnTo>
                    <a:pt x="851" y="4681"/>
                  </a:lnTo>
                  <a:lnTo>
                    <a:pt x="882" y="4681"/>
                  </a:lnTo>
                  <a:cubicBezTo>
                    <a:pt x="912" y="4621"/>
                    <a:pt x="851" y="4590"/>
                    <a:pt x="791" y="4560"/>
                  </a:cubicBezTo>
                  <a:cubicBezTo>
                    <a:pt x="791" y="4550"/>
                    <a:pt x="794" y="4546"/>
                    <a:pt x="800" y="4546"/>
                  </a:cubicBezTo>
                  <a:cubicBezTo>
                    <a:pt x="811" y="4546"/>
                    <a:pt x="831" y="4560"/>
                    <a:pt x="851" y="4560"/>
                  </a:cubicBezTo>
                  <a:cubicBezTo>
                    <a:pt x="882" y="4438"/>
                    <a:pt x="882" y="4438"/>
                    <a:pt x="760" y="4317"/>
                  </a:cubicBezTo>
                  <a:lnTo>
                    <a:pt x="821" y="4317"/>
                  </a:lnTo>
                  <a:cubicBezTo>
                    <a:pt x="791" y="4286"/>
                    <a:pt x="943" y="4165"/>
                    <a:pt x="851" y="4043"/>
                  </a:cubicBezTo>
                  <a:cubicBezTo>
                    <a:pt x="882" y="4043"/>
                    <a:pt x="882" y="4043"/>
                    <a:pt x="912" y="4074"/>
                  </a:cubicBezTo>
                  <a:cubicBezTo>
                    <a:pt x="821" y="3922"/>
                    <a:pt x="1094" y="3770"/>
                    <a:pt x="821" y="3709"/>
                  </a:cubicBezTo>
                  <a:lnTo>
                    <a:pt x="760" y="3618"/>
                  </a:lnTo>
                  <a:cubicBezTo>
                    <a:pt x="760" y="3660"/>
                    <a:pt x="745" y="3673"/>
                    <a:pt x="725" y="3673"/>
                  </a:cubicBezTo>
                  <a:cubicBezTo>
                    <a:pt x="693" y="3673"/>
                    <a:pt x="648" y="3643"/>
                    <a:pt x="622" y="3643"/>
                  </a:cubicBezTo>
                  <a:cubicBezTo>
                    <a:pt x="617" y="3643"/>
                    <a:pt x="612" y="3644"/>
                    <a:pt x="608" y="3648"/>
                  </a:cubicBezTo>
                  <a:cubicBezTo>
                    <a:pt x="587" y="3627"/>
                    <a:pt x="639" y="3592"/>
                    <a:pt x="672" y="3592"/>
                  </a:cubicBezTo>
                  <a:cubicBezTo>
                    <a:pt x="688" y="3592"/>
                    <a:pt x="699" y="3599"/>
                    <a:pt x="699" y="3618"/>
                  </a:cubicBezTo>
                  <a:cubicBezTo>
                    <a:pt x="810" y="3618"/>
                    <a:pt x="745" y="3492"/>
                    <a:pt x="800" y="3492"/>
                  </a:cubicBezTo>
                  <a:cubicBezTo>
                    <a:pt x="806" y="3492"/>
                    <a:pt x="813" y="3493"/>
                    <a:pt x="821" y="3496"/>
                  </a:cubicBezTo>
                  <a:cubicBezTo>
                    <a:pt x="821" y="3283"/>
                    <a:pt x="912" y="3071"/>
                    <a:pt x="912" y="2858"/>
                  </a:cubicBezTo>
                  <a:lnTo>
                    <a:pt x="912" y="2858"/>
                  </a:lnTo>
                  <a:lnTo>
                    <a:pt x="791" y="2888"/>
                  </a:lnTo>
                  <a:lnTo>
                    <a:pt x="821" y="2827"/>
                  </a:lnTo>
                  <a:cubicBezTo>
                    <a:pt x="821" y="2815"/>
                    <a:pt x="831" y="2807"/>
                    <a:pt x="844" y="2807"/>
                  </a:cubicBezTo>
                  <a:cubicBezTo>
                    <a:pt x="861" y="2807"/>
                    <a:pt x="882" y="2822"/>
                    <a:pt x="882" y="2858"/>
                  </a:cubicBezTo>
                  <a:cubicBezTo>
                    <a:pt x="943" y="2827"/>
                    <a:pt x="851" y="2767"/>
                    <a:pt x="821" y="2767"/>
                  </a:cubicBezTo>
                  <a:cubicBezTo>
                    <a:pt x="830" y="2741"/>
                    <a:pt x="843" y="2732"/>
                    <a:pt x="858" y="2732"/>
                  </a:cubicBezTo>
                  <a:cubicBezTo>
                    <a:pt x="890" y="2732"/>
                    <a:pt x="928" y="2772"/>
                    <a:pt x="939" y="2772"/>
                  </a:cubicBezTo>
                  <a:cubicBezTo>
                    <a:pt x="941" y="2772"/>
                    <a:pt x="943" y="2770"/>
                    <a:pt x="943" y="2767"/>
                  </a:cubicBezTo>
                  <a:lnTo>
                    <a:pt x="943" y="2736"/>
                  </a:lnTo>
                  <a:lnTo>
                    <a:pt x="912" y="2736"/>
                  </a:lnTo>
                  <a:cubicBezTo>
                    <a:pt x="882" y="2706"/>
                    <a:pt x="821" y="2706"/>
                    <a:pt x="821" y="2645"/>
                  </a:cubicBezTo>
                  <a:cubicBezTo>
                    <a:pt x="851" y="2615"/>
                    <a:pt x="912" y="2615"/>
                    <a:pt x="912" y="2615"/>
                  </a:cubicBezTo>
                  <a:cubicBezTo>
                    <a:pt x="912" y="2615"/>
                    <a:pt x="912" y="2615"/>
                    <a:pt x="912" y="2584"/>
                  </a:cubicBezTo>
                  <a:lnTo>
                    <a:pt x="912" y="2493"/>
                  </a:lnTo>
                  <a:lnTo>
                    <a:pt x="821" y="2554"/>
                  </a:lnTo>
                  <a:cubicBezTo>
                    <a:pt x="799" y="2509"/>
                    <a:pt x="825" y="2481"/>
                    <a:pt x="793" y="2481"/>
                  </a:cubicBezTo>
                  <a:cubicBezTo>
                    <a:pt x="782" y="2481"/>
                    <a:pt x="762" y="2485"/>
                    <a:pt x="730" y="2493"/>
                  </a:cubicBezTo>
                  <a:cubicBezTo>
                    <a:pt x="882" y="2432"/>
                    <a:pt x="791" y="2189"/>
                    <a:pt x="851" y="2128"/>
                  </a:cubicBezTo>
                  <a:cubicBezTo>
                    <a:pt x="791" y="2098"/>
                    <a:pt x="791" y="2037"/>
                    <a:pt x="791" y="1976"/>
                  </a:cubicBezTo>
                  <a:cubicBezTo>
                    <a:pt x="775" y="1976"/>
                    <a:pt x="745" y="1984"/>
                    <a:pt x="718" y="1984"/>
                  </a:cubicBezTo>
                  <a:cubicBezTo>
                    <a:pt x="692" y="1984"/>
                    <a:pt x="669" y="1976"/>
                    <a:pt x="669" y="1946"/>
                  </a:cubicBezTo>
                  <a:cubicBezTo>
                    <a:pt x="875" y="1946"/>
                    <a:pt x="767" y="1832"/>
                    <a:pt x="899" y="1797"/>
                  </a:cubicBezTo>
                  <a:lnTo>
                    <a:pt x="899" y="1797"/>
                  </a:lnTo>
                  <a:cubicBezTo>
                    <a:pt x="897" y="1797"/>
                    <a:pt x="895" y="1797"/>
                    <a:pt x="893" y="1797"/>
                  </a:cubicBezTo>
                  <a:cubicBezTo>
                    <a:pt x="839" y="1797"/>
                    <a:pt x="861" y="1690"/>
                    <a:pt x="802" y="1690"/>
                  </a:cubicBezTo>
                  <a:cubicBezTo>
                    <a:pt x="791" y="1690"/>
                    <a:pt x="778" y="1694"/>
                    <a:pt x="760" y="1703"/>
                  </a:cubicBezTo>
                  <a:cubicBezTo>
                    <a:pt x="760" y="1672"/>
                    <a:pt x="775" y="1672"/>
                    <a:pt x="798" y="1672"/>
                  </a:cubicBezTo>
                  <a:cubicBezTo>
                    <a:pt x="821" y="1672"/>
                    <a:pt x="851" y="1672"/>
                    <a:pt x="882" y="1642"/>
                  </a:cubicBezTo>
                  <a:cubicBezTo>
                    <a:pt x="791" y="1551"/>
                    <a:pt x="943" y="1399"/>
                    <a:pt x="912" y="1277"/>
                  </a:cubicBezTo>
                  <a:cubicBezTo>
                    <a:pt x="882" y="1277"/>
                    <a:pt x="821" y="1277"/>
                    <a:pt x="791" y="1247"/>
                  </a:cubicBezTo>
                  <a:lnTo>
                    <a:pt x="943" y="1186"/>
                  </a:lnTo>
                  <a:cubicBezTo>
                    <a:pt x="916" y="1160"/>
                    <a:pt x="799" y="1156"/>
                    <a:pt x="846" y="1116"/>
                  </a:cubicBezTo>
                  <a:lnTo>
                    <a:pt x="846" y="1116"/>
                  </a:lnTo>
                  <a:cubicBezTo>
                    <a:pt x="843" y="1117"/>
                    <a:pt x="840" y="1118"/>
                    <a:pt x="836" y="1118"/>
                  </a:cubicBezTo>
                  <a:cubicBezTo>
                    <a:pt x="821" y="1118"/>
                    <a:pt x="806" y="1110"/>
                    <a:pt x="791" y="1095"/>
                  </a:cubicBezTo>
                  <a:cubicBezTo>
                    <a:pt x="943" y="821"/>
                    <a:pt x="699" y="548"/>
                    <a:pt x="943" y="274"/>
                  </a:cubicBezTo>
                  <a:lnTo>
                    <a:pt x="943" y="274"/>
                  </a:lnTo>
                  <a:cubicBezTo>
                    <a:pt x="922" y="284"/>
                    <a:pt x="909" y="288"/>
                    <a:pt x="900" y="288"/>
                  </a:cubicBezTo>
                  <a:cubicBezTo>
                    <a:pt x="882" y="288"/>
                    <a:pt x="882" y="274"/>
                    <a:pt x="882" y="274"/>
                  </a:cubicBezTo>
                  <a:lnTo>
                    <a:pt x="791" y="274"/>
                  </a:lnTo>
                  <a:lnTo>
                    <a:pt x="882" y="153"/>
                  </a:lnTo>
                  <a:cubicBezTo>
                    <a:pt x="791" y="122"/>
                    <a:pt x="882" y="31"/>
                    <a:pt x="791" y="1"/>
                  </a:cubicBezTo>
                  <a:close/>
                  <a:moveTo>
                    <a:pt x="290" y="7895"/>
                  </a:moveTo>
                  <a:cubicBezTo>
                    <a:pt x="283" y="7897"/>
                    <a:pt x="277" y="7900"/>
                    <a:pt x="274" y="7903"/>
                  </a:cubicBezTo>
                  <a:cubicBezTo>
                    <a:pt x="279" y="7901"/>
                    <a:pt x="285" y="7898"/>
                    <a:pt x="290" y="7895"/>
                  </a:cubicBezTo>
                  <a:close/>
                  <a:moveTo>
                    <a:pt x="935" y="8617"/>
                  </a:moveTo>
                  <a:lnTo>
                    <a:pt x="935" y="8617"/>
                  </a:lnTo>
                  <a:cubicBezTo>
                    <a:pt x="929" y="8622"/>
                    <a:pt x="921" y="8628"/>
                    <a:pt x="912" y="8633"/>
                  </a:cubicBezTo>
                  <a:cubicBezTo>
                    <a:pt x="928" y="8633"/>
                    <a:pt x="936" y="8625"/>
                    <a:pt x="935" y="8617"/>
                  </a:cubicBezTo>
                  <a:close/>
                  <a:moveTo>
                    <a:pt x="461" y="9580"/>
                  </a:moveTo>
                  <a:lnTo>
                    <a:pt x="461" y="9580"/>
                  </a:lnTo>
                  <a:cubicBezTo>
                    <a:pt x="468" y="9587"/>
                    <a:pt x="477" y="9596"/>
                    <a:pt x="486" y="9606"/>
                  </a:cubicBezTo>
                  <a:lnTo>
                    <a:pt x="486" y="9606"/>
                  </a:lnTo>
                  <a:cubicBezTo>
                    <a:pt x="486" y="9606"/>
                    <a:pt x="486" y="9606"/>
                    <a:pt x="487" y="9606"/>
                  </a:cubicBezTo>
                  <a:cubicBezTo>
                    <a:pt x="487" y="9592"/>
                    <a:pt x="475" y="9585"/>
                    <a:pt x="461" y="9580"/>
                  </a:cubicBezTo>
                  <a:close/>
                  <a:moveTo>
                    <a:pt x="405" y="9588"/>
                  </a:moveTo>
                  <a:cubicBezTo>
                    <a:pt x="397" y="9588"/>
                    <a:pt x="384" y="9593"/>
                    <a:pt x="365" y="9606"/>
                  </a:cubicBezTo>
                  <a:cubicBezTo>
                    <a:pt x="426" y="9606"/>
                    <a:pt x="426" y="9666"/>
                    <a:pt x="487" y="9697"/>
                  </a:cubicBezTo>
                  <a:cubicBezTo>
                    <a:pt x="555" y="9697"/>
                    <a:pt x="520" y="9645"/>
                    <a:pt x="486" y="9606"/>
                  </a:cubicBezTo>
                  <a:lnTo>
                    <a:pt x="486" y="9606"/>
                  </a:lnTo>
                  <a:cubicBezTo>
                    <a:pt x="467" y="9619"/>
                    <a:pt x="455" y="9623"/>
                    <a:pt x="446" y="9623"/>
                  </a:cubicBezTo>
                  <a:cubicBezTo>
                    <a:pt x="423" y="9623"/>
                    <a:pt x="429" y="9588"/>
                    <a:pt x="405" y="9588"/>
                  </a:cubicBezTo>
                  <a:close/>
                  <a:moveTo>
                    <a:pt x="608" y="9879"/>
                  </a:moveTo>
                  <a:cubicBezTo>
                    <a:pt x="601" y="9879"/>
                    <a:pt x="597" y="9883"/>
                    <a:pt x="596" y="9889"/>
                  </a:cubicBezTo>
                  <a:lnTo>
                    <a:pt x="596" y="9889"/>
                  </a:lnTo>
                  <a:cubicBezTo>
                    <a:pt x="599" y="9885"/>
                    <a:pt x="604" y="9881"/>
                    <a:pt x="608" y="9879"/>
                  </a:cubicBezTo>
                  <a:close/>
                  <a:moveTo>
                    <a:pt x="730" y="10335"/>
                  </a:moveTo>
                  <a:lnTo>
                    <a:pt x="730" y="10335"/>
                  </a:lnTo>
                  <a:cubicBezTo>
                    <a:pt x="737" y="10343"/>
                    <a:pt x="741" y="10350"/>
                    <a:pt x="742" y="10357"/>
                  </a:cubicBezTo>
                  <a:lnTo>
                    <a:pt x="742" y="10357"/>
                  </a:lnTo>
                  <a:cubicBezTo>
                    <a:pt x="744" y="10348"/>
                    <a:pt x="741" y="10341"/>
                    <a:pt x="730" y="10335"/>
                  </a:cubicBezTo>
                  <a:close/>
                  <a:moveTo>
                    <a:pt x="742" y="10357"/>
                  </a:moveTo>
                  <a:cubicBezTo>
                    <a:pt x="740" y="10367"/>
                    <a:pt x="733" y="10378"/>
                    <a:pt x="724" y="10389"/>
                  </a:cubicBezTo>
                  <a:lnTo>
                    <a:pt x="724" y="10389"/>
                  </a:lnTo>
                  <a:cubicBezTo>
                    <a:pt x="736" y="10382"/>
                    <a:pt x="744" y="10370"/>
                    <a:pt x="742" y="10357"/>
                  </a:cubicBezTo>
                  <a:close/>
                  <a:moveTo>
                    <a:pt x="724" y="10389"/>
                  </a:moveTo>
                  <a:cubicBezTo>
                    <a:pt x="717" y="10393"/>
                    <a:pt x="708" y="10396"/>
                    <a:pt x="699" y="10396"/>
                  </a:cubicBezTo>
                  <a:lnTo>
                    <a:pt x="719" y="10396"/>
                  </a:lnTo>
                  <a:cubicBezTo>
                    <a:pt x="720" y="10394"/>
                    <a:pt x="722" y="10391"/>
                    <a:pt x="724" y="10389"/>
                  </a:cubicBezTo>
                  <a:close/>
                  <a:moveTo>
                    <a:pt x="274" y="7721"/>
                  </a:moveTo>
                  <a:cubicBezTo>
                    <a:pt x="274" y="7751"/>
                    <a:pt x="243" y="7782"/>
                    <a:pt x="274" y="7812"/>
                  </a:cubicBezTo>
                  <a:cubicBezTo>
                    <a:pt x="304" y="7812"/>
                    <a:pt x="456" y="7782"/>
                    <a:pt x="456" y="7782"/>
                  </a:cubicBezTo>
                  <a:lnTo>
                    <a:pt x="456" y="7782"/>
                  </a:lnTo>
                  <a:cubicBezTo>
                    <a:pt x="340" y="7840"/>
                    <a:pt x="390" y="7842"/>
                    <a:pt x="290" y="7895"/>
                  </a:cubicBezTo>
                  <a:lnTo>
                    <a:pt x="290" y="7895"/>
                  </a:lnTo>
                  <a:cubicBezTo>
                    <a:pt x="301" y="7892"/>
                    <a:pt x="315" y="7891"/>
                    <a:pt x="331" y="7891"/>
                  </a:cubicBezTo>
                  <a:cubicBezTo>
                    <a:pt x="395" y="7891"/>
                    <a:pt x="487" y="7912"/>
                    <a:pt x="487" y="7934"/>
                  </a:cubicBezTo>
                  <a:lnTo>
                    <a:pt x="304" y="7934"/>
                  </a:lnTo>
                  <a:lnTo>
                    <a:pt x="443" y="8017"/>
                  </a:lnTo>
                  <a:lnTo>
                    <a:pt x="443" y="8017"/>
                  </a:lnTo>
                  <a:cubicBezTo>
                    <a:pt x="432" y="8013"/>
                    <a:pt x="418" y="8011"/>
                    <a:pt x="402" y="8011"/>
                  </a:cubicBezTo>
                  <a:cubicBezTo>
                    <a:pt x="355" y="8011"/>
                    <a:pt x="294" y="8025"/>
                    <a:pt x="274" y="8025"/>
                  </a:cubicBezTo>
                  <a:cubicBezTo>
                    <a:pt x="304" y="8025"/>
                    <a:pt x="274" y="8116"/>
                    <a:pt x="274" y="8147"/>
                  </a:cubicBezTo>
                  <a:lnTo>
                    <a:pt x="335" y="8086"/>
                  </a:lnTo>
                  <a:lnTo>
                    <a:pt x="335" y="8086"/>
                  </a:lnTo>
                  <a:cubicBezTo>
                    <a:pt x="304" y="8207"/>
                    <a:pt x="547" y="8207"/>
                    <a:pt x="547" y="8299"/>
                  </a:cubicBezTo>
                  <a:cubicBezTo>
                    <a:pt x="532" y="8283"/>
                    <a:pt x="479" y="8276"/>
                    <a:pt x="426" y="8276"/>
                  </a:cubicBezTo>
                  <a:cubicBezTo>
                    <a:pt x="373" y="8276"/>
                    <a:pt x="319" y="8283"/>
                    <a:pt x="304" y="8299"/>
                  </a:cubicBezTo>
                  <a:cubicBezTo>
                    <a:pt x="395" y="8329"/>
                    <a:pt x="730" y="8420"/>
                    <a:pt x="791" y="8511"/>
                  </a:cubicBezTo>
                  <a:lnTo>
                    <a:pt x="760" y="8511"/>
                  </a:lnTo>
                  <a:lnTo>
                    <a:pt x="821" y="8572"/>
                  </a:lnTo>
                  <a:cubicBezTo>
                    <a:pt x="669" y="8542"/>
                    <a:pt x="395" y="8420"/>
                    <a:pt x="304" y="8359"/>
                  </a:cubicBezTo>
                  <a:cubicBezTo>
                    <a:pt x="243" y="8390"/>
                    <a:pt x="243" y="8359"/>
                    <a:pt x="243" y="8420"/>
                  </a:cubicBezTo>
                  <a:cubicBezTo>
                    <a:pt x="231" y="8426"/>
                    <a:pt x="220" y="8429"/>
                    <a:pt x="211" y="8429"/>
                  </a:cubicBezTo>
                  <a:cubicBezTo>
                    <a:pt x="172" y="8429"/>
                    <a:pt x="152" y="8390"/>
                    <a:pt x="152" y="8390"/>
                  </a:cubicBezTo>
                  <a:lnTo>
                    <a:pt x="122" y="8511"/>
                  </a:lnTo>
                  <a:cubicBezTo>
                    <a:pt x="243" y="8511"/>
                    <a:pt x="243" y="8603"/>
                    <a:pt x="335" y="8603"/>
                  </a:cubicBezTo>
                  <a:lnTo>
                    <a:pt x="213" y="8451"/>
                  </a:lnTo>
                  <a:cubicBezTo>
                    <a:pt x="304" y="8451"/>
                    <a:pt x="517" y="8542"/>
                    <a:pt x="487" y="8633"/>
                  </a:cubicBezTo>
                  <a:cubicBezTo>
                    <a:pt x="476" y="8643"/>
                    <a:pt x="453" y="8646"/>
                    <a:pt x="425" y="8646"/>
                  </a:cubicBezTo>
                  <a:cubicBezTo>
                    <a:pt x="368" y="8646"/>
                    <a:pt x="294" y="8633"/>
                    <a:pt x="274" y="8633"/>
                  </a:cubicBezTo>
                  <a:cubicBezTo>
                    <a:pt x="304" y="8633"/>
                    <a:pt x="335" y="8724"/>
                    <a:pt x="304" y="8724"/>
                  </a:cubicBezTo>
                  <a:lnTo>
                    <a:pt x="243" y="8694"/>
                  </a:lnTo>
                  <a:lnTo>
                    <a:pt x="243" y="8694"/>
                  </a:lnTo>
                  <a:cubicBezTo>
                    <a:pt x="213" y="8724"/>
                    <a:pt x="395" y="8754"/>
                    <a:pt x="304" y="8815"/>
                  </a:cubicBezTo>
                  <a:cubicBezTo>
                    <a:pt x="304" y="8846"/>
                    <a:pt x="152" y="8876"/>
                    <a:pt x="213" y="8876"/>
                  </a:cubicBezTo>
                  <a:cubicBezTo>
                    <a:pt x="274" y="8861"/>
                    <a:pt x="395" y="8853"/>
                    <a:pt x="513" y="8853"/>
                  </a:cubicBezTo>
                  <a:cubicBezTo>
                    <a:pt x="631" y="8853"/>
                    <a:pt x="745" y="8861"/>
                    <a:pt x="791" y="8876"/>
                  </a:cubicBezTo>
                  <a:cubicBezTo>
                    <a:pt x="791" y="8876"/>
                    <a:pt x="669" y="8998"/>
                    <a:pt x="608" y="8998"/>
                  </a:cubicBezTo>
                  <a:cubicBezTo>
                    <a:pt x="589" y="9004"/>
                    <a:pt x="568" y="9006"/>
                    <a:pt x="547" y="9006"/>
                  </a:cubicBezTo>
                  <a:cubicBezTo>
                    <a:pt x="489" y="9006"/>
                    <a:pt x="428" y="8989"/>
                    <a:pt x="380" y="8989"/>
                  </a:cubicBezTo>
                  <a:cubicBezTo>
                    <a:pt x="363" y="8989"/>
                    <a:pt x="347" y="8991"/>
                    <a:pt x="335" y="8998"/>
                  </a:cubicBezTo>
                  <a:lnTo>
                    <a:pt x="395" y="8998"/>
                  </a:lnTo>
                  <a:cubicBezTo>
                    <a:pt x="365" y="9028"/>
                    <a:pt x="304" y="8998"/>
                    <a:pt x="335" y="9058"/>
                  </a:cubicBezTo>
                  <a:cubicBezTo>
                    <a:pt x="403" y="9058"/>
                    <a:pt x="352" y="9110"/>
                    <a:pt x="373" y="9110"/>
                  </a:cubicBezTo>
                  <a:cubicBezTo>
                    <a:pt x="380" y="9110"/>
                    <a:pt x="395" y="9104"/>
                    <a:pt x="426" y="9089"/>
                  </a:cubicBezTo>
                  <a:lnTo>
                    <a:pt x="426" y="9089"/>
                  </a:lnTo>
                  <a:cubicBezTo>
                    <a:pt x="456" y="9119"/>
                    <a:pt x="395" y="9119"/>
                    <a:pt x="395" y="9180"/>
                  </a:cubicBezTo>
                  <a:cubicBezTo>
                    <a:pt x="404" y="9176"/>
                    <a:pt x="414" y="9174"/>
                    <a:pt x="426" y="9174"/>
                  </a:cubicBezTo>
                  <a:cubicBezTo>
                    <a:pt x="496" y="9174"/>
                    <a:pt x="612" y="9245"/>
                    <a:pt x="639" y="9271"/>
                  </a:cubicBezTo>
                  <a:cubicBezTo>
                    <a:pt x="639" y="9271"/>
                    <a:pt x="578" y="9271"/>
                    <a:pt x="578" y="9302"/>
                  </a:cubicBezTo>
                  <a:cubicBezTo>
                    <a:pt x="578" y="9393"/>
                    <a:pt x="517" y="9454"/>
                    <a:pt x="517" y="9514"/>
                  </a:cubicBezTo>
                  <a:cubicBezTo>
                    <a:pt x="487" y="9545"/>
                    <a:pt x="456" y="9575"/>
                    <a:pt x="426" y="9575"/>
                  </a:cubicBezTo>
                  <a:cubicBezTo>
                    <a:pt x="426" y="9575"/>
                    <a:pt x="445" y="9575"/>
                    <a:pt x="461" y="9580"/>
                  </a:cubicBezTo>
                  <a:lnTo>
                    <a:pt x="461" y="9580"/>
                  </a:lnTo>
                  <a:cubicBezTo>
                    <a:pt x="460" y="9579"/>
                    <a:pt x="458" y="9577"/>
                    <a:pt x="456" y="9575"/>
                  </a:cubicBezTo>
                  <a:cubicBezTo>
                    <a:pt x="578" y="9575"/>
                    <a:pt x="730" y="9636"/>
                    <a:pt x="791" y="9727"/>
                  </a:cubicBezTo>
                  <a:cubicBezTo>
                    <a:pt x="806" y="9773"/>
                    <a:pt x="783" y="9780"/>
                    <a:pt x="756" y="9780"/>
                  </a:cubicBezTo>
                  <a:cubicBezTo>
                    <a:pt x="743" y="9780"/>
                    <a:pt x="729" y="9778"/>
                    <a:pt x="718" y="9778"/>
                  </a:cubicBezTo>
                  <a:cubicBezTo>
                    <a:pt x="707" y="9778"/>
                    <a:pt x="699" y="9780"/>
                    <a:pt x="699" y="9788"/>
                  </a:cubicBezTo>
                  <a:cubicBezTo>
                    <a:pt x="699" y="9910"/>
                    <a:pt x="943" y="9910"/>
                    <a:pt x="851" y="10031"/>
                  </a:cubicBezTo>
                  <a:cubicBezTo>
                    <a:pt x="821" y="10041"/>
                    <a:pt x="791" y="10045"/>
                    <a:pt x="761" y="10045"/>
                  </a:cubicBezTo>
                  <a:cubicBezTo>
                    <a:pt x="703" y="10045"/>
                    <a:pt x="649" y="10031"/>
                    <a:pt x="608" y="10031"/>
                  </a:cubicBezTo>
                  <a:cubicBezTo>
                    <a:pt x="578" y="9970"/>
                    <a:pt x="669" y="9940"/>
                    <a:pt x="669" y="9910"/>
                  </a:cubicBezTo>
                  <a:lnTo>
                    <a:pt x="669" y="9910"/>
                  </a:lnTo>
                  <a:lnTo>
                    <a:pt x="639" y="9940"/>
                  </a:lnTo>
                  <a:cubicBezTo>
                    <a:pt x="616" y="9940"/>
                    <a:pt x="593" y="9906"/>
                    <a:pt x="596" y="9889"/>
                  </a:cubicBezTo>
                  <a:lnTo>
                    <a:pt x="596" y="9889"/>
                  </a:lnTo>
                  <a:cubicBezTo>
                    <a:pt x="551" y="9937"/>
                    <a:pt x="573" y="10101"/>
                    <a:pt x="517" y="10213"/>
                  </a:cubicBezTo>
                  <a:cubicBezTo>
                    <a:pt x="538" y="10235"/>
                    <a:pt x="560" y="10256"/>
                    <a:pt x="581" y="10256"/>
                  </a:cubicBezTo>
                  <a:cubicBezTo>
                    <a:pt x="590" y="10256"/>
                    <a:pt x="599" y="10253"/>
                    <a:pt x="608" y="10244"/>
                  </a:cubicBezTo>
                  <a:lnTo>
                    <a:pt x="608" y="10213"/>
                  </a:lnTo>
                  <a:cubicBezTo>
                    <a:pt x="617" y="10209"/>
                    <a:pt x="625" y="10207"/>
                    <a:pt x="633" y="10207"/>
                  </a:cubicBezTo>
                  <a:cubicBezTo>
                    <a:pt x="670" y="10207"/>
                    <a:pt x="694" y="10250"/>
                    <a:pt x="716" y="10250"/>
                  </a:cubicBezTo>
                  <a:cubicBezTo>
                    <a:pt x="721" y="10250"/>
                    <a:pt x="725" y="10248"/>
                    <a:pt x="730" y="10244"/>
                  </a:cubicBezTo>
                  <a:cubicBezTo>
                    <a:pt x="760" y="10274"/>
                    <a:pt x="851" y="10335"/>
                    <a:pt x="821" y="10396"/>
                  </a:cubicBezTo>
                  <a:lnTo>
                    <a:pt x="719" y="10396"/>
                  </a:lnTo>
                  <a:cubicBezTo>
                    <a:pt x="691" y="10431"/>
                    <a:pt x="659" y="10469"/>
                    <a:pt x="730" y="10487"/>
                  </a:cubicBezTo>
                  <a:lnTo>
                    <a:pt x="791" y="10426"/>
                  </a:lnTo>
                  <a:cubicBezTo>
                    <a:pt x="851" y="10487"/>
                    <a:pt x="943" y="10548"/>
                    <a:pt x="912" y="10609"/>
                  </a:cubicBezTo>
                  <a:cubicBezTo>
                    <a:pt x="1003" y="10578"/>
                    <a:pt x="912" y="10578"/>
                    <a:pt x="1003" y="10548"/>
                  </a:cubicBezTo>
                  <a:lnTo>
                    <a:pt x="1003" y="10548"/>
                  </a:lnTo>
                  <a:cubicBezTo>
                    <a:pt x="994" y="10550"/>
                    <a:pt x="986" y="10551"/>
                    <a:pt x="980" y="10551"/>
                  </a:cubicBezTo>
                  <a:cubicBezTo>
                    <a:pt x="915" y="10551"/>
                    <a:pt x="990" y="10444"/>
                    <a:pt x="930" y="10444"/>
                  </a:cubicBezTo>
                  <a:cubicBezTo>
                    <a:pt x="919" y="10444"/>
                    <a:pt x="904" y="10448"/>
                    <a:pt x="882" y="10457"/>
                  </a:cubicBezTo>
                  <a:cubicBezTo>
                    <a:pt x="1003" y="10396"/>
                    <a:pt x="943" y="10365"/>
                    <a:pt x="1034" y="10335"/>
                  </a:cubicBezTo>
                  <a:cubicBezTo>
                    <a:pt x="1003" y="10335"/>
                    <a:pt x="973" y="10335"/>
                    <a:pt x="1003" y="10305"/>
                  </a:cubicBezTo>
                  <a:cubicBezTo>
                    <a:pt x="973" y="10305"/>
                    <a:pt x="973" y="10274"/>
                    <a:pt x="973" y="10274"/>
                  </a:cubicBezTo>
                  <a:cubicBezTo>
                    <a:pt x="943" y="10305"/>
                    <a:pt x="943" y="10305"/>
                    <a:pt x="912" y="10305"/>
                  </a:cubicBezTo>
                  <a:cubicBezTo>
                    <a:pt x="851" y="10274"/>
                    <a:pt x="851" y="10213"/>
                    <a:pt x="821" y="10183"/>
                  </a:cubicBezTo>
                  <a:cubicBezTo>
                    <a:pt x="821" y="10173"/>
                    <a:pt x="824" y="10170"/>
                    <a:pt x="830" y="10170"/>
                  </a:cubicBezTo>
                  <a:cubicBezTo>
                    <a:pt x="841" y="10170"/>
                    <a:pt x="861" y="10183"/>
                    <a:pt x="882" y="10183"/>
                  </a:cubicBezTo>
                  <a:lnTo>
                    <a:pt x="821" y="10153"/>
                  </a:lnTo>
                  <a:cubicBezTo>
                    <a:pt x="863" y="10132"/>
                    <a:pt x="905" y="10096"/>
                    <a:pt x="937" y="10096"/>
                  </a:cubicBezTo>
                  <a:cubicBezTo>
                    <a:pt x="951" y="10096"/>
                    <a:pt x="963" y="10103"/>
                    <a:pt x="973" y="10122"/>
                  </a:cubicBezTo>
                  <a:lnTo>
                    <a:pt x="973" y="10062"/>
                  </a:lnTo>
                  <a:cubicBezTo>
                    <a:pt x="1034" y="10031"/>
                    <a:pt x="1034" y="9970"/>
                    <a:pt x="1003" y="9940"/>
                  </a:cubicBezTo>
                  <a:cubicBezTo>
                    <a:pt x="1025" y="9940"/>
                    <a:pt x="984" y="9908"/>
                    <a:pt x="970" y="9902"/>
                  </a:cubicBezTo>
                  <a:lnTo>
                    <a:pt x="970" y="9902"/>
                  </a:lnTo>
                  <a:lnTo>
                    <a:pt x="943" y="9818"/>
                  </a:lnTo>
                  <a:lnTo>
                    <a:pt x="973" y="9818"/>
                  </a:lnTo>
                  <a:cubicBezTo>
                    <a:pt x="973" y="9727"/>
                    <a:pt x="851" y="9606"/>
                    <a:pt x="973" y="9514"/>
                  </a:cubicBezTo>
                  <a:cubicBezTo>
                    <a:pt x="943" y="9484"/>
                    <a:pt x="943" y="9454"/>
                    <a:pt x="943" y="9393"/>
                  </a:cubicBezTo>
                  <a:lnTo>
                    <a:pt x="1003" y="9393"/>
                  </a:lnTo>
                  <a:cubicBezTo>
                    <a:pt x="1003" y="9332"/>
                    <a:pt x="1064" y="9271"/>
                    <a:pt x="1003" y="9241"/>
                  </a:cubicBezTo>
                  <a:cubicBezTo>
                    <a:pt x="1155" y="9210"/>
                    <a:pt x="1034" y="9058"/>
                    <a:pt x="1064" y="8967"/>
                  </a:cubicBezTo>
                  <a:lnTo>
                    <a:pt x="1003" y="8967"/>
                  </a:lnTo>
                  <a:cubicBezTo>
                    <a:pt x="1003" y="8937"/>
                    <a:pt x="973" y="8876"/>
                    <a:pt x="943" y="8815"/>
                  </a:cubicBezTo>
                  <a:lnTo>
                    <a:pt x="882" y="8815"/>
                  </a:lnTo>
                  <a:cubicBezTo>
                    <a:pt x="821" y="8754"/>
                    <a:pt x="912" y="8694"/>
                    <a:pt x="912" y="8603"/>
                  </a:cubicBezTo>
                  <a:cubicBezTo>
                    <a:pt x="927" y="8603"/>
                    <a:pt x="934" y="8609"/>
                    <a:pt x="935" y="8617"/>
                  </a:cubicBezTo>
                  <a:lnTo>
                    <a:pt x="935" y="8617"/>
                  </a:lnTo>
                  <a:cubicBezTo>
                    <a:pt x="1037" y="8528"/>
                    <a:pt x="826" y="8415"/>
                    <a:pt x="912" y="8329"/>
                  </a:cubicBezTo>
                  <a:cubicBezTo>
                    <a:pt x="912" y="8329"/>
                    <a:pt x="912" y="8299"/>
                    <a:pt x="912" y="8299"/>
                  </a:cubicBezTo>
                  <a:lnTo>
                    <a:pt x="943" y="8299"/>
                  </a:lnTo>
                  <a:cubicBezTo>
                    <a:pt x="943" y="8268"/>
                    <a:pt x="943" y="8268"/>
                    <a:pt x="973" y="8268"/>
                  </a:cubicBezTo>
                  <a:lnTo>
                    <a:pt x="943" y="8268"/>
                  </a:lnTo>
                  <a:cubicBezTo>
                    <a:pt x="912" y="8268"/>
                    <a:pt x="912" y="8238"/>
                    <a:pt x="912" y="8207"/>
                  </a:cubicBezTo>
                  <a:lnTo>
                    <a:pt x="973" y="8207"/>
                  </a:lnTo>
                  <a:cubicBezTo>
                    <a:pt x="1003" y="8177"/>
                    <a:pt x="943" y="8177"/>
                    <a:pt x="882" y="8177"/>
                  </a:cubicBezTo>
                  <a:cubicBezTo>
                    <a:pt x="882" y="8177"/>
                    <a:pt x="851" y="8177"/>
                    <a:pt x="851" y="8147"/>
                  </a:cubicBezTo>
                  <a:cubicBezTo>
                    <a:pt x="943" y="8147"/>
                    <a:pt x="791" y="8086"/>
                    <a:pt x="912" y="8055"/>
                  </a:cubicBezTo>
                  <a:cubicBezTo>
                    <a:pt x="855" y="8055"/>
                    <a:pt x="879" y="7946"/>
                    <a:pt x="778" y="7909"/>
                  </a:cubicBezTo>
                  <a:lnTo>
                    <a:pt x="778" y="7909"/>
                  </a:lnTo>
                  <a:cubicBezTo>
                    <a:pt x="788" y="7887"/>
                    <a:pt x="782" y="7865"/>
                    <a:pt x="760" y="7843"/>
                  </a:cubicBezTo>
                  <a:lnTo>
                    <a:pt x="851" y="7812"/>
                  </a:lnTo>
                  <a:lnTo>
                    <a:pt x="730" y="7751"/>
                  </a:lnTo>
                  <a:cubicBezTo>
                    <a:pt x="669" y="7751"/>
                    <a:pt x="570" y="7759"/>
                    <a:pt x="479" y="7759"/>
                  </a:cubicBezTo>
                  <a:cubicBezTo>
                    <a:pt x="388" y="7759"/>
                    <a:pt x="304" y="7751"/>
                    <a:pt x="274" y="77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10827062" y="1727712"/>
              <a:ext cx="57631" cy="515518"/>
            </a:xfrm>
            <a:custGeom>
              <a:avLst/>
              <a:gdLst/>
              <a:ahLst/>
              <a:cxnLst/>
              <a:rect l="l" t="t" r="r" b="b"/>
              <a:pathLst>
                <a:path w="1186" h="10609" extrusionOk="0">
                  <a:moveTo>
                    <a:pt x="882" y="1095"/>
                  </a:moveTo>
                  <a:cubicBezTo>
                    <a:pt x="873" y="1100"/>
                    <a:pt x="867" y="1106"/>
                    <a:pt x="862" y="1110"/>
                  </a:cubicBezTo>
                  <a:lnTo>
                    <a:pt x="862" y="1110"/>
                  </a:lnTo>
                  <a:cubicBezTo>
                    <a:pt x="869" y="1107"/>
                    <a:pt x="875" y="1101"/>
                    <a:pt x="882" y="1095"/>
                  </a:cubicBezTo>
                  <a:close/>
                  <a:moveTo>
                    <a:pt x="222" y="1260"/>
                  </a:moveTo>
                  <a:lnTo>
                    <a:pt x="213" y="1277"/>
                  </a:lnTo>
                  <a:cubicBezTo>
                    <a:pt x="221" y="1277"/>
                    <a:pt x="223" y="1271"/>
                    <a:pt x="222" y="1260"/>
                  </a:cubicBezTo>
                  <a:close/>
                  <a:moveTo>
                    <a:pt x="943" y="1794"/>
                  </a:moveTo>
                  <a:cubicBezTo>
                    <a:pt x="940" y="1794"/>
                    <a:pt x="937" y="1795"/>
                    <a:pt x="935" y="1796"/>
                  </a:cubicBezTo>
                  <a:lnTo>
                    <a:pt x="935" y="1796"/>
                  </a:lnTo>
                  <a:cubicBezTo>
                    <a:pt x="937" y="1795"/>
                    <a:pt x="940" y="1795"/>
                    <a:pt x="943" y="1794"/>
                  </a:cubicBezTo>
                  <a:close/>
                  <a:moveTo>
                    <a:pt x="871" y="2592"/>
                  </a:moveTo>
                  <a:cubicBezTo>
                    <a:pt x="874" y="2592"/>
                    <a:pt x="882" y="2599"/>
                    <a:pt x="882" y="2615"/>
                  </a:cubicBezTo>
                  <a:cubicBezTo>
                    <a:pt x="867" y="2599"/>
                    <a:pt x="867" y="2592"/>
                    <a:pt x="871" y="2592"/>
                  </a:cubicBezTo>
                  <a:close/>
                  <a:moveTo>
                    <a:pt x="197" y="3093"/>
                  </a:moveTo>
                  <a:cubicBezTo>
                    <a:pt x="193" y="3095"/>
                    <a:pt x="190" y="3098"/>
                    <a:pt x="188" y="3103"/>
                  </a:cubicBezTo>
                  <a:lnTo>
                    <a:pt x="188" y="3103"/>
                  </a:lnTo>
                  <a:cubicBezTo>
                    <a:pt x="190" y="3100"/>
                    <a:pt x="194" y="3096"/>
                    <a:pt x="197" y="3093"/>
                  </a:cubicBezTo>
                  <a:close/>
                  <a:moveTo>
                    <a:pt x="188" y="3103"/>
                  </a:moveTo>
                  <a:cubicBezTo>
                    <a:pt x="179" y="3114"/>
                    <a:pt x="175" y="3124"/>
                    <a:pt x="183" y="3131"/>
                  </a:cubicBezTo>
                  <a:cubicBezTo>
                    <a:pt x="183" y="3119"/>
                    <a:pt x="185" y="3110"/>
                    <a:pt x="188" y="3103"/>
                  </a:cubicBezTo>
                  <a:close/>
                  <a:moveTo>
                    <a:pt x="175" y="3286"/>
                  </a:moveTo>
                  <a:cubicBezTo>
                    <a:pt x="173" y="3296"/>
                    <a:pt x="175" y="3306"/>
                    <a:pt x="183" y="3314"/>
                  </a:cubicBezTo>
                  <a:cubicBezTo>
                    <a:pt x="179" y="3304"/>
                    <a:pt x="177" y="3295"/>
                    <a:pt x="175" y="3286"/>
                  </a:cubicBezTo>
                  <a:close/>
                  <a:moveTo>
                    <a:pt x="901" y="4049"/>
                  </a:moveTo>
                  <a:cubicBezTo>
                    <a:pt x="904" y="4057"/>
                    <a:pt x="908" y="4065"/>
                    <a:pt x="912" y="4074"/>
                  </a:cubicBezTo>
                  <a:cubicBezTo>
                    <a:pt x="912" y="4061"/>
                    <a:pt x="907" y="4054"/>
                    <a:pt x="901" y="4049"/>
                  </a:cubicBezTo>
                  <a:close/>
                  <a:moveTo>
                    <a:pt x="335" y="5381"/>
                  </a:moveTo>
                  <a:cubicBezTo>
                    <a:pt x="335" y="5381"/>
                    <a:pt x="335" y="5392"/>
                    <a:pt x="341" y="5394"/>
                  </a:cubicBezTo>
                  <a:lnTo>
                    <a:pt x="341" y="5394"/>
                  </a:lnTo>
                  <a:lnTo>
                    <a:pt x="335" y="5381"/>
                  </a:lnTo>
                  <a:close/>
                  <a:moveTo>
                    <a:pt x="237" y="5503"/>
                  </a:moveTo>
                  <a:cubicBezTo>
                    <a:pt x="232" y="5504"/>
                    <a:pt x="230" y="5507"/>
                    <a:pt x="231" y="5512"/>
                  </a:cubicBezTo>
                  <a:lnTo>
                    <a:pt x="231" y="5512"/>
                  </a:lnTo>
                  <a:cubicBezTo>
                    <a:pt x="234" y="5509"/>
                    <a:pt x="235" y="5506"/>
                    <a:pt x="237" y="5503"/>
                  </a:cubicBezTo>
                  <a:close/>
                  <a:moveTo>
                    <a:pt x="183" y="5472"/>
                  </a:moveTo>
                  <a:cubicBezTo>
                    <a:pt x="61" y="5502"/>
                    <a:pt x="92" y="5563"/>
                    <a:pt x="31" y="5624"/>
                  </a:cubicBezTo>
                  <a:cubicBezTo>
                    <a:pt x="54" y="5601"/>
                    <a:pt x="147" y="5543"/>
                    <a:pt x="217" y="5543"/>
                  </a:cubicBezTo>
                  <a:cubicBezTo>
                    <a:pt x="240" y="5543"/>
                    <a:pt x="259" y="5548"/>
                    <a:pt x="274" y="5563"/>
                  </a:cubicBezTo>
                  <a:cubicBezTo>
                    <a:pt x="254" y="5543"/>
                    <a:pt x="234" y="5523"/>
                    <a:pt x="231" y="5512"/>
                  </a:cubicBezTo>
                  <a:lnTo>
                    <a:pt x="231" y="5512"/>
                  </a:lnTo>
                  <a:cubicBezTo>
                    <a:pt x="227" y="5518"/>
                    <a:pt x="221" y="5525"/>
                    <a:pt x="213" y="5533"/>
                  </a:cubicBezTo>
                  <a:lnTo>
                    <a:pt x="183" y="5472"/>
                  </a:lnTo>
                  <a:close/>
                  <a:moveTo>
                    <a:pt x="456" y="6688"/>
                  </a:moveTo>
                  <a:cubicBezTo>
                    <a:pt x="456" y="6688"/>
                    <a:pt x="456" y="6718"/>
                    <a:pt x="456" y="6718"/>
                  </a:cubicBezTo>
                  <a:cubicBezTo>
                    <a:pt x="426" y="6718"/>
                    <a:pt x="426" y="6718"/>
                    <a:pt x="456" y="6688"/>
                  </a:cubicBezTo>
                  <a:close/>
                  <a:moveTo>
                    <a:pt x="313" y="7898"/>
                  </a:moveTo>
                  <a:cubicBezTo>
                    <a:pt x="310" y="7899"/>
                    <a:pt x="307" y="7901"/>
                    <a:pt x="304" y="7903"/>
                  </a:cubicBezTo>
                  <a:cubicBezTo>
                    <a:pt x="307" y="7901"/>
                    <a:pt x="310" y="7900"/>
                    <a:pt x="313" y="7898"/>
                  </a:cubicBezTo>
                  <a:close/>
                  <a:moveTo>
                    <a:pt x="760" y="7903"/>
                  </a:moveTo>
                  <a:cubicBezTo>
                    <a:pt x="781" y="7903"/>
                    <a:pt x="788" y="7903"/>
                    <a:pt x="790" y="7913"/>
                  </a:cubicBezTo>
                  <a:lnTo>
                    <a:pt x="790" y="7913"/>
                  </a:lnTo>
                  <a:cubicBezTo>
                    <a:pt x="781" y="7910"/>
                    <a:pt x="771" y="7906"/>
                    <a:pt x="760" y="7903"/>
                  </a:cubicBezTo>
                  <a:close/>
                  <a:moveTo>
                    <a:pt x="460" y="9577"/>
                  </a:moveTo>
                  <a:lnTo>
                    <a:pt x="460" y="9577"/>
                  </a:lnTo>
                  <a:cubicBezTo>
                    <a:pt x="468" y="9582"/>
                    <a:pt x="477" y="9587"/>
                    <a:pt x="485" y="9594"/>
                  </a:cubicBezTo>
                  <a:lnTo>
                    <a:pt x="485" y="9594"/>
                  </a:lnTo>
                  <a:cubicBezTo>
                    <a:pt x="481" y="9584"/>
                    <a:pt x="472" y="9579"/>
                    <a:pt x="460" y="9577"/>
                  </a:cubicBezTo>
                  <a:close/>
                  <a:moveTo>
                    <a:pt x="418" y="9588"/>
                  </a:moveTo>
                  <a:cubicBezTo>
                    <a:pt x="407" y="9588"/>
                    <a:pt x="391" y="9593"/>
                    <a:pt x="365" y="9606"/>
                  </a:cubicBezTo>
                  <a:cubicBezTo>
                    <a:pt x="426" y="9606"/>
                    <a:pt x="456" y="9666"/>
                    <a:pt x="487" y="9697"/>
                  </a:cubicBezTo>
                  <a:cubicBezTo>
                    <a:pt x="564" y="9697"/>
                    <a:pt x="533" y="9632"/>
                    <a:pt x="485" y="9594"/>
                  </a:cubicBezTo>
                  <a:lnTo>
                    <a:pt x="485" y="9594"/>
                  </a:lnTo>
                  <a:cubicBezTo>
                    <a:pt x="486" y="9597"/>
                    <a:pt x="487" y="9601"/>
                    <a:pt x="487" y="9606"/>
                  </a:cubicBezTo>
                  <a:cubicBezTo>
                    <a:pt x="468" y="9618"/>
                    <a:pt x="456" y="9623"/>
                    <a:pt x="450" y="9623"/>
                  </a:cubicBezTo>
                  <a:cubicBezTo>
                    <a:pt x="431" y="9623"/>
                    <a:pt x="446" y="9588"/>
                    <a:pt x="418" y="9588"/>
                  </a:cubicBezTo>
                  <a:close/>
                  <a:moveTo>
                    <a:pt x="760" y="10335"/>
                  </a:moveTo>
                  <a:lnTo>
                    <a:pt x="760" y="10335"/>
                  </a:lnTo>
                  <a:cubicBezTo>
                    <a:pt x="773" y="10348"/>
                    <a:pt x="754" y="10371"/>
                    <a:pt x="737" y="10395"/>
                  </a:cubicBezTo>
                  <a:lnTo>
                    <a:pt x="737" y="10395"/>
                  </a:lnTo>
                  <a:cubicBezTo>
                    <a:pt x="765" y="10391"/>
                    <a:pt x="789" y="10363"/>
                    <a:pt x="760" y="10335"/>
                  </a:cubicBezTo>
                  <a:close/>
                  <a:moveTo>
                    <a:pt x="737" y="10395"/>
                  </a:moveTo>
                  <a:lnTo>
                    <a:pt x="737" y="10395"/>
                  </a:lnTo>
                  <a:cubicBezTo>
                    <a:pt x="735" y="10396"/>
                    <a:pt x="732" y="10396"/>
                    <a:pt x="730" y="10396"/>
                  </a:cubicBezTo>
                  <a:lnTo>
                    <a:pt x="736" y="10396"/>
                  </a:lnTo>
                  <a:cubicBezTo>
                    <a:pt x="737" y="10396"/>
                    <a:pt x="737" y="10396"/>
                    <a:pt x="737" y="10395"/>
                  </a:cubicBezTo>
                  <a:close/>
                  <a:moveTo>
                    <a:pt x="791" y="1"/>
                  </a:moveTo>
                  <a:lnTo>
                    <a:pt x="821" y="61"/>
                  </a:lnTo>
                  <a:cubicBezTo>
                    <a:pt x="797" y="49"/>
                    <a:pt x="771" y="44"/>
                    <a:pt x="745" y="44"/>
                  </a:cubicBezTo>
                  <a:cubicBezTo>
                    <a:pt x="640" y="44"/>
                    <a:pt x="523" y="122"/>
                    <a:pt x="426" y="122"/>
                  </a:cubicBezTo>
                  <a:cubicBezTo>
                    <a:pt x="548" y="153"/>
                    <a:pt x="213" y="244"/>
                    <a:pt x="396" y="335"/>
                  </a:cubicBezTo>
                  <a:cubicBezTo>
                    <a:pt x="386" y="345"/>
                    <a:pt x="379" y="348"/>
                    <a:pt x="373" y="348"/>
                  </a:cubicBezTo>
                  <a:cubicBezTo>
                    <a:pt x="362" y="348"/>
                    <a:pt x="355" y="335"/>
                    <a:pt x="335" y="335"/>
                  </a:cubicBezTo>
                  <a:cubicBezTo>
                    <a:pt x="396" y="365"/>
                    <a:pt x="396" y="396"/>
                    <a:pt x="365" y="426"/>
                  </a:cubicBezTo>
                  <a:cubicBezTo>
                    <a:pt x="365" y="578"/>
                    <a:pt x="304" y="639"/>
                    <a:pt x="274" y="791"/>
                  </a:cubicBezTo>
                  <a:lnTo>
                    <a:pt x="335" y="791"/>
                  </a:lnTo>
                  <a:cubicBezTo>
                    <a:pt x="335" y="821"/>
                    <a:pt x="304" y="821"/>
                    <a:pt x="304" y="852"/>
                  </a:cubicBezTo>
                  <a:cubicBezTo>
                    <a:pt x="313" y="854"/>
                    <a:pt x="320" y="856"/>
                    <a:pt x="325" y="856"/>
                  </a:cubicBezTo>
                  <a:cubicBezTo>
                    <a:pt x="370" y="856"/>
                    <a:pt x="336" y="776"/>
                    <a:pt x="381" y="776"/>
                  </a:cubicBezTo>
                  <a:cubicBezTo>
                    <a:pt x="391" y="776"/>
                    <a:pt x="405" y="781"/>
                    <a:pt x="426" y="791"/>
                  </a:cubicBezTo>
                  <a:cubicBezTo>
                    <a:pt x="274" y="821"/>
                    <a:pt x="426" y="1034"/>
                    <a:pt x="244" y="1064"/>
                  </a:cubicBezTo>
                  <a:cubicBezTo>
                    <a:pt x="244" y="1071"/>
                    <a:pt x="248" y="1074"/>
                    <a:pt x="256" y="1074"/>
                  </a:cubicBezTo>
                  <a:cubicBezTo>
                    <a:pt x="269" y="1074"/>
                    <a:pt x="290" y="1066"/>
                    <a:pt x="307" y="1066"/>
                  </a:cubicBezTo>
                  <a:cubicBezTo>
                    <a:pt x="322" y="1066"/>
                    <a:pt x="335" y="1072"/>
                    <a:pt x="335" y="1095"/>
                  </a:cubicBezTo>
                  <a:lnTo>
                    <a:pt x="274" y="1095"/>
                  </a:lnTo>
                  <a:lnTo>
                    <a:pt x="335" y="1125"/>
                  </a:lnTo>
                  <a:cubicBezTo>
                    <a:pt x="335" y="1156"/>
                    <a:pt x="274" y="1186"/>
                    <a:pt x="244" y="1186"/>
                  </a:cubicBezTo>
                  <a:cubicBezTo>
                    <a:pt x="244" y="1156"/>
                    <a:pt x="244" y="1156"/>
                    <a:pt x="213" y="1125"/>
                  </a:cubicBezTo>
                  <a:lnTo>
                    <a:pt x="213" y="1125"/>
                  </a:lnTo>
                  <a:cubicBezTo>
                    <a:pt x="191" y="1170"/>
                    <a:pt x="218" y="1231"/>
                    <a:pt x="222" y="1260"/>
                  </a:cubicBezTo>
                  <a:lnTo>
                    <a:pt x="222" y="1260"/>
                  </a:lnTo>
                  <a:lnTo>
                    <a:pt x="244" y="1216"/>
                  </a:lnTo>
                  <a:cubicBezTo>
                    <a:pt x="304" y="1368"/>
                    <a:pt x="244" y="1551"/>
                    <a:pt x="335" y="1703"/>
                  </a:cubicBezTo>
                  <a:lnTo>
                    <a:pt x="365" y="1672"/>
                  </a:lnTo>
                  <a:lnTo>
                    <a:pt x="365" y="1672"/>
                  </a:lnTo>
                  <a:cubicBezTo>
                    <a:pt x="426" y="1794"/>
                    <a:pt x="335" y="1764"/>
                    <a:pt x="365" y="1885"/>
                  </a:cubicBezTo>
                  <a:lnTo>
                    <a:pt x="335" y="1885"/>
                  </a:lnTo>
                  <a:cubicBezTo>
                    <a:pt x="365" y="1915"/>
                    <a:pt x="396" y="1946"/>
                    <a:pt x="396" y="1976"/>
                  </a:cubicBezTo>
                  <a:cubicBezTo>
                    <a:pt x="389" y="1970"/>
                    <a:pt x="381" y="1968"/>
                    <a:pt x="373" y="1968"/>
                  </a:cubicBezTo>
                  <a:cubicBezTo>
                    <a:pt x="349" y="1968"/>
                    <a:pt x="320" y="1985"/>
                    <a:pt x="297" y="1985"/>
                  </a:cubicBezTo>
                  <a:cubicBezTo>
                    <a:pt x="288" y="1985"/>
                    <a:pt x="280" y="1983"/>
                    <a:pt x="274" y="1976"/>
                  </a:cubicBezTo>
                  <a:lnTo>
                    <a:pt x="274" y="1976"/>
                  </a:lnTo>
                  <a:cubicBezTo>
                    <a:pt x="335" y="2098"/>
                    <a:pt x="335" y="2037"/>
                    <a:pt x="456" y="2128"/>
                  </a:cubicBezTo>
                  <a:lnTo>
                    <a:pt x="396" y="2128"/>
                  </a:lnTo>
                  <a:cubicBezTo>
                    <a:pt x="456" y="2159"/>
                    <a:pt x="487" y="2159"/>
                    <a:pt x="487" y="2219"/>
                  </a:cubicBezTo>
                  <a:cubicBezTo>
                    <a:pt x="470" y="2203"/>
                    <a:pt x="456" y="2197"/>
                    <a:pt x="442" y="2197"/>
                  </a:cubicBezTo>
                  <a:cubicBezTo>
                    <a:pt x="420" y="2197"/>
                    <a:pt x="401" y="2211"/>
                    <a:pt x="380" y="2211"/>
                  </a:cubicBezTo>
                  <a:cubicBezTo>
                    <a:pt x="366" y="2211"/>
                    <a:pt x="352" y="2206"/>
                    <a:pt x="335" y="2189"/>
                  </a:cubicBezTo>
                  <a:lnTo>
                    <a:pt x="335" y="2189"/>
                  </a:lnTo>
                  <a:cubicBezTo>
                    <a:pt x="213" y="2341"/>
                    <a:pt x="456" y="2371"/>
                    <a:pt x="274" y="2432"/>
                  </a:cubicBezTo>
                  <a:cubicBezTo>
                    <a:pt x="300" y="2443"/>
                    <a:pt x="319" y="2447"/>
                    <a:pt x="335" y="2447"/>
                  </a:cubicBezTo>
                  <a:cubicBezTo>
                    <a:pt x="400" y="2447"/>
                    <a:pt x="377" y="2367"/>
                    <a:pt x="389" y="2367"/>
                  </a:cubicBezTo>
                  <a:lnTo>
                    <a:pt x="389" y="2367"/>
                  </a:lnTo>
                  <a:cubicBezTo>
                    <a:pt x="391" y="2367"/>
                    <a:pt x="393" y="2369"/>
                    <a:pt x="396" y="2371"/>
                  </a:cubicBezTo>
                  <a:cubicBezTo>
                    <a:pt x="407" y="2366"/>
                    <a:pt x="418" y="2363"/>
                    <a:pt x="429" y="2363"/>
                  </a:cubicBezTo>
                  <a:cubicBezTo>
                    <a:pt x="477" y="2363"/>
                    <a:pt x="517" y="2413"/>
                    <a:pt x="517" y="2463"/>
                  </a:cubicBezTo>
                  <a:cubicBezTo>
                    <a:pt x="487" y="2493"/>
                    <a:pt x="304" y="2523"/>
                    <a:pt x="304" y="2615"/>
                  </a:cubicBezTo>
                  <a:cubicBezTo>
                    <a:pt x="304" y="2615"/>
                    <a:pt x="304" y="2615"/>
                    <a:pt x="304" y="2584"/>
                  </a:cubicBezTo>
                  <a:lnTo>
                    <a:pt x="304" y="2584"/>
                  </a:lnTo>
                  <a:cubicBezTo>
                    <a:pt x="244" y="2645"/>
                    <a:pt x="365" y="2675"/>
                    <a:pt x="274" y="2706"/>
                  </a:cubicBezTo>
                  <a:cubicBezTo>
                    <a:pt x="365" y="2736"/>
                    <a:pt x="274" y="2767"/>
                    <a:pt x="396" y="2767"/>
                  </a:cubicBezTo>
                  <a:lnTo>
                    <a:pt x="365" y="2706"/>
                  </a:lnTo>
                  <a:lnTo>
                    <a:pt x="365" y="2706"/>
                  </a:lnTo>
                  <a:cubicBezTo>
                    <a:pt x="396" y="2736"/>
                    <a:pt x="548" y="2797"/>
                    <a:pt x="487" y="2888"/>
                  </a:cubicBezTo>
                  <a:cubicBezTo>
                    <a:pt x="456" y="2858"/>
                    <a:pt x="426" y="2858"/>
                    <a:pt x="396" y="2827"/>
                  </a:cubicBezTo>
                  <a:lnTo>
                    <a:pt x="396" y="2827"/>
                  </a:lnTo>
                  <a:cubicBezTo>
                    <a:pt x="365" y="2858"/>
                    <a:pt x="426" y="2888"/>
                    <a:pt x="396" y="2888"/>
                  </a:cubicBezTo>
                  <a:cubicBezTo>
                    <a:pt x="274" y="2888"/>
                    <a:pt x="365" y="2797"/>
                    <a:pt x="274" y="2736"/>
                  </a:cubicBezTo>
                  <a:lnTo>
                    <a:pt x="274" y="2736"/>
                  </a:lnTo>
                  <a:cubicBezTo>
                    <a:pt x="225" y="2761"/>
                    <a:pt x="315" y="2805"/>
                    <a:pt x="271" y="2805"/>
                  </a:cubicBezTo>
                  <a:cubicBezTo>
                    <a:pt x="260" y="2805"/>
                    <a:pt x="242" y="2803"/>
                    <a:pt x="213" y="2797"/>
                  </a:cubicBezTo>
                  <a:lnTo>
                    <a:pt x="213" y="2797"/>
                  </a:lnTo>
                  <a:cubicBezTo>
                    <a:pt x="396" y="2858"/>
                    <a:pt x="213" y="2919"/>
                    <a:pt x="335" y="2979"/>
                  </a:cubicBezTo>
                  <a:lnTo>
                    <a:pt x="274" y="2979"/>
                  </a:lnTo>
                  <a:cubicBezTo>
                    <a:pt x="274" y="2979"/>
                    <a:pt x="304" y="3010"/>
                    <a:pt x="304" y="3010"/>
                  </a:cubicBezTo>
                  <a:lnTo>
                    <a:pt x="213" y="2979"/>
                  </a:lnTo>
                  <a:lnTo>
                    <a:pt x="213" y="2979"/>
                  </a:lnTo>
                  <a:cubicBezTo>
                    <a:pt x="275" y="3020"/>
                    <a:pt x="226" y="3061"/>
                    <a:pt x="197" y="3093"/>
                  </a:cubicBezTo>
                  <a:lnTo>
                    <a:pt x="197" y="3093"/>
                  </a:lnTo>
                  <a:cubicBezTo>
                    <a:pt x="202" y="3089"/>
                    <a:pt x="209" y="3088"/>
                    <a:pt x="217" y="3088"/>
                  </a:cubicBezTo>
                  <a:cubicBezTo>
                    <a:pt x="233" y="3088"/>
                    <a:pt x="254" y="3093"/>
                    <a:pt x="276" y="3093"/>
                  </a:cubicBezTo>
                  <a:cubicBezTo>
                    <a:pt x="296" y="3093"/>
                    <a:pt x="317" y="3089"/>
                    <a:pt x="335" y="3071"/>
                  </a:cubicBezTo>
                  <a:lnTo>
                    <a:pt x="335" y="3071"/>
                  </a:lnTo>
                  <a:cubicBezTo>
                    <a:pt x="420" y="3184"/>
                    <a:pt x="160" y="3165"/>
                    <a:pt x="175" y="3286"/>
                  </a:cubicBezTo>
                  <a:lnTo>
                    <a:pt x="175" y="3286"/>
                  </a:lnTo>
                  <a:cubicBezTo>
                    <a:pt x="180" y="3265"/>
                    <a:pt x="203" y="3245"/>
                    <a:pt x="224" y="3245"/>
                  </a:cubicBezTo>
                  <a:cubicBezTo>
                    <a:pt x="231" y="3245"/>
                    <a:pt x="238" y="3247"/>
                    <a:pt x="244" y="3253"/>
                  </a:cubicBezTo>
                  <a:cubicBezTo>
                    <a:pt x="244" y="3283"/>
                    <a:pt x="213" y="3314"/>
                    <a:pt x="183" y="3344"/>
                  </a:cubicBezTo>
                  <a:cubicBezTo>
                    <a:pt x="183" y="3371"/>
                    <a:pt x="188" y="3379"/>
                    <a:pt x="196" y="3379"/>
                  </a:cubicBezTo>
                  <a:cubicBezTo>
                    <a:pt x="210" y="3379"/>
                    <a:pt x="232" y="3357"/>
                    <a:pt x="251" y="3357"/>
                  </a:cubicBezTo>
                  <a:cubicBezTo>
                    <a:pt x="259" y="3357"/>
                    <a:pt x="267" y="3361"/>
                    <a:pt x="274" y="3374"/>
                  </a:cubicBezTo>
                  <a:cubicBezTo>
                    <a:pt x="213" y="3405"/>
                    <a:pt x="335" y="3405"/>
                    <a:pt x="365" y="3466"/>
                  </a:cubicBezTo>
                  <a:lnTo>
                    <a:pt x="274" y="3466"/>
                  </a:lnTo>
                  <a:cubicBezTo>
                    <a:pt x="244" y="3587"/>
                    <a:pt x="426" y="3496"/>
                    <a:pt x="365" y="3587"/>
                  </a:cubicBezTo>
                  <a:lnTo>
                    <a:pt x="274" y="3557"/>
                  </a:lnTo>
                  <a:lnTo>
                    <a:pt x="304" y="3587"/>
                  </a:lnTo>
                  <a:lnTo>
                    <a:pt x="213" y="3587"/>
                  </a:lnTo>
                  <a:cubicBezTo>
                    <a:pt x="274" y="3648"/>
                    <a:pt x="274" y="3678"/>
                    <a:pt x="244" y="3709"/>
                  </a:cubicBezTo>
                  <a:cubicBezTo>
                    <a:pt x="274" y="3709"/>
                    <a:pt x="365" y="3739"/>
                    <a:pt x="365" y="3770"/>
                  </a:cubicBezTo>
                  <a:cubicBezTo>
                    <a:pt x="335" y="3800"/>
                    <a:pt x="304" y="3770"/>
                    <a:pt x="304" y="3830"/>
                  </a:cubicBezTo>
                  <a:cubicBezTo>
                    <a:pt x="274" y="3830"/>
                    <a:pt x="213" y="3800"/>
                    <a:pt x="274" y="3770"/>
                  </a:cubicBezTo>
                  <a:cubicBezTo>
                    <a:pt x="244" y="3770"/>
                    <a:pt x="244" y="3739"/>
                    <a:pt x="213" y="3739"/>
                  </a:cubicBezTo>
                  <a:cubicBezTo>
                    <a:pt x="152" y="3800"/>
                    <a:pt x="183" y="3830"/>
                    <a:pt x="183" y="3861"/>
                  </a:cubicBezTo>
                  <a:cubicBezTo>
                    <a:pt x="213" y="3861"/>
                    <a:pt x="213" y="3830"/>
                    <a:pt x="213" y="3830"/>
                  </a:cubicBezTo>
                  <a:lnTo>
                    <a:pt x="304" y="3952"/>
                  </a:lnTo>
                  <a:cubicBezTo>
                    <a:pt x="274" y="3952"/>
                    <a:pt x="274" y="3952"/>
                    <a:pt x="244" y="3922"/>
                  </a:cubicBezTo>
                  <a:lnTo>
                    <a:pt x="244" y="3922"/>
                  </a:lnTo>
                  <a:cubicBezTo>
                    <a:pt x="244" y="3952"/>
                    <a:pt x="274" y="3982"/>
                    <a:pt x="304" y="4013"/>
                  </a:cubicBezTo>
                  <a:cubicBezTo>
                    <a:pt x="244" y="3982"/>
                    <a:pt x="183" y="3982"/>
                    <a:pt x="152" y="3952"/>
                  </a:cubicBezTo>
                  <a:lnTo>
                    <a:pt x="152" y="3952"/>
                  </a:lnTo>
                  <a:lnTo>
                    <a:pt x="213" y="4043"/>
                  </a:lnTo>
                  <a:cubicBezTo>
                    <a:pt x="189" y="4043"/>
                    <a:pt x="145" y="4082"/>
                    <a:pt x="129" y="4082"/>
                  </a:cubicBezTo>
                  <a:cubicBezTo>
                    <a:pt x="125" y="4082"/>
                    <a:pt x="122" y="4080"/>
                    <a:pt x="122" y="4074"/>
                  </a:cubicBezTo>
                  <a:lnTo>
                    <a:pt x="122" y="4074"/>
                  </a:lnTo>
                  <a:cubicBezTo>
                    <a:pt x="92" y="4134"/>
                    <a:pt x="244" y="4226"/>
                    <a:pt x="183" y="4286"/>
                  </a:cubicBezTo>
                  <a:cubicBezTo>
                    <a:pt x="183" y="4286"/>
                    <a:pt x="213" y="4317"/>
                    <a:pt x="213" y="4317"/>
                  </a:cubicBezTo>
                  <a:cubicBezTo>
                    <a:pt x="213" y="4378"/>
                    <a:pt x="122" y="4438"/>
                    <a:pt x="213" y="4530"/>
                  </a:cubicBezTo>
                  <a:lnTo>
                    <a:pt x="92" y="4560"/>
                  </a:lnTo>
                  <a:cubicBezTo>
                    <a:pt x="99" y="4574"/>
                    <a:pt x="110" y="4578"/>
                    <a:pt x="124" y="4578"/>
                  </a:cubicBezTo>
                  <a:cubicBezTo>
                    <a:pt x="149" y="4578"/>
                    <a:pt x="183" y="4564"/>
                    <a:pt x="212" y="4564"/>
                  </a:cubicBezTo>
                  <a:cubicBezTo>
                    <a:pt x="239" y="4564"/>
                    <a:pt x="263" y="4576"/>
                    <a:pt x="274" y="4621"/>
                  </a:cubicBezTo>
                  <a:cubicBezTo>
                    <a:pt x="304" y="4681"/>
                    <a:pt x="183" y="4651"/>
                    <a:pt x="152" y="4681"/>
                  </a:cubicBezTo>
                  <a:cubicBezTo>
                    <a:pt x="213" y="4712"/>
                    <a:pt x="335" y="4773"/>
                    <a:pt x="244" y="4833"/>
                  </a:cubicBezTo>
                  <a:cubicBezTo>
                    <a:pt x="213" y="4803"/>
                    <a:pt x="244" y="4803"/>
                    <a:pt x="213" y="4773"/>
                  </a:cubicBezTo>
                  <a:lnTo>
                    <a:pt x="152" y="4833"/>
                  </a:lnTo>
                  <a:cubicBezTo>
                    <a:pt x="88" y="4790"/>
                    <a:pt x="84" y="4747"/>
                    <a:pt x="55" y="4747"/>
                  </a:cubicBezTo>
                  <a:cubicBezTo>
                    <a:pt x="43" y="4747"/>
                    <a:pt x="27" y="4755"/>
                    <a:pt x="1" y="4773"/>
                  </a:cubicBezTo>
                  <a:cubicBezTo>
                    <a:pt x="213" y="4773"/>
                    <a:pt x="31" y="4985"/>
                    <a:pt x="244" y="4985"/>
                  </a:cubicBezTo>
                  <a:lnTo>
                    <a:pt x="213" y="5016"/>
                  </a:lnTo>
                  <a:cubicBezTo>
                    <a:pt x="213" y="5016"/>
                    <a:pt x="183" y="5016"/>
                    <a:pt x="183" y="4985"/>
                  </a:cubicBezTo>
                  <a:lnTo>
                    <a:pt x="183" y="4985"/>
                  </a:lnTo>
                  <a:cubicBezTo>
                    <a:pt x="92" y="5046"/>
                    <a:pt x="335" y="5046"/>
                    <a:pt x="304" y="5137"/>
                  </a:cubicBezTo>
                  <a:cubicBezTo>
                    <a:pt x="304" y="5168"/>
                    <a:pt x="274" y="5168"/>
                    <a:pt x="244" y="5168"/>
                  </a:cubicBezTo>
                  <a:lnTo>
                    <a:pt x="304" y="5229"/>
                  </a:lnTo>
                  <a:lnTo>
                    <a:pt x="244" y="5229"/>
                  </a:lnTo>
                  <a:lnTo>
                    <a:pt x="274" y="5320"/>
                  </a:lnTo>
                  <a:cubicBezTo>
                    <a:pt x="304" y="5320"/>
                    <a:pt x="335" y="5381"/>
                    <a:pt x="365" y="5381"/>
                  </a:cubicBezTo>
                  <a:cubicBezTo>
                    <a:pt x="355" y="5391"/>
                    <a:pt x="348" y="5394"/>
                    <a:pt x="344" y="5394"/>
                  </a:cubicBezTo>
                  <a:cubicBezTo>
                    <a:pt x="343" y="5394"/>
                    <a:pt x="342" y="5394"/>
                    <a:pt x="341" y="5394"/>
                  </a:cubicBezTo>
                  <a:lnTo>
                    <a:pt x="341" y="5394"/>
                  </a:lnTo>
                  <a:lnTo>
                    <a:pt x="365" y="5441"/>
                  </a:lnTo>
                  <a:cubicBezTo>
                    <a:pt x="304" y="5441"/>
                    <a:pt x="274" y="5411"/>
                    <a:pt x="274" y="5381"/>
                  </a:cubicBezTo>
                  <a:lnTo>
                    <a:pt x="274" y="5381"/>
                  </a:lnTo>
                  <a:cubicBezTo>
                    <a:pt x="80" y="5408"/>
                    <a:pt x="290" y="5411"/>
                    <a:pt x="237" y="5503"/>
                  </a:cubicBezTo>
                  <a:lnTo>
                    <a:pt x="237" y="5503"/>
                  </a:lnTo>
                  <a:cubicBezTo>
                    <a:pt x="239" y="5502"/>
                    <a:pt x="241" y="5502"/>
                    <a:pt x="244" y="5502"/>
                  </a:cubicBezTo>
                  <a:cubicBezTo>
                    <a:pt x="335" y="5502"/>
                    <a:pt x="304" y="5533"/>
                    <a:pt x="274" y="5563"/>
                  </a:cubicBezTo>
                  <a:cubicBezTo>
                    <a:pt x="244" y="5563"/>
                    <a:pt x="244" y="5593"/>
                    <a:pt x="274" y="5624"/>
                  </a:cubicBezTo>
                  <a:cubicBezTo>
                    <a:pt x="213" y="5624"/>
                    <a:pt x="244" y="5654"/>
                    <a:pt x="244" y="5685"/>
                  </a:cubicBezTo>
                  <a:lnTo>
                    <a:pt x="152" y="5685"/>
                  </a:lnTo>
                  <a:cubicBezTo>
                    <a:pt x="152" y="5745"/>
                    <a:pt x="213" y="5745"/>
                    <a:pt x="274" y="5776"/>
                  </a:cubicBezTo>
                  <a:cubicBezTo>
                    <a:pt x="244" y="5806"/>
                    <a:pt x="183" y="5806"/>
                    <a:pt x="122" y="5837"/>
                  </a:cubicBezTo>
                  <a:cubicBezTo>
                    <a:pt x="115" y="5850"/>
                    <a:pt x="118" y="5854"/>
                    <a:pt x="125" y="5854"/>
                  </a:cubicBezTo>
                  <a:cubicBezTo>
                    <a:pt x="141" y="5854"/>
                    <a:pt x="183" y="5832"/>
                    <a:pt x="213" y="5832"/>
                  </a:cubicBezTo>
                  <a:cubicBezTo>
                    <a:pt x="230" y="5832"/>
                    <a:pt x="244" y="5840"/>
                    <a:pt x="244" y="5867"/>
                  </a:cubicBezTo>
                  <a:cubicBezTo>
                    <a:pt x="213" y="5928"/>
                    <a:pt x="244" y="5988"/>
                    <a:pt x="304" y="6049"/>
                  </a:cubicBezTo>
                  <a:cubicBezTo>
                    <a:pt x="293" y="6072"/>
                    <a:pt x="282" y="6078"/>
                    <a:pt x="271" y="6078"/>
                  </a:cubicBezTo>
                  <a:cubicBezTo>
                    <a:pt x="258" y="6078"/>
                    <a:pt x="246" y="6071"/>
                    <a:pt x="234" y="6071"/>
                  </a:cubicBezTo>
                  <a:cubicBezTo>
                    <a:pt x="227" y="6071"/>
                    <a:pt x="220" y="6073"/>
                    <a:pt x="213" y="6080"/>
                  </a:cubicBezTo>
                  <a:lnTo>
                    <a:pt x="304" y="6110"/>
                  </a:lnTo>
                  <a:lnTo>
                    <a:pt x="274" y="6110"/>
                  </a:lnTo>
                  <a:cubicBezTo>
                    <a:pt x="304" y="6140"/>
                    <a:pt x="365" y="6110"/>
                    <a:pt x="396" y="6171"/>
                  </a:cubicBezTo>
                  <a:cubicBezTo>
                    <a:pt x="487" y="6171"/>
                    <a:pt x="244" y="6262"/>
                    <a:pt x="365" y="6353"/>
                  </a:cubicBezTo>
                  <a:cubicBezTo>
                    <a:pt x="345" y="6353"/>
                    <a:pt x="325" y="6340"/>
                    <a:pt x="295" y="6340"/>
                  </a:cubicBezTo>
                  <a:cubicBezTo>
                    <a:pt x="281" y="6340"/>
                    <a:pt x="264" y="6343"/>
                    <a:pt x="244" y="6353"/>
                  </a:cubicBezTo>
                  <a:cubicBezTo>
                    <a:pt x="335" y="6444"/>
                    <a:pt x="304" y="6414"/>
                    <a:pt x="426" y="6505"/>
                  </a:cubicBezTo>
                  <a:lnTo>
                    <a:pt x="365" y="6566"/>
                  </a:lnTo>
                  <a:cubicBezTo>
                    <a:pt x="383" y="6548"/>
                    <a:pt x="403" y="6541"/>
                    <a:pt x="425" y="6541"/>
                  </a:cubicBezTo>
                  <a:cubicBezTo>
                    <a:pt x="477" y="6541"/>
                    <a:pt x="535" y="6584"/>
                    <a:pt x="578" y="6627"/>
                  </a:cubicBezTo>
                  <a:cubicBezTo>
                    <a:pt x="608" y="6596"/>
                    <a:pt x="639" y="6596"/>
                    <a:pt x="669" y="6566"/>
                  </a:cubicBezTo>
                  <a:lnTo>
                    <a:pt x="730" y="6657"/>
                  </a:lnTo>
                  <a:lnTo>
                    <a:pt x="639" y="6657"/>
                  </a:lnTo>
                  <a:cubicBezTo>
                    <a:pt x="624" y="6672"/>
                    <a:pt x="601" y="6680"/>
                    <a:pt x="578" y="6680"/>
                  </a:cubicBezTo>
                  <a:cubicBezTo>
                    <a:pt x="555" y="6680"/>
                    <a:pt x="532" y="6672"/>
                    <a:pt x="517" y="6657"/>
                  </a:cubicBezTo>
                  <a:cubicBezTo>
                    <a:pt x="517" y="6657"/>
                    <a:pt x="548" y="6627"/>
                    <a:pt x="578" y="6627"/>
                  </a:cubicBezTo>
                  <a:cubicBezTo>
                    <a:pt x="517" y="6596"/>
                    <a:pt x="456" y="6596"/>
                    <a:pt x="396" y="6596"/>
                  </a:cubicBezTo>
                  <a:cubicBezTo>
                    <a:pt x="396" y="6596"/>
                    <a:pt x="396" y="6596"/>
                    <a:pt x="426" y="6627"/>
                  </a:cubicBezTo>
                  <a:cubicBezTo>
                    <a:pt x="406" y="6627"/>
                    <a:pt x="399" y="6613"/>
                    <a:pt x="388" y="6613"/>
                  </a:cubicBezTo>
                  <a:cubicBezTo>
                    <a:pt x="382" y="6613"/>
                    <a:pt x="375" y="6617"/>
                    <a:pt x="365" y="6627"/>
                  </a:cubicBezTo>
                  <a:lnTo>
                    <a:pt x="396" y="6627"/>
                  </a:lnTo>
                  <a:lnTo>
                    <a:pt x="304" y="6657"/>
                  </a:lnTo>
                  <a:lnTo>
                    <a:pt x="335" y="6657"/>
                  </a:lnTo>
                  <a:lnTo>
                    <a:pt x="274" y="6779"/>
                  </a:lnTo>
                  <a:cubicBezTo>
                    <a:pt x="396" y="6840"/>
                    <a:pt x="548" y="6900"/>
                    <a:pt x="578" y="7052"/>
                  </a:cubicBezTo>
                  <a:cubicBezTo>
                    <a:pt x="517" y="7022"/>
                    <a:pt x="456" y="7022"/>
                    <a:pt x="365" y="7022"/>
                  </a:cubicBezTo>
                  <a:cubicBezTo>
                    <a:pt x="456" y="6992"/>
                    <a:pt x="335" y="6931"/>
                    <a:pt x="335" y="6870"/>
                  </a:cubicBezTo>
                  <a:cubicBezTo>
                    <a:pt x="335" y="6900"/>
                    <a:pt x="274" y="6900"/>
                    <a:pt x="274" y="6900"/>
                  </a:cubicBezTo>
                  <a:lnTo>
                    <a:pt x="365" y="6992"/>
                  </a:lnTo>
                  <a:cubicBezTo>
                    <a:pt x="274" y="6992"/>
                    <a:pt x="304" y="7022"/>
                    <a:pt x="274" y="7052"/>
                  </a:cubicBezTo>
                  <a:cubicBezTo>
                    <a:pt x="291" y="7049"/>
                    <a:pt x="305" y="7048"/>
                    <a:pt x="317" y="7048"/>
                  </a:cubicBezTo>
                  <a:cubicBezTo>
                    <a:pt x="414" y="7048"/>
                    <a:pt x="372" y="7147"/>
                    <a:pt x="426" y="7174"/>
                  </a:cubicBezTo>
                  <a:cubicBezTo>
                    <a:pt x="410" y="7182"/>
                    <a:pt x="393" y="7186"/>
                    <a:pt x="379" y="7186"/>
                  </a:cubicBezTo>
                  <a:cubicBezTo>
                    <a:pt x="339" y="7186"/>
                    <a:pt x="313" y="7158"/>
                    <a:pt x="335" y="7113"/>
                  </a:cubicBezTo>
                  <a:lnTo>
                    <a:pt x="335" y="7113"/>
                  </a:lnTo>
                  <a:cubicBezTo>
                    <a:pt x="213" y="7174"/>
                    <a:pt x="517" y="7204"/>
                    <a:pt x="426" y="7265"/>
                  </a:cubicBezTo>
                  <a:cubicBezTo>
                    <a:pt x="396" y="7235"/>
                    <a:pt x="426" y="7235"/>
                    <a:pt x="396" y="7235"/>
                  </a:cubicBezTo>
                  <a:cubicBezTo>
                    <a:pt x="422" y="7261"/>
                    <a:pt x="403" y="7332"/>
                    <a:pt x="378" y="7332"/>
                  </a:cubicBezTo>
                  <a:cubicBezTo>
                    <a:pt x="374" y="7332"/>
                    <a:pt x="370" y="7330"/>
                    <a:pt x="365" y="7326"/>
                  </a:cubicBezTo>
                  <a:lnTo>
                    <a:pt x="365" y="7326"/>
                  </a:lnTo>
                  <a:cubicBezTo>
                    <a:pt x="335" y="7417"/>
                    <a:pt x="365" y="7599"/>
                    <a:pt x="487" y="7599"/>
                  </a:cubicBezTo>
                  <a:lnTo>
                    <a:pt x="304" y="7599"/>
                  </a:lnTo>
                  <a:lnTo>
                    <a:pt x="730" y="7751"/>
                  </a:lnTo>
                  <a:cubicBezTo>
                    <a:pt x="684" y="7751"/>
                    <a:pt x="593" y="7759"/>
                    <a:pt x="506" y="7759"/>
                  </a:cubicBezTo>
                  <a:cubicBezTo>
                    <a:pt x="418" y="7759"/>
                    <a:pt x="335" y="7751"/>
                    <a:pt x="304" y="7721"/>
                  </a:cubicBezTo>
                  <a:cubicBezTo>
                    <a:pt x="274" y="7751"/>
                    <a:pt x="274" y="7782"/>
                    <a:pt x="304" y="7812"/>
                  </a:cubicBezTo>
                  <a:cubicBezTo>
                    <a:pt x="304" y="7812"/>
                    <a:pt x="456" y="7782"/>
                    <a:pt x="487" y="7782"/>
                  </a:cubicBezTo>
                  <a:cubicBezTo>
                    <a:pt x="369" y="7841"/>
                    <a:pt x="394" y="7843"/>
                    <a:pt x="313" y="7898"/>
                  </a:cubicBezTo>
                  <a:lnTo>
                    <a:pt x="313" y="7898"/>
                  </a:lnTo>
                  <a:cubicBezTo>
                    <a:pt x="323" y="7893"/>
                    <a:pt x="338" y="7891"/>
                    <a:pt x="356" y="7891"/>
                  </a:cubicBezTo>
                  <a:cubicBezTo>
                    <a:pt x="411" y="7891"/>
                    <a:pt x="487" y="7912"/>
                    <a:pt x="487" y="7934"/>
                  </a:cubicBezTo>
                  <a:lnTo>
                    <a:pt x="304" y="7934"/>
                  </a:lnTo>
                  <a:lnTo>
                    <a:pt x="467" y="8015"/>
                  </a:lnTo>
                  <a:lnTo>
                    <a:pt x="467" y="8015"/>
                  </a:lnTo>
                  <a:cubicBezTo>
                    <a:pt x="457" y="8012"/>
                    <a:pt x="445" y="8011"/>
                    <a:pt x="432" y="8011"/>
                  </a:cubicBezTo>
                  <a:cubicBezTo>
                    <a:pt x="382" y="8011"/>
                    <a:pt x="315" y="8025"/>
                    <a:pt x="274" y="8025"/>
                  </a:cubicBezTo>
                  <a:cubicBezTo>
                    <a:pt x="304" y="8025"/>
                    <a:pt x="274" y="8116"/>
                    <a:pt x="304" y="8147"/>
                  </a:cubicBezTo>
                  <a:lnTo>
                    <a:pt x="335" y="8086"/>
                  </a:lnTo>
                  <a:lnTo>
                    <a:pt x="335" y="8086"/>
                  </a:lnTo>
                  <a:cubicBezTo>
                    <a:pt x="304" y="8207"/>
                    <a:pt x="578" y="8207"/>
                    <a:pt x="578" y="8299"/>
                  </a:cubicBezTo>
                  <a:cubicBezTo>
                    <a:pt x="548" y="8283"/>
                    <a:pt x="494" y="8276"/>
                    <a:pt x="445" y="8276"/>
                  </a:cubicBezTo>
                  <a:cubicBezTo>
                    <a:pt x="396" y="8276"/>
                    <a:pt x="350" y="8283"/>
                    <a:pt x="335" y="8299"/>
                  </a:cubicBezTo>
                  <a:cubicBezTo>
                    <a:pt x="426" y="8329"/>
                    <a:pt x="760" y="8420"/>
                    <a:pt x="821" y="8511"/>
                  </a:cubicBezTo>
                  <a:lnTo>
                    <a:pt x="760" y="8511"/>
                  </a:lnTo>
                  <a:lnTo>
                    <a:pt x="821" y="8572"/>
                  </a:lnTo>
                  <a:cubicBezTo>
                    <a:pt x="700" y="8542"/>
                    <a:pt x="426" y="8420"/>
                    <a:pt x="304" y="8359"/>
                  </a:cubicBezTo>
                  <a:cubicBezTo>
                    <a:pt x="274" y="8390"/>
                    <a:pt x="244" y="8359"/>
                    <a:pt x="244" y="8420"/>
                  </a:cubicBezTo>
                  <a:cubicBezTo>
                    <a:pt x="238" y="8426"/>
                    <a:pt x="232" y="8429"/>
                    <a:pt x="226" y="8429"/>
                  </a:cubicBezTo>
                  <a:cubicBezTo>
                    <a:pt x="202" y="8429"/>
                    <a:pt x="183" y="8390"/>
                    <a:pt x="183" y="8390"/>
                  </a:cubicBezTo>
                  <a:lnTo>
                    <a:pt x="152" y="8511"/>
                  </a:lnTo>
                  <a:cubicBezTo>
                    <a:pt x="244" y="8511"/>
                    <a:pt x="244" y="8603"/>
                    <a:pt x="335" y="8603"/>
                  </a:cubicBezTo>
                  <a:lnTo>
                    <a:pt x="244" y="8451"/>
                  </a:lnTo>
                  <a:cubicBezTo>
                    <a:pt x="335" y="8451"/>
                    <a:pt x="517" y="8542"/>
                    <a:pt x="517" y="8633"/>
                  </a:cubicBezTo>
                  <a:cubicBezTo>
                    <a:pt x="497" y="8643"/>
                    <a:pt x="470" y="8646"/>
                    <a:pt x="441" y="8646"/>
                  </a:cubicBezTo>
                  <a:cubicBezTo>
                    <a:pt x="382" y="8646"/>
                    <a:pt x="315" y="8633"/>
                    <a:pt x="274" y="8633"/>
                  </a:cubicBezTo>
                  <a:cubicBezTo>
                    <a:pt x="335" y="8633"/>
                    <a:pt x="365" y="8724"/>
                    <a:pt x="335" y="8724"/>
                  </a:cubicBezTo>
                  <a:lnTo>
                    <a:pt x="274" y="8694"/>
                  </a:lnTo>
                  <a:lnTo>
                    <a:pt x="274" y="8694"/>
                  </a:lnTo>
                  <a:cubicBezTo>
                    <a:pt x="244" y="8724"/>
                    <a:pt x="396" y="8754"/>
                    <a:pt x="304" y="8815"/>
                  </a:cubicBezTo>
                  <a:cubicBezTo>
                    <a:pt x="304" y="8846"/>
                    <a:pt x="183" y="8876"/>
                    <a:pt x="244" y="8876"/>
                  </a:cubicBezTo>
                  <a:cubicBezTo>
                    <a:pt x="304" y="8861"/>
                    <a:pt x="426" y="8853"/>
                    <a:pt x="544" y="8853"/>
                  </a:cubicBezTo>
                  <a:cubicBezTo>
                    <a:pt x="662" y="8853"/>
                    <a:pt x="776" y="8861"/>
                    <a:pt x="821" y="8876"/>
                  </a:cubicBezTo>
                  <a:cubicBezTo>
                    <a:pt x="791" y="8876"/>
                    <a:pt x="700" y="8998"/>
                    <a:pt x="639" y="8998"/>
                  </a:cubicBezTo>
                  <a:cubicBezTo>
                    <a:pt x="620" y="9004"/>
                    <a:pt x="599" y="9006"/>
                    <a:pt x="578" y="9006"/>
                  </a:cubicBezTo>
                  <a:cubicBezTo>
                    <a:pt x="519" y="9006"/>
                    <a:pt x="455" y="8989"/>
                    <a:pt x="396" y="8989"/>
                  </a:cubicBezTo>
                  <a:cubicBezTo>
                    <a:pt x="375" y="8989"/>
                    <a:pt x="354" y="8991"/>
                    <a:pt x="335" y="8998"/>
                  </a:cubicBezTo>
                  <a:lnTo>
                    <a:pt x="426" y="8998"/>
                  </a:lnTo>
                  <a:cubicBezTo>
                    <a:pt x="396" y="9028"/>
                    <a:pt x="335" y="8998"/>
                    <a:pt x="335" y="9058"/>
                  </a:cubicBezTo>
                  <a:cubicBezTo>
                    <a:pt x="426" y="9058"/>
                    <a:pt x="380" y="9110"/>
                    <a:pt x="390" y="9110"/>
                  </a:cubicBezTo>
                  <a:cubicBezTo>
                    <a:pt x="394" y="9110"/>
                    <a:pt x="403" y="9104"/>
                    <a:pt x="426" y="9089"/>
                  </a:cubicBezTo>
                  <a:lnTo>
                    <a:pt x="426" y="9089"/>
                  </a:lnTo>
                  <a:cubicBezTo>
                    <a:pt x="456" y="9119"/>
                    <a:pt x="396" y="9119"/>
                    <a:pt x="426" y="9180"/>
                  </a:cubicBezTo>
                  <a:cubicBezTo>
                    <a:pt x="435" y="9176"/>
                    <a:pt x="445" y="9174"/>
                    <a:pt x="456" y="9174"/>
                  </a:cubicBezTo>
                  <a:cubicBezTo>
                    <a:pt x="527" y="9174"/>
                    <a:pt x="643" y="9245"/>
                    <a:pt x="669" y="9271"/>
                  </a:cubicBezTo>
                  <a:cubicBezTo>
                    <a:pt x="639" y="9271"/>
                    <a:pt x="608" y="9271"/>
                    <a:pt x="578" y="9302"/>
                  </a:cubicBezTo>
                  <a:cubicBezTo>
                    <a:pt x="578" y="9393"/>
                    <a:pt x="548" y="9454"/>
                    <a:pt x="548" y="9514"/>
                  </a:cubicBezTo>
                  <a:cubicBezTo>
                    <a:pt x="517" y="9545"/>
                    <a:pt x="487" y="9575"/>
                    <a:pt x="426" y="9575"/>
                  </a:cubicBezTo>
                  <a:cubicBezTo>
                    <a:pt x="438" y="9575"/>
                    <a:pt x="450" y="9575"/>
                    <a:pt x="460" y="9577"/>
                  </a:cubicBezTo>
                  <a:lnTo>
                    <a:pt x="460" y="9577"/>
                  </a:lnTo>
                  <a:cubicBezTo>
                    <a:pt x="459" y="9576"/>
                    <a:pt x="458" y="9576"/>
                    <a:pt x="456" y="9575"/>
                  </a:cubicBezTo>
                  <a:cubicBezTo>
                    <a:pt x="608" y="9575"/>
                    <a:pt x="730" y="9636"/>
                    <a:pt x="791" y="9727"/>
                  </a:cubicBezTo>
                  <a:cubicBezTo>
                    <a:pt x="806" y="9773"/>
                    <a:pt x="783" y="9780"/>
                    <a:pt x="760" y="9780"/>
                  </a:cubicBezTo>
                  <a:cubicBezTo>
                    <a:pt x="749" y="9780"/>
                    <a:pt x="738" y="9778"/>
                    <a:pt x="731" y="9778"/>
                  </a:cubicBezTo>
                  <a:cubicBezTo>
                    <a:pt x="724" y="9778"/>
                    <a:pt x="722" y="9780"/>
                    <a:pt x="730" y="9788"/>
                  </a:cubicBezTo>
                  <a:cubicBezTo>
                    <a:pt x="700" y="9910"/>
                    <a:pt x="943" y="9910"/>
                    <a:pt x="852" y="10031"/>
                  </a:cubicBezTo>
                  <a:cubicBezTo>
                    <a:pt x="831" y="10041"/>
                    <a:pt x="808" y="10045"/>
                    <a:pt x="783" y="10045"/>
                  </a:cubicBezTo>
                  <a:cubicBezTo>
                    <a:pt x="733" y="10045"/>
                    <a:pt x="679" y="10031"/>
                    <a:pt x="639" y="10031"/>
                  </a:cubicBezTo>
                  <a:cubicBezTo>
                    <a:pt x="608" y="9970"/>
                    <a:pt x="700" y="9940"/>
                    <a:pt x="700" y="9910"/>
                  </a:cubicBezTo>
                  <a:lnTo>
                    <a:pt x="700" y="9910"/>
                  </a:lnTo>
                  <a:lnTo>
                    <a:pt x="639" y="9940"/>
                  </a:lnTo>
                  <a:cubicBezTo>
                    <a:pt x="608" y="9940"/>
                    <a:pt x="608" y="9879"/>
                    <a:pt x="608" y="9879"/>
                  </a:cubicBezTo>
                  <a:cubicBezTo>
                    <a:pt x="548" y="9910"/>
                    <a:pt x="608" y="10092"/>
                    <a:pt x="548" y="10213"/>
                  </a:cubicBezTo>
                  <a:cubicBezTo>
                    <a:pt x="569" y="10235"/>
                    <a:pt x="591" y="10256"/>
                    <a:pt x="612" y="10256"/>
                  </a:cubicBezTo>
                  <a:cubicBezTo>
                    <a:pt x="621" y="10256"/>
                    <a:pt x="630" y="10253"/>
                    <a:pt x="639" y="10244"/>
                  </a:cubicBezTo>
                  <a:lnTo>
                    <a:pt x="608" y="10213"/>
                  </a:lnTo>
                  <a:cubicBezTo>
                    <a:pt x="617" y="10209"/>
                    <a:pt x="626" y="10207"/>
                    <a:pt x="633" y="10207"/>
                  </a:cubicBezTo>
                  <a:cubicBezTo>
                    <a:pt x="670" y="10207"/>
                    <a:pt x="695" y="10250"/>
                    <a:pt x="717" y="10250"/>
                  </a:cubicBezTo>
                  <a:cubicBezTo>
                    <a:pt x="721" y="10250"/>
                    <a:pt x="726" y="10248"/>
                    <a:pt x="730" y="10244"/>
                  </a:cubicBezTo>
                  <a:cubicBezTo>
                    <a:pt x="791" y="10274"/>
                    <a:pt x="852" y="10335"/>
                    <a:pt x="821" y="10396"/>
                  </a:cubicBezTo>
                  <a:lnTo>
                    <a:pt x="736" y="10396"/>
                  </a:lnTo>
                  <a:cubicBezTo>
                    <a:pt x="712" y="10431"/>
                    <a:pt x="689" y="10469"/>
                    <a:pt x="760" y="10487"/>
                  </a:cubicBezTo>
                  <a:lnTo>
                    <a:pt x="821" y="10426"/>
                  </a:lnTo>
                  <a:cubicBezTo>
                    <a:pt x="852" y="10487"/>
                    <a:pt x="973" y="10548"/>
                    <a:pt x="943" y="10609"/>
                  </a:cubicBezTo>
                  <a:cubicBezTo>
                    <a:pt x="1034" y="10578"/>
                    <a:pt x="912" y="10578"/>
                    <a:pt x="1034" y="10548"/>
                  </a:cubicBezTo>
                  <a:lnTo>
                    <a:pt x="1034" y="10548"/>
                  </a:lnTo>
                  <a:cubicBezTo>
                    <a:pt x="1022" y="10550"/>
                    <a:pt x="1012" y="10551"/>
                    <a:pt x="1004" y="10551"/>
                  </a:cubicBezTo>
                  <a:cubicBezTo>
                    <a:pt x="919" y="10551"/>
                    <a:pt x="990" y="10444"/>
                    <a:pt x="931" y="10444"/>
                  </a:cubicBezTo>
                  <a:cubicBezTo>
                    <a:pt x="920" y="10444"/>
                    <a:pt x="904" y="10448"/>
                    <a:pt x="882" y="10457"/>
                  </a:cubicBezTo>
                  <a:cubicBezTo>
                    <a:pt x="1034" y="10396"/>
                    <a:pt x="943" y="10365"/>
                    <a:pt x="1064" y="10335"/>
                  </a:cubicBezTo>
                  <a:cubicBezTo>
                    <a:pt x="1034" y="10335"/>
                    <a:pt x="1004" y="10335"/>
                    <a:pt x="1004" y="10305"/>
                  </a:cubicBezTo>
                  <a:cubicBezTo>
                    <a:pt x="1004" y="10305"/>
                    <a:pt x="1004" y="10274"/>
                    <a:pt x="973" y="10274"/>
                  </a:cubicBezTo>
                  <a:cubicBezTo>
                    <a:pt x="973" y="10305"/>
                    <a:pt x="943" y="10305"/>
                    <a:pt x="943" y="10305"/>
                  </a:cubicBezTo>
                  <a:cubicBezTo>
                    <a:pt x="852" y="10274"/>
                    <a:pt x="852" y="10213"/>
                    <a:pt x="821" y="10183"/>
                  </a:cubicBezTo>
                  <a:cubicBezTo>
                    <a:pt x="831" y="10173"/>
                    <a:pt x="838" y="10170"/>
                    <a:pt x="845" y="10170"/>
                  </a:cubicBezTo>
                  <a:cubicBezTo>
                    <a:pt x="858" y="10170"/>
                    <a:pt x="872" y="10183"/>
                    <a:pt x="912" y="10183"/>
                  </a:cubicBezTo>
                  <a:lnTo>
                    <a:pt x="852" y="10153"/>
                  </a:lnTo>
                  <a:cubicBezTo>
                    <a:pt x="894" y="10132"/>
                    <a:pt x="921" y="10096"/>
                    <a:pt x="954" y="10096"/>
                  </a:cubicBezTo>
                  <a:cubicBezTo>
                    <a:pt x="969" y="10096"/>
                    <a:pt x="985" y="10103"/>
                    <a:pt x="1004" y="10122"/>
                  </a:cubicBezTo>
                  <a:lnTo>
                    <a:pt x="1004" y="10062"/>
                  </a:lnTo>
                  <a:cubicBezTo>
                    <a:pt x="1034" y="10031"/>
                    <a:pt x="1064" y="9970"/>
                    <a:pt x="1034" y="9940"/>
                  </a:cubicBezTo>
                  <a:cubicBezTo>
                    <a:pt x="1034" y="9940"/>
                    <a:pt x="976" y="9901"/>
                    <a:pt x="983" y="9901"/>
                  </a:cubicBezTo>
                  <a:lnTo>
                    <a:pt x="983" y="9901"/>
                  </a:lnTo>
                  <a:cubicBezTo>
                    <a:pt x="985" y="9901"/>
                    <a:pt x="991" y="9903"/>
                    <a:pt x="1004" y="9910"/>
                  </a:cubicBezTo>
                  <a:lnTo>
                    <a:pt x="973" y="9818"/>
                  </a:lnTo>
                  <a:cubicBezTo>
                    <a:pt x="973" y="9727"/>
                    <a:pt x="852" y="9606"/>
                    <a:pt x="973" y="9514"/>
                  </a:cubicBezTo>
                  <a:cubicBezTo>
                    <a:pt x="973" y="9484"/>
                    <a:pt x="943" y="9454"/>
                    <a:pt x="973" y="9393"/>
                  </a:cubicBezTo>
                  <a:lnTo>
                    <a:pt x="1034" y="9393"/>
                  </a:lnTo>
                  <a:cubicBezTo>
                    <a:pt x="1004" y="9332"/>
                    <a:pt x="1095" y="9271"/>
                    <a:pt x="1034" y="9241"/>
                  </a:cubicBezTo>
                  <a:cubicBezTo>
                    <a:pt x="1186" y="9210"/>
                    <a:pt x="1064" y="9058"/>
                    <a:pt x="1095" y="8967"/>
                  </a:cubicBezTo>
                  <a:lnTo>
                    <a:pt x="1004" y="8967"/>
                  </a:lnTo>
                  <a:cubicBezTo>
                    <a:pt x="1004" y="8937"/>
                    <a:pt x="1004" y="8876"/>
                    <a:pt x="973" y="8815"/>
                  </a:cubicBezTo>
                  <a:lnTo>
                    <a:pt x="882" y="8815"/>
                  </a:lnTo>
                  <a:cubicBezTo>
                    <a:pt x="852" y="8754"/>
                    <a:pt x="943" y="8694"/>
                    <a:pt x="943" y="8603"/>
                  </a:cubicBezTo>
                  <a:cubicBezTo>
                    <a:pt x="973" y="8603"/>
                    <a:pt x="943" y="8633"/>
                    <a:pt x="943" y="8633"/>
                  </a:cubicBezTo>
                  <a:cubicBezTo>
                    <a:pt x="1095" y="8542"/>
                    <a:pt x="821" y="8420"/>
                    <a:pt x="943" y="8329"/>
                  </a:cubicBezTo>
                  <a:cubicBezTo>
                    <a:pt x="912" y="8329"/>
                    <a:pt x="912" y="8299"/>
                    <a:pt x="943" y="8299"/>
                  </a:cubicBezTo>
                  <a:cubicBezTo>
                    <a:pt x="943" y="8268"/>
                    <a:pt x="973" y="8268"/>
                    <a:pt x="973" y="8268"/>
                  </a:cubicBezTo>
                  <a:lnTo>
                    <a:pt x="943" y="8268"/>
                  </a:lnTo>
                  <a:cubicBezTo>
                    <a:pt x="943" y="8268"/>
                    <a:pt x="943" y="8238"/>
                    <a:pt x="912" y="8207"/>
                  </a:cubicBezTo>
                  <a:lnTo>
                    <a:pt x="973" y="8207"/>
                  </a:lnTo>
                  <a:cubicBezTo>
                    <a:pt x="1004" y="8177"/>
                    <a:pt x="943" y="8177"/>
                    <a:pt x="912" y="8177"/>
                  </a:cubicBezTo>
                  <a:cubicBezTo>
                    <a:pt x="882" y="8177"/>
                    <a:pt x="882" y="8177"/>
                    <a:pt x="852" y="8147"/>
                  </a:cubicBezTo>
                  <a:cubicBezTo>
                    <a:pt x="973" y="8147"/>
                    <a:pt x="821" y="8086"/>
                    <a:pt x="943" y="8055"/>
                  </a:cubicBezTo>
                  <a:cubicBezTo>
                    <a:pt x="888" y="8055"/>
                    <a:pt x="883" y="7957"/>
                    <a:pt x="794" y="7915"/>
                  </a:cubicBezTo>
                  <a:lnTo>
                    <a:pt x="794" y="7915"/>
                  </a:lnTo>
                  <a:cubicBezTo>
                    <a:pt x="801" y="7891"/>
                    <a:pt x="815" y="7867"/>
                    <a:pt x="791" y="7843"/>
                  </a:cubicBezTo>
                  <a:lnTo>
                    <a:pt x="882" y="7812"/>
                  </a:lnTo>
                  <a:lnTo>
                    <a:pt x="760" y="7751"/>
                  </a:lnTo>
                  <a:cubicBezTo>
                    <a:pt x="791" y="7736"/>
                    <a:pt x="814" y="7729"/>
                    <a:pt x="836" y="7729"/>
                  </a:cubicBezTo>
                  <a:cubicBezTo>
                    <a:pt x="859" y="7729"/>
                    <a:pt x="882" y="7736"/>
                    <a:pt x="912" y="7751"/>
                  </a:cubicBezTo>
                  <a:cubicBezTo>
                    <a:pt x="791" y="7660"/>
                    <a:pt x="882" y="7660"/>
                    <a:pt x="760" y="7599"/>
                  </a:cubicBezTo>
                  <a:lnTo>
                    <a:pt x="821" y="7599"/>
                  </a:lnTo>
                  <a:cubicBezTo>
                    <a:pt x="821" y="7569"/>
                    <a:pt x="730" y="7539"/>
                    <a:pt x="791" y="7508"/>
                  </a:cubicBezTo>
                  <a:cubicBezTo>
                    <a:pt x="912" y="7447"/>
                    <a:pt x="791" y="7204"/>
                    <a:pt x="912" y="7052"/>
                  </a:cubicBezTo>
                  <a:lnTo>
                    <a:pt x="912" y="7052"/>
                  </a:lnTo>
                  <a:cubicBezTo>
                    <a:pt x="892" y="7056"/>
                    <a:pt x="877" y="7057"/>
                    <a:pt x="867" y="7057"/>
                  </a:cubicBezTo>
                  <a:cubicBezTo>
                    <a:pt x="786" y="7057"/>
                    <a:pt x="987" y="6961"/>
                    <a:pt x="852" y="6961"/>
                  </a:cubicBezTo>
                  <a:cubicBezTo>
                    <a:pt x="872" y="6961"/>
                    <a:pt x="892" y="6948"/>
                    <a:pt x="912" y="6948"/>
                  </a:cubicBezTo>
                  <a:cubicBezTo>
                    <a:pt x="923" y="6948"/>
                    <a:pt x="933" y="6951"/>
                    <a:pt x="943" y="6961"/>
                  </a:cubicBezTo>
                  <a:cubicBezTo>
                    <a:pt x="912" y="6870"/>
                    <a:pt x="1034" y="6840"/>
                    <a:pt x="912" y="6779"/>
                  </a:cubicBezTo>
                  <a:cubicBezTo>
                    <a:pt x="933" y="6779"/>
                    <a:pt x="953" y="6792"/>
                    <a:pt x="973" y="6792"/>
                  </a:cubicBezTo>
                  <a:cubicBezTo>
                    <a:pt x="983" y="6792"/>
                    <a:pt x="993" y="6789"/>
                    <a:pt x="1004" y="6779"/>
                  </a:cubicBezTo>
                  <a:cubicBezTo>
                    <a:pt x="973" y="6779"/>
                    <a:pt x="943" y="6748"/>
                    <a:pt x="973" y="6748"/>
                  </a:cubicBezTo>
                  <a:cubicBezTo>
                    <a:pt x="1004" y="6748"/>
                    <a:pt x="1004" y="6779"/>
                    <a:pt x="1034" y="6779"/>
                  </a:cubicBezTo>
                  <a:cubicBezTo>
                    <a:pt x="1034" y="6688"/>
                    <a:pt x="912" y="6688"/>
                    <a:pt x="791" y="6688"/>
                  </a:cubicBezTo>
                  <a:cubicBezTo>
                    <a:pt x="821" y="6627"/>
                    <a:pt x="821" y="6627"/>
                    <a:pt x="760" y="6596"/>
                  </a:cubicBezTo>
                  <a:cubicBezTo>
                    <a:pt x="778" y="6579"/>
                    <a:pt x="795" y="6561"/>
                    <a:pt x="813" y="6561"/>
                  </a:cubicBezTo>
                  <a:cubicBezTo>
                    <a:pt x="826" y="6561"/>
                    <a:pt x="839" y="6571"/>
                    <a:pt x="852" y="6596"/>
                  </a:cubicBezTo>
                  <a:cubicBezTo>
                    <a:pt x="852" y="6566"/>
                    <a:pt x="912" y="6414"/>
                    <a:pt x="791" y="6414"/>
                  </a:cubicBezTo>
                  <a:cubicBezTo>
                    <a:pt x="821" y="6414"/>
                    <a:pt x="821" y="6384"/>
                    <a:pt x="791" y="6384"/>
                  </a:cubicBezTo>
                  <a:cubicBezTo>
                    <a:pt x="791" y="6292"/>
                    <a:pt x="821" y="6292"/>
                    <a:pt x="791" y="6232"/>
                  </a:cubicBezTo>
                  <a:lnTo>
                    <a:pt x="791" y="6262"/>
                  </a:lnTo>
                  <a:cubicBezTo>
                    <a:pt x="669" y="6232"/>
                    <a:pt x="760" y="6201"/>
                    <a:pt x="760" y="6140"/>
                  </a:cubicBezTo>
                  <a:cubicBezTo>
                    <a:pt x="852" y="6019"/>
                    <a:pt x="730" y="6110"/>
                    <a:pt x="821" y="5988"/>
                  </a:cubicBezTo>
                  <a:lnTo>
                    <a:pt x="730" y="5988"/>
                  </a:lnTo>
                  <a:cubicBezTo>
                    <a:pt x="578" y="5988"/>
                    <a:pt x="821" y="5897"/>
                    <a:pt x="791" y="5806"/>
                  </a:cubicBezTo>
                  <a:lnTo>
                    <a:pt x="791" y="5806"/>
                  </a:lnTo>
                  <a:lnTo>
                    <a:pt x="730" y="5837"/>
                  </a:lnTo>
                  <a:cubicBezTo>
                    <a:pt x="669" y="5806"/>
                    <a:pt x="943" y="5745"/>
                    <a:pt x="973" y="5715"/>
                  </a:cubicBezTo>
                  <a:cubicBezTo>
                    <a:pt x="973" y="5705"/>
                    <a:pt x="977" y="5701"/>
                    <a:pt x="981" y="5701"/>
                  </a:cubicBezTo>
                  <a:cubicBezTo>
                    <a:pt x="990" y="5701"/>
                    <a:pt x="1004" y="5715"/>
                    <a:pt x="1004" y="5715"/>
                  </a:cubicBezTo>
                  <a:cubicBezTo>
                    <a:pt x="1039" y="5680"/>
                    <a:pt x="1033" y="5672"/>
                    <a:pt x="1011" y="5672"/>
                  </a:cubicBezTo>
                  <a:cubicBezTo>
                    <a:pt x="993" y="5672"/>
                    <a:pt x="964" y="5677"/>
                    <a:pt x="938" y="5677"/>
                  </a:cubicBezTo>
                  <a:cubicBezTo>
                    <a:pt x="913" y="5677"/>
                    <a:pt x="891" y="5672"/>
                    <a:pt x="882" y="5654"/>
                  </a:cubicBezTo>
                  <a:cubicBezTo>
                    <a:pt x="912" y="5639"/>
                    <a:pt x="943" y="5639"/>
                    <a:pt x="969" y="5639"/>
                  </a:cubicBezTo>
                  <a:cubicBezTo>
                    <a:pt x="996" y="5639"/>
                    <a:pt x="1019" y="5639"/>
                    <a:pt x="1034" y="5624"/>
                  </a:cubicBezTo>
                  <a:cubicBezTo>
                    <a:pt x="1064" y="5593"/>
                    <a:pt x="852" y="5472"/>
                    <a:pt x="943" y="5411"/>
                  </a:cubicBezTo>
                  <a:cubicBezTo>
                    <a:pt x="923" y="5411"/>
                    <a:pt x="902" y="5424"/>
                    <a:pt x="882" y="5424"/>
                  </a:cubicBezTo>
                  <a:cubicBezTo>
                    <a:pt x="872" y="5424"/>
                    <a:pt x="862" y="5421"/>
                    <a:pt x="852" y="5411"/>
                  </a:cubicBezTo>
                  <a:cubicBezTo>
                    <a:pt x="821" y="5350"/>
                    <a:pt x="1004" y="5259"/>
                    <a:pt x="882" y="5198"/>
                  </a:cubicBezTo>
                  <a:lnTo>
                    <a:pt x="912" y="5198"/>
                  </a:lnTo>
                  <a:cubicBezTo>
                    <a:pt x="882" y="5168"/>
                    <a:pt x="852" y="5077"/>
                    <a:pt x="791" y="5046"/>
                  </a:cubicBezTo>
                  <a:cubicBezTo>
                    <a:pt x="1034" y="5016"/>
                    <a:pt x="669" y="4803"/>
                    <a:pt x="882" y="4803"/>
                  </a:cubicBezTo>
                  <a:lnTo>
                    <a:pt x="882" y="4681"/>
                  </a:lnTo>
                  <a:lnTo>
                    <a:pt x="912" y="4681"/>
                  </a:lnTo>
                  <a:cubicBezTo>
                    <a:pt x="912" y="4621"/>
                    <a:pt x="852" y="4590"/>
                    <a:pt x="791" y="4560"/>
                  </a:cubicBezTo>
                  <a:cubicBezTo>
                    <a:pt x="801" y="4550"/>
                    <a:pt x="811" y="4546"/>
                    <a:pt x="820" y="4546"/>
                  </a:cubicBezTo>
                  <a:cubicBezTo>
                    <a:pt x="838" y="4546"/>
                    <a:pt x="852" y="4560"/>
                    <a:pt x="852" y="4560"/>
                  </a:cubicBezTo>
                  <a:cubicBezTo>
                    <a:pt x="912" y="4438"/>
                    <a:pt x="882" y="4438"/>
                    <a:pt x="760" y="4317"/>
                  </a:cubicBezTo>
                  <a:lnTo>
                    <a:pt x="852" y="4317"/>
                  </a:lnTo>
                  <a:cubicBezTo>
                    <a:pt x="821" y="4286"/>
                    <a:pt x="973" y="4165"/>
                    <a:pt x="882" y="4043"/>
                  </a:cubicBezTo>
                  <a:lnTo>
                    <a:pt x="882" y="4043"/>
                  </a:lnTo>
                  <a:cubicBezTo>
                    <a:pt x="882" y="4043"/>
                    <a:pt x="892" y="4043"/>
                    <a:pt x="901" y="4049"/>
                  </a:cubicBezTo>
                  <a:lnTo>
                    <a:pt x="901" y="4049"/>
                  </a:lnTo>
                  <a:cubicBezTo>
                    <a:pt x="852" y="3906"/>
                    <a:pt x="1111" y="3766"/>
                    <a:pt x="852" y="3709"/>
                  </a:cubicBezTo>
                  <a:lnTo>
                    <a:pt x="791" y="3618"/>
                  </a:lnTo>
                  <a:cubicBezTo>
                    <a:pt x="780" y="3660"/>
                    <a:pt x="762" y="3673"/>
                    <a:pt x="741" y="3673"/>
                  </a:cubicBezTo>
                  <a:cubicBezTo>
                    <a:pt x="708" y="3673"/>
                    <a:pt x="667" y="3643"/>
                    <a:pt x="631" y="3643"/>
                  </a:cubicBezTo>
                  <a:cubicBezTo>
                    <a:pt x="623" y="3643"/>
                    <a:pt x="616" y="3644"/>
                    <a:pt x="608" y="3648"/>
                  </a:cubicBezTo>
                  <a:cubicBezTo>
                    <a:pt x="608" y="3627"/>
                    <a:pt x="652" y="3592"/>
                    <a:pt x="679" y="3592"/>
                  </a:cubicBezTo>
                  <a:cubicBezTo>
                    <a:pt x="691" y="3592"/>
                    <a:pt x="700" y="3599"/>
                    <a:pt x="700" y="3618"/>
                  </a:cubicBezTo>
                  <a:cubicBezTo>
                    <a:pt x="838" y="3618"/>
                    <a:pt x="775" y="3492"/>
                    <a:pt x="831" y="3492"/>
                  </a:cubicBezTo>
                  <a:cubicBezTo>
                    <a:pt x="837" y="3492"/>
                    <a:pt x="843" y="3493"/>
                    <a:pt x="852" y="3496"/>
                  </a:cubicBezTo>
                  <a:cubicBezTo>
                    <a:pt x="852" y="3283"/>
                    <a:pt x="912" y="3071"/>
                    <a:pt x="912" y="2858"/>
                  </a:cubicBezTo>
                  <a:lnTo>
                    <a:pt x="912" y="2858"/>
                  </a:lnTo>
                  <a:lnTo>
                    <a:pt x="821" y="2888"/>
                  </a:lnTo>
                  <a:lnTo>
                    <a:pt x="821" y="2827"/>
                  </a:lnTo>
                  <a:cubicBezTo>
                    <a:pt x="834" y="2815"/>
                    <a:pt x="852" y="2807"/>
                    <a:pt x="868" y="2807"/>
                  </a:cubicBezTo>
                  <a:cubicBezTo>
                    <a:pt x="892" y="2807"/>
                    <a:pt x="912" y="2822"/>
                    <a:pt x="912" y="2858"/>
                  </a:cubicBezTo>
                  <a:cubicBezTo>
                    <a:pt x="973" y="2827"/>
                    <a:pt x="852" y="2767"/>
                    <a:pt x="821" y="2767"/>
                  </a:cubicBezTo>
                  <a:cubicBezTo>
                    <a:pt x="838" y="2741"/>
                    <a:pt x="856" y="2732"/>
                    <a:pt x="872" y="2732"/>
                  </a:cubicBezTo>
                  <a:cubicBezTo>
                    <a:pt x="907" y="2732"/>
                    <a:pt x="939" y="2772"/>
                    <a:pt x="961" y="2772"/>
                  </a:cubicBezTo>
                  <a:cubicBezTo>
                    <a:pt x="966" y="2772"/>
                    <a:pt x="970" y="2770"/>
                    <a:pt x="973" y="2767"/>
                  </a:cubicBezTo>
                  <a:lnTo>
                    <a:pt x="943" y="2736"/>
                  </a:lnTo>
                  <a:cubicBezTo>
                    <a:pt x="882" y="2706"/>
                    <a:pt x="852" y="2706"/>
                    <a:pt x="852" y="2645"/>
                  </a:cubicBezTo>
                  <a:cubicBezTo>
                    <a:pt x="882" y="2615"/>
                    <a:pt x="912" y="2615"/>
                    <a:pt x="912" y="2615"/>
                  </a:cubicBezTo>
                  <a:cubicBezTo>
                    <a:pt x="943" y="2615"/>
                    <a:pt x="943" y="2615"/>
                    <a:pt x="912" y="2584"/>
                  </a:cubicBezTo>
                  <a:lnTo>
                    <a:pt x="943" y="2493"/>
                  </a:lnTo>
                  <a:lnTo>
                    <a:pt x="943" y="2493"/>
                  </a:lnTo>
                  <a:lnTo>
                    <a:pt x="852" y="2554"/>
                  </a:lnTo>
                  <a:cubicBezTo>
                    <a:pt x="807" y="2509"/>
                    <a:pt x="828" y="2481"/>
                    <a:pt x="806" y="2481"/>
                  </a:cubicBezTo>
                  <a:cubicBezTo>
                    <a:pt x="798" y="2481"/>
                    <a:pt x="785" y="2485"/>
                    <a:pt x="760" y="2493"/>
                  </a:cubicBezTo>
                  <a:cubicBezTo>
                    <a:pt x="912" y="2432"/>
                    <a:pt x="821" y="2189"/>
                    <a:pt x="852" y="2128"/>
                  </a:cubicBezTo>
                  <a:cubicBezTo>
                    <a:pt x="791" y="2098"/>
                    <a:pt x="791" y="2037"/>
                    <a:pt x="791" y="1976"/>
                  </a:cubicBezTo>
                  <a:cubicBezTo>
                    <a:pt x="791" y="1976"/>
                    <a:pt x="760" y="1984"/>
                    <a:pt x="734" y="1984"/>
                  </a:cubicBezTo>
                  <a:cubicBezTo>
                    <a:pt x="707" y="1984"/>
                    <a:pt x="684" y="1976"/>
                    <a:pt x="700" y="1946"/>
                  </a:cubicBezTo>
                  <a:cubicBezTo>
                    <a:pt x="908" y="1946"/>
                    <a:pt x="795" y="1829"/>
                    <a:pt x="935" y="1796"/>
                  </a:cubicBezTo>
                  <a:lnTo>
                    <a:pt x="935" y="1796"/>
                  </a:lnTo>
                  <a:cubicBezTo>
                    <a:pt x="928" y="1797"/>
                    <a:pt x="923" y="1797"/>
                    <a:pt x="918" y="1797"/>
                  </a:cubicBezTo>
                  <a:cubicBezTo>
                    <a:pt x="847" y="1797"/>
                    <a:pt x="883" y="1690"/>
                    <a:pt x="812" y="1690"/>
                  </a:cubicBezTo>
                  <a:cubicBezTo>
                    <a:pt x="799" y="1690"/>
                    <a:pt x="782" y="1694"/>
                    <a:pt x="760" y="1703"/>
                  </a:cubicBezTo>
                  <a:cubicBezTo>
                    <a:pt x="776" y="1672"/>
                    <a:pt x="798" y="1672"/>
                    <a:pt x="821" y="1672"/>
                  </a:cubicBezTo>
                  <a:cubicBezTo>
                    <a:pt x="844" y="1672"/>
                    <a:pt x="867" y="1672"/>
                    <a:pt x="882" y="1642"/>
                  </a:cubicBezTo>
                  <a:cubicBezTo>
                    <a:pt x="821" y="1551"/>
                    <a:pt x="943" y="1399"/>
                    <a:pt x="912" y="1277"/>
                  </a:cubicBezTo>
                  <a:cubicBezTo>
                    <a:pt x="882" y="1277"/>
                    <a:pt x="852" y="1277"/>
                    <a:pt x="821" y="1247"/>
                  </a:cubicBezTo>
                  <a:lnTo>
                    <a:pt x="943" y="1186"/>
                  </a:lnTo>
                  <a:cubicBezTo>
                    <a:pt x="943" y="1158"/>
                    <a:pt x="818" y="1156"/>
                    <a:pt x="862" y="1110"/>
                  </a:cubicBezTo>
                  <a:lnTo>
                    <a:pt x="862" y="1110"/>
                  </a:lnTo>
                  <a:cubicBezTo>
                    <a:pt x="854" y="1115"/>
                    <a:pt x="847" y="1118"/>
                    <a:pt x="840" y="1118"/>
                  </a:cubicBezTo>
                  <a:cubicBezTo>
                    <a:pt x="829" y="1118"/>
                    <a:pt x="821" y="1110"/>
                    <a:pt x="821" y="1095"/>
                  </a:cubicBezTo>
                  <a:cubicBezTo>
                    <a:pt x="943" y="821"/>
                    <a:pt x="700" y="548"/>
                    <a:pt x="943" y="274"/>
                  </a:cubicBezTo>
                  <a:lnTo>
                    <a:pt x="943" y="274"/>
                  </a:lnTo>
                  <a:cubicBezTo>
                    <a:pt x="933" y="284"/>
                    <a:pt x="926" y="288"/>
                    <a:pt x="920" y="288"/>
                  </a:cubicBezTo>
                  <a:cubicBezTo>
                    <a:pt x="909" y="288"/>
                    <a:pt x="902" y="274"/>
                    <a:pt x="882" y="274"/>
                  </a:cubicBezTo>
                  <a:lnTo>
                    <a:pt x="791" y="274"/>
                  </a:lnTo>
                  <a:lnTo>
                    <a:pt x="882" y="153"/>
                  </a:lnTo>
                  <a:cubicBezTo>
                    <a:pt x="791" y="122"/>
                    <a:pt x="882" y="3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a:off x="7251237" y="2457960"/>
              <a:ext cx="2152065" cy="1095178"/>
            </a:xfrm>
            <a:custGeom>
              <a:avLst/>
              <a:gdLst/>
              <a:ahLst/>
              <a:cxnLst/>
              <a:rect l="l" t="t" r="r" b="b"/>
              <a:pathLst>
                <a:path w="44288" h="22538" extrusionOk="0">
                  <a:moveTo>
                    <a:pt x="39847" y="140"/>
                  </a:moveTo>
                  <a:lnTo>
                    <a:pt x="39847" y="140"/>
                  </a:lnTo>
                  <a:cubicBezTo>
                    <a:pt x="39858" y="140"/>
                    <a:pt x="39869" y="140"/>
                    <a:pt x="39880" y="140"/>
                  </a:cubicBezTo>
                  <a:lnTo>
                    <a:pt x="39849" y="140"/>
                  </a:lnTo>
                  <a:cubicBezTo>
                    <a:pt x="39849" y="140"/>
                    <a:pt x="39848" y="140"/>
                    <a:pt x="39847" y="140"/>
                  </a:cubicBezTo>
                  <a:close/>
                  <a:moveTo>
                    <a:pt x="25407" y="151"/>
                  </a:moveTo>
                  <a:cubicBezTo>
                    <a:pt x="25459" y="156"/>
                    <a:pt x="25511" y="163"/>
                    <a:pt x="25563" y="170"/>
                  </a:cubicBezTo>
                  <a:cubicBezTo>
                    <a:pt x="25515" y="161"/>
                    <a:pt x="25461" y="154"/>
                    <a:pt x="25407" y="151"/>
                  </a:cubicBezTo>
                  <a:close/>
                  <a:moveTo>
                    <a:pt x="18043" y="322"/>
                  </a:moveTo>
                  <a:lnTo>
                    <a:pt x="18043" y="322"/>
                  </a:lnTo>
                  <a:cubicBezTo>
                    <a:pt x="18022" y="332"/>
                    <a:pt x="18006" y="342"/>
                    <a:pt x="17995" y="353"/>
                  </a:cubicBezTo>
                  <a:cubicBezTo>
                    <a:pt x="17995" y="323"/>
                    <a:pt x="17909" y="322"/>
                    <a:pt x="18043" y="322"/>
                  </a:cubicBezTo>
                  <a:close/>
                  <a:moveTo>
                    <a:pt x="43422" y="340"/>
                  </a:moveTo>
                  <a:cubicBezTo>
                    <a:pt x="43356" y="340"/>
                    <a:pt x="43298" y="344"/>
                    <a:pt x="43254" y="353"/>
                  </a:cubicBezTo>
                  <a:cubicBezTo>
                    <a:pt x="43304" y="346"/>
                    <a:pt x="43366" y="342"/>
                    <a:pt x="43432" y="340"/>
                  </a:cubicBezTo>
                  <a:lnTo>
                    <a:pt x="43432" y="340"/>
                  </a:lnTo>
                  <a:cubicBezTo>
                    <a:pt x="43429" y="340"/>
                    <a:pt x="43425" y="340"/>
                    <a:pt x="43422" y="340"/>
                  </a:cubicBezTo>
                  <a:close/>
                  <a:moveTo>
                    <a:pt x="43517" y="339"/>
                  </a:moveTo>
                  <a:cubicBezTo>
                    <a:pt x="43488" y="339"/>
                    <a:pt x="43460" y="340"/>
                    <a:pt x="43432" y="340"/>
                  </a:cubicBezTo>
                  <a:lnTo>
                    <a:pt x="43432" y="340"/>
                  </a:lnTo>
                  <a:cubicBezTo>
                    <a:pt x="43590" y="341"/>
                    <a:pt x="43794" y="362"/>
                    <a:pt x="43983" y="383"/>
                  </a:cubicBezTo>
                  <a:cubicBezTo>
                    <a:pt x="43983" y="375"/>
                    <a:pt x="43983" y="365"/>
                    <a:pt x="43983" y="353"/>
                  </a:cubicBezTo>
                  <a:cubicBezTo>
                    <a:pt x="43922" y="353"/>
                    <a:pt x="43713" y="339"/>
                    <a:pt x="43517" y="339"/>
                  </a:cubicBezTo>
                  <a:close/>
                  <a:moveTo>
                    <a:pt x="5506" y="634"/>
                  </a:moveTo>
                  <a:cubicBezTo>
                    <a:pt x="5593" y="634"/>
                    <a:pt x="5685" y="641"/>
                    <a:pt x="5776" y="657"/>
                  </a:cubicBezTo>
                  <a:cubicBezTo>
                    <a:pt x="5735" y="667"/>
                    <a:pt x="5688" y="670"/>
                    <a:pt x="5635" y="670"/>
                  </a:cubicBezTo>
                  <a:cubicBezTo>
                    <a:pt x="5529" y="670"/>
                    <a:pt x="5401" y="657"/>
                    <a:pt x="5259" y="657"/>
                  </a:cubicBezTo>
                  <a:cubicBezTo>
                    <a:pt x="5335" y="641"/>
                    <a:pt x="5419" y="634"/>
                    <a:pt x="5506" y="634"/>
                  </a:cubicBezTo>
                  <a:close/>
                  <a:moveTo>
                    <a:pt x="17886" y="806"/>
                  </a:moveTo>
                  <a:cubicBezTo>
                    <a:pt x="17892" y="807"/>
                    <a:pt x="17897" y="808"/>
                    <a:pt x="17904" y="809"/>
                  </a:cubicBezTo>
                  <a:cubicBezTo>
                    <a:pt x="17898" y="808"/>
                    <a:pt x="17892" y="807"/>
                    <a:pt x="17886" y="806"/>
                  </a:cubicBezTo>
                  <a:close/>
                  <a:moveTo>
                    <a:pt x="821" y="7465"/>
                  </a:moveTo>
                  <a:cubicBezTo>
                    <a:pt x="821" y="7617"/>
                    <a:pt x="882" y="7921"/>
                    <a:pt x="821" y="8043"/>
                  </a:cubicBezTo>
                  <a:cubicBezTo>
                    <a:pt x="760" y="7860"/>
                    <a:pt x="791" y="7739"/>
                    <a:pt x="821" y="7465"/>
                  </a:cubicBezTo>
                  <a:close/>
                  <a:moveTo>
                    <a:pt x="2402" y="21690"/>
                  </a:moveTo>
                  <a:lnTo>
                    <a:pt x="2402" y="21690"/>
                  </a:lnTo>
                  <a:cubicBezTo>
                    <a:pt x="2348" y="21694"/>
                    <a:pt x="2301" y="21699"/>
                    <a:pt x="2260" y="21703"/>
                  </a:cubicBezTo>
                  <a:lnTo>
                    <a:pt x="2260" y="21703"/>
                  </a:lnTo>
                  <a:lnTo>
                    <a:pt x="2402" y="21690"/>
                  </a:lnTo>
                  <a:close/>
                  <a:moveTo>
                    <a:pt x="30092" y="21782"/>
                  </a:moveTo>
                  <a:lnTo>
                    <a:pt x="30092" y="21782"/>
                  </a:lnTo>
                  <a:cubicBezTo>
                    <a:pt x="30115" y="21786"/>
                    <a:pt x="30152" y="21788"/>
                    <a:pt x="30201" y="21788"/>
                  </a:cubicBezTo>
                  <a:lnTo>
                    <a:pt x="30201" y="21788"/>
                  </a:lnTo>
                  <a:lnTo>
                    <a:pt x="30092" y="21782"/>
                  </a:lnTo>
                  <a:close/>
                  <a:moveTo>
                    <a:pt x="16426" y="22428"/>
                  </a:moveTo>
                  <a:cubicBezTo>
                    <a:pt x="16437" y="22428"/>
                    <a:pt x="16399" y="22435"/>
                    <a:pt x="16353" y="22450"/>
                  </a:cubicBezTo>
                  <a:lnTo>
                    <a:pt x="16201" y="22450"/>
                  </a:lnTo>
                  <a:cubicBezTo>
                    <a:pt x="16353" y="22435"/>
                    <a:pt x="16414" y="22428"/>
                    <a:pt x="16426" y="22428"/>
                  </a:cubicBezTo>
                  <a:close/>
                  <a:moveTo>
                    <a:pt x="24808" y="22475"/>
                  </a:moveTo>
                  <a:lnTo>
                    <a:pt x="24808" y="22475"/>
                  </a:lnTo>
                  <a:cubicBezTo>
                    <a:pt x="24816" y="22477"/>
                    <a:pt x="24824" y="22479"/>
                    <a:pt x="24834" y="22481"/>
                  </a:cubicBezTo>
                  <a:cubicBezTo>
                    <a:pt x="24826" y="22479"/>
                    <a:pt x="24817" y="22477"/>
                    <a:pt x="24808" y="22475"/>
                  </a:cubicBezTo>
                  <a:close/>
                  <a:moveTo>
                    <a:pt x="30813" y="1"/>
                  </a:moveTo>
                  <a:cubicBezTo>
                    <a:pt x="30317" y="1"/>
                    <a:pt x="29745" y="23"/>
                    <a:pt x="29304" y="23"/>
                  </a:cubicBezTo>
                  <a:cubicBezTo>
                    <a:pt x="29193" y="23"/>
                    <a:pt x="29089" y="22"/>
                    <a:pt x="28998" y="18"/>
                  </a:cubicBezTo>
                  <a:lnTo>
                    <a:pt x="28968" y="110"/>
                  </a:lnTo>
                  <a:cubicBezTo>
                    <a:pt x="28825" y="101"/>
                    <a:pt x="28683" y="97"/>
                    <a:pt x="28536" y="97"/>
                  </a:cubicBezTo>
                  <a:cubicBezTo>
                    <a:pt x="28183" y="97"/>
                    <a:pt x="27808" y="118"/>
                    <a:pt x="27357" y="140"/>
                  </a:cubicBezTo>
                  <a:lnTo>
                    <a:pt x="27387" y="201"/>
                  </a:lnTo>
                  <a:cubicBezTo>
                    <a:pt x="27250" y="216"/>
                    <a:pt x="27094" y="222"/>
                    <a:pt x="26924" y="222"/>
                  </a:cubicBezTo>
                  <a:cubicBezTo>
                    <a:pt x="26414" y="222"/>
                    <a:pt x="25776" y="170"/>
                    <a:pt x="25138" y="170"/>
                  </a:cubicBezTo>
                  <a:cubicBezTo>
                    <a:pt x="25168" y="155"/>
                    <a:pt x="25237" y="148"/>
                    <a:pt x="25316" y="148"/>
                  </a:cubicBezTo>
                  <a:cubicBezTo>
                    <a:pt x="25345" y="148"/>
                    <a:pt x="25376" y="149"/>
                    <a:pt x="25407" y="151"/>
                  </a:cubicBezTo>
                  <a:lnTo>
                    <a:pt x="25407" y="151"/>
                  </a:lnTo>
                  <a:cubicBezTo>
                    <a:pt x="25220" y="131"/>
                    <a:pt x="25029" y="123"/>
                    <a:pt x="24838" y="123"/>
                  </a:cubicBezTo>
                  <a:cubicBezTo>
                    <a:pt x="24219" y="123"/>
                    <a:pt x="23587" y="202"/>
                    <a:pt x="23013" y="202"/>
                  </a:cubicBezTo>
                  <a:cubicBezTo>
                    <a:pt x="22822" y="202"/>
                    <a:pt x="22638" y="194"/>
                    <a:pt x="22463" y="170"/>
                  </a:cubicBezTo>
                  <a:cubicBezTo>
                    <a:pt x="22382" y="180"/>
                    <a:pt x="22308" y="184"/>
                    <a:pt x="22239" y="184"/>
                  </a:cubicBezTo>
                  <a:cubicBezTo>
                    <a:pt x="22102" y="184"/>
                    <a:pt x="21987" y="170"/>
                    <a:pt x="21885" y="170"/>
                  </a:cubicBezTo>
                  <a:lnTo>
                    <a:pt x="21855" y="170"/>
                  </a:lnTo>
                  <a:cubicBezTo>
                    <a:pt x="21733" y="140"/>
                    <a:pt x="21642" y="140"/>
                    <a:pt x="21521" y="140"/>
                  </a:cubicBezTo>
                  <a:cubicBezTo>
                    <a:pt x="21612" y="140"/>
                    <a:pt x="21703" y="170"/>
                    <a:pt x="21794" y="170"/>
                  </a:cubicBezTo>
                  <a:cubicBezTo>
                    <a:pt x="21612" y="170"/>
                    <a:pt x="21338" y="170"/>
                    <a:pt x="21065" y="201"/>
                  </a:cubicBezTo>
                  <a:lnTo>
                    <a:pt x="20974" y="110"/>
                  </a:lnTo>
                  <a:lnTo>
                    <a:pt x="20913" y="110"/>
                  </a:lnTo>
                  <a:cubicBezTo>
                    <a:pt x="20863" y="104"/>
                    <a:pt x="20824" y="101"/>
                    <a:pt x="20794" y="101"/>
                  </a:cubicBezTo>
                  <a:cubicBezTo>
                    <a:pt x="20664" y="101"/>
                    <a:pt x="20722" y="151"/>
                    <a:pt x="20822" y="201"/>
                  </a:cubicBezTo>
                  <a:cubicBezTo>
                    <a:pt x="20700" y="231"/>
                    <a:pt x="20578" y="231"/>
                    <a:pt x="20487" y="262"/>
                  </a:cubicBezTo>
                  <a:cubicBezTo>
                    <a:pt x="20416" y="221"/>
                    <a:pt x="20315" y="211"/>
                    <a:pt x="20200" y="211"/>
                  </a:cubicBezTo>
                  <a:cubicBezTo>
                    <a:pt x="20085" y="211"/>
                    <a:pt x="19957" y="221"/>
                    <a:pt x="19832" y="221"/>
                  </a:cubicBezTo>
                  <a:cubicBezTo>
                    <a:pt x="19707" y="221"/>
                    <a:pt x="19585" y="211"/>
                    <a:pt x="19484" y="170"/>
                  </a:cubicBezTo>
                  <a:cubicBezTo>
                    <a:pt x="19316" y="227"/>
                    <a:pt x="18315" y="205"/>
                    <a:pt x="18045" y="321"/>
                  </a:cubicBezTo>
                  <a:lnTo>
                    <a:pt x="18045" y="321"/>
                  </a:lnTo>
                  <a:cubicBezTo>
                    <a:pt x="17897" y="307"/>
                    <a:pt x="17756" y="300"/>
                    <a:pt x="17619" y="300"/>
                  </a:cubicBezTo>
                  <a:cubicBezTo>
                    <a:pt x="17478" y="300"/>
                    <a:pt x="17341" y="307"/>
                    <a:pt x="17204" y="322"/>
                  </a:cubicBezTo>
                  <a:lnTo>
                    <a:pt x="17083" y="231"/>
                  </a:lnTo>
                  <a:lnTo>
                    <a:pt x="16414" y="353"/>
                  </a:lnTo>
                  <a:cubicBezTo>
                    <a:pt x="16019" y="292"/>
                    <a:pt x="15867" y="262"/>
                    <a:pt x="16262" y="201"/>
                  </a:cubicBezTo>
                  <a:lnTo>
                    <a:pt x="16262" y="201"/>
                  </a:lnTo>
                  <a:cubicBezTo>
                    <a:pt x="15320" y="292"/>
                    <a:pt x="15472" y="231"/>
                    <a:pt x="14682" y="353"/>
                  </a:cubicBezTo>
                  <a:lnTo>
                    <a:pt x="14712" y="292"/>
                  </a:lnTo>
                  <a:cubicBezTo>
                    <a:pt x="14493" y="292"/>
                    <a:pt x="14158" y="331"/>
                    <a:pt x="13939" y="331"/>
                  </a:cubicBezTo>
                  <a:cubicBezTo>
                    <a:pt x="13884" y="331"/>
                    <a:pt x="13837" y="328"/>
                    <a:pt x="13800" y="322"/>
                  </a:cubicBezTo>
                  <a:cubicBezTo>
                    <a:pt x="13162" y="201"/>
                    <a:pt x="10609" y="292"/>
                    <a:pt x="8967" y="201"/>
                  </a:cubicBezTo>
                  <a:lnTo>
                    <a:pt x="8967" y="201"/>
                  </a:lnTo>
                  <a:cubicBezTo>
                    <a:pt x="9050" y="250"/>
                    <a:pt x="9032" y="266"/>
                    <a:pt x="8960" y="266"/>
                  </a:cubicBezTo>
                  <a:cubicBezTo>
                    <a:pt x="8829" y="266"/>
                    <a:pt x="8520" y="213"/>
                    <a:pt x="8313" y="213"/>
                  </a:cubicBezTo>
                  <a:cubicBezTo>
                    <a:pt x="8214" y="213"/>
                    <a:pt x="8138" y="226"/>
                    <a:pt x="8116" y="262"/>
                  </a:cubicBezTo>
                  <a:cubicBezTo>
                    <a:pt x="8025" y="201"/>
                    <a:pt x="7812" y="201"/>
                    <a:pt x="8055" y="140"/>
                  </a:cubicBezTo>
                  <a:lnTo>
                    <a:pt x="8055" y="140"/>
                  </a:lnTo>
                  <a:cubicBezTo>
                    <a:pt x="7869" y="154"/>
                    <a:pt x="7704" y="158"/>
                    <a:pt x="7552" y="158"/>
                  </a:cubicBezTo>
                  <a:cubicBezTo>
                    <a:pt x="7281" y="158"/>
                    <a:pt x="7055" y="144"/>
                    <a:pt x="6837" y="144"/>
                  </a:cubicBezTo>
                  <a:cubicBezTo>
                    <a:pt x="6638" y="144"/>
                    <a:pt x="6445" y="156"/>
                    <a:pt x="6232" y="201"/>
                  </a:cubicBezTo>
                  <a:cubicBezTo>
                    <a:pt x="6110" y="170"/>
                    <a:pt x="6414" y="140"/>
                    <a:pt x="6323" y="110"/>
                  </a:cubicBezTo>
                  <a:cubicBezTo>
                    <a:pt x="6232" y="110"/>
                    <a:pt x="6049" y="140"/>
                    <a:pt x="5958" y="140"/>
                  </a:cubicBezTo>
                  <a:cubicBezTo>
                    <a:pt x="5867" y="110"/>
                    <a:pt x="6080" y="79"/>
                    <a:pt x="6201" y="79"/>
                  </a:cubicBezTo>
                  <a:cubicBezTo>
                    <a:pt x="5350" y="79"/>
                    <a:pt x="5259" y="201"/>
                    <a:pt x="5198" y="322"/>
                  </a:cubicBezTo>
                  <a:cubicBezTo>
                    <a:pt x="5036" y="299"/>
                    <a:pt x="4904" y="289"/>
                    <a:pt x="4785" y="289"/>
                  </a:cubicBezTo>
                  <a:cubicBezTo>
                    <a:pt x="4592" y="289"/>
                    <a:pt x="4432" y="315"/>
                    <a:pt x="4226" y="353"/>
                  </a:cubicBezTo>
                  <a:cubicBezTo>
                    <a:pt x="4074" y="322"/>
                    <a:pt x="3830" y="292"/>
                    <a:pt x="4377" y="262"/>
                  </a:cubicBezTo>
                  <a:cubicBezTo>
                    <a:pt x="4204" y="262"/>
                    <a:pt x="3623" y="242"/>
                    <a:pt x="3152" y="242"/>
                  </a:cubicBezTo>
                  <a:cubicBezTo>
                    <a:pt x="2798" y="242"/>
                    <a:pt x="2506" y="253"/>
                    <a:pt x="2493" y="292"/>
                  </a:cubicBezTo>
                  <a:cubicBezTo>
                    <a:pt x="2402" y="292"/>
                    <a:pt x="2067" y="292"/>
                    <a:pt x="2007" y="322"/>
                  </a:cubicBezTo>
                  <a:cubicBezTo>
                    <a:pt x="1642" y="292"/>
                    <a:pt x="1460" y="292"/>
                    <a:pt x="1277" y="292"/>
                  </a:cubicBezTo>
                  <a:lnTo>
                    <a:pt x="426" y="292"/>
                  </a:lnTo>
                  <a:lnTo>
                    <a:pt x="700" y="322"/>
                  </a:lnTo>
                  <a:cubicBezTo>
                    <a:pt x="578" y="353"/>
                    <a:pt x="487" y="383"/>
                    <a:pt x="365" y="383"/>
                  </a:cubicBezTo>
                  <a:cubicBezTo>
                    <a:pt x="365" y="505"/>
                    <a:pt x="335" y="626"/>
                    <a:pt x="335" y="778"/>
                  </a:cubicBezTo>
                  <a:cubicBezTo>
                    <a:pt x="335" y="869"/>
                    <a:pt x="335" y="961"/>
                    <a:pt x="335" y="1052"/>
                  </a:cubicBezTo>
                  <a:cubicBezTo>
                    <a:pt x="335" y="1133"/>
                    <a:pt x="335" y="1189"/>
                    <a:pt x="335" y="1265"/>
                  </a:cubicBezTo>
                  <a:lnTo>
                    <a:pt x="335" y="1265"/>
                  </a:lnTo>
                  <a:cubicBezTo>
                    <a:pt x="244" y="2511"/>
                    <a:pt x="365" y="1812"/>
                    <a:pt x="274" y="3028"/>
                  </a:cubicBezTo>
                  <a:lnTo>
                    <a:pt x="335" y="2936"/>
                  </a:lnTo>
                  <a:lnTo>
                    <a:pt x="335" y="2936"/>
                  </a:lnTo>
                  <a:cubicBezTo>
                    <a:pt x="487" y="3058"/>
                    <a:pt x="244" y="4031"/>
                    <a:pt x="304" y="4730"/>
                  </a:cubicBezTo>
                  <a:lnTo>
                    <a:pt x="335" y="4487"/>
                  </a:lnTo>
                  <a:lnTo>
                    <a:pt x="335" y="4487"/>
                  </a:lnTo>
                  <a:cubicBezTo>
                    <a:pt x="396" y="4851"/>
                    <a:pt x="122" y="5550"/>
                    <a:pt x="122" y="5915"/>
                  </a:cubicBezTo>
                  <a:cubicBezTo>
                    <a:pt x="117" y="5930"/>
                    <a:pt x="113" y="5937"/>
                    <a:pt x="109" y="5937"/>
                  </a:cubicBezTo>
                  <a:cubicBezTo>
                    <a:pt x="92" y="5937"/>
                    <a:pt x="92" y="5773"/>
                    <a:pt x="92" y="5672"/>
                  </a:cubicBezTo>
                  <a:lnTo>
                    <a:pt x="92" y="5672"/>
                  </a:lnTo>
                  <a:cubicBezTo>
                    <a:pt x="1" y="6675"/>
                    <a:pt x="183" y="5824"/>
                    <a:pt x="213" y="6553"/>
                  </a:cubicBezTo>
                  <a:cubicBezTo>
                    <a:pt x="199" y="6588"/>
                    <a:pt x="184" y="6597"/>
                    <a:pt x="169" y="6597"/>
                  </a:cubicBezTo>
                  <a:cubicBezTo>
                    <a:pt x="150" y="6597"/>
                    <a:pt x="131" y="6584"/>
                    <a:pt x="114" y="6584"/>
                  </a:cubicBezTo>
                  <a:cubicBezTo>
                    <a:pt x="84" y="6584"/>
                    <a:pt x="61" y="6629"/>
                    <a:pt x="61" y="6888"/>
                  </a:cubicBezTo>
                  <a:cubicBezTo>
                    <a:pt x="31" y="7131"/>
                    <a:pt x="213" y="8347"/>
                    <a:pt x="122" y="9046"/>
                  </a:cubicBezTo>
                  <a:cubicBezTo>
                    <a:pt x="156" y="8961"/>
                    <a:pt x="181" y="8876"/>
                    <a:pt x="201" y="8876"/>
                  </a:cubicBezTo>
                  <a:cubicBezTo>
                    <a:pt x="217" y="8876"/>
                    <a:pt x="230" y="8929"/>
                    <a:pt x="244" y="9076"/>
                  </a:cubicBezTo>
                  <a:cubicBezTo>
                    <a:pt x="244" y="9623"/>
                    <a:pt x="92" y="10535"/>
                    <a:pt x="213" y="11022"/>
                  </a:cubicBezTo>
                  <a:cubicBezTo>
                    <a:pt x="213" y="11082"/>
                    <a:pt x="183" y="11113"/>
                    <a:pt x="183" y="11113"/>
                  </a:cubicBezTo>
                  <a:cubicBezTo>
                    <a:pt x="213" y="11538"/>
                    <a:pt x="244" y="12450"/>
                    <a:pt x="304" y="12693"/>
                  </a:cubicBezTo>
                  <a:cubicBezTo>
                    <a:pt x="63" y="13056"/>
                    <a:pt x="421" y="15216"/>
                    <a:pt x="188" y="15216"/>
                  </a:cubicBezTo>
                  <a:cubicBezTo>
                    <a:pt x="186" y="15216"/>
                    <a:pt x="185" y="15216"/>
                    <a:pt x="183" y="15216"/>
                  </a:cubicBezTo>
                  <a:lnTo>
                    <a:pt x="183" y="15216"/>
                  </a:lnTo>
                  <a:lnTo>
                    <a:pt x="213" y="16493"/>
                  </a:lnTo>
                  <a:lnTo>
                    <a:pt x="213" y="16493"/>
                  </a:lnTo>
                  <a:lnTo>
                    <a:pt x="183" y="16462"/>
                  </a:lnTo>
                  <a:lnTo>
                    <a:pt x="183" y="16462"/>
                  </a:lnTo>
                  <a:cubicBezTo>
                    <a:pt x="152" y="17253"/>
                    <a:pt x="213" y="17526"/>
                    <a:pt x="274" y="17830"/>
                  </a:cubicBezTo>
                  <a:cubicBezTo>
                    <a:pt x="274" y="17899"/>
                    <a:pt x="270" y="17920"/>
                    <a:pt x="263" y="17920"/>
                  </a:cubicBezTo>
                  <a:cubicBezTo>
                    <a:pt x="251" y="17920"/>
                    <a:pt x="232" y="17861"/>
                    <a:pt x="213" y="17861"/>
                  </a:cubicBezTo>
                  <a:cubicBezTo>
                    <a:pt x="183" y="19046"/>
                    <a:pt x="183" y="19137"/>
                    <a:pt x="304" y="20140"/>
                  </a:cubicBezTo>
                  <a:lnTo>
                    <a:pt x="244" y="20231"/>
                  </a:lnTo>
                  <a:cubicBezTo>
                    <a:pt x="244" y="20323"/>
                    <a:pt x="244" y="20596"/>
                    <a:pt x="213" y="20931"/>
                  </a:cubicBezTo>
                  <a:cubicBezTo>
                    <a:pt x="213" y="21113"/>
                    <a:pt x="213" y="21295"/>
                    <a:pt x="183" y="21508"/>
                  </a:cubicBezTo>
                  <a:cubicBezTo>
                    <a:pt x="183" y="21812"/>
                    <a:pt x="183" y="22146"/>
                    <a:pt x="183" y="22481"/>
                  </a:cubicBezTo>
                  <a:cubicBezTo>
                    <a:pt x="426" y="22481"/>
                    <a:pt x="639" y="22450"/>
                    <a:pt x="882" y="22450"/>
                  </a:cubicBezTo>
                  <a:lnTo>
                    <a:pt x="1399" y="22450"/>
                  </a:lnTo>
                  <a:cubicBezTo>
                    <a:pt x="1399" y="22450"/>
                    <a:pt x="1368" y="22450"/>
                    <a:pt x="1277" y="22481"/>
                  </a:cubicBezTo>
                  <a:cubicBezTo>
                    <a:pt x="1459" y="22468"/>
                    <a:pt x="1651" y="22463"/>
                    <a:pt x="1847" y="22463"/>
                  </a:cubicBezTo>
                  <a:cubicBezTo>
                    <a:pt x="2598" y="22463"/>
                    <a:pt x="3417" y="22537"/>
                    <a:pt x="4031" y="22537"/>
                  </a:cubicBezTo>
                  <a:cubicBezTo>
                    <a:pt x="4406" y="22537"/>
                    <a:pt x="4705" y="22509"/>
                    <a:pt x="4864" y="22420"/>
                  </a:cubicBezTo>
                  <a:lnTo>
                    <a:pt x="5715" y="22329"/>
                  </a:lnTo>
                  <a:cubicBezTo>
                    <a:pt x="4590" y="22329"/>
                    <a:pt x="5867" y="22238"/>
                    <a:pt x="5411" y="22177"/>
                  </a:cubicBezTo>
                  <a:cubicBezTo>
                    <a:pt x="5867" y="22177"/>
                    <a:pt x="6536" y="22268"/>
                    <a:pt x="6019" y="22268"/>
                  </a:cubicBezTo>
                  <a:lnTo>
                    <a:pt x="5928" y="22268"/>
                  </a:lnTo>
                  <a:cubicBezTo>
                    <a:pt x="5745" y="22390"/>
                    <a:pt x="7295" y="22298"/>
                    <a:pt x="7265" y="22420"/>
                  </a:cubicBezTo>
                  <a:cubicBezTo>
                    <a:pt x="7578" y="22416"/>
                    <a:pt x="7889" y="22414"/>
                    <a:pt x="8199" y="22414"/>
                  </a:cubicBezTo>
                  <a:cubicBezTo>
                    <a:pt x="10060" y="22414"/>
                    <a:pt x="11872" y="22481"/>
                    <a:pt x="13618" y="22481"/>
                  </a:cubicBezTo>
                  <a:lnTo>
                    <a:pt x="13375" y="22390"/>
                  </a:lnTo>
                  <a:lnTo>
                    <a:pt x="14104" y="22390"/>
                  </a:lnTo>
                  <a:cubicBezTo>
                    <a:pt x="14252" y="22414"/>
                    <a:pt x="14320" y="22459"/>
                    <a:pt x="14067" y="22459"/>
                  </a:cubicBezTo>
                  <a:cubicBezTo>
                    <a:pt x="14007" y="22459"/>
                    <a:pt x="13929" y="22456"/>
                    <a:pt x="13831" y="22450"/>
                  </a:cubicBezTo>
                  <a:lnTo>
                    <a:pt x="13831" y="22450"/>
                  </a:lnTo>
                  <a:cubicBezTo>
                    <a:pt x="13903" y="22474"/>
                    <a:pt x="13996" y="22484"/>
                    <a:pt x="14095" y="22484"/>
                  </a:cubicBezTo>
                  <a:cubicBezTo>
                    <a:pt x="14371" y="22484"/>
                    <a:pt x="14690" y="22412"/>
                    <a:pt x="14712" y="22390"/>
                  </a:cubicBezTo>
                  <a:lnTo>
                    <a:pt x="14712" y="22390"/>
                  </a:lnTo>
                  <a:cubicBezTo>
                    <a:pt x="15685" y="22420"/>
                    <a:pt x="14317" y="22511"/>
                    <a:pt x="14621" y="22511"/>
                  </a:cubicBezTo>
                  <a:lnTo>
                    <a:pt x="14925" y="22511"/>
                  </a:lnTo>
                  <a:cubicBezTo>
                    <a:pt x="15259" y="22450"/>
                    <a:pt x="15290" y="22420"/>
                    <a:pt x="15897" y="22420"/>
                  </a:cubicBezTo>
                  <a:cubicBezTo>
                    <a:pt x="16293" y="22420"/>
                    <a:pt x="16110" y="22481"/>
                    <a:pt x="16262" y="22481"/>
                  </a:cubicBezTo>
                  <a:lnTo>
                    <a:pt x="16505" y="22481"/>
                  </a:lnTo>
                  <a:lnTo>
                    <a:pt x="17387" y="22511"/>
                  </a:lnTo>
                  <a:lnTo>
                    <a:pt x="17022" y="22420"/>
                  </a:lnTo>
                  <a:cubicBezTo>
                    <a:pt x="17400" y="22362"/>
                    <a:pt x="17832" y="22415"/>
                    <a:pt x="17500" y="22340"/>
                  </a:cubicBezTo>
                  <a:lnTo>
                    <a:pt x="17500" y="22340"/>
                  </a:lnTo>
                  <a:cubicBezTo>
                    <a:pt x="17794" y="22397"/>
                    <a:pt x="18427" y="22409"/>
                    <a:pt x="19089" y="22409"/>
                  </a:cubicBezTo>
                  <a:cubicBezTo>
                    <a:pt x="19616" y="22409"/>
                    <a:pt x="20162" y="22401"/>
                    <a:pt x="20572" y="22401"/>
                  </a:cubicBezTo>
                  <a:cubicBezTo>
                    <a:pt x="20868" y="22401"/>
                    <a:pt x="21093" y="22406"/>
                    <a:pt x="21186" y="22420"/>
                  </a:cubicBezTo>
                  <a:cubicBezTo>
                    <a:pt x="21733" y="22359"/>
                    <a:pt x="22281" y="22359"/>
                    <a:pt x="22980" y="22359"/>
                  </a:cubicBezTo>
                  <a:cubicBezTo>
                    <a:pt x="22823" y="22333"/>
                    <a:pt x="22733" y="22262"/>
                    <a:pt x="23079" y="22262"/>
                  </a:cubicBezTo>
                  <a:cubicBezTo>
                    <a:pt x="23135" y="22262"/>
                    <a:pt x="23203" y="22264"/>
                    <a:pt x="23284" y="22268"/>
                  </a:cubicBezTo>
                  <a:cubicBezTo>
                    <a:pt x="23074" y="22447"/>
                    <a:pt x="24305" y="22362"/>
                    <a:pt x="24808" y="22475"/>
                  </a:cubicBezTo>
                  <a:lnTo>
                    <a:pt x="24808" y="22475"/>
                  </a:lnTo>
                  <a:cubicBezTo>
                    <a:pt x="24503" y="22394"/>
                    <a:pt x="26490" y="22477"/>
                    <a:pt x="25837" y="22329"/>
                  </a:cubicBezTo>
                  <a:lnTo>
                    <a:pt x="25837" y="22329"/>
                  </a:lnTo>
                  <a:cubicBezTo>
                    <a:pt x="26323" y="22359"/>
                    <a:pt x="25867" y="22420"/>
                    <a:pt x="26232" y="22450"/>
                  </a:cubicBezTo>
                  <a:cubicBezTo>
                    <a:pt x="26469" y="22438"/>
                    <a:pt x="26718" y="22433"/>
                    <a:pt x="26976" y="22433"/>
                  </a:cubicBezTo>
                  <a:cubicBezTo>
                    <a:pt x="27830" y="22433"/>
                    <a:pt x="28785" y="22486"/>
                    <a:pt x="29754" y="22486"/>
                  </a:cubicBezTo>
                  <a:cubicBezTo>
                    <a:pt x="29917" y="22486"/>
                    <a:pt x="30081" y="22484"/>
                    <a:pt x="30244" y="22481"/>
                  </a:cubicBezTo>
                  <a:cubicBezTo>
                    <a:pt x="30275" y="22450"/>
                    <a:pt x="30031" y="22420"/>
                    <a:pt x="30335" y="22359"/>
                  </a:cubicBezTo>
                  <a:lnTo>
                    <a:pt x="31095" y="22511"/>
                  </a:lnTo>
                  <a:cubicBezTo>
                    <a:pt x="31297" y="22489"/>
                    <a:pt x="31350" y="22417"/>
                    <a:pt x="31570" y="22417"/>
                  </a:cubicBezTo>
                  <a:cubicBezTo>
                    <a:pt x="31649" y="22417"/>
                    <a:pt x="31749" y="22426"/>
                    <a:pt x="31886" y="22450"/>
                  </a:cubicBezTo>
                  <a:cubicBezTo>
                    <a:pt x="31794" y="22420"/>
                    <a:pt x="31703" y="22390"/>
                    <a:pt x="31886" y="22390"/>
                  </a:cubicBezTo>
                  <a:cubicBezTo>
                    <a:pt x="32526" y="22417"/>
                    <a:pt x="33173" y="22426"/>
                    <a:pt x="33823" y="22426"/>
                  </a:cubicBezTo>
                  <a:cubicBezTo>
                    <a:pt x="34983" y="22426"/>
                    <a:pt x="36155" y="22398"/>
                    <a:pt x="37325" y="22398"/>
                  </a:cubicBezTo>
                  <a:cubicBezTo>
                    <a:pt x="38395" y="22398"/>
                    <a:pt x="39463" y="22421"/>
                    <a:pt x="40518" y="22511"/>
                  </a:cubicBezTo>
                  <a:cubicBezTo>
                    <a:pt x="40123" y="22450"/>
                    <a:pt x="40396" y="22450"/>
                    <a:pt x="40700" y="22450"/>
                  </a:cubicBezTo>
                  <a:cubicBezTo>
                    <a:pt x="40488" y="22450"/>
                    <a:pt x="40700" y="22390"/>
                    <a:pt x="40640" y="22359"/>
                  </a:cubicBezTo>
                  <a:lnTo>
                    <a:pt x="40640" y="22359"/>
                  </a:lnTo>
                  <a:lnTo>
                    <a:pt x="41855" y="22450"/>
                  </a:lnTo>
                  <a:cubicBezTo>
                    <a:pt x="41962" y="22405"/>
                    <a:pt x="42281" y="22405"/>
                    <a:pt x="42589" y="22405"/>
                  </a:cubicBezTo>
                  <a:cubicBezTo>
                    <a:pt x="42896" y="22405"/>
                    <a:pt x="43193" y="22405"/>
                    <a:pt x="43254" y="22359"/>
                  </a:cubicBezTo>
                  <a:lnTo>
                    <a:pt x="42889" y="22359"/>
                  </a:lnTo>
                  <a:cubicBezTo>
                    <a:pt x="43406" y="22268"/>
                    <a:pt x="42190" y="22116"/>
                    <a:pt x="42251" y="21964"/>
                  </a:cubicBezTo>
                  <a:lnTo>
                    <a:pt x="42251" y="21964"/>
                  </a:lnTo>
                  <a:cubicBezTo>
                    <a:pt x="42137" y="21994"/>
                    <a:pt x="42012" y="22005"/>
                    <a:pt x="41875" y="22005"/>
                  </a:cubicBezTo>
                  <a:cubicBezTo>
                    <a:pt x="41472" y="22005"/>
                    <a:pt x="40978" y="21908"/>
                    <a:pt x="40450" y="21908"/>
                  </a:cubicBezTo>
                  <a:cubicBezTo>
                    <a:pt x="40243" y="21908"/>
                    <a:pt x="40032" y="21923"/>
                    <a:pt x="39819" y="21964"/>
                  </a:cubicBezTo>
                  <a:cubicBezTo>
                    <a:pt x="39637" y="21934"/>
                    <a:pt x="40001" y="21934"/>
                    <a:pt x="39910" y="21873"/>
                  </a:cubicBezTo>
                  <a:lnTo>
                    <a:pt x="39910" y="21873"/>
                  </a:lnTo>
                  <a:cubicBezTo>
                    <a:pt x="39732" y="21917"/>
                    <a:pt x="39538" y="21946"/>
                    <a:pt x="39232" y="21946"/>
                  </a:cubicBezTo>
                  <a:cubicBezTo>
                    <a:pt x="39120" y="21946"/>
                    <a:pt x="38993" y="21942"/>
                    <a:pt x="38846" y="21934"/>
                  </a:cubicBezTo>
                  <a:lnTo>
                    <a:pt x="38907" y="21903"/>
                  </a:lnTo>
                  <a:lnTo>
                    <a:pt x="38907" y="21903"/>
                  </a:lnTo>
                  <a:cubicBezTo>
                    <a:pt x="38623" y="21909"/>
                    <a:pt x="38370" y="21911"/>
                    <a:pt x="38137" y="21911"/>
                  </a:cubicBezTo>
                  <a:cubicBezTo>
                    <a:pt x="37147" y="21911"/>
                    <a:pt x="36490" y="21867"/>
                    <a:pt x="35138" y="21842"/>
                  </a:cubicBezTo>
                  <a:lnTo>
                    <a:pt x="35138" y="21842"/>
                  </a:lnTo>
                  <a:lnTo>
                    <a:pt x="35260" y="21903"/>
                  </a:lnTo>
                  <a:cubicBezTo>
                    <a:pt x="34895" y="21903"/>
                    <a:pt x="34834" y="21873"/>
                    <a:pt x="34652" y="21842"/>
                  </a:cubicBezTo>
                  <a:lnTo>
                    <a:pt x="34652" y="21842"/>
                  </a:lnTo>
                  <a:cubicBezTo>
                    <a:pt x="34256" y="21964"/>
                    <a:pt x="35655" y="21873"/>
                    <a:pt x="35290" y="21964"/>
                  </a:cubicBezTo>
                  <a:cubicBezTo>
                    <a:pt x="34804" y="21842"/>
                    <a:pt x="32767" y="21964"/>
                    <a:pt x="32463" y="21812"/>
                  </a:cubicBezTo>
                  <a:cubicBezTo>
                    <a:pt x="31886" y="21812"/>
                    <a:pt x="32615" y="21903"/>
                    <a:pt x="32068" y="21903"/>
                  </a:cubicBezTo>
                  <a:lnTo>
                    <a:pt x="31916" y="21842"/>
                  </a:lnTo>
                  <a:lnTo>
                    <a:pt x="31764" y="21903"/>
                  </a:lnTo>
                  <a:cubicBezTo>
                    <a:pt x="31430" y="21903"/>
                    <a:pt x="31247" y="21842"/>
                    <a:pt x="31217" y="21812"/>
                  </a:cubicBezTo>
                  <a:cubicBezTo>
                    <a:pt x="31308" y="21812"/>
                    <a:pt x="31460" y="21782"/>
                    <a:pt x="31551" y="21782"/>
                  </a:cubicBezTo>
                  <a:cubicBezTo>
                    <a:pt x="31432" y="21766"/>
                    <a:pt x="31286" y="21760"/>
                    <a:pt x="31132" y="21760"/>
                  </a:cubicBezTo>
                  <a:cubicBezTo>
                    <a:pt x="30786" y="21760"/>
                    <a:pt x="30403" y="21788"/>
                    <a:pt x="30205" y="21788"/>
                  </a:cubicBezTo>
                  <a:cubicBezTo>
                    <a:pt x="30203" y="21788"/>
                    <a:pt x="30202" y="21788"/>
                    <a:pt x="30201" y="21788"/>
                  </a:cubicBezTo>
                  <a:lnTo>
                    <a:pt x="30201" y="21788"/>
                  </a:lnTo>
                  <a:lnTo>
                    <a:pt x="30609" y="21812"/>
                  </a:lnTo>
                  <a:cubicBezTo>
                    <a:pt x="29120" y="21873"/>
                    <a:pt x="27296" y="21812"/>
                    <a:pt x="25837" y="21903"/>
                  </a:cubicBezTo>
                  <a:lnTo>
                    <a:pt x="25928" y="21934"/>
                  </a:lnTo>
                  <a:cubicBezTo>
                    <a:pt x="25703" y="21946"/>
                    <a:pt x="25534" y="21951"/>
                    <a:pt x="25396" y="21951"/>
                  </a:cubicBezTo>
                  <a:cubicBezTo>
                    <a:pt x="24938" y="21951"/>
                    <a:pt x="24825" y="21898"/>
                    <a:pt x="24196" y="21898"/>
                  </a:cubicBezTo>
                  <a:cubicBezTo>
                    <a:pt x="24090" y="21898"/>
                    <a:pt x="23970" y="21900"/>
                    <a:pt x="23831" y="21903"/>
                  </a:cubicBezTo>
                  <a:lnTo>
                    <a:pt x="23892" y="21903"/>
                  </a:lnTo>
                  <a:cubicBezTo>
                    <a:pt x="23648" y="21934"/>
                    <a:pt x="23314" y="21964"/>
                    <a:pt x="22980" y="21964"/>
                  </a:cubicBezTo>
                  <a:cubicBezTo>
                    <a:pt x="23284" y="21903"/>
                    <a:pt x="22402" y="21873"/>
                    <a:pt x="22797" y="21842"/>
                  </a:cubicBezTo>
                  <a:lnTo>
                    <a:pt x="22797" y="21842"/>
                  </a:lnTo>
                  <a:cubicBezTo>
                    <a:pt x="21612" y="21903"/>
                    <a:pt x="22220" y="21873"/>
                    <a:pt x="21429" y="22025"/>
                  </a:cubicBezTo>
                  <a:lnTo>
                    <a:pt x="21247" y="21964"/>
                  </a:lnTo>
                  <a:cubicBezTo>
                    <a:pt x="20974" y="21994"/>
                    <a:pt x="20943" y="22025"/>
                    <a:pt x="20335" y="22055"/>
                  </a:cubicBezTo>
                  <a:cubicBezTo>
                    <a:pt x="20852" y="21994"/>
                    <a:pt x="19940" y="21964"/>
                    <a:pt x="20518" y="21903"/>
                  </a:cubicBezTo>
                  <a:cubicBezTo>
                    <a:pt x="20239" y="21877"/>
                    <a:pt x="19992" y="21867"/>
                    <a:pt x="19770" y="21867"/>
                  </a:cubicBezTo>
                  <a:cubicBezTo>
                    <a:pt x="19276" y="21867"/>
                    <a:pt x="18905" y="21913"/>
                    <a:pt x="18581" y="21913"/>
                  </a:cubicBezTo>
                  <a:cubicBezTo>
                    <a:pt x="18384" y="21913"/>
                    <a:pt x="18205" y="21896"/>
                    <a:pt x="18025" y="21842"/>
                  </a:cubicBezTo>
                  <a:lnTo>
                    <a:pt x="18025" y="21842"/>
                  </a:lnTo>
                  <a:cubicBezTo>
                    <a:pt x="17448" y="21994"/>
                    <a:pt x="19150" y="21934"/>
                    <a:pt x="18815" y="21964"/>
                  </a:cubicBezTo>
                  <a:cubicBezTo>
                    <a:pt x="19039" y="22014"/>
                    <a:pt x="18573" y="22063"/>
                    <a:pt x="18180" y="22063"/>
                  </a:cubicBezTo>
                  <a:cubicBezTo>
                    <a:pt x="18091" y="22063"/>
                    <a:pt x="18006" y="22061"/>
                    <a:pt x="17934" y="22055"/>
                  </a:cubicBezTo>
                  <a:cubicBezTo>
                    <a:pt x="17508" y="22055"/>
                    <a:pt x="17235" y="21873"/>
                    <a:pt x="16201" y="21873"/>
                  </a:cubicBezTo>
                  <a:cubicBezTo>
                    <a:pt x="16266" y="21873"/>
                    <a:pt x="16296" y="21864"/>
                    <a:pt x="16324" y="21861"/>
                  </a:cubicBezTo>
                  <a:lnTo>
                    <a:pt x="16324" y="21861"/>
                  </a:lnTo>
                  <a:cubicBezTo>
                    <a:pt x="16354" y="21864"/>
                    <a:pt x="16384" y="21868"/>
                    <a:pt x="16414" y="21873"/>
                  </a:cubicBezTo>
                  <a:cubicBezTo>
                    <a:pt x="16384" y="21863"/>
                    <a:pt x="16364" y="21859"/>
                    <a:pt x="16346" y="21859"/>
                  </a:cubicBezTo>
                  <a:cubicBezTo>
                    <a:pt x="16338" y="21859"/>
                    <a:pt x="16331" y="21860"/>
                    <a:pt x="16324" y="21861"/>
                  </a:cubicBezTo>
                  <a:lnTo>
                    <a:pt x="16324" y="21861"/>
                  </a:lnTo>
                  <a:cubicBezTo>
                    <a:pt x="16253" y="21853"/>
                    <a:pt x="16182" y="21851"/>
                    <a:pt x="16109" y="21851"/>
                  </a:cubicBezTo>
                  <a:cubicBezTo>
                    <a:pt x="15942" y="21851"/>
                    <a:pt x="15768" y="21864"/>
                    <a:pt x="15576" y="21864"/>
                  </a:cubicBezTo>
                  <a:cubicBezTo>
                    <a:pt x="15458" y="21864"/>
                    <a:pt x="15333" y="21859"/>
                    <a:pt x="15198" y="21842"/>
                  </a:cubicBezTo>
                  <a:cubicBezTo>
                    <a:pt x="14955" y="21934"/>
                    <a:pt x="14590" y="21842"/>
                    <a:pt x="14530" y="21964"/>
                  </a:cubicBezTo>
                  <a:lnTo>
                    <a:pt x="15472" y="21934"/>
                  </a:lnTo>
                  <a:lnTo>
                    <a:pt x="15472" y="21934"/>
                  </a:lnTo>
                  <a:cubicBezTo>
                    <a:pt x="15048" y="21957"/>
                    <a:pt x="14661" y="22054"/>
                    <a:pt x="14099" y="22054"/>
                  </a:cubicBezTo>
                  <a:cubicBezTo>
                    <a:pt x="13935" y="22054"/>
                    <a:pt x="13756" y="22045"/>
                    <a:pt x="13557" y="22025"/>
                  </a:cubicBezTo>
                  <a:cubicBezTo>
                    <a:pt x="13618" y="22025"/>
                    <a:pt x="13891" y="21994"/>
                    <a:pt x="14074" y="21964"/>
                  </a:cubicBezTo>
                  <a:cubicBezTo>
                    <a:pt x="14016" y="21958"/>
                    <a:pt x="13959" y="21955"/>
                    <a:pt x="13904" y="21955"/>
                  </a:cubicBezTo>
                  <a:cubicBezTo>
                    <a:pt x="13753" y="21955"/>
                    <a:pt x="13609" y="21973"/>
                    <a:pt x="13468" y="21973"/>
                  </a:cubicBezTo>
                  <a:cubicBezTo>
                    <a:pt x="13417" y="21973"/>
                    <a:pt x="13365" y="21970"/>
                    <a:pt x="13314" y="21964"/>
                  </a:cubicBezTo>
                  <a:cubicBezTo>
                    <a:pt x="13375" y="21842"/>
                    <a:pt x="14438" y="21934"/>
                    <a:pt x="15016" y="21842"/>
                  </a:cubicBezTo>
                  <a:cubicBezTo>
                    <a:pt x="14966" y="21831"/>
                    <a:pt x="14897" y="21827"/>
                    <a:pt x="14820" y="21827"/>
                  </a:cubicBezTo>
                  <a:cubicBezTo>
                    <a:pt x="14629" y="21827"/>
                    <a:pt x="14389" y="21852"/>
                    <a:pt x="14257" y="21852"/>
                  </a:cubicBezTo>
                  <a:cubicBezTo>
                    <a:pt x="14153" y="21852"/>
                    <a:pt x="14116" y="21836"/>
                    <a:pt x="14226" y="21782"/>
                  </a:cubicBezTo>
                  <a:lnTo>
                    <a:pt x="14226" y="21782"/>
                  </a:lnTo>
                  <a:cubicBezTo>
                    <a:pt x="14061" y="21852"/>
                    <a:pt x="13873" y="21868"/>
                    <a:pt x="13664" y="21868"/>
                  </a:cubicBezTo>
                  <a:cubicBezTo>
                    <a:pt x="13494" y="21868"/>
                    <a:pt x="13310" y="21858"/>
                    <a:pt x="13114" y="21858"/>
                  </a:cubicBezTo>
                  <a:cubicBezTo>
                    <a:pt x="12928" y="21858"/>
                    <a:pt x="12731" y="21867"/>
                    <a:pt x="12524" y="21903"/>
                  </a:cubicBezTo>
                  <a:lnTo>
                    <a:pt x="12554" y="21812"/>
                  </a:lnTo>
                  <a:lnTo>
                    <a:pt x="12554" y="21812"/>
                  </a:lnTo>
                  <a:cubicBezTo>
                    <a:pt x="12463" y="21842"/>
                    <a:pt x="12220" y="21873"/>
                    <a:pt x="12037" y="21873"/>
                  </a:cubicBezTo>
                  <a:lnTo>
                    <a:pt x="12402" y="21782"/>
                  </a:lnTo>
                  <a:lnTo>
                    <a:pt x="12402" y="21782"/>
                  </a:lnTo>
                  <a:cubicBezTo>
                    <a:pt x="12302" y="21792"/>
                    <a:pt x="12204" y="21796"/>
                    <a:pt x="12108" y="21796"/>
                  </a:cubicBezTo>
                  <a:cubicBezTo>
                    <a:pt x="11742" y="21796"/>
                    <a:pt x="11395" y="21737"/>
                    <a:pt x="11042" y="21737"/>
                  </a:cubicBezTo>
                  <a:cubicBezTo>
                    <a:pt x="10949" y="21737"/>
                    <a:pt x="10855" y="21741"/>
                    <a:pt x="10761" y="21751"/>
                  </a:cubicBezTo>
                  <a:cubicBezTo>
                    <a:pt x="11885" y="21751"/>
                    <a:pt x="11034" y="21842"/>
                    <a:pt x="11490" y="21873"/>
                  </a:cubicBezTo>
                  <a:cubicBezTo>
                    <a:pt x="11260" y="21893"/>
                    <a:pt x="11085" y="21902"/>
                    <a:pt x="10946" y="21902"/>
                  </a:cubicBezTo>
                  <a:cubicBezTo>
                    <a:pt x="10296" y="21902"/>
                    <a:pt x="10421" y="21719"/>
                    <a:pt x="9359" y="21719"/>
                  </a:cubicBezTo>
                  <a:cubicBezTo>
                    <a:pt x="9294" y="21719"/>
                    <a:pt x="9224" y="21719"/>
                    <a:pt x="9150" y="21721"/>
                  </a:cubicBezTo>
                  <a:cubicBezTo>
                    <a:pt x="9362" y="21721"/>
                    <a:pt x="9940" y="21782"/>
                    <a:pt x="9606" y="21812"/>
                  </a:cubicBezTo>
                  <a:cubicBezTo>
                    <a:pt x="9302" y="21782"/>
                    <a:pt x="8906" y="21782"/>
                    <a:pt x="8724" y="21721"/>
                  </a:cubicBezTo>
                  <a:lnTo>
                    <a:pt x="8724" y="21721"/>
                  </a:lnTo>
                  <a:cubicBezTo>
                    <a:pt x="7721" y="21751"/>
                    <a:pt x="8906" y="21812"/>
                    <a:pt x="8451" y="21842"/>
                  </a:cubicBezTo>
                  <a:cubicBezTo>
                    <a:pt x="8362" y="21818"/>
                    <a:pt x="8287" y="21809"/>
                    <a:pt x="8215" y="21809"/>
                  </a:cubicBezTo>
                  <a:cubicBezTo>
                    <a:pt x="8015" y="21809"/>
                    <a:pt x="7844" y="21881"/>
                    <a:pt x="7508" y="21903"/>
                  </a:cubicBezTo>
                  <a:lnTo>
                    <a:pt x="7508" y="21842"/>
                  </a:lnTo>
                  <a:cubicBezTo>
                    <a:pt x="7357" y="21835"/>
                    <a:pt x="7239" y="21831"/>
                    <a:pt x="7146" y="21831"/>
                  </a:cubicBezTo>
                  <a:cubicBezTo>
                    <a:pt x="6602" y="21831"/>
                    <a:pt x="6912" y="21945"/>
                    <a:pt x="6452" y="21945"/>
                  </a:cubicBezTo>
                  <a:cubicBezTo>
                    <a:pt x="6373" y="21945"/>
                    <a:pt x="6272" y="21941"/>
                    <a:pt x="6140" y="21934"/>
                  </a:cubicBezTo>
                  <a:lnTo>
                    <a:pt x="6566" y="21842"/>
                  </a:lnTo>
                  <a:lnTo>
                    <a:pt x="6566" y="21842"/>
                  </a:lnTo>
                  <a:lnTo>
                    <a:pt x="6019" y="21873"/>
                  </a:lnTo>
                  <a:lnTo>
                    <a:pt x="6140" y="21782"/>
                  </a:lnTo>
                  <a:lnTo>
                    <a:pt x="6140" y="21782"/>
                  </a:lnTo>
                  <a:cubicBezTo>
                    <a:pt x="5836" y="21812"/>
                    <a:pt x="5639" y="21820"/>
                    <a:pt x="5445" y="21820"/>
                  </a:cubicBezTo>
                  <a:cubicBezTo>
                    <a:pt x="5251" y="21820"/>
                    <a:pt x="5061" y="21812"/>
                    <a:pt x="4773" y="21812"/>
                  </a:cubicBezTo>
                  <a:cubicBezTo>
                    <a:pt x="4894" y="21842"/>
                    <a:pt x="4681" y="21934"/>
                    <a:pt x="4165" y="21934"/>
                  </a:cubicBezTo>
                  <a:cubicBezTo>
                    <a:pt x="3800" y="21903"/>
                    <a:pt x="4377" y="21873"/>
                    <a:pt x="3618" y="21873"/>
                  </a:cubicBezTo>
                  <a:cubicBezTo>
                    <a:pt x="3743" y="21852"/>
                    <a:pt x="3869" y="21816"/>
                    <a:pt x="4035" y="21816"/>
                  </a:cubicBezTo>
                  <a:cubicBezTo>
                    <a:pt x="4109" y="21816"/>
                    <a:pt x="4192" y="21824"/>
                    <a:pt x="4286" y="21842"/>
                  </a:cubicBezTo>
                  <a:cubicBezTo>
                    <a:pt x="4317" y="21812"/>
                    <a:pt x="4469" y="21782"/>
                    <a:pt x="4499" y="21782"/>
                  </a:cubicBezTo>
                  <a:cubicBezTo>
                    <a:pt x="4302" y="21751"/>
                    <a:pt x="4058" y="21744"/>
                    <a:pt x="3830" y="21744"/>
                  </a:cubicBezTo>
                  <a:cubicBezTo>
                    <a:pt x="3602" y="21744"/>
                    <a:pt x="3390" y="21751"/>
                    <a:pt x="3253" y="21751"/>
                  </a:cubicBezTo>
                  <a:cubicBezTo>
                    <a:pt x="3374" y="21751"/>
                    <a:pt x="3496" y="21751"/>
                    <a:pt x="3557" y="21782"/>
                  </a:cubicBezTo>
                  <a:lnTo>
                    <a:pt x="2493" y="21873"/>
                  </a:lnTo>
                  <a:cubicBezTo>
                    <a:pt x="2311" y="21842"/>
                    <a:pt x="2463" y="21812"/>
                    <a:pt x="2584" y="21812"/>
                  </a:cubicBezTo>
                  <a:cubicBezTo>
                    <a:pt x="2371" y="21812"/>
                    <a:pt x="2219" y="21842"/>
                    <a:pt x="1885" y="21842"/>
                  </a:cubicBezTo>
                  <a:cubicBezTo>
                    <a:pt x="1965" y="21789"/>
                    <a:pt x="1975" y="21736"/>
                    <a:pt x="2260" y="21703"/>
                  </a:cubicBezTo>
                  <a:lnTo>
                    <a:pt x="2260" y="21703"/>
                  </a:lnTo>
                  <a:lnTo>
                    <a:pt x="1399" y="21782"/>
                  </a:lnTo>
                  <a:cubicBezTo>
                    <a:pt x="1368" y="21751"/>
                    <a:pt x="1216" y="21751"/>
                    <a:pt x="1125" y="21721"/>
                  </a:cubicBezTo>
                  <a:cubicBezTo>
                    <a:pt x="1064" y="21721"/>
                    <a:pt x="1064" y="21690"/>
                    <a:pt x="1064" y="21690"/>
                  </a:cubicBezTo>
                  <a:cubicBezTo>
                    <a:pt x="1049" y="21675"/>
                    <a:pt x="1034" y="21668"/>
                    <a:pt x="1019" y="21668"/>
                  </a:cubicBezTo>
                  <a:cubicBezTo>
                    <a:pt x="1004" y="21668"/>
                    <a:pt x="988" y="21675"/>
                    <a:pt x="973" y="21690"/>
                  </a:cubicBezTo>
                  <a:cubicBezTo>
                    <a:pt x="943" y="21660"/>
                    <a:pt x="943" y="21660"/>
                    <a:pt x="943" y="21630"/>
                  </a:cubicBezTo>
                  <a:lnTo>
                    <a:pt x="912" y="21569"/>
                  </a:lnTo>
                  <a:lnTo>
                    <a:pt x="912" y="21386"/>
                  </a:lnTo>
                  <a:cubicBezTo>
                    <a:pt x="882" y="21113"/>
                    <a:pt x="882" y="20839"/>
                    <a:pt x="882" y="20566"/>
                  </a:cubicBezTo>
                  <a:cubicBezTo>
                    <a:pt x="882" y="20505"/>
                    <a:pt x="882" y="20444"/>
                    <a:pt x="852" y="20292"/>
                  </a:cubicBezTo>
                  <a:cubicBezTo>
                    <a:pt x="882" y="19563"/>
                    <a:pt x="943" y="18955"/>
                    <a:pt x="882" y="18104"/>
                  </a:cubicBezTo>
                  <a:lnTo>
                    <a:pt x="973" y="17648"/>
                  </a:lnTo>
                  <a:cubicBezTo>
                    <a:pt x="966" y="17497"/>
                    <a:pt x="956" y="17447"/>
                    <a:pt x="944" y="17447"/>
                  </a:cubicBezTo>
                  <a:cubicBezTo>
                    <a:pt x="920" y="17447"/>
                    <a:pt x="888" y="17648"/>
                    <a:pt x="856" y="17648"/>
                  </a:cubicBezTo>
                  <a:cubicBezTo>
                    <a:pt x="833" y="17648"/>
                    <a:pt x="810" y="17545"/>
                    <a:pt x="791" y="17192"/>
                  </a:cubicBezTo>
                  <a:cubicBezTo>
                    <a:pt x="774" y="16784"/>
                    <a:pt x="802" y="16735"/>
                    <a:pt x="836" y="16735"/>
                  </a:cubicBezTo>
                  <a:cubicBezTo>
                    <a:pt x="846" y="16735"/>
                    <a:pt x="857" y="16740"/>
                    <a:pt x="868" y="16740"/>
                  </a:cubicBezTo>
                  <a:cubicBezTo>
                    <a:pt x="887" y="16740"/>
                    <a:pt x="903" y="16725"/>
                    <a:pt x="912" y="16645"/>
                  </a:cubicBezTo>
                  <a:cubicBezTo>
                    <a:pt x="882" y="16250"/>
                    <a:pt x="760" y="15581"/>
                    <a:pt x="852" y="14882"/>
                  </a:cubicBezTo>
                  <a:lnTo>
                    <a:pt x="852" y="14882"/>
                  </a:lnTo>
                  <a:cubicBezTo>
                    <a:pt x="882" y="15125"/>
                    <a:pt x="852" y="15307"/>
                    <a:pt x="852" y="15520"/>
                  </a:cubicBezTo>
                  <a:lnTo>
                    <a:pt x="912" y="14973"/>
                  </a:lnTo>
                  <a:cubicBezTo>
                    <a:pt x="976" y="15440"/>
                    <a:pt x="980" y="15804"/>
                    <a:pt x="1008" y="15804"/>
                  </a:cubicBezTo>
                  <a:cubicBezTo>
                    <a:pt x="1020" y="15804"/>
                    <a:pt x="1037" y="15736"/>
                    <a:pt x="1064" y="15581"/>
                  </a:cubicBezTo>
                  <a:cubicBezTo>
                    <a:pt x="852" y="15520"/>
                    <a:pt x="1034" y="13514"/>
                    <a:pt x="852" y="13423"/>
                  </a:cubicBezTo>
                  <a:lnTo>
                    <a:pt x="882" y="13058"/>
                  </a:lnTo>
                  <a:cubicBezTo>
                    <a:pt x="882" y="13180"/>
                    <a:pt x="882" y="13180"/>
                    <a:pt x="882" y="13301"/>
                  </a:cubicBezTo>
                  <a:cubicBezTo>
                    <a:pt x="1004" y="12602"/>
                    <a:pt x="730" y="12785"/>
                    <a:pt x="760" y="11873"/>
                  </a:cubicBezTo>
                  <a:cubicBezTo>
                    <a:pt x="782" y="11654"/>
                    <a:pt x="804" y="11483"/>
                    <a:pt x="826" y="11483"/>
                  </a:cubicBezTo>
                  <a:cubicBezTo>
                    <a:pt x="835" y="11483"/>
                    <a:pt x="843" y="11509"/>
                    <a:pt x="852" y="11569"/>
                  </a:cubicBezTo>
                  <a:lnTo>
                    <a:pt x="791" y="10870"/>
                  </a:lnTo>
                  <a:cubicBezTo>
                    <a:pt x="791" y="10789"/>
                    <a:pt x="797" y="10750"/>
                    <a:pt x="803" y="10750"/>
                  </a:cubicBezTo>
                  <a:cubicBezTo>
                    <a:pt x="812" y="10750"/>
                    <a:pt x="821" y="10812"/>
                    <a:pt x="821" y="10930"/>
                  </a:cubicBezTo>
                  <a:lnTo>
                    <a:pt x="821" y="9867"/>
                  </a:lnTo>
                  <a:cubicBezTo>
                    <a:pt x="791" y="9715"/>
                    <a:pt x="730" y="9380"/>
                    <a:pt x="700" y="9228"/>
                  </a:cubicBezTo>
                  <a:cubicBezTo>
                    <a:pt x="708" y="9156"/>
                    <a:pt x="713" y="9131"/>
                    <a:pt x="718" y="9131"/>
                  </a:cubicBezTo>
                  <a:cubicBezTo>
                    <a:pt x="731" y="9131"/>
                    <a:pt x="737" y="9295"/>
                    <a:pt x="754" y="9295"/>
                  </a:cubicBezTo>
                  <a:cubicBezTo>
                    <a:pt x="756" y="9295"/>
                    <a:pt x="758" y="9293"/>
                    <a:pt x="760" y="9289"/>
                  </a:cubicBezTo>
                  <a:lnTo>
                    <a:pt x="700" y="8712"/>
                  </a:lnTo>
                  <a:cubicBezTo>
                    <a:pt x="711" y="8666"/>
                    <a:pt x="722" y="8646"/>
                    <a:pt x="733" y="8646"/>
                  </a:cubicBezTo>
                  <a:cubicBezTo>
                    <a:pt x="781" y="8646"/>
                    <a:pt x="821" y="9028"/>
                    <a:pt x="821" y="9350"/>
                  </a:cubicBezTo>
                  <a:cubicBezTo>
                    <a:pt x="1004" y="8803"/>
                    <a:pt x="760" y="8863"/>
                    <a:pt x="882" y="7678"/>
                  </a:cubicBezTo>
                  <a:lnTo>
                    <a:pt x="882" y="7678"/>
                  </a:lnTo>
                  <a:lnTo>
                    <a:pt x="912" y="8256"/>
                  </a:lnTo>
                  <a:cubicBezTo>
                    <a:pt x="1034" y="7891"/>
                    <a:pt x="973" y="7465"/>
                    <a:pt x="1064" y="6827"/>
                  </a:cubicBezTo>
                  <a:lnTo>
                    <a:pt x="1064" y="6827"/>
                  </a:lnTo>
                  <a:cubicBezTo>
                    <a:pt x="1017" y="6945"/>
                    <a:pt x="915" y="7633"/>
                    <a:pt x="857" y="7633"/>
                  </a:cubicBezTo>
                  <a:cubicBezTo>
                    <a:pt x="841" y="7633"/>
                    <a:pt x="828" y="7577"/>
                    <a:pt x="821" y="7435"/>
                  </a:cubicBezTo>
                  <a:cubicBezTo>
                    <a:pt x="821" y="7283"/>
                    <a:pt x="852" y="7040"/>
                    <a:pt x="791" y="6705"/>
                  </a:cubicBezTo>
                  <a:cubicBezTo>
                    <a:pt x="882" y="6675"/>
                    <a:pt x="852" y="6341"/>
                    <a:pt x="852" y="5946"/>
                  </a:cubicBezTo>
                  <a:lnTo>
                    <a:pt x="852" y="5946"/>
                  </a:lnTo>
                  <a:lnTo>
                    <a:pt x="943" y="5976"/>
                  </a:lnTo>
                  <a:cubicBezTo>
                    <a:pt x="912" y="5520"/>
                    <a:pt x="852" y="5550"/>
                    <a:pt x="821" y="5277"/>
                  </a:cubicBezTo>
                  <a:cubicBezTo>
                    <a:pt x="821" y="4790"/>
                    <a:pt x="912" y="4669"/>
                    <a:pt x="973" y="4547"/>
                  </a:cubicBezTo>
                  <a:cubicBezTo>
                    <a:pt x="973" y="4353"/>
                    <a:pt x="966" y="4289"/>
                    <a:pt x="954" y="4289"/>
                  </a:cubicBezTo>
                  <a:cubicBezTo>
                    <a:pt x="932" y="4289"/>
                    <a:pt x="895" y="4518"/>
                    <a:pt x="865" y="4518"/>
                  </a:cubicBezTo>
                  <a:cubicBezTo>
                    <a:pt x="846" y="4518"/>
                    <a:pt x="830" y="4431"/>
                    <a:pt x="821" y="4152"/>
                  </a:cubicBezTo>
                  <a:cubicBezTo>
                    <a:pt x="882" y="3483"/>
                    <a:pt x="821" y="3028"/>
                    <a:pt x="760" y="2207"/>
                  </a:cubicBezTo>
                  <a:cubicBezTo>
                    <a:pt x="770" y="2067"/>
                    <a:pt x="779" y="2021"/>
                    <a:pt x="788" y="2021"/>
                  </a:cubicBezTo>
                  <a:cubicBezTo>
                    <a:pt x="806" y="2021"/>
                    <a:pt x="823" y="2174"/>
                    <a:pt x="840" y="2174"/>
                  </a:cubicBezTo>
                  <a:cubicBezTo>
                    <a:pt x="844" y="2174"/>
                    <a:pt x="848" y="2166"/>
                    <a:pt x="852" y="2146"/>
                  </a:cubicBezTo>
                  <a:lnTo>
                    <a:pt x="791" y="1721"/>
                  </a:lnTo>
                  <a:cubicBezTo>
                    <a:pt x="791" y="1666"/>
                    <a:pt x="802" y="1655"/>
                    <a:pt x="810" y="1655"/>
                  </a:cubicBezTo>
                  <a:cubicBezTo>
                    <a:pt x="816" y="1655"/>
                    <a:pt x="821" y="1660"/>
                    <a:pt x="821" y="1660"/>
                  </a:cubicBezTo>
                  <a:cubicBezTo>
                    <a:pt x="791" y="1325"/>
                    <a:pt x="730" y="1629"/>
                    <a:pt x="700" y="1082"/>
                  </a:cubicBezTo>
                  <a:cubicBezTo>
                    <a:pt x="639" y="1052"/>
                    <a:pt x="669" y="869"/>
                    <a:pt x="700" y="717"/>
                  </a:cubicBezTo>
                  <a:cubicBezTo>
                    <a:pt x="852" y="748"/>
                    <a:pt x="943" y="778"/>
                    <a:pt x="1095" y="778"/>
                  </a:cubicBezTo>
                  <a:cubicBezTo>
                    <a:pt x="1308" y="778"/>
                    <a:pt x="1520" y="778"/>
                    <a:pt x="1703" y="748"/>
                  </a:cubicBezTo>
                  <a:lnTo>
                    <a:pt x="1703" y="748"/>
                  </a:lnTo>
                  <a:cubicBezTo>
                    <a:pt x="1885" y="778"/>
                    <a:pt x="1642" y="809"/>
                    <a:pt x="1672" y="839"/>
                  </a:cubicBezTo>
                  <a:cubicBezTo>
                    <a:pt x="2615" y="778"/>
                    <a:pt x="2493" y="778"/>
                    <a:pt x="3253" y="687"/>
                  </a:cubicBezTo>
                  <a:lnTo>
                    <a:pt x="3922" y="748"/>
                  </a:lnTo>
                  <a:cubicBezTo>
                    <a:pt x="3435" y="687"/>
                    <a:pt x="4043" y="596"/>
                    <a:pt x="4590" y="505"/>
                  </a:cubicBezTo>
                  <a:cubicBezTo>
                    <a:pt x="4408" y="474"/>
                    <a:pt x="4256" y="444"/>
                    <a:pt x="4165" y="444"/>
                  </a:cubicBezTo>
                  <a:lnTo>
                    <a:pt x="5016" y="383"/>
                  </a:lnTo>
                  <a:lnTo>
                    <a:pt x="5016" y="383"/>
                  </a:lnTo>
                  <a:cubicBezTo>
                    <a:pt x="5137" y="414"/>
                    <a:pt x="5046" y="444"/>
                    <a:pt x="4894" y="474"/>
                  </a:cubicBezTo>
                  <a:cubicBezTo>
                    <a:pt x="4955" y="474"/>
                    <a:pt x="5016" y="474"/>
                    <a:pt x="5046" y="444"/>
                  </a:cubicBezTo>
                  <a:lnTo>
                    <a:pt x="5046" y="444"/>
                  </a:lnTo>
                  <a:cubicBezTo>
                    <a:pt x="5350" y="474"/>
                    <a:pt x="5198" y="535"/>
                    <a:pt x="4985" y="596"/>
                  </a:cubicBezTo>
                  <a:cubicBezTo>
                    <a:pt x="4894" y="566"/>
                    <a:pt x="4773" y="566"/>
                    <a:pt x="4681" y="535"/>
                  </a:cubicBezTo>
                  <a:cubicBezTo>
                    <a:pt x="4469" y="596"/>
                    <a:pt x="4256" y="657"/>
                    <a:pt x="4317" y="717"/>
                  </a:cubicBezTo>
                  <a:cubicBezTo>
                    <a:pt x="4377" y="717"/>
                    <a:pt x="4469" y="687"/>
                    <a:pt x="4590" y="687"/>
                  </a:cubicBezTo>
                  <a:cubicBezTo>
                    <a:pt x="4529" y="717"/>
                    <a:pt x="4499" y="717"/>
                    <a:pt x="4529" y="748"/>
                  </a:cubicBezTo>
                  <a:cubicBezTo>
                    <a:pt x="4560" y="748"/>
                    <a:pt x="4651" y="717"/>
                    <a:pt x="4773" y="687"/>
                  </a:cubicBezTo>
                  <a:lnTo>
                    <a:pt x="4985" y="809"/>
                  </a:lnTo>
                  <a:lnTo>
                    <a:pt x="5016" y="778"/>
                  </a:lnTo>
                  <a:lnTo>
                    <a:pt x="6140" y="839"/>
                  </a:lnTo>
                  <a:cubicBezTo>
                    <a:pt x="6961" y="717"/>
                    <a:pt x="7660" y="566"/>
                    <a:pt x="8937" y="505"/>
                  </a:cubicBezTo>
                  <a:lnTo>
                    <a:pt x="8937" y="505"/>
                  </a:lnTo>
                  <a:cubicBezTo>
                    <a:pt x="8602" y="596"/>
                    <a:pt x="8876" y="657"/>
                    <a:pt x="8846" y="748"/>
                  </a:cubicBezTo>
                  <a:cubicBezTo>
                    <a:pt x="8754" y="723"/>
                    <a:pt x="8638" y="714"/>
                    <a:pt x="8505" y="714"/>
                  </a:cubicBezTo>
                  <a:cubicBezTo>
                    <a:pt x="8149" y="714"/>
                    <a:pt x="7669" y="778"/>
                    <a:pt x="7204" y="778"/>
                  </a:cubicBezTo>
                  <a:cubicBezTo>
                    <a:pt x="7539" y="778"/>
                    <a:pt x="7478" y="809"/>
                    <a:pt x="7387" y="839"/>
                  </a:cubicBezTo>
                  <a:lnTo>
                    <a:pt x="8542" y="748"/>
                  </a:lnTo>
                  <a:cubicBezTo>
                    <a:pt x="8542" y="809"/>
                    <a:pt x="8815" y="809"/>
                    <a:pt x="9119" y="839"/>
                  </a:cubicBezTo>
                  <a:cubicBezTo>
                    <a:pt x="8876" y="687"/>
                    <a:pt x="10001" y="717"/>
                    <a:pt x="10487" y="687"/>
                  </a:cubicBezTo>
                  <a:lnTo>
                    <a:pt x="10487" y="687"/>
                  </a:lnTo>
                  <a:cubicBezTo>
                    <a:pt x="10517" y="748"/>
                    <a:pt x="10396" y="778"/>
                    <a:pt x="9788" y="778"/>
                  </a:cubicBezTo>
                  <a:cubicBezTo>
                    <a:pt x="9902" y="799"/>
                    <a:pt x="10002" y="807"/>
                    <a:pt x="10093" y="807"/>
                  </a:cubicBezTo>
                  <a:cubicBezTo>
                    <a:pt x="10461" y="807"/>
                    <a:pt x="10673" y="670"/>
                    <a:pt x="11043" y="670"/>
                  </a:cubicBezTo>
                  <a:cubicBezTo>
                    <a:pt x="11114" y="670"/>
                    <a:pt x="11192" y="675"/>
                    <a:pt x="11277" y="687"/>
                  </a:cubicBezTo>
                  <a:cubicBezTo>
                    <a:pt x="11125" y="687"/>
                    <a:pt x="11065" y="687"/>
                    <a:pt x="11004" y="717"/>
                  </a:cubicBezTo>
                  <a:cubicBezTo>
                    <a:pt x="11107" y="699"/>
                    <a:pt x="11258" y="691"/>
                    <a:pt x="11410" y="691"/>
                  </a:cubicBezTo>
                  <a:cubicBezTo>
                    <a:pt x="11748" y="691"/>
                    <a:pt x="12093" y="727"/>
                    <a:pt x="11946" y="748"/>
                  </a:cubicBezTo>
                  <a:lnTo>
                    <a:pt x="11824" y="748"/>
                  </a:lnTo>
                  <a:cubicBezTo>
                    <a:pt x="12047" y="755"/>
                    <a:pt x="12325" y="759"/>
                    <a:pt x="12622" y="759"/>
                  </a:cubicBezTo>
                  <a:cubicBezTo>
                    <a:pt x="13584" y="759"/>
                    <a:pt x="14741" y="719"/>
                    <a:pt x="14834" y="626"/>
                  </a:cubicBezTo>
                  <a:cubicBezTo>
                    <a:pt x="14864" y="626"/>
                    <a:pt x="14712" y="778"/>
                    <a:pt x="14651" y="809"/>
                  </a:cubicBezTo>
                  <a:lnTo>
                    <a:pt x="16353" y="383"/>
                  </a:lnTo>
                  <a:lnTo>
                    <a:pt x="16353" y="383"/>
                  </a:lnTo>
                  <a:cubicBezTo>
                    <a:pt x="16201" y="474"/>
                    <a:pt x="16779" y="748"/>
                    <a:pt x="15989" y="809"/>
                  </a:cubicBezTo>
                  <a:cubicBezTo>
                    <a:pt x="16130" y="809"/>
                    <a:pt x="16313" y="822"/>
                    <a:pt x="16554" y="822"/>
                  </a:cubicBezTo>
                  <a:cubicBezTo>
                    <a:pt x="16674" y="822"/>
                    <a:pt x="16809" y="819"/>
                    <a:pt x="16961" y="809"/>
                  </a:cubicBezTo>
                  <a:cubicBezTo>
                    <a:pt x="16809" y="778"/>
                    <a:pt x="16597" y="657"/>
                    <a:pt x="16809" y="626"/>
                  </a:cubicBezTo>
                  <a:lnTo>
                    <a:pt x="16809" y="626"/>
                  </a:lnTo>
                  <a:cubicBezTo>
                    <a:pt x="17382" y="747"/>
                    <a:pt x="17207" y="688"/>
                    <a:pt x="17886" y="806"/>
                  </a:cubicBezTo>
                  <a:lnTo>
                    <a:pt x="17886" y="806"/>
                  </a:lnTo>
                  <a:cubicBezTo>
                    <a:pt x="17719" y="771"/>
                    <a:pt x="17909" y="623"/>
                    <a:pt x="18217" y="623"/>
                  </a:cubicBezTo>
                  <a:cubicBezTo>
                    <a:pt x="18244" y="623"/>
                    <a:pt x="18271" y="624"/>
                    <a:pt x="18299" y="626"/>
                  </a:cubicBezTo>
                  <a:cubicBezTo>
                    <a:pt x="18238" y="626"/>
                    <a:pt x="18329" y="778"/>
                    <a:pt x="18208" y="809"/>
                  </a:cubicBezTo>
                  <a:lnTo>
                    <a:pt x="19054" y="639"/>
                  </a:lnTo>
                  <a:lnTo>
                    <a:pt x="19054" y="639"/>
                  </a:lnTo>
                  <a:cubicBezTo>
                    <a:pt x="18916" y="682"/>
                    <a:pt x="19082" y="782"/>
                    <a:pt x="19271" y="809"/>
                  </a:cubicBezTo>
                  <a:cubicBezTo>
                    <a:pt x="19252" y="802"/>
                    <a:pt x="19276" y="800"/>
                    <a:pt x="19329" y="800"/>
                  </a:cubicBezTo>
                  <a:cubicBezTo>
                    <a:pt x="19472" y="800"/>
                    <a:pt x="19826" y="817"/>
                    <a:pt x="20080" y="817"/>
                  </a:cubicBezTo>
                  <a:cubicBezTo>
                    <a:pt x="20174" y="817"/>
                    <a:pt x="20253" y="815"/>
                    <a:pt x="20305" y="809"/>
                  </a:cubicBezTo>
                  <a:lnTo>
                    <a:pt x="19910" y="778"/>
                  </a:lnTo>
                  <a:lnTo>
                    <a:pt x="19910" y="778"/>
                  </a:lnTo>
                  <a:cubicBezTo>
                    <a:pt x="19964" y="780"/>
                    <a:pt x="20016" y="781"/>
                    <a:pt x="20064" y="781"/>
                  </a:cubicBezTo>
                  <a:cubicBezTo>
                    <a:pt x="20943" y="781"/>
                    <a:pt x="20967" y="535"/>
                    <a:pt x="21946" y="535"/>
                  </a:cubicBezTo>
                  <a:cubicBezTo>
                    <a:pt x="21825" y="566"/>
                    <a:pt x="21642" y="748"/>
                    <a:pt x="22159" y="778"/>
                  </a:cubicBezTo>
                  <a:cubicBezTo>
                    <a:pt x="22402" y="687"/>
                    <a:pt x="23192" y="353"/>
                    <a:pt x="24104" y="292"/>
                  </a:cubicBezTo>
                  <a:lnTo>
                    <a:pt x="24287" y="353"/>
                  </a:lnTo>
                  <a:lnTo>
                    <a:pt x="24986" y="292"/>
                  </a:lnTo>
                  <a:lnTo>
                    <a:pt x="24986" y="292"/>
                  </a:lnTo>
                  <a:cubicBezTo>
                    <a:pt x="24530" y="414"/>
                    <a:pt x="23344" y="687"/>
                    <a:pt x="22676" y="809"/>
                  </a:cubicBezTo>
                  <a:cubicBezTo>
                    <a:pt x="22955" y="830"/>
                    <a:pt x="22885" y="852"/>
                    <a:pt x="23024" y="852"/>
                  </a:cubicBezTo>
                  <a:cubicBezTo>
                    <a:pt x="23082" y="852"/>
                    <a:pt x="23175" y="848"/>
                    <a:pt x="23344" y="839"/>
                  </a:cubicBezTo>
                  <a:lnTo>
                    <a:pt x="23344" y="839"/>
                  </a:lnTo>
                  <a:cubicBezTo>
                    <a:pt x="23557" y="900"/>
                    <a:pt x="23040" y="930"/>
                    <a:pt x="22858" y="930"/>
                  </a:cubicBezTo>
                  <a:lnTo>
                    <a:pt x="24226" y="961"/>
                  </a:lnTo>
                  <a:cubicBezTo>
                    <a:pt x="24165" y="869"/>
                    <a:pt x="25229" y="869"/>
                    <a:pt x="25199" y="778"/>
                  </a:cubicBezTo>
                  <a:lnTo>
                    <a:pt x="25199" y="778"/>
                  </a:lnTo>
                  <a:lnTo>
                    <a:pt x="23740" y="869"/>
                  </a:lnTo>
                  <a:cubicBezTo>
                    <a:pt x="23679" y="778"/>
                    <a:pt x="24560" y="596"/>
                    <a:pt x="25533" y="596"/>
                  </a:cubicBezTo>
                  <a:cubicBezTo>
                    <a:pt x="25746" y="657"/>
                    <a:pt x="25351" y="778"/>
                    <a:pt x="25351" y="809"/>
                  </a:cubicBezTo>
                  <a:cubicBezTo>
                    <a:pt x="25437" y="787"/>
                    <a:pt x="25857" y="766"/>
                    <a:pt x="26128" y="766"/>
                  </a:cubicBezTo>
                  <a:cubicBezTo>
                    <a:pt x="26240" y="766"/>
                    <a:pt x="26327" y="769"/>
                    <a:pt x="26354" y="778"/>
                  </a:cubicBezTo>
                  <a:lnTo>
                    <a:pt x="25958" y="839"/>
                  </a:lnTo>
                  <a:cubicBezTo>
                    <a:pt x="25999" y="841"/>
                    <a:pt x="26039" y="843"/>
                    <a:pt x="26078" y="843"/>
                  </a:cubicBezTo>
                  <a:cubicBezTo>
                    <a:pt x="26404" y="843"/>
                    <a:pt x="26667" y="766"/>
                    <a:pt x="27010" y="766"/>
                  </a:cubicBezTo>
                  <a:cubicBezTo>
                    <a:pt x="27142" y="766"/>
                    <a:pt x="27285" y="778"/>
                    <a:pt x="27448" y="809"/>
                  </a:cubicBezTo>
                  <a:cubicBezTo>
                    <a:pt x="27618" y="809"/>
                    <a:pt x="27924" y="886"/>
                    <a:pt x="28071" y="886"/>
                  </a:cubicBezTo>
                  <a:cubicBezTo>
                    <a:pt x="28108" y="886"/>
                    <a:pt x="28135" y="882"/>
                    <a:pt x="28147" y="869"/>
                  </a:cubicBezTo>
                  <a:cubicBezTo>
                    <a:pt x="27782" y="748"/>
                    <a:pt x="27691" y="383"/>
                    <a:pt x="27934" y="292"/>
                  </a:cubicBezTo>
                  <a:lnTo>
                    <a:pt x="27934" y="292"/>
                  </a:lnTo>
                  <a:cubicBezTo>
                    <a:pt x="28025" y="322"/>
                    <a:pt x="29089" y="414"/>
                    <a:pt x="29332" y="474"/>
                  </a:cubicBezTo>
                  <a:cubicBezTo>
                    <a:pt x="29697" y="566"/>
                    <a:pt x="28816" y="687"/>
                    <a:pt x="29120" y="778"/>
                  </a:cubicBezTo>
                  <a:cubicBezTo>
                    <a:pt x="29120" y="748"/>
                    <a:pt x="29332" y="717"/>
                    <a:pt x="29393" y="687"/>
                  </a:cubicBezTo>
                  <a:lnTo>
                    <a:pt x="29393" y="687"/>
                  </a:lnTo>
                  <a:cubicBezTo>
                    <a:pt x="29636" y="717"/>
                    <a:pt x="29302" y="778"/>
                    <a:pt x="29819" y="778"/>
                  </a:cubicBezTo>
                  <a:cubicBezTo>
                    <a:pt x="29843" y="730"/>
                    <a:pt x="30008" y="720"/>
                    <a:pt x="30147" y="720"/>
                  </a:cubicBezTo>
                  <a:cubicBezTo>
                    <a:pt x="30240" y="720"/>
                    <a:pt x="30321" y="724"/>
                    <a:pt x="30341" y="724"/>
                  </a:cubicBezTo>
                  <a:cubicBezTo>
                    <a:pt x="30366" y="724"/>
                    <a:pt x="30295" y="717"/>
                    <a:pt x="30031" y="687"/>
                  </a:cubicBezTo>
                  <a:cubicBezTo>
                    <a:pt x="30204" y="677"/>
                    <a:pt x="30322" y="674"/>
                    <a:pt x="30423" y="674"/>
                  </a:cubicBezTo>
                  <a:cubicBezTo>
                    <a:pt x="30626" y="674"/>
                    <a:pt x="30761" y="687"/>
                    <a:pt x="31126" y="687"/>
                  </a:cubicBezTo>
                  <a:cubicBezTo>
                    <a:pt x="30943" y="626"/>
                    <a:pt x="31642" y="474"/>
                    <a:pt x="32159" y="444"/>
                  </a:cubicBezTo>
                  <a:lnTo>
                    <a:pt x="32159" y="444"/>
                  </a:lnTo>
                  <a:cubicBezTo>
                    <a:pt x="32129" y="474"/>
                    <a:pt x="32220" y="505"/>
                    <a:pt x="32281" y="505"/>
                  </a:cubicBezTo>
                  <a:cubicBezTo>
                    <a:pt x="33284" y="535"/>
                    <a:pt x="33831" y="566"/>
                    <a:pt x="34743" y="566"/>
                  </a:cubicBezTo>
                  <a:cubicBezTo>
                    <a:pt x="34834" y="596"/>
                    <a:pt x="35290" y="626"/>
                    <a:pt x="35108" y="687"/>
                  </a:cubicBezTo>
                  <a:cubicBezTo>
                    <a:pt x="35229" y="657"/>
                    <a:pt x="35351" y="626"/>
                    <a:pt x="35655" y="626"/>
                  </a:cubicBezTo>
                  <a:cubicBezTo>
                    <a:pt x="36202" y="717"/>
                    <a:pt x="35016" y="626"/>
                    <a:pt x="35442" y="748"/>
                  </a:cubicBezTo>
                  <a:cubicBezTo>
                    <a:pt x="35472" y="687"/>
                    <a:pt x="36171" y="657"/>
                    <a:pt x="36597" y="626"/>
                  </a:cubicBezTo>
                  <a:cubicBezTo>
                    <a:pt x="36537" y="591"/>
                    <a:pt x="36375" y="578"/>
                    <a:pt x="36175" y="578"/>
                  </a:cubicBezTo>
                  <a:cubicBezTo>
                    <a:pt x="35866" y="578"/>
                    <a:pt x="35469" y="608"/>
                    <a:pt x="35229" y="626"/>
                  </a:cubicBezTo>
                  <a:cubicBezTo>
                    <a:pt x="35229" y="505"/>
                    <a:pt x="35928" y="383"/>
                    <a:pt x="36901" y="322"/>
                  </a:cubicBezTo>
                  <a:cubicBezTo>
                    <a:pt x="37014" y="318"/>
                    <a:pt x="37101" y="316"/>
                    <a:pt x="37169" y="316"/>
                  </a:cubicBezTo>
                  <a:cubicBezTo>
                    <a:pt x="37573" y="316"/>
                    <a:pt x="37257" y="383"/>
                    <a:pt x="37387" y="383"/>
                  </a:cubicBezTo>
                  <a:cubicBezTo>
                    <a:pt x="37474" y="385"/>
                    <a:pt x="37555" y="386"/>
                    <a:pt x="37631" y="386"/>
                  </a:cubicBezTo>
                  <a:cubicBezTo>
                    <a:pt x="38623" y="386"/>
                    <a:pt x="38709" y="241"/>
                    <a:pt x="39364" y="241"/>
                  </a:cubicBezTo>
                  <a:cubicBezTo>
                    <a:pt x="39498" y="241"/>
                    <a:pt x="39655" y="247"/>
                    <a:pt x="39849" y="262"/>
                  </a:cubicBezTo>
                  <a:cubicBezTo>
                    <a:pt x="40305" y="322"/>
                    <a:pt x="39849" y="414"/>
                    <a:pt x="39971" y="474"/>
                  </a:cubicBezTo>
                  <a:cubicBezTo>
                    <a:pt x="39880" y="479"/>
                    <a:pt x="39795" y="481"/>
                    <a:pt x="39715" y="481"/>
                  </a:cubicBezTo>
                  <a:cubicBezTo>
                    <a:pt x="39235" y="481"/>
                    <a:pt x="38937" y="414"/>
                    <a:pt x="38573" y="414"/>
                  </a:cubicBezTo>
                  <a:lnTo>
                    <a:pt x="39089" y="474"/>
                  </a:lnTo>
                  <a:cubicBezTo>
                    <a:pt x="38968" y="474"/>
                    <a:pt x="38738" y="488"/>
                    <a:pt x="38527" y="488"/>
                  </a:cubicBezTo>
                  <a:cubicBezTo>
                    <a:pt x="38421" y="488"/>
                    <a:pt x="38319" y="484"/>
                    <a:pt x="38238" y="474"/>
                  </a:cubicBezTo>
                  <a:lnTo>
                    <a:pt x="38238" y="474"/>
                  </a:lnTo>
                  <a:cubicBezTo>
                    <a:pt x="38633" y="566"/>
                    <a:pt x="40700" y="505"/>
                    <a:pt x="41825" y="566"/>
                  </a:cubicBezTo>
                  <a:cubicBezTo>
                    <a:pt x="42038" y="535"/>
                    <a:pt x="42372" y="505"/>
                    <a:pt x="42220" y="474"/>
                  </a:cubicBezTo>
                  <a:lnTo>
                    <a:pt x="41855" y="474"/>
                  </a:lnTo>
                  <a:cubicBezTo>
                    <a:pt x="41521" y="414"/>
                    <a:pt x="42524" y="383"/>
                    <a:pt x="42068" y="353"/>
                  </a:cubicBezTo>
                  <a:cubicBezTo>
                    <a:pt x="42311" y="353"/>
                    <a:pt x="42554" y="322"/>
                    <a:pt x="42858" y="292"/>
                  </a:cubicBezTo>
                  <a:cubicBezTo>
                    <a:pt x="42980" y="292"/>
                    <a:pt x="43132" y="292"/>
                    <a:pt x="43284" y="262"/>
                  </a:cubicBezTo>
                  <a:cubicBezTo>
                    <a:pt x="43497" y="262"/>
                    <a:pt x="43710" y="262"/>
                    <a:pt x="43953" y="292"/>
                  </a:cubicBezTo>
                  <a:cubicBezTo>
                    <a:pt x="43983" y="292"/>
                    <a:pt x="43983" y="322"/>
                    <a:pt x="44013" y="353"/>
                  </a:cubicBezTo>
                  <a:lnTo>
                    <a:pt x="43983" y="414"/>
                  </a:lnTo>
                  <a:cubicBezTo>
                    <a:pt x="43983" y="414"/>
                    <a:pt x="43983" y="414"/>
                    <a:pt x="43983" y="383"/>
                  </a:cubicBezTo>
                  <a:cubicBezTo>
                    <a:pt x="43953" y="566"/>
                    <a:pt x="43953" y="748"/>
                    <a:pt x="43953" y="900"/>
                  </a:cubicBezTo>
                  <a:cubicBezTo>
                    <a:pt x="43953" y="961"/>
                    <a:pt x="43953" y="1052"/>
                    <a:pt x="43953" y="1113"/>
                  </a:cubicBezTo>
                  <a:cubicBezTo>
                    <a:pt x="43953" y="1173"/>
                    <a:pt x="43983" y="1204"/>
                    <a:pt x="43983" y="1265"/>
                  </a:cubicBezTo>
                  <a:cubicBezTo>
                    <a:pt x="44013" y="1113"/>
                    <a:pt x="44044" y="900"/>
                    <a:pt x="44074" y="657"/>
                  </a:cubicBezTo>
                  <a:cubicBezTo>
                    <a:pt x="44074" y="748"/>
                    <a:pt x="44074" y="839"/>
                    <a:pt x="44074" y="930"/>
                  </a:cubicBezTo>
                  <a:cubicBezTo>
                    <a:pt x="44074" y="991"/>
                    <a:pt x="44105" y="1082"/>
                    <a:pt x="44105" y="1173"/>
                  </a:cubicBezTo>
                  <a:cubicBezTo>
                    <a:pt x="44105" y="1295"/>
                    <a:pt x="44135" y="1447"/>
                    <a:pt x="44135" y="1569"/>
                  </a:cubicBezTo>
                  <a:cubicBezTo>
                    <a:pt x="44165" y="1842"/>
                    <a:pt x="44196" y="2146"/>
                    <a:pt x="44165" y="2450"/>
                  </a:cubicBezTo>
                  <a:cubicBezTo>
                    <a:pt x="44257" y="2176"/>
                    <a:pt x="44165" y="2328"/>
                    <a:pt x="44287" y="1903"/>
                  </a:cubicBezTo>
                  <a:lnTo>
                    <a:pt x="44287" y="1903"/>
                  </a:lnTo>
                  <a:cubicBezTo>
                    <a:pt x="44271" y="1935"/>
                    <a:pt x="44258" y="1949"/>
                    <a:pt x="44247" y="1949"/>
                  </a:cubicBezTo>
                  <a:cubicBezTo>
                    <a:pt x="44196" y="1949"/>
                    <a:pt x="44196" y="1627"/>
                    <a:pt x="44196" y="1325"/>
                  </a:cubicBezTo>
                  <a:cubicBezTo>
                    <a:pt x="44196" y="1265"/>
                    <a:pt x="44196" y="1173"/>
                    <a:pt x="44196" y="1082"/>
                  </a:cubicBezTo>
                  <a:cubicBezTo>
                    <a:pt x="44196" y="961"/>
                    <a:pt x="44196" y="869"/>
                    <a:pt x="44196" y="778"/>
                  </a:cubicBezTo>
                  <a:cubicBezTo>
                    <a:pt x="44196" y="728"/>
                    <a:pt x="44191" y="698"/>
                    <a:pt x="44182" y="698"/>
                  </a:cubicBezTo>
                  <a:cubicBezTo>
                    <a:pt x="44178" y="698"/>
                    <a:pt x="44173" y="706"/>
                    <a:pt x="44167" y="723"/>
                  </a:cubicBezTo>
                  <a:lnTo>
                    <a:pt x="44167" y="723"/>
                  </a:lnTo>
                  <a:cubicBezTo>
                    <a:pt x="44197" y="519"/>
                    <a:pt x="44203" y="330"/>
                    <a:pt x="44226" y="140"/>
                  </a:cubicBezTo>
                  <a:cubicBezTo>
                    <a:pt x="44013" y="140"/>
                    <a:pt x="43801" y="110"/>
                    <a:pt x="43588" y="110"/>
                  </a:cubicBezTo>
                  <a:cubicBezTo>
                    <a:pt x="43466" y="110"/>
                    <a:pt x="43314" y="110"/>
                    <a:pt x="43223" y="79"/>
                  </a:cubicBezTo>
                  <a:cubicBezTo>
                    <a:pt x="43162" y="79"/>
                    <a:pt x="43071" y="79"/>
                    <a:pt x="42980" y="49"/>
                  </a:cubicBezTo>
                  <a:lnTo>
                    <a:pt x="42980" y="49"/>
                  </a:lnTo>
                  <a:cubicBezTo>
                    <a:pt x="42980" y="79"/>
                    <a:pt x="43193" y="110"/>
                    <a:pt x="42676" y="110"/>
                  </a:cubicBezTo>
                  <a:lnTo>
                    <a:pt x="42554" y="110"/>
                  </a:lnTo>
                  <a:cubicBezTo>
                    <a:pt x="42554" y="140"/>
                    <a:pt x="42524" y="140"/>
                    <a:pt x="42585" y="140"/>
                  </a:cubicBezTo>
                  <a:cubicBezTo>
                    <a:pt x="42706" y="140"/>
                    <a:pt x="42798" y="170"/>
                    <a:pt x="42828" y="170"/>
                  </a:cubicBezTo>
                  <a:cubicBezTo>
                    <a:pt x="42585" y="231"/>
                    <a:pt x="41795" y="231"/>
                    <a:pt x="41521" y="292"/>
                  </a:cubicBezTo>
                  <a:cubicBezTo>
                    <a:pt x="41217" y="262"/>
                    <a:pt x="41643" y="231"/>
                    <a:pt x="41491" y="201"/>
                  </a:cubicBezTo>
                  <a:lnTo>
                    <a:pt x="41491" y="201"/>
                  </a:lnTo>
                  <a:lnTo>
                    <a:pt x="41065" y="262"/>
                  </a:lnTo>
                  <a:cubicBezTo>
                    <a:pt x="41035" y="201"/>
                    <a:pt x="40275" y="140"/>
                    <a:pt x="40974" y="110"/>
                  </a:cubicBezTo>
                  <a:lnTo>
                    <a:pt x="40366" y="110"/>
                  </a:lnTo>
                  <a:cubicBezTo>
                    <a:pt x="40108" y="88"/>
                    <a:pt x="39774" y="67"/>
                    <a:pt x="39483" y="67"/>
                  </a:cubicBezTo>
                  <a:cubicBezTo>
                    <a:pt x="39362" y="67"/>
                    <a:pt x="39248" y="70"/>
                    <a:pt x="39150" y="79"/>
                  </a:cubicBezTo>
                  <a:cubicBezTo>
                    <a:pt x="38945" y="79"/>
                    <a:pt x="38637" y="130"/>
                    <a:pt x="38599" y="130"/>
                  </a:cubicBezTo>
                  <a:cubicBezTo>
                    <a:pt x="38586" y="130"/>
                    <a:pt x="38603" y="125"/>
                    <a:pt x="38664" y="110"/>
                  </a:cubicBezTo>
                  <a:lnTo>
                    <a:pt x="38664" y="110"/>
                  </a:lnTo>
                  <a:lnTo>
                    <a:pt x="37691" y="140"/>
                  </a:lnTo>
                  <a:lnTo>
                    <a:pt x="37661" y="140"/>
                  </a:lnTo>
                  <a:cubicBezTo>
                    <a:pt x="37546" y="136"/>
                    <a:pt x="37431" y="135"/>
                    <a:pt x="37315" y="135"/>
                  </a:cubicBezTo>
                  <a:cubicBezTo>
                    <a:pt x="36792" y="135"/>
                    <a:pt x="36257" y="165"/>
                    <a:pt x="35697" y="165"/>
                  </a:cubicBezTo>
                  <a:cubicBezTo>
                    <a:pt x="35330" y="165"/>
                    <a:pt x="34953" y="152"/>
                    <a:pt x="34560" y="110"/>
                  </a:cubicBezTo>
                  <a:cubicBezTo>
                    <a:pt x="34324" y="131"/>
                    <a:pt x="34088" y="153"/>
                    <a:pt x="33776" y="153"/>
                  </a:cubicBezTo>
                  <a:cubicBezTo>
                    <a:pt x="33647" y="153"/>
                    <a:pt x="33505" y="149"/>
                    <a:pt x="33345" y="140"/>
                  </a:cubicBezTo>
                  <a:lnTo>
                    <a:pt x="33223" y="79"/>
                  </a:lnTo>
                  <a:cubicBezTo>
                    <a:pt x="33164" y="84"/>
                    <a:pt x="33094" y="86"/>
                    <a:pt x="33018" y="86"/>
                  </a:cubicBezTo>
                  <a:cubicBezTo>
                    <a:pt x="32719" y="86"/>
                    <a:pt x="32322" y="58"/>
                    <a:pt x="32055" y="58"/>
                  </a:cubicBezTo>
                  <a:cubicBezTo>
                    <a:pt x="31936" y="58"/>
                    <a:pt x="31842" y="63"/>
                    <a:pt x="31794" y="79"/>
                  </a:cubicBezTo>
                  <a:cubicBezTo>
                    <a:pt x="31609" y="17"/>
                    <a:pt x="31239" y="1"/>
                    <a:pt x="30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9509573" y="2457960"/>
              <a:ext cx="2014694" cy="1094692"/>
            </a:xfrm>
            <a:custGeom>
              <a:avLst/>
              <a:gdLst/>
              <a:ahLst/>
              <a:cxnLst/>
              <a:rect l="l" t="t" r="r" b="b"/>
              <a:pathLst>
                <a:path w="41461" h="22528" extrusionOk="0">
                  <a:moveTo>
                    <a:pt x="24326" y="152"/>
                  </a:moveTo>
                  <a:lnTo>
                    <a:pt x="24326" y="152"/>
                  </a:lnTo>
                  <a:cubicBezTo>
                    <a:pt x="24374" y="157"/>
                    <a:pt x="24421" y="163"/>
                    <a:pt x="24469" y="170"/>
                  </a:cubicBezTo>
                  <a:cubicBezTo>
                    <a:pt x="24425" y="161"/>
                    <a:pt x="24375" y="155"/>
                    <a:pt x="24326" y="152"/>
                  </a:cubicBezTo>
                  <a:close/>
                  <a:moveTo>
                    <a:pt x="17277" y="322"/>
                  </a:moveTo>
                  <a:cubicBezTo>
                    <a:pt x="17258" y="332"/>
                    <a:pt x="17244" y="342"/>
                    <a:pt x="17235" y="353"/>
                  </a:cubicBezTo>
                  <a:cubicBezTo>
                    <a:pt x="17235" y="324"/>
                    <a:pt x="17152" y="322"/>
                    <a:pt x="17277" y="322"/>
                  </a:cubicBezTo>
                  <a:close/>
                  <a:moveTo>
                    <a:pt x="5278" y="634"/>
                  </a:moveTo>
                  <a:cubicBezTo>
                    <a:pt x="5358" y="634"/>
                    <a:pt x="5441" y="641"/>
                    <a:pt x="5533" y="657"/>
                  </a:cubicBezTo>
                  <a:cubicBezTo>
                    <a:pt x="5492" y="667"/>
                    <a:pt x="5448" y="670"/>
                    <a:pt x="5400" y="670"/>
                  </a:cubicBezTo>
                  <a:cubicBezTo>
                    <a:pt x="5303" y="670"/>
                    <a:pt x="5188" y="657"/>
                    <a:pt x="5046" y="657"/>
                  </a:cubicBezTo>
                  <a:cubicBezTo>
                    <a:pt x="5122" y="641"/>
                    <a:pt x="5198" y="634"/>
                    <a:pt x="5278" y="634"/>
                  </a:cubicBezTo>
                  <a:close/>
                  <a:moveTo>
                    <a:pt x="17123" y="805"/>
                  </a:moveTo>
                  <a:lnTo>
                    <a:pt x="17123" y="805"/>
                  </a:lnTo>
                  <a:cubicBezTo>
                    <a:pt x="17129" y="806"/>
                    <a:pt x="17136" y="808"/>
                    <a:pt x="17144" y="809"/>
                  </a:cubicBezTo>
                  <a:cubicBezTo>
                    <a:pt x="17137" y="807"/>
                    <a:pt x="17130" y="806"/>
                    <a:pt x="17123" y="805"/>
                  </a:cubicBezTo>
                  <a:close/>
                  <a:moveTo>
                    <a:pt x="41156" y="839"/>
                  </a:moveTo>
                  <a:lnTo>
                    <a:pt x="41156" y="839"/>
                  </a:lnTo>
                  <a:cubicBezTo>
                    <a:pt x="41166" y="917"/>
                    <a:pt x="41170" y="1006"/>
                    <a:pt x="41169" y="1094"/>
                  </a:cubicBezTo>
                  <a:lnTo>
                    <a:pt x="41169" y="1094"/>
                  </a:lnTo>
                  <a:cubicBezTo>
                    <a:pt x="41186" y="1004"/>
                    <a:pt x="41182" y="890"/>
                    <a:pt x="41156" y="839"/>
                  </a:cubicBezTo>
                  <a:close/>
                  <a:moveTo>
                    <a:pt x="41169" y="1094"/>
                  </a:moveTo>
                  <a:cubicBezTo>
                    <a:pt x="41165" y="1111"/>
                    <a:pt x="41161" y="1128"/>
                    <a:pt x="41156" y="1143"/>
                  </a:cubicBezTo>
                  <a:cubicBezTo>
                    <a:pt x="41156" y="1243"/>
                    <a:pt x="41156" y="1342"/>
                    <a:pt x="41140" y="1442"/>
                  </a:cubicBezTo>
                  <a:lnTo>
                    <a:pt x="41140" y="1442"/>
                  </a:lnTo>
                  <a:cubicBezTo>
                    <a:pt x="41155" y="1377"/>
                    <a:pt x="41168" y="1239"/>
                    <a:pt x="41169" y="1094"/>
                  </a:cubicBezTo>
                  <a:close/>
                  <a:moveTo>
                    <a:pt x="41129" y="1474"/>
                  </a:moveTo>
                  <a:lnTo>
                    <a:pt x="41126" y="1477"/>
                  </a:lnTo>
                  <a:cubicBezTo>
                    <a:pt x="41127" y="1476"/>
                    <a:pt x="41128" y="1475"/>
                    <a:pt x="41129" y="1474"/>
                  </a:cubicBezTo>
                  <a:close/>
                  <a:moveTo>
                    <a:pt x="819" y="10388"/>
                  </a:moveTo>
                  <a:lnTo>
                    <a:pt x="821" y="10474"/>
                  </a:lnTo>
                  <a:cubicBezTo>
                    <a:pt x="821" y="10442"/>
                    <a:pt x="820" y="10413"/>
                    <a:pt x="819" y="10388"/>
                  </a:cubicBezTo>
                  <a:close/>
                  <a:moveTo>
                    <a:pt x="818" y="11017"/>
                  </a:moveTo>
                  <a:lnTo>
                    <a:pt x="821" y="11082"/>
                  </a:lnTo>
                  <a:cubicBezTo>
                    <a:pt x="821" y="11048"/>
                    <a:pt x="820" y="11027"/>
                    <a:pt x="818" y="11017"/>
                  </a:cubicBezTo>
                  <a:close/>
                  <a:moveTo>
                    <a:pt x="1368" y="21690"/>
                  </a:moveTo>
                  <a:lnTo>
                    <a:pt x="1156" y="21721"/>
                  </a:lnTo>
                  <a:lnTo>
                    <a:pt x="1156" y="21721"/>
                  </a:lnTo>
                  <a:cubicBezTo>
                    <a:pt x="1215" y="21720"/>
                    <a:pt x="1292" y="21716"/>
                    <a:pt x="1368" y="21690"/>
                  </a:cubicBezTo>
                  <a:close/>
                  <a:moveTo>
                    <a:pt x="1156" y="21721"/>
                  </a:moveTo>
                  <a:cubicBezTo>
                    <a:pt x="1145" y="21721"/>
                    <a:pt x="1135" y="21721"/>
                    <a:pt x="1125" y="21721"/>
                  </a:cubicBezTo>
                  <a:lnTo>
                    <a:pt x="1156" y="21721"/>
                  </a:lnTo>
                  <a:lnTo>
                    <a:pt x="1156" y="21721"/>
                  </a:lnTo>
                  <a:close/>
                  <a:moveTo>
                    <a:pt x="27843" y="21782"/>
                  </a:moveTo>
                  <a:lnTo>
                    <a:pt x="27843" y="21782"/>
                  </a:lnTo>
                  <a:cubicBezTo>
                    <a:pt x="27866" y="21786"/>
                    <a:pt x="27903" y="21788"/>
                    <a:pt x="27952" y="21788"/>
                  </a:cubicBezTo>
                  <a:lnTo>
                    <a:pt x="27952" y="21788"/>
                  </a:lnTo>
                  <a:lnTo>
                    <a:pt x="27843" y="21782"/>
                  </a:lnTo>
                  <a:close/>
                  <a:moveTo>
                    <a:pt x="14784" y="22428"/>
                  </a:moveTo>
                  <a:cubicBezTo>
                    <a:pt x="14796" y="22428"/>
                    <a:pt x="14758" y="22435"/>
                    <a:pt x="14712" y="22450"/>
                  </a:cubicBezTo>
                  <a:lnTo>
                    <a:pt x="14560" y="22450"/>
                  </a:lnTo>
                  <a:cubicBezTo>
                    <a:pt x="14712" y="22435"/>
                    <a:pt x="14773" y="22428"/>
                    <a:pt x="14784" y="22428"/>
                  </a:cubicBezTo>
                  <a:close/>
                  <a:moveTo>
                    <a:pt x="22784" y="22468"/>
                  </a:moveTo>
                  <a:cubicBezTo>
                    <a:pt x="22792" y="22471"/>
                    <a:pt x="22807" y="22476"/>
                    <a:pt x="22828" y="22481"/>
                  </a:cubicBezTo>
                  <a:cubicBezTo>
                    <a:pt x="22814" y="22476"/>
                    <a:pt x="22799" y="22472"/>
                    <a:pt x="22784" y="22468"/>
                  </a:cubicBezTo>
                  <a:close/>
                  <a:moveTo>
                    <a:pt x="29493" y="1"/>
                  </a:moveTo>
                  <a:cubicBezTo>
                    <a:pt x="29018" y="1"/>
                    <a:pt x="28469" y="23"/>
                    <a:pt x="28046" y="23"/>
                  </a:cubicBezTo>
                  <a:cubicBezTo>
                    <a:pt x="27939" y="23"/>
                    <a:pt x="27840" y="22"/>
                    <a:pt x="27752" y="18"/>
                  </a:cubicBezTo>
                  <a:lnTo>
                    <a:pt x="27752" y="110"/>
                  </a:lnTo>
                  <a:cubicBezTo>
                    <a:pt x="27600" y="101"/>
                    <a:pt x="27454" y="97"/>
                    <a:pt x="27308" y="97"/>
                  </a:cubicBezTo>
                  <a:cubicBezTo>
                    <a:pt x="26955" y="97"/>
                    <a:pt x="26601" y="118"/>
                    <a:pt x="26171" y="140"/>
                  </a:cubicBezTo>
                  <a:lnTo>
                    <a:pt x="26202" y="201"/>
                  </a:lnTo>
                  <a:cubicBezTo>
                    <a:pt x="26072" y="216"/>
                    <a:pt x="25924" y="222"/>
                    <a:pt x="25762" y="222"/>
                  </a:cubicBezTo>
                  <a:cubicBezTo>
                    <a:pt x="25275" y="222"/>
                    <a:pt x="24659" y="170"/>
                    <a:pt x="24044" y="170"/>
                  </a:cubicBezTo>
                  <a:cubicBezTo>
                    <a:pt x="24074" y="155"/>
                    <a:pt x="24142" y="148"/>
                    <a:pt x="24222" y="148"/>
                  </a:cubicBezTo>
                  <a:cubicBezTo>
                    <a:pt x="24255" y="148"/>
                    <a:pt x="24290" y="149"/>
                    <a:pt x="24326" y="152"/>
                  </a:cubicBezTo>
                  <a:lnTo>
                    <a:pt x="24326" y="152"/>
                  </a:lnTo>
                  <a:cubicBezTo>
                    <a:pt x="24142" y="131"/>
                    <a:pt x="23956" y="123"/>
                    <a:pt x="23769" y="123"/>
                  </a:cubicBezTo>
                  <a:cubicBezTo>
                    <a:pt x="23173" y="123"/>
                    <a:pt x="22571" y="202"/>
                    <a:pt x="22020" y="202"/>
                  </a:cubicBezTo>
                  <a:cubicBezTo>
                    <a:pt x="21837" y="202"/>
                    <a:pt x="21660" y="194"/>
                    <a:pt x="21490" y="170"/>
                  </a:cubicBezTo>
                  <a:cubicBezTo>
                    <a:pt x="21419" y="180"/>
                    <a:pt x="21352" y="184"/>
                    <a:pt x="21288" y="184"/>
                  </a:cubicBezTo>
                  <a:cubicBezTo>
                    <a:pt x="21159" y="184"/>
                    <a:pt x="21044" y="170"/>
                    <a:pt x="20943" y="170"/>
                  </a:cubicBezTo>
                  <a:lnTo>
                    <a:pt x="20913" y="170"/>
                  </a:lnTo>
                  <a:cubicBezTo>
                    <a:pt x="20822" y="140"/>
                    <a:pt x="20700" y="140"/>
                    <a:pt x="20609" y="140"/>
                  </a:cubicBezTo>
                  <a:cubicBezTo>
                    <a:pt x="20700" y="140"/>
                    <a:pt x="20791" y="170"/>
                    <a:pt x="20852" y="170"/>
                  </a:cubicBezTo>
                  <a:cubicBezTo>
                    <a:pt x="20700" y="170"/>
                    <a:pt x="20426" y="170"/>
                    <a:pt x="20183" y="201"/>
                  </a:cubicBezTo>
                  <a:lnTo>
                    <a:pt x="20062" y="110"/>
                  </a:lnTo>
                  <a:lnTo>
                    <a:pt x="20001" y="110"/>
                  </a:lnTo>
                  <a:cubicBezTo>
                    <a:pt x="19956" y="104"/>
                    <a:pt x="19922" y="101"/>
                    <a:pt x="19896" y="101"/>
                  </a:cubicBezTo>
                  <a:cubicBezTo>
                    <a:pt x="19782" y="101"/>
                    <a:pt x="19841" y="151"/>
                    <a:pt x="19940" y="201"/>
                  </a:cubicBezTo>
                  <a:cubicBezTo>
                    <a:pt x="19819" y="231"/>
                    <a:pt x="19697" y="231"/>
                    <a:pt x="19606" y="262"/>
                  </a:cubicBezTo>
                  <a:cubicBezTo>
                    <a:pt x="19535" y="221"/>
                    <a:pt x="19437" y="211"/>
                    <a:pt x="19328" y="211"/>
                  </a:cubicBezTo>
                  <a:cubicBezTo>
                    <a:pt x="19219" y="211"/>
                    <a:pt x="19098" y="221"/>
                    <a:pt x="18982" y="221"/>
                  </a:cubicBezTo>
                  <a:cubicBezTo>
                    <a:pt x="18866" y="221"/>
                    <a:pt x="18755" y="211"/>
                    <a:pt x="18664" y="170"/>
                  </a:cubicBezTo>
                  <a:cubicBezTo>
                    <a:pt x="18495" y="226"/>
                    <a:pt x="17524" y="205"/>
                    <a:pt x="17280" y="321"/>
                  </a:cubicBezTo>
                  <a:lnTo>
                    <a:pt x="17280" y="321"/>
                  </a:lnTo>
                  <a:cubicBezTo>
                    <a:pt x="17134" y="307"/>
                    <a:pt x="16995" y="300"/>
                    <a:pt x="16863" y="300"/>
                  </a:cubicBezTo>
                  <a:cubicBezTo>
                    <a:pt x="16726" y="300"/>
                    <a:pt x="16597" y="307"/>
                    <a:pt x="16475" y="322"/>
                  </a:cubicBezTo>
                  <a:lnTo>
                    <a:pt x="16353" y="231"/>
                  </a:lnTo>
                  <a:lnTo>
                    <a:pt x="15715" y="353"/>
                  </a:lnTo>
                  <a:cubicBezTo>
                    <a:pt x="15350" y="292"/>
                    <a:pt x="15198" y="262"/>
                    <a:pt x="15563" y="201"/>
                  </a:cubicBezTo>
                  <a:lnTo>
                    <a:pt x="15563" y="201"/>
                  </a:lnTo>
                  <a:cubicBezTo>
                    <a:pt x="14651" y="292"/>
                    <a:pt x="14834" y="231"/>
                    <a:pt x="14043" y="353"/>
                  </a:cubicBezTo>
                  <a:lnTo>
                    <a:pt x="14104" y="292"/>
                  </a:lnTo>
                  <a:cubicBezTo>
                    <a:pt x="13885" y="292"/>
                    <a:pt x="13550" y="331"/>
                    <a:pt x="13346" y="331"/>
                  </a:cubicBezTo>
                  <a:cubicBezTo>
                    <a:pt x="13296" y="331"/>
                    <a:pt x="13253" y="328"/>
                    <a:pt x="13223" y="322"/>
                  </a:cubicBezTo>
                  <a:cubicBezTo>
                    <a:pt x="12584" y="201"/>
                    <a:pt x="10183" y="292"/>
                    <a:pt x="8603" y="201"/>
                  </a:cubicBezTo>
                  <a:lnTo>
                    <a:pt x="8603" y="201"/>
                  </a:lnTo>
                  <a:cubicBezTo>
                    <a:pt x="8685" y="250"/>
                    <a:pt x="8667" y="266"/>
                    <a:pt x="8595" y="266"/>
                  </a:cubicBezTo>
                  <a:cubicBezTo>
                    <a:pt x="8466" y="266"/>
                    <a:pt x="8160" y="213"/>
                    <a:pt x="7962" y="213"/>
                  </a:cubicBezTo>
                  <a:cubicBezTo>
                    <a:pt x="7867" y="213"/>
                    <a:pt x="7796" y="226"/>
                    <a:pt x="7782" y="262"/>
                  </a:cubicBezTo>
                  <a:cubicBezTo>
                    <a:pt x="7691" y="201"/>
                    <a:pt x="7478" y="201"/>
                    <a:pt x="7721" y="140"/>
                  </a:cubicBezTo>
                  <a:lnTo>
                    <a:pt x="7721" y="140"/>
                  </a:lnTo>
                  <a:cubicBezTo>
                    <a:pt x="7542" y="154"/>
                    <a:pt x="7383" y="158"/>
                    <a:pt x="7238" y="158"/>
                  </a:cubicBezTo>
                  <a:cubicBezTo>
                    <a:pt x="6979" y="158"/>
                    <a:pt x="6763" y="144"/>
                    <a:pt x="6553" y="144"/>
                  </a:cubicBezTo>
                  <a:cubicBezTo>
                    <a:pt x="6360" y="144"/>
                    <a:pt x="6171" y="156"/>
                    <a:pt x="5958" y="201"/>
                  </a:cubicBezTo>
                  <a:cubicBezTo>
                    <a:pt x="5867" y="170"/>
                    <a:pt x="6140" y="140"/>
                    <a:pt x="6049" y="110"/>
                  </a:cubicBezTo>
                  <a:cubicBezTo>
                    <a:pt x="5988" y="110"/>
                    <a:pt x="5806" y="140"/>
                    <a:pt x="5715" y="140"/>
                  </a:cubicBezTo>
                  <a:cubicBezTo>
                    <a:pt x="5624" y="110"/>
                    <a:pt x="5837" y="79"/>
                    <a:pt x="5958" y="79"/>
                  </a:cubicBezTo>
                  <a:cubicBezTo>
                    <a:pt x="5137" y="79"/>
                    <a:pt x="5046" y="201"/>
                    <a:pt x="4985" y="322"/>
                  </a:cubicBezTo>
                  <a:cubicBezTo>
                    <a:pt x="4835" y="299"/>
                    <a:pt x="4710" y="289"/>
                    <a:pt x="4597" y="289"/>
                  </a:cubicBezTo>
                  <a:cubicBezTo>
                    <a:pt x="4414" y="289"/>
                    <a:pt x="4261" y="315"/>
                    <a:pt x="4074" y="353"/>
                  </a:cubicBezTo>
                  <a:cubicBezTo>
                    <a:pt x="3922" y="322"/>
                    <a:pt x="3678" y="292"/>
                    <a:pt x="4195" y="262"/>
                  </a:cubicBezTo>
                  <a:cubicBezTo>
                    <a:pt x="4021" y="262"/>
                    <a:pt x="3471" y="242"/>
                    <a:pt x="3025" y="242"/>
                  </a:cubicBezTo>
                  <a:cubicBezTo>
                    <a:pt x="2690" y="242"/>
                    <a:pt x="2415" y="253"/>
                    <a:pt x="2402" y="292"/>
                  </a:cubicBezTo>
                  <a:lnTo>
                    <a:pt x="426" y="292"/>
                  </a:lnTo>
                  <a:lnTo>
                    <a:pt x="669" y="322"/>
                  </a:lnTo>
                  <a:cubicBezTo>
                    <a:pt x="578" y="353"/>
                    <a:pt x="487" y="383"/>
                    <a:pt x="335" y="383"/>
                  </a:cubicBezTo>
                  <a:cubicBezTo>
                    <a:pt x="365" y="505"/>
                    <a:pt x="335" y="626"/>
                    <a:pt x="335" y="778"/>
                  </a:cubicBezTo>
                  <a:cubicBezTo>
                    <a:pt x="335" y="900"/>
                    <a:pt x="335" y="1113"/>
                    <a:pt x="335" y="1265"/>
                  </a:cubicBezTo>
                  <a:lnTo>
                    <a:pt x="304" y="1234"/>
                  </a:lnTo>
                  <a:lnTo>
                    <a:pt x="304" y="1234"/>
                  </a:lnTo>
                  <a:cubicBezTo>
                    <a:pt x="244" y="2420"/>
                    <a:pt x="365" y="1751"/>
                    <a:pt x="274" y="2906"/>
                  </a:cubicBezTo>
                  <a:lnTo>
                    <a:pt x="335" y="2845"/>
                  </a:lnTo>
                  <a:lnTo>
                    <a:pt x="335" y="2845"/>
                  </a:lnTo>
                  <a:cubicBezTo>
                    <a:pt x="487" y="2936"/>
                    <a:pt x="244" y="3879"/>
                    <a:pt x="304" y="4547"/>
                  </a:cubicBezTo>
                  <a:lnTo>
                    <a:pt x="335" y="4304"/>
                  </a:lnTo>
                  <a:lnTo>
                    <a:pt x="335" y="4304"/>
                  </a:lnTo>
                  <a:cubicBezTo>
                    <a:pt x="396" y="4669"/>
                    <a:pt x="122" y="5338"/>
                    <a:pt x="122" y="5702"/>
                  </a:cubicBezTo>
                  <a:cubicBezTo>
                    <a:pt x="118" y="5710"/>
                    <a:pt x="115" y="5713"/>
                    <a:pt x="112" y="5713"/>
                  </a:cubicBezTo>
                  <a:cubicBezTo>
                    <a:pt x="92" y="5713"/>
                    <a:pt x="92" y="5539"/>
                    <a:pt x="92" y="5459"/>
                  </a:cubicBezTo>
                  <a:lnTo>
                    <a:pt x="92" y="5459"/>
                  </a:lnTo>
                  <a:cubicBezTo>
                    <a:pt x="46" y="5946"/>
                    <a:pt x="69" y="5976"/>
                    <a:pt x="103" y="5976"/>
                  </a:cubicBezTo>
                  <a:cubicBezTo>
                    <a:pt x="108" y="5976"/>
                    <a:pt x="113" y="5975"/>
                    <a:pt x="118" y="5975"/>
                  </a:cubicBezTo>
                  <a:cubicBezTo>
                    <a:pt x="149" y="5975"/>
                    <a:pt x="183" y="5998"/>
                    <a:pt x="183" y="6310"/>
                  </a:cubicBezTo>
                  <a:cubicBezTo>
                    <a:pt x="177" y="6335"/>
                    <a:pt x="168" y="6342"/>
                    <a:pt x="159" y="6342"/>
                  </a:cubicBezTo>
                  <a:cubicBezTo>
                    <a:pt x="144" y="6342"/>
                    <a:pt x="127" y="6325"/>
                    <a:pt x="111" y="6325"/>
                  </a:cubicBezTo>
                  <a:cubicBezTo>
                    <a:pt x="84" y="6325"/>
                    <a:pt x="61" y="6371"/>
                    <a:pt x="61" y="6614"/>
                  </a:cubicBezTo>
                  <a:cubicBezTo>
                    <a:pt x="1" y="6857"/>
                    <a:pt x="213" y="8012"/>
                    <a:pt x="122" y="8681"/>
                  </a:cubicBezTo>
                  <a:cubicBezTo>
                    <a:pt x="139" y="8596"/>
                    <a:pt x="166" y="8511"/>
                    <a:pt x="191" y="8511"/>
                  </a:cubicBezTo>
                  <a:cubicBezTo>
                    <a:pt x="211" y="8511"/>
                    <a:pt x="230" y="8564"/>
                    <a:pt x="244" y="8712"/>
                  </a:cubicBezTo>
                  <a:cubicBezTo>
                    <a:pt x="244" y="9228"/>
                    <a:pt x="92" y="10110"/>
                    <a:pt x="213" y="10566"/>
                  </a:cubicBezTo>
                  <a:cubicBezTo>
                    <a:pt x="183" y="10626"/>
                    <a:pt x="183" y="10657"/>
                    <a:pt x="183" y="10657"/>
                  </a:cubicBezTo>
                  <a:cubicBezTo>
                    <a:pt x="213" y="11052"/>
                    <a:pt x="244" y="11933"/>
                    <a:pt x="304" y="12146"/>
                  </a:cubicBezTo>
                  <a:cubicBezTo>
                    <a:pt x="61" y="12511"/>
                    <a:pt x="426" y="14578"/>
                    <a:pt x="183" y="14578"/>
                  </a:cubicBezTo>
                  <a:lnTo>
                    <a:pt x="213" y="15794"/>
                  </a:lnTo>
                  <a:lnTo>
                    <a:pt x="183" y="15763"/>
                  </a:lnTo>
                  <a:lnTo>
                    <a:pt x="183" y="15763"/>
                  </a:lnTo>
                  <a:cubicBezTo>
                    <a:pt x="153" y="16523"/>
                    <a:pt x="213" y="16797"/>
                    <a:pt x="274" y="17070"/>
                  </a:cubicBezTo>
                  <a:cubicBezTo>
                    <a:pt x="263" y="17139"/>
                    <a:pt x="256" y="17160"/>
                    <a:pt x="250" y="17160"/>
                  </a:cubicBezTo>
                  <a:cubicBezTo>
                    <a:pt x="239" y="17160"/>
                    <a:pt x="232" y="17101"/>
                    <a:pt x="213" y="17101"/>
                  </a:cubicBezTo>
                  <a:cubicBezTo>
                    <a:pt x="183" y="18225"/>
                    <a:pt x="183" y="18347"/>
                    <a:pt x="304" y="19289"/>
                  </a:cubicBezTo>
                  <a:lnTo>
                    <a:pt x="213" y="19380"/>
                  </a:lnTo>
                  <a:cubicBezTo>
                    <a:pt x="244" y="19502"/>
                    <a:pt x="213" y="19897"/>
                    <a:pt x="183" y="20414"/>
                  </a:cubicBezTo>
                  <a:cubicBezTo>
                    <a:pt x="183" y="20687"/>
                    <a:pt x="183" y="20961"/>
                    <a:pt x="183" y="21234"/>
                  </a:cubicBezTo>
                  <a:lnTo>
                    <a:pt x="183" y="21721"/>
                  </a:lnTo>
                  <a:cubicBezTo>
                    <a:pt x="183" y="21964"/>
                    <a:pt x="183" y="22146"/>
                    <a:pt x="183" y="22359"/>
                  </a:cubicBezTo>
                  <a:cubicBezTo>
                    <a:pt x="183" y="22359"/>
                    <a:pt x="183" y="22329"/>
                    <a:pt x="153" y="22207"/>
                  </a:cubicBezTo>
                  <a:lnTo>
                    <a:pt x="153" y="22207"/>
                  </a:lnTo>
                  <a:cubicBezTo>
                    <a:pt x="153" y="22298"/>
                    <a:pt x="183" y="22359"/>
                    <a:pt x="183" y="22450"/>
                  </a:cubicBezTo>
                  <a:lnTo>
                    <a:pt x="1186" y="22450"/>
                  </a:lnTo>
                  <a:lnTo>
                    <a:pt x="1429" y="22481"/>
                  </a:lnTo>
                  <a:cubicBezTo>
                    <a:pt x="1763" y="22481"/>
                    <a:pt x="2098" y="22511"/>
                    <a:pt x="2402" y="22511"/>
                  </a:cubicBezTo>
                  <a:cubicBezTo>
                    <a:pt x="2604" y="22521"/>
                    <a:pt x="2794" y="22528"/>
                    <a:pt x="2964" y="22528"/>
                  </a:cubicBezTo>
                  <a:cubicBezTo>
                    <a:pt x="3304" y="22528"/>
                    <a:pt x="3567" y="22501"/>
                    <a:pt x="3709" y="22420"/>
                  </a:cubicBezTo>
                  <a:lnTo>
                    <a:pt x="4530" y="22329"/>
                  </a:lnTo>
                  <a:cubicBezTo>
                    <a:pt x="3466" y="22329"/>
                    <a:pt x="4681" y="22207"/>
                    <a:pt x="4256" y="22177"/>
                  </a:cubicBezTo>
                  <a:cubicBezTo>
                    <a:pt x="4303" y="22173"/>
                    <a:pt x="4354" y="22172"/>
                    <a:pt x="4405" y="22172"/>
                  </a:cubicBezTo>
                  <a:cubicBezTo>
                    <a:pt x="4815" y="22172"/>
                    <a:pt x="5293" y="22268"/>
                    <a:pt x="4833" y="22268"/>
                  </a:cubicBezTo>
                  <a:lnTo>
                    <a:pt x="4742" y="22268"/>
                  </a:lnTo>
                  <a:cubicBezTo>
                    <a:pt x="4560" y="22390"/>
                    <a:pt x="6049" y="22298"/>
                    <a:pt x="6019" y="22420"/>
                  </a:cubicBezTo>
                  <a:cubicBezTo>
                    <a:pt x="6319" y="22416"/>
                    <a:pt x="6617" y="22414"/>
                    <a:pt x="6914" y="22414"/>
                  </a:cubicBezTo>
                  <a:cubicBezTo>
                    <a:pt x="8696" y="22414"/>
                    <a:pt x="10431" y="22481"/>
                    <a:pt x="12098" y="22481"/>
                  </a:cubicBezTo>
                  <a:lnTo>
                    <a:pt x="11885" y="22390"/>
                  </a:lnTo>
                  <a:lnTo>
                    <a:pt x="12554" y="22390"/>
                  </a:lnTo>
                  <a:cubicBezTo>
                    <a:pt x="12702" y="22414"/>
                    <a:pt x="12769" y="22459"/>
                    <a:pt x="12533" y="22459"/>
                  </a:cubicBezTo>
                  <a:cubicBezTo>
                    <a:pt x="12477" y="22459"/>
                    <a:pt x="12404" y="22456"/>
                    <a:pt x="12311" y="22450"/>
                  </a:cubicBezTo>
                  <a:lnTo>
                    <a:pt x="12311" y="22450"/>
                  </a:lnTo>
                  <a:cubicBezTo>
                    <a:pt x="12375" y="22474"/>
                    <a:pt x="12463" y="22484"/>
                    <a:pt x="12557" y="22484"/>
                  </a:cubicBezTo>
                  <a:cubicBezTo>
                    <a:pt x="12819" y="22484"/>
                    <a:pt x="13131" y="22412"/>
                    <a:pt x="13131" y="22390"/>
                  </a:cubicBezTo>
                  <a:lnTo>
                    <a:pt x="13131" y="22390"/>
                  </a:lnTo>
                  <a:cubicBezTo>
                    <a:pt x="14074" y="22420"/>
                    <a:pt x="12767" y="22511"/>
                    <a:pt x="13040" y="22511"/>
                  </a:cubicBezTo>
                  <a:lnTo>
                    <a:pt x="13375" y="22511"/>
                  </a:lnTo>
                  <a:cubicBezTo>
                    <a:pt x="13623" y="22461"/>
                    <a:pt x="13689" y="22412"/>
                    <a:pt x="14019" y="22412"/>
                  </a:cubicBezTo>
                  <a:cubicBezTo>
                    <a:pt x="14093" y="22412"/>
                    <a:pt x="14181" y="22414"/>
                    <a:pt x="14287" y="22420"/>
                  </a:cubicBezTo>
                  <a:cubicBezTo>
                    <a:pt x="14651" y="22420"/>
                    <a:pt x="14469" y="22481"/>
                    <a:pt x="14621" y="22481"/>
                  </a:cubicBezTo>
                  <a:lnTo>
                    <a:pt x="15715" y="22481"/>
                  </a:lnTo>
                  <a:lnTo>
                    <a:pt x="15381" y="22420"/>
                  </a:lnTo>
                  <a:cubicBezTo>
                    <a:pt x="15743" y="22360"/>
                    <a:pt x="16166" y="22419"/>
                    <a:pt x="15783" y="22301"/>
                  </a:cubicBezTo>
                  <a:lnTo>
                    <a:pt x="15783" y="22301"/>
                  </a:lnTo>
                  <a:cubicBezTo>
                    <a:pt x="16078" y="22390"/>
                    <a:pt x="16869" y="22405"/>
                    <a:pt x="17634" y="22405"/>
                  </a:cubicBezTo>
                  <a:cubicBezTo>
                    <a:pt x="18019" y="22405"/>
                    <a:pt x="18398" y="22401"/>
                    <a:pt x="18704" y="22401"/>
                  </a:cubicBezTo>
                  <a:cubicBezTo>
                    <a:pt x="19009" y="22401"/>
                    <a:pt x="19241" y="22405"/>
                    <a:pt x="19332" y="22420"/>
                  </a:cubicBezTo>
                  <a:cubicBezTo>
                    <a:pt x="19879" y="22359"/>
                    <a:pt x="20396" y="22359"/>
                    <a:pt x="21034" y="22359"/>
                  </a:cubicBezTo>
                  <a:cubicBezTo>
                    <a:pt x="20904" y="22333"/>
                    <a:pt x="20818" y="22262"/>
                    <a:pt x="21145" y="22262"/>
                  </a:cubicBezTo>
                  <a:cubicBezTo>
                    <a:pt x="21198" y="22262"/>
                    <a:pt x="21262" y="22264"/>
                    <a:pt x="21338" y="22268"/>
                  </a:cubicBezTo>
                  <a:cubicBezTo>
                    <a:pt x="21132" y="22445"/>
                    <a:pt x="22297" y="22336"/>
                    <a:pt x="22784" y="22468"/>
                  </a:cubicBezTo>
                  <a:lnTo>
                    <a:pt x="22784" y="22468"/>
                  </a:lnTo>
                  <a:cubicBezTo>
                    <a:pt x="22637" y="22399"/>
                    <a:pt x="24376" y="22473"/>
                    <a:pt x="23800" y="22329"/>
                  </a:cubicBezTo>
                  <a:lnTo>
                    <a:pt x="23800" y="22329"/>
                  </a:lnTo>
                  <a:cubicBezTo>
                    <a:pt x="24256" y="22359"/>
                    <a:pt x="23800" y="22390"/>
                    <a:pt x="24165" y="22450"/>
                  </a:cubicBezTo>
                  <a:cubicBezTo>
                    <a:pt x="24431" y="22429"/>
                    <a:pt x="24709" y="22421"/>
                    <a:pt x="24996" y="22421"/>
                  </a:cubicBezTo>
                  <a:cubicBezTo>
                    <a:pt x="25810" y="22421"/>
                    <a:pt x="26700" y="22485"/>
                    <a:pt x="27612" y="22485"/>
                  </a:cubicBezTo>
                  <a:cubicBezTo>
                    <a:pt x="27739" y="22485"/>
                    <a:pt x="27867" y="22484"/>
                    <a:pt x="27995" y="22481"/>
                  </a:cubicBezTo>
                  <a:cubicBezTo>
                    <a:pt x="28025" y="22450"/>
                    <a:pt x="27782" y="22420"/>
                    <a:pt x="28086" y="22359"/>
                  </a:cubicBezTo>
                  <a:lnTo>
                    <a:pt x="28816" y="22511"/>
                  </a:lnTo>
                  <a:cubicBezTo>
                    <a:pt x="29017" y="22489"/>
                    <a:pt x="29054" y="22417"/>
                    <a:pt x="29265" y="22417"/>
                  </a:cubicBezTo>
                  <a:cubicBezTo>
                    <a:pt x="29341" y="22417"/>
                    <a:pt x="29439" y="22426"/>
                    <a:pt x="29576" y="22450"/>
                  </a:cubicBezTo>
                  <a:cubicBezTo>
                    <a:pt x="29484" y="22420"/>
                    <a:pt x="29393" y="22390"/>
                    <a:pt x="29576" y="22390"/>
                  </a:cubicBezTo>
                  <a:cubicBezTo>
                    <a:pt x="30188" y="22417"/>
                    <a:pt x="30806" y="22426"/>
                    <a:pt x="31427" y="22426"/>
                  </a:cubicBezTo>
                  <a:cubicBezTo>
                    <a:pt x="32534" y="22426"/>
                    <a:pt x="33652" y="22398"/>
                    <a:pt x="34772" y="22398"/>
                  </a:cubicBezTo>
                  <a:cubicBezTo>
                    <a:pt x="35796" y="22398"/>
                    <a:pt x="36821" y="22421"/>
                    <a:pt x="37843" y="22511"/>
                  </a:cubicBezTo>
                  <a:cubicBezTo>
                    <a:pt x="37448" y="22450"/>
                    <a:pt x="37722" y="22450"/>
                    <a:pt x="37995" y="22450"/>
                  </a:cubicBezTo>
                  <a:cubicBezTo>
                    <a:pt x="37813" y="22450"/>
                    <a:pt x="37995" y="22390"/>
                    <a:pt x="37965" y="22359"/>
                  </a:cubicBezTo>
                  <a:lnTo>
                    <a:pt x="37965" y="22359"/>
                  </a:lnTo>
                  <a:lnTo>
                    <a:pt x="39120" y="22450"/>
                  </a:lnTo>
                  <a:cubicBezTo>
                    <a:pt x="39226" y="22405"/>
                    <a:pt x="39530" y="22405"/>
                    <a:pt x="39823" y="22405"/>
                  </a:cubicBezTo>
                  <a:cubicBezTo>
                    <a:pt x="40115" y="22405"/>
                    <a:pt x="40396" y="22405"/>
                    <a:pt x="40457" y="22359"/>
                  </a:cubicBezTo>
                  <a:lnTo>
                    <a:pt x="40092" y="22359"/>
                  </a:lnTo>
                  <a:cubicBezTo>
                    <a:pt x="40579" y="22268"/>
                    <a:pt x="39424" y="22116"/>
                    <a:pt x="39485" y="21964"/>
                  </a:cubicBezTo>
                  <a:lnTo>
                    <a:pt x="39485" y="21964"/>
                  </a:lnTo>
                  <a:cubicBezTo>
                    <a:pt x="39388" y="21985"/>
                    <a:pt x="39282" y="21994"/>
                    <a:pt x="39166" y="21994"/>
                  </a:cubicBezTo>
                  <a:cubicBezTo>
                    <a:pt x="38786" y="21994"/>
                    <a:pt x="38312" y="21904"/>
                    <a:pt x="37812" y="21904"/>
                  </a:cubicBezTo>
                  <a:cubicBezTo>
                    <a:pt x="37602" y="21904"/>
                    <a:pt x="37388" y="21920"/>
                    <a:pt x="37174" y="21964"/>
                  </a:cubicBezTo>
                  <a:cubicBezTo>
                    <a:pt x="36992" y="21934"/>
                    <a:pt x="37357" y="21903"/>
                    <a:pt x="37235" y="21873"/>
                  </a:cubicBezTo>
                  <a:lnTo>
                    <a:pt x="37235" y="21873"/>
                  </a:lnTo>
                  <a:cubicBezTo>
                    <a:pt x="37080" y="21917"/>
                    <a:pt x="36891" y="21946"/>
                    <a:pt x="36599" y="21946"/>
                  </a:cubicBezTo>
                  <a:cubicBezTo>
                    <a:pt x="36492" y="21946"/>
                    <a:pt x="36371" y="21942"/>
                    <a:pt x="36232" y="21934"/>
                  </a:cubicBezTo>
                  <a:lnTo>
                    <a:pt x="36293" y="21903"/>
                  </a:lnTo>
                  <a:lnTo>
                    <a:pt x="36293" y="21903"/>
                  </a:lnTo>
                  <a:cubicBezTo>
                    <a:pt x="36020" y="21909"/>
                    <a:pt x="35778" y="21911"/>
                    <a:pt x="35555" y="21911"/>
                  </a:cubicBezTo>
                  <a:cubicBezTo>
                    <a:pt x="34606" y="21911"/>
                    <a:pt x="33979" y="21867"/>
                    <a:pt x="32676" y="21842"/>
                  </a:cubicBezTo>
                  <a:lnTo>
                    <a:pt x="32676" y="21842"/>
                  </a:lnTo>
                  <a:lnTo>
                    <a:pt x="32798" y="21903"/>
                  </a:lnTo>
                  <a:cubicBezTo>
                    <a:pt x="32463" y="21903"/>
                    <a:pt x="32372" y="21873"/>
                    <a:pt x="32220" y="21842"/>
                  </a:cubicBezTo>
                  <a:lnTo>
                    <a:pt x="32220" y="21842"/>
                  </a:lnTo>
                  <a:cubicBezTo>
                    <a:pt x="32022" y="21903"/>
                    <a:pt x="32266" y="21903"/>
                    <a:pt x="32513" y="21903"/>
                  </a:cubicBezTo>
                  <a:cubicBezTo>
                    <a:pt x="32760" y="21903"/>
                    <a:pt x="33010" y="21903"/>
                    <a:pt x="32828" y="21964"/>
                  </a:cubicBezTo>
                  <a:cubicBezTo>
                    <a:pt x="32372" y="21842"/>
                    <a:pt x="30427" y="21964"/>
                    <a:pt x="30123" y="21812"/>
                  </a:cubicBezTo>
                  <a:cubicBezTo>
                    <a:pt x="29576" y="21812"/>
                    <a:pt x="30275" y="21903"/>
                    <a:pt x="29728" y="21903"/>
                  </a:cubicBezTo>
                  <a:lnTo>
                    <a:pt x="29606" y="21842"/>
                  </a:lnTo>
                  <a:lnTo>
                    <a:pt x="29454" y="21903"/>
                  </a:lnTo>
                  <a:cubicBezTo>
                    <a:pt x="29120" y="21903"/>
                    <a:pt x="28937" y="21842"/>
                    <a:pt x="28937" y="21812"/>
                  </a:cubicBezTo>
                  <a:cubicBezTo>
                    <a:pt x="29028" y="21812"/>
                    <a:pt x="29180" y="21782"/>
                    <a:pt x="29272" y="21782"/>
                  </a:cubicBezTo>
                  <a:cubicBezTo>
                    <a:pt x="29152" y="21766"/>
                    <a:pt x="29008" y="21760"/>
                    <a:pt x="28857" y="21760"/>
                  </a:cubicBezTo>
                  <a:cubicBezTo>
                    <a:pt x="28519" y="21760"/>
                    <a:pt x="28147" y="21788"/>
                    <a:pt x="27954" y="21788"/>
                  </a:cubicBezTo>
                  <a:cubicBezTo>
                    <a:pt x="27953" y="21788"/>
                    <a:pt x="27952" y="21788"/>
                    <a:pt x="27952" y="21788"/>
                  </a:cubicBezTo>
                  <a:lnTo>
                    <a:pt x="27952" y="21788"/>
                  </a:lnTo>
                  <a:lnTo>
                    <a:pt x="28360" y="21812"/>
                  </a:lnTo>
                  <a:cubicBezTo>
                    <a:pt x="27884" y="21822"/>
                    <a:pt x="27370" y="21822"/>
                    <a:pt x="26846" y="21822"/>
                  </a:cubicBezTo>
                  <a:lnTo>
                    <a:pt x="26846" y="21822"/>
                  </a:lnTo>
                  <a:cubicBezTo>
                    <a:pt x="25796" y="21822"/>
                    <a:pt x="24702" y="21822"/>
                    <a:pt x="23770" y="21903"/>
                  </a:cubicBezTo>
                  <a:lnTo>
                    <a:pt x="23892" y="21934"/>
                  </a:lnTo>
                  <a:cubicBezTo>
                    <a:pt x="23673" y="21946"/>
                    <a:pt x="23509" y="21951"/>
                    <a:pt x="23375" y="21951"/>
                  </a:cubicBezTo>
                  <a:cubicBezTo>
                    <a:pt x="22932" y="21951"/>
                    <a:pt x="22829" y="21898"/>
                    <a:pt x="22232" y="21898"/>
                  </a:cubicBezTo>
                  <a:cubicBezTo>
                    <a:pt x="22132" y="21898"/>
                    <a:pt x="22018" y="21900"/>
                    <a:pt x="21885" y="21903"/>
                  </a:cubicBezTo>
                  <a:lnTo>
                    <a:pt x="21916" y="21903"/>
                  </a:lnTo>
                  <a:cubicBezTo>
                    <a:pt x="21703" y="21934"/>
                    <a:pt x="21369" y="21964"/>
                    <a:pt x="21065" y="21964"/>
                  </a:cubicBezTo>
                  <a:cubicBezTo>
                    <a:pt x="21338" y="21903"/>
                    <a:pt x="20518" y="21873"/>
                    <a:pt x="20882" y="21842"/>
                  </a:cubicBezTo>
                  <a:lnTo>
                    <a:pt x="20882" y="21842"/>
                  </a:lnTo>
                  <a:cubicBezTo>
                    <a:pt x="19758" y="21903"/>
                    <a:pt x="20335" y="21873"/>
                    <a:pt x="19575" y="22025"/>
                  </a:cubicBezTo>
                  <a:lnTo>
                    <a:pt x="19393" y="21964"/>
                  </a:lnTo>
                  <a:cubicBezTo>
                    <a:pt x="19119" y="21994"/>
                    <a:pt x="19119" y="22025"/>
                    <a:pt x="18542" y="22055"/>
                  </a:cubicBezTo>
                  <a:cubicBezTo>
                    <a:pt x="18998" y="21994"/>
                    <a:pt x="18147" y="21964"/>
                    <a:pt x="18694" y="21903"/>
                  </a:cubicBezTo>
                  <a:cubicBezTo>
                    <a:pt x="18428" y="21877"/>
                    <a:pt x="18194" y="21867"/>
                    <a:pt x="17982" y="21867"/>
                  </a:cubicBezTo>
                  <a:cubicBezTo>
                    <a:pt x="17512" y="21867"/>
                    <a:pt x="17159" y="21913"/>
                    <a:pt x="16851" y="21913"/>
                  </a:cubicBezTo>
                  <a:cubicBezTo>
                    <a:pt x="16664" y="21913"/>
                    <a:pt x="16494" y="21896"/>
                    <a:pt x="16323" y="21842"/>
                  </a:cubicBezTo>
                  <a:lnTo>
                    <a:pt x="16323" y="21842"/>
                  </a:lnTo>
                  <a:cubicBezTo>
                    <a:pt x="15776" y="21994"/>
                    <a:pt x="17387" y="21934"/>
                    <a:pt x="17083" y="21964"/>
                  </a:cubicBezTo>
                  <a:cubicBezTo>
                    <a:pt x="17281" y="22014"/>
                    <a:pt x="16832" y="22063"/>
                    <a:pt x="16461" y="22063"/>
                  </a:cubicBezTo>
                  <a:cubicBezTo>
                    <a:pt x="16378" y="22063"/>
                    <a:pt x="16299" y="22061"/>
                    <a:pt x="16232" y="22055"/>
                  </a:cubicBezTo>
                  <a:cubicBezTo>
                    <a:pt x="15837" y="22055"/>
                    <a:pt x="15563" y="21873"/>
                    <a:pt x="14590" y="21873"/>
                  </a:cubicBezTo>
                  <a:cubicBezTo>
                    <a:pt x="14682" y="21873"/>
                    <a:pt x="14682" y="21842"/>
                    <a:pt x="14773" y="21842"/>
                  </a:cubicBezTo>
                  <a:cubicBezTo>
                    <a:pt x="14718" y="21838"/>
                    <a:pt x="14664" y="21836"/>
                    <a:pt x="14610" y="21836"/>
                  </a:cubicBezTo>
                  <a:cubicBezTo>
                    <a:pt x="14399" y="21836"/>
                    <a:pt x="14190" y="21864"/>
                    <a:pt x="13953" y="21864"/>
                  </a:cubicBezTo>
                  <a:cubicBezTo>
                    <a:pt x="13848" y="21864"/>
                    <a:pt x="13737" y="21858"/>
                    <a:pt x="13618" y="21842"/>
                  </a:cubicBezTo>
                  <a:cubicBezTo>
                    <a:pt x="13375" y="21934"/>
                    <a:pt x="13040" y="21842"/>
                    <a:pt x="12949" y="21964"/>
                  </a:cubicBezTo>
                  <a:lnTo>
                    <a:pt x="13861" y="21934"/>
                  </a:lnTo>
                  <a:lnTo>
                    <a:pt x="13861" y="21934"/>
                  </a:lnTo>
                  <a:cubicBezTo>
                    <a:pt x="13461" y="21957"/>
                    <a:pt x="13097" y="22054"/>
                    <a:pt x="12558" y="22054"/>
                  </a:cubicBezTo>
                  <a:cubicBezTo>
                    <a:pt x="12401" y="22054"/>
                    <a:pt x="12229" y="22045"/>
                    <a:pt x="12037" y="22025"/>
                  </a:cubicBezTo>
                  <a:cubicBezTo>
                    <a:pt x="12098" y="22025"/>
                    <a:pt x="12341" y="21994"/>
                    <a:pt x="12524" y="21964"/>
                  </a:cubicBezTo>
                  <a:cubicBezTo>
                    <a:pt x="12472" y="21958"/>
                    <a:pt x="12421" y="21955"/>
                    <a:pt x="12369" y="21955"/>
                  </a:cubicBezTo>
                  <a:cubicBezTo>
                    <a:pt x="12229" y="21955"/>
                    <a:pt x="12089" y="21973"/>
                    <a:pt x="11948" y="21973"/>
                  </a:cubicBezTo>
                  <a:cubicBezTo>
                    <a:pt x="11897" y="21973"/>
                    <a:pt x="11845" y="21970"/>
                    <a:pt x="11794" y="21964"/>
                  </a:cubicBezTo>
                  <a:cubicBezTo>
                    <a:pt x="11855" y="21842"/>
                    <a:pt x="12888" y="21934"/>
                    <a:pt x="13435" y="21842"/>
                  </a:cubicBezTo>
                  <a:cubicBezTo>
                    <a:pt x="13385" y="21831"/>
                    <a:pt x="13318" y="21827"/>
                    <a:pt x="13245" y="21827"/>
                  </a:cubicBezTo>
                  <a:cubicBezTo>
                    <a:pt x="13062" y="21827"/>
                    <a:pt x="12836" y="21852"/>
                    <a:pt x="12711" y="21852"/>
                  </a:cubicBezTo>
                  <a:cubicBezTo>
                    <a:pt x="12613" y="21852"/>
                    <a:pt x="12577" y="21836"/>
                    <a:pt x="12676" y="21782"/>
                  </a:cubicBezTo>
                  <a:lnTo>
                    <a:pt x="12676" y="21782"/>
                  </a:lnTo>
                  <a:cubicBezTo>
                    <a:pt x="12522" y="21852"/>
                    <a:pt x="12341" y="21868"/>
                    <a:pt x="12139" y="21868"/>
                  </a:cubicBezTo>
                  <a:cubicBezTo>
                    <a:pt x="11974" y="21868"/>
                    <a:pt x="11795" y="21858"/>
                    <a:pt x="11604" y="21858"/>
                  </a:cubicBezTo>
                  <a:cubicBezTo>
                    <a:pt x="11423" y="21858"/>
                    <a:pt x="11233" y="21867"/>
                    <a:pt x="11034" y="21903"/>
                  </a:cubicBezTo>
                  <a:lnTo>
                    <a:pt x="11095" y="21812"/>
                  </a:lnTo>
                  <a:lnTo>
                    <a:pt x="11095" y="21812"/>
                  </a:lnTo>
                  <a:cubicBezTo>
                    <a:pt x="10973" y="21842"/>
                    <a:pt x="10761" y="21873"/>
                    <a:pt x="10578" y="21873"/>
                  </a:cubicBezTo>
                  <a:lnTo>
                    <a:pt x="10913" y="21782"/>
                  </a:lnTo>
                  <a:lnTo>
                    <a:pt x="10913" y="21782"/>
                  </a:lnTo>
                  <a:cubicBezTo>
                    <a:pt x="10823" y="21792"/>
                    <a:pt x="10734" y="21796"/>
                    <a:pt x="10645" y="21796"/>
                  </a:cubicBezTo>
                  <a:cubicBezTo>
                    <a:pt x="10307" y="21796"/>
                    <a:pt x="9968" y="21737"/>
                    <a:pt x="9630" y="21737"/>
                  </a:cubicBezTo>
                  <a:cubicBezTo>
                    <a:pt x="9541" y="21737"/>
                    <a:pt x="9452" y="21741"/>
                    <a:pt x="9362" y="21751"/>
                  </a:cubicBezTo>
                  <a:cubicBezTo>
                    <a:pt x="10457" y="21751"/>
                    <a:pt x="9606" y="21842"/>
                    <a:pt x="10062" y="21873"/>
                  </a:cubicBezTo>
                  <a:cubicBezTo>
                    <a:pt x="9842" y="21893"/>
                    <a:pt x="9675" y="21902"/>
                    <a:pt x="9541" y="21902"/>
                  </a:cubicBezTo>
                  <a:cubicBezTo>
                    <a:pt x="8919" y="21902"/>
                    <a:pt x="9034" y="21719"/>
                    <a:pt x="8013" y="21719"/>
                  </a:cubicBezTo>
                  <a:cubicBezTo>
                    <a:pt x="7951" y="21719"/>
                    <a:pt x="7884" y="21719"/>
                    <a:pt x="7812" y="21721"/>
                  </a:cubicBezTo>
                  <a:cubicBezTo>
                    <a:pt x="8025" y="21721"/>
                    <a:pt x="8572" y="21782"/>
                    <a:pt x="8268" y="21812"/>
                  </a:cubicBezTo>
                  <a:cubicBezTo>
                    <a:pt x="7995" y="21782"/>
                    <a:pt x="7599" y="21751"/>
                    <a:pt x="7447" y="21721"/>
                  </a:cubicBezTo>
                  <a:lnTo>
                    <a:pt x="7447" y="21721"/>
                  </a:lnTo>
                  <a:cubicBezTo>
                    <a:pt x="6444" y="21751"/>
                    <a:pt x="7569" y="21812"/>
                    <a:pt x="7174" y="21842"/>
                  </a:cubicBezTo>
                  <a:cubicBezTo>
                    <a:pt x="7086" y="21818"/>
                    <a:pt x="7010" y="21809"/>
                    <a:pt x="6939" y="21809"/>
                  </a:cubicBezTo>
                  <a:cubicBezTo>
                    <a:pt x="6740" y="21809"/>
                    <a:pt x="6575" y="21881"/>
                    <a:pt x="6262" y="21903"/>
                  </a:cubicBezTo>
                  <a:lnTo>
                    <a:pt x="6232" y="21842"/>
                  </a:lnTo>
                  <a:cubicBezTo>
                    <a:pt x="6088" y="21835"/>
                    <a:pt x="5977" y="21831"/>
                    <a:pt x="5890" y="21831"/>
                  </a:cubicBezTo>
                  <a:cubicBezTo>
                    <a:pt x="5380" y="21831"/>
                    <a:pt x="5695" y="21945"/>
                    <a:pt x="5236" y="21945"/>
                  </a:cubicBezTo>
                  <a:cubicBezTo>
                    <a:pt x="5157" y="21945"/>
                    <a:pt x="5056" y="21941"/>
                    <a:pt x="4925" y="21934"/>
                  </a:cubicBezTo>
                  <a:lnTo>
                    <a:pt x="5350" y="21842"/>
                  </a:lnTo>
                  <a:lnTo>
                    <a:pt x="4833" y="21842"/>
                  </a:lnTo>
                  <a:lnTo>
                    <a:pt x="4955" y="21782"/>
                  </a:lnTo>
                  <a:lnTo>
                    <a:pt x="4955" y="21782"/>
                  </a:lnTo>
                  <a:cubicBezTo>
                    <a:pt x="4711" y="21807"/>
                    <a:pt x="4537" y="21817"/>
                    <a:pt x="4375" y="21817"/>
                  </a:cubicBezTo>
                  <a:cubicBezTo>
                    <a:pt x="4153" y="21817"/>
                    <a:pt x="3951" y="21799"/>
                    <a:pt x="3618" y="21782"/>
                  </a:cubicBezTo>
                  <a:lnTo>
                    <a:pt x="3618" y="21782"/>
                  </a:lnTo>
                  <a:cubicBezTo>
                    <a:pt x="3770" y="21842"/>
                    <a:pt x="3557" y="21934"/>
                    <a:pt x="3071" y="21934"/>
                  </a:cubicBezTo>
                  <a:cubicBezTo>
                    <a:pt x="2706" y="21873"/>
                    <a:pt x="3253" y="21873"/>
                    <a:pt x="2554" y="21873"/>
                  </a:cubicBezTo>
                  <a:cubicBezTo>
                    <a:pt x="2648" y="21835"/>
                    <a:pt x="2753" y="21809"/>
                    <a:pt x="2892" y="21809"/>
                  </a:cubicBezTo>
                  <a:cubicBezTo>
                    <a:pt x="2978" y="21809"/>
                    <a:pt x="3076" y="21819"/>
                    <a:pt x="3192" y="21842"/>
                  </a:cubicBezTo>
                  <a:cubicBezTo>
                    <a:pt x="3222" y="21812"/>
                    <a:pt x="3344" y="21782"/>
                    <a:pt x="3374" y="21782"/>
                  </a:cubicBezTo>
                  <a:cubicBezTo>
                    <a:pt x="3192" y="21751"/>
                    <a:pt x="2964" y="21744"/>
                    <a:pt x="2748" y="21744"/>
                  </a:cubicBezTo>
                  <a:cubicBezTo>
                    <a:pt x="2531" y="21744"/>
                    <a:pt x="2326" y="21751"/>
                    <a:pt x="2189" y="21751"/>
                  </a:cubicBezTo>
                  <a:cubicBezTo>
                    <a:pt x="2311" y="21751"/>
                    <a:pt x="2402" y="21751"/>
                    <a:pt x="2463" y="21782"/>
                  </a:cubicBezTo>
                  <a:lnTo>
                    <a:pt x="1460" y="21873"/>
                  </a:lnTo>
                  <a:cubicBezTo>
                    <a:pt x="1308" y="21842"/>
                    <a:pt x="1429" y="21812"/>
                    <a:pt x="1551" y="21812"/>
                  </a:cubicBezTo>
                  <a:cubicBezTo>
                    <a:pt x="1429" y="21812"/>
                    <a:pt x="1368" y="21812"/>
                    <a:pt x="1247" y="21842"/>
                  </a:cubicBezTo>
                  <a:lnTo>
                    <a:pt x="973" y="21842"/>
                  </a:lnTo>
                  <a:cubicBezTo>
                    <a:pt x="1004" y="21812"/>
                    <a:pt x="1034" y="21782"/>
                    <a:pt x="1034" y="21751"/>
                  </a:cubicBezTo>
                  <a:lnTo>
                    <a:pt x="1064" y="21751"/>
                  </a:lnTo>
                  <a:cubicBezTo>
                    <a:pt x="1064" y="21751"/>
                    <a:pt x="1095" y="21721"/>
                    <a:pt x="1125" y="21721"/>
                  </a:cubicBezTo>
                  <a:lnTo>
                    <a:pt x="1034" y="21721"/>
                  </a:lnTo>
                  <a:lnTo>
                    <a:pt x="882" y="21751"/>
                  </a:lnTo>
                  <a:cubicBezTo>
                    <a:pt x="882" y="21697"/>
                    <a:pt x="930" y="21594"/>
                    <a:pt x="962" y="21594"/>
                  </a:cubicBezTo>
                  <a:cubicBezTo>
                    <a:pt x="966" y="21594"/>
                    <a:pt x="970" y="21596"/>
                    <a:pt x="973" y="21599"/>
                  </a:cubicBezTo>
                  <a:cubicBezTo>
                    <a:pt x="973" y="21574"/>
                    <a:pt x="973" y="21397"/>
                    <a:pt x="973" y="21265"/>
                  </a:cubicBezTo>
                  <a:cubicBezTo>
                    <a:pt x="943" y="21113"/>
                    <a:pt x="943" y="20931"/>
                    <a:pt x="912" y="20779"/>
                  </a:cubicBezTo>
                  <a:cubicBezTo>
                    <a:pt x="882" y="20414"/>
                    <a:pt x="882" y="20049"/>
                    <a:pt x="882" y="19684"/>
                  </a:cubicBezTo>
                  <a:cubicBezTo>
                    <a:pt x="882" y="19654"/>
                    <a:pt x="882" y="19563"/>
                    <a:pt x="852" y="19411"/>
                  </a:cubicBezTo>
                  <a:cubicBezTo>
                    <a:pt x="882" y="18742"/>
                    <a:pt x="943" y="18134"/>
                    <a:pt x="852" y="17344"/>
                  </a:cubicBezTo>
                  <a:lnTo>
                    <a:pt x="973" y="16888"/>
                  </a:lnTo>
                  <a:cubicBezTo>
                    <a:pt x="966" y="16753"/>
                    <a:pt x="957" y="16708"/>
                    <a:pt x="945" y="16708"/>
                  </a:cubicBezTo>
                  <a:cubicBezTo>
                    <a:pt x="921" y="16708"/>
                    <a:pt x="889" y="16897"/>
                    <a:pt x="857" y="16897"/>
                  </a:cubicBezTo>
                  <a:cubicBezTo>
                    <a:pt x="834" y="16897"/>
                    <a:pt x="811" y="16799"/>
                    <a:pt x="791" y="16462"/>
                  </a:cubicBezTo>
                  <a:cubicBezTo>
                    <a:pt x="775" y="16071"/>
                    <a:pt x="802" y="16021"/>
                    <a:pt x="836" y="16021"/>
                  </a:cubicBezTo>
                  <a:cubicBezTo>
                    <a:pt x="847" y="16021"/>
                    <a:pt x="860" y="16027"/>
                    <a:pt x="871" y="16027"/>
                  </a:cubicBezTo>
                  <a:cubicBezTo>
                    <a:pt x="888" y="16027"/>
                    <a:pt x="904" y="16013"/>
                    <a:pt x="912" y="15946"/>
                  </a:cubicBezTo>
                  <a:cubicBezTo>
                    <a:pt x="852" y="15581"/>
                    <a:pt x="760" y="14943"/>
                    <a:pt x="852" y="14244"/>
                  </a:cubicBezTo>
                  <a:lnTo>
                    <a:pt x="852" y="14244"/>
                  </a:lnTo>
                  <a:cubicBezTo>
                    <a:pt x="852" y="14487"/>
                    <a:pt x="852" y="14669"/>
                    <a:pt x="852" y="14851"/>
                  </a:cubicBezTo>
                  <a:lnTo>
                    <a:pt x="912" y="14335"/>
                  </a:lnTo>
                  <a:cubicBezTo>
                    <a:pt x="977" y="14786"/>
                    <a:pt x="981" y="15147"/>
                    <a:pt x="1009" y="15147"/>
                  </a:cubicBezTo>
                  <a:cubicBezTo>
                    <a:pt x="1021" y="15147"/>
                    <a:pt x="1038" y="15085"/>
                    <a:pt x="1064" y="14943"/>
                  </a:cubicBezTo>
                  <a:cubicBezTo>
                    <a:pt x="852" y="14851"/>
                    <a:pt x="1034" y="12936"/>
                    <a:pt x="821" y="12876"/>
                  </a:cubicBezTo>
                  <a:lnTo>
                    <a:pt x="882" y="12511"/>
                  </a:lnTo>
                  <a:cubicBezTo>
                    <a:pt x="882" y="12633"/>
                    <a:pt x="882" y="12633"/>
                    <a:pt x="882" y="12724"/>
                  </a:cubicBezTo>
                  <a:cubicBezTo>
                    <a:pt x="973" y="12085"/>
                    <a:pt x="730" y="12237"/>
                    <a:pt x="760" y="11386"/>
                  </a:cubicBezTo>
                  <a:cubicBezTo>
                    <a:pt x="782" y="11166"/>
                    <a:pt x="804" y="11010"/>
                    <a:pt x="815" y="11010"/>
                  </a:cubicBezTo>
                  <a:cubicBezTo>
                    <a:pt x="816" y="11010"/>
                    <a:pt x="817" y="11012"/>
                    <a:pt x="818" y="11017"/>
                  </a:cubicBezTo>
                  <a:lnTo>
                    <a:pt x="818" y="11017"/>
                  </a:lnTo>
                  <a:lnTo>
                    <a:pt x="791" y="10414"/>
                  </a:lnTo>
                  <a:cubicBezTo>
                    <a:pt x="791" y="10337"/>
                    <a:pt x="796" y="10304"/>
                    <a:pt x="802" y="10304"/>
                  </a:cubicBezTo>
                  <a:cubicBezTo>
                    <a:pt x="808" y="10304"/>
                    <a:pt x="815" y="10334"/>
                    <a:pt x="819" y="10388"/>
                  </a:cubicBezTo>
                  <a:lnTo>
                    <a:pt x="819" y="10388"/>
                  </a:lnTo>
                  <a:lnTo>
                    <a:pt x="791" y="9471"/>
                  </a:lnTo>
                  <a:lnTo>
                    <a:pt x="821" y="9471"/>
                  </a:lnTo>
                  <a:cubicBezTo>
                    <a:pt x="791" y="9319"/>
                    <a:pt x="730" y="9015"/>
                    <a:pt x="700" y="8833"/>
                  </a:cubicBezTo>
                  <a:cubicBezTo>
                    <a:pt x="707" y="8774"/>
                    <a:pt x="713" y="8753"/>
                    <a:pt x="717" y="8753"/>
                  </a:cubicBezTo>
                  <a:cubicBezTo>
                    <a:pt x="730" y="8753"/>
                    <a:pt x="736" y="8908"/>
                    <a:pt x="752" y="8908"/>
                  </a:cubicBezTo>
                  <a:cubicBezTo>
                    <a:pt x="754" y="8908"/>
                    <a:pt x="757" y="8904"/>
                    <a:pt x="760" y="8894"/>
                  </a:cubicBezTo>
                  <a:lnTo>
                    <a:pt x="700" y="8347"/>
                  </a:lnTo>
                  <a:cubicBezTo>
                    <a:pt x="710" y="8309"/>
                    <a:pt x="721" y="8292"/>
                    <a:pt x="731" y="8292"/>
                  </a:cubicBezTo>
                  <a:cubicBezTo>
                    <a:pt x="779" y="8292"/>
                    <a:pt x="816" y="8654"/>
                    <a:pt x="791" y="8955"/>
                  </a:cubicBezTo>
                  <a:cubicBezTo>
                    <a:pt x="1004" y="8438"/>
                    <a:pt x="760" y="8499"/>
                    <a:pt x="882" y="7374"/>
                  </a:cubicBezTo>
                  <a:lnTo>
                    <a:pt x="882" y="7374"/>
                  </a:lnTo>
                  <a:lnTo>
                    <a:pt x="882" y="7921"/>
                  </a:lnTo>
                  <a:cubicBezTo>
                    <a:pt x="1004" y="7556"/>
                    <a:pt x="973" y="7161"/>
                    <a:pt x="1034" y="6553"/>
                  </a:cubicBezTo>
                  <a:lnTo>
                    <a:pt x="1034" y="6553"/>
                  </a:lnTo>
                  <a:cubicBezTo>
                    <a:pt x="1010" y="6673"/>
                    <a:pt x="911" y="7335"/>
                    <a:pt x="855" y="7335"/>
                  </a:cubicBezTo>
                  <a:cubicBezTo>
                    <a:pt x="840" y="7335"/>
                    <a:pt x="828" y="7286"/>
                    <a:pt x="821" y="7161"/>
                  </a:cubicBezTo>
                  <a:lnTo>
                    <a:pt x="821" y="7161"/>
                  </a:lnTo>
                  <a:cubicBezTo>
                    <a:pt x="821" y="7313"/>
                    <a:pt x="882" y="7617"/>
                    <a:pt x="821" y="7708"/>
                  </a:cubicBezTo>
                  <a:cubicBezTo>
                    <a:pt x="730" y="7556"/>
                    <a:pt x="791" y="7405"/>
                    <a:pt x="821" y="7161"/>
                  </a:cubicBezTo>
                  <a:cubicBezTo>
                    <a:pt x="821" y="6979"/>
                    <a:pt x="821" y="6736"/>
                    <a:pt x="791" y="6432"/>
                  </a:cubicBezTo>
                  <a:cubicBezTo>
                    <a:pt x="852" y="6432"/>
                    <a:pt x="852" y="6097"/>
                    <a:pt x="852" y="5702"/>
                  </a:cubicBezTo>
                  <a:lnTo>
                    <a:pt x="943" y="5733"/>
                  </a:lnTo>
                  <a:cubicBezTo>
                    <a:pt x="912" y="5307"/>
                    <a:pt x="852" y="5338"/>
                    <a:pt x="821" y="5064"/>
                  </a:cubicBezTo>
                  <a:cubicBezTo>
                    <a:pt x="821" y="4608"/>
                    <a:pt x="912" y="4487"/>
                    <a:pt x="973" y="4395"/>
                  </a:cubicBezTo>
                  <a:cubicBezTo>
                    <a:pt x="973" y="4193"/>
                    <a:pt x="965" y="4128"/>
                    <a:pt x="953" y="4128"/>
                  </a:cubicBezTo>
                  <a:cubicBezTo>
                    <a:pt x="931" y="4128"/>
                    <a:pt x="894" y="4339"/>
                    <a:pt x="864" y="4339"/>
                  </a:cubicBezTo>
                  <a:cubicBezTo>
                    <a:pt x="846" y="4339"/>
                    <a:pt x="830" y="4259"/>
                    <a:pt x="821" y="4000"/>
                  </a:cubicBezTo>
                  <a:cubicBezTo>
                    <a:pt x="852" y="3362"/>
                    <a:pt x="821" y="2906"/>
                    <a:pt x="760" y="2146"/>
                  </a:cubicBezTo>
                  <a:cubicBezTo>
                    <a:pt x="770" y="2004"/>
                    <a:pt x="779" y="1960"/>
                    <a:pt x="789" y="1960"/>
                  </a:cubicBezTo>
                  <a:cubicBezTo>
                    <a:pt x="805" y="1960"/>
                    <a:pt x="821" y="2094"/>
                    <a:pt x="838" y="2094"/>
                  </a:cubicBezTo>
                  <a:cubicBezTo>
                    <a:pt x="842" y="2094"/>
                    <a:pt x="847" y="2083"/>
                    <a:pt x="852" y="2055"/>
                  </a:cubicBezTo>
                  <a:lnTo>
                    <a:pt x="760" y="1660"/>
                  </a:lnTo>
                  <a:cubicBezTo>
                    <a:pt x="779" y="1605"/>
                    <a:pt x="786" y="1594"/>
                    <a:pt x="795" y="1594"/>
                  </a:cubicBezTo>
                  <a:cubicBezTo>
                    <a:pt x="802" y="1594"/>
                    <a:pt x="809" y="1599"/>
                    <a:pt x="821" y="1599"/>
                  </a:cubicBezTo>
                  <a:cubicBezTo>
                    <a:pt x="791" y="1295"/>
                    <a:pt x="730" y="1569"/>
                    <a:pt x="700" y="1082"/>
                  </a:cubicBezTo>
                  <a:cubicBezTo>
                    <a:pt x="639" y="1021"/>
                    <a:pt x="669" y="869"/>
                    <a:pt x="700" y="717"/>
                  </a:cubicBezTo>
                  <a:cubicBezTo>
                    <a:pt x="821" y="748"/>
                    <a:pt x="943" y="778"/>
                    <a:pt x="1064" y="778"/>
                  </a:cubicBezTo>
                  <a:cubicBezTo>
                    <a:pt x="1277" y="778"/>
                    <a:pt x="1460" y="778"/>
                    <a:pt x="1642" y="748"/>
                  </a:cubicBezTo>
                  <a:lnTo>
                    <a:pt x="1642" y="748"/>
                  </a:lnTo>
                  <a:cubicBezTo>
                    <a:pt x="1824" y="778"/>
                    <a:pt x="1581" y="809"/>
                    <a:pt x="1612" y="839"/>
                  </a:cubicBezTo>
                  <a:cubicBezTo>
                    <a:pt x="2523" y="778"/>
                    <a:pt x="2402" y="778"/>
                    <a:pt x="3131" y="687"/>
                  </a:cubicBezTo>
                  <a:lnTo>
                    <a:pt x="3739" y="748"/>
                  </a:lnTo>
                  <a:cubicBezTo>
                    <a:pt x="3283" y="687"/>
                    <a:pt x="3891" y="596"/>
                    <a:pt x="4408" y="505"/>
                  </a:cubicBezTo>
                  <a:cubicBezTo>
                    <a:pt x="4226" y="474"/>
                    <a:pt x="4104" y="444"/>
                    <a:pt x="4013" y="444"/>
                  </a:cubicBezTo>
                  <a:lnTo>
                    <a:pt x="4833" y="383"/>
                  </a:lnTo>
                  <a:lnTo>
                    <a:pt x="4833" y="383"/>
                  </a:lnTo>
                  <a:cubicBezTo>
                    <a:pt x="4925" y="414"/>
                    <a:pt x="4833" y="444"/>
                    <a:pt x="4712" y="474"/>
                  </a:cubicBezTo>
                  <a:cubicBezTo>
                    <a:pt x="4742" y="474"/>
                    <a:pt x="4803" y="474"/>
                    <a:pt x="4864" y="444"/>
                  </a:cubicBezTo>
                  <a:lnTo>
                    <a:pt x="4864" y="444"/>
                  </a:lnTo>
                  <a:cubicBezTo>
                    <a:pt x="5137" y="474"/>
                    <a:pt x="4985" y="535"/>
                    <a:pt x="4773" y="596"/>
                  </a:cubicBezTo>
                  <a:cubicBezTo>
                    <a:pt x="4681" y="566"/>
                    <a:pt x="4590" y="566"/>
                    <a:pt x="4499" y="535"/>
                  </a:cubicBezTo>
                  <a:cubicBezTo>
                    <a:pt x="4286" y="596"/>
                    <a:pt x="4104" y="657"/>
                    <a:pt x="4134" y="717"/>
                  </a:cubicBezTo>
                  <a:cubicBezTo>
                    <a:pt x="4195" y="717"/>
                    <a:pt x="4286" y="687"/>
                    <a:pt x="4408" y="687"/>
                  </a:cubicBezTo>
                  <a:cubicBezTo>
                    <a:pt x="4347" y="717"/>
                    <a:pt x="4317" y="717"/>
                    <a:pt x="4347" y="748"/>
                  </a:cubicBezTo>
                  <a:cubicBezTo>
                    <a:pt x="4378" y="748"/>
                    <a:pt x="4469" y="717"/>
                    <a:pt x="4590" y="687"/>
                  </a:cubicBezTo>
                  <a:lnTo>
                    <a:pt x="4773" y="809"/>
                  </a:lnTo>
                  <a:lnTo>
                    <a:pt x="4833" y="778"/>
                  </a:lnTo>
                  <a:lnTo>
                    <a:pt x="5897" y="839"/>
                  </a:lnTo>
                  <a:cubicBezTo>
                    <a:pt x="6657" y="717"/>
                    <a:pt x="7326" y="566"/>
                    <a:pt x="8542" y="505"/>
                  </a:cubicBezTo>
                  <a:lnTo>
                    <a:pt x="8542" y="505"/>
                  </a:lnTo>
                  <a:cubicBezTo>
                    <a:pt x="8238" y="596"/>
                    <a:pt x="8481" y="657"/>
                    <a:pt x="8481" y="748"/>
                  </a:cubicBezTo>
                  <a:cubicBezTo>
                    <a:pt x="8390" y="723"/>
                    <a:pt x="8278" y="714"/>
                    <a:pt x="8151" y="714"/>
                  </a:cubicBezTo>
                  <a:cubicBezTo>
                    <a:pt x="7813" y="714"/>
                    <a:pt x="7365" y="778"/>
                    <a:pt x="6900" y="778"/>
                  </a:cubicBezTo>
                  <a:cubicBezTo>
                    <a:pt x="7235" y="778"/>
                    <a:pt x="7144" y="809"/>
                    <a:pt x="7083" y="839"/>
                  </a:cubicBezTo>
                  <a:lnTo>
                    <a:pt x="8207" y="748"/>
                  </a:lnTo>
                  <a:lnTo>
                    <a:pt x="8207" y="748"/>
                  </a:lnTo>
                  <a:cubicBezTo>
                    <a:pt x="8177" y="809"/>
                    <a:pt x="8451" y="809"/>
                    <a:pt x="8724" y="839"/>
                  </a:cubicBezTo>
                  <a:cubicBezTo>
                    <a:pt x="8511" y="687"/>
                    <a:pt x="9575" y="717"/>
                    <a:pt x="10031" y="687"/>
                  </a:cubicBezTo>
                  <a:lnTo>
                    <a:pt x="10031" y="687"/>
                  </a:lnTo>
                  <a:cubicBezTo>
                    <a:pt x="10062" y="748"/>
                    <a:pt x="9940" y="778"/>
                    <a:pt x="9393" y="778"/>
                  </a:cubicBezTo>
                  <a:cubicBezTo>
                    <a:pt x="9497" y="799"/>
                    <a:pt x="9588" y="807"/>
                    <a:pt x="9672" y="807"/>
                  </a:cubicBezTo>
                  <a:cubicBezTo>
                    <a:pt x="10010" y="807"/>
                    <a:pt x="10214" y="670"/>
                    <a:pt x="10567" y="670"/>
                  </a:cubicBezTo>
                  <a:cubicBezTo>
                    <a:pt x="10636" y="670"/>
                    <a:pt x="10710" y="675"/>
                    <a:pt x="10791" y="687"/>
                  </a:cubicBezTo>
                  <a:cubicBezTo>
                    <a:pt x="10669" y="687"/>
                    <a:pt x="10578" y="687"/>
                    <a:pt x="10517" y="717"/>
                  </a:cubicBezTo>
                  <a:cubicBezTo>
                    <a:pt x="10621" y="699"/>
                    <a:pt x="10769" y="691"/>
                    <a:pt x="10917" y="691"/>
                  </a:cubicBezTo>
                  <a:cubicBezTo>
                    <a:pt x="11248" y="691"/>
                    <a:pt x="11586" y="727"/>
                    <a:pt x="11460" y="748"/>
                  </a:cubicBezTo>
                  <a:lnTo>
                    <a:pt x="11308" y="748"/>
                  </a:lnTo>
                  <a:cubicBezTo>
                    <a:pt x="11523" y="755"/>
                    <a:pt x="11791" y="759"/>
                    <a:pt x="12076" y="759"/>
                  </a:cubicBezTo>
                  <a:cubicBezTo>
                    <a:pt x="12998" y="759"/>
                    <a:pt x="14102" y="719"/>
                    <a:pt x="14195" y="626"/>
                  </a:cubicBezTo>
                  <a:cubicBezTo>
                    <a:pt x="14226" y="626"/>
                    <a:pt x="14104" y="778"/>
                    <a:pt x="14043" y="809"/>
                  </a:cubicBezTo>
                  <a:lnTo>
                    <a:pt x="15654" y="383"/>
                  </a:lnTo>
                  <a:lnTo>
                    <a:pt x="15654" y="383"/>
                  </a:lnTo>
                  <a:cubicBezTo>
                    <a:pt x="15502" y="474"/>
                    <a:pt x="16049" y="748"/>
                    <a:pt x="15320" y="809"/>
                  </a:cubicBezTo>
                  <a:cubicBezTo>
                    <a:pt x="15462" y="809"/>
                    <a:pt x="15617" y="822"/>
                    <a:pt x="15840" y="822"/>
                  </a:cubicBezTo>
                  <a:cubicBezTo>
                    <a:pt x="15952" y="822"/>
                    <a:pt x="16080" y="819"/>
                    <a:pt x="16232" y="809"/>
                  </a:cubicBezTo>
                  <a:cubicBezTo>
                    <a:pt x="16110" y="778"/>
                    <a:pt x="15867" y="657"/>
                    <a:pt x="16080" y="626"/>
                  </a:cubicBezTo>
                  <a:lnTo>
                    <a:pt x="16080" y="626"/>
                  </a:lnTo>
                  <a:cubicBezTo>
                    <a:pt x="16621" y="747"/>
                    <a:pt x="16478" y="688"/>
                    <a:pt x="17123" y="805"/>
                  </a:cubicBezTo>
                  <a:lnTo>
                    <a:pt x="17123" y="805"/>
                  </a:lnTo>
                  <a:cubicBezTo>
                    <a:pt x="16962" y="769"/>
                    <a:pt x="17151" y="623"/>
                    <a:pt x="17434" y="623"/>
                  </a:cubicBezTo>
                  <a:cubicBezTo>
                    <a:pt x="17458" y="623"/>
                    <a:pt x="17483" y="624"/>
                    <a:pt x="17508" y="626"/>
                  </a:cubicBezTo>
                  <a:cubicBezTo>
                    <a:pt x="17478" y="626"/>
                    <a:pt x="17539" y="778"/>
                    <a:pt x="17417" y="809"/>
                  </a:cubicBezTo>
                  <a:lnTo>
                    <a:pt x="18252" y="636"/>
                  </a:lnTo>
                  <a:lnTo>
                    <a:pt x="18252" y="636"/>
                  </a:lnTo>
                  <a:cubicBezTo>
                    <a:pt x="18112" y="677"/>
                    <a:pt x="18256" y="781"/>
                    <a:pt x="18451" y="809"/>
                  </a:cubicBezTo>
                  <a:cubicBezTo>
                    <a:pt x="18431" y="802"/>
                    <a:pt x="18454" y="800"/>
                    <a:pt x="18504" y="800"/>
                  </a:cubicBezTo>
                  <a:cubicBezTo>
                    <a:pt x="18641" y="800"/>
                    <a:pt x="18980" y="817"/>
                    <a:pt x="19218" y="817"/>
                  </a:cubicBezTo>
                  <a:cubicBezTo>
                    <a:pt x="19305" y="817"/>
                    <a:pt x="19378" y="815"/>
                    <a:pt x="19423" y="809"/>
                  </a:cubicBezTo>
                  <a:lnTo>
                    <a:pt x="19059" y="778"/>
                  </a:lnTo>
                  <a:lnTo>
                    <a:pt x="19059" y="778"/>
                  </a:lnTo>
                  <a:cubicBezTo>
                    <a:pt x="19110" y="780"/>
                    <a:pt x="19158" y="781"/>
                    <a:pt x="19204" y="781"/>
                  </a:cubicBezTo>
                  <a:cubicBezTo>
                    <a:pt x="20034" y="781"/>
                    <a:pt x="20083" y="535"/>
                    <a:pt x="21004" y="535"/>
                  </a:cubicBezTo>
                  <a:cubicBezTo>
                    <a:pt x="20882" y="566"/>
                    <a:pt x="20700" y="748"/>
                    <a:pt x="21217" y="778"/>
                  </a:cubicBezTo>
                  <a:cubicBezTo>
                    <a:pt x="21430" y="687"/>
                    <a:pt x="22220" y="353"/>
                    <a:pt x="23071" y="292"/>
                  </a:cubicBezTo>
                  <a:lnTo>
                    <a:pt x="23253" y="353"/>
                  </a:lnTo>
                  <a:lnTo>
                    <a:pt x="23892" y="292"/>
                  </a:lnTo>
                  <a:lnTo>
                    <a:pt x="23892" y="292"/>
                  </a:lnTo>
                  <a:cubicBezTo>
                    <a:pt x="23496" y="414"/>
                    <a:pt x="22341" y="687"/>
                    <a:pt x="21703" y="809"/>
                  </a:cubicBezTo>
                  <a:cubicBezTo>
                    <a:pt x="21961" y="830"/>
                    <a:pt x="21900" y="852"/>
                    <a:pt x="22035" y="852"/>
                  </a:cubicBezTo>
                  <a:cubicBezTo>
                    <a:pt x="22091" y="852"/>
                    <a:pt x="22181" y="848"/>
                    <a:pt x="22341" y="839"/>
                  </a:cubicBezTo>
                  <a:lnTo>
                    <a:pt x="22341" y="839"/>
                  </a:lnTo>
                  <a:cubicBezTo>
                    <a:pt x="22554" y="900"/>
                    <a:pt x="22068" y="930"/>
                    <a:pt x="21885" y="930"/>
                  </a:cubicBezTo>
                  <a:lnTo>
                    <a:pt x="23162" y="961"/>
                  </a:lnTo>
                  <a:cubicBezTo>
                    <a:pt x="23132" y="869"/>
                    <a:pt x="24165" y="869"/>
                    <a:pt x="24104" y="778"/>
                  </a:cubicBezTo>
                  <a:lnTo>
                    <a:pt x="24104" y="778"/>
                  </a:lnTo>
                  <a:lnTo>
                    <a:pt x="22706" y="869"/>
                  </a:lnTo>
                  <a:cubicBezTo>
                    <a:pt x="22645" y="778"/>
                    <a:pt x="23527" y="596"/>
                    <a:pt x="24439" y="596"/>
                  </a:cubicBezTo>
                  <a:cubicBezTo>
                    <a:pt x="24651" y="657"/>
                    <a:pt x="24256" y="778"/>
                    <a:pt x="24256" y="809"/>
                  </a:cubicBezTo>
                  <a:cubicBezTo>
                    <a:pt x="24342" y="787"/>
                    <a:pt x="24747" y="766"/>
                    <a:pt x="25010" y="766"/>
                  </a:cubicBezTo>
                  <a:cubicBezTo>
                    <a:pt x="25118" y="766"/>
                    <a:pt x="25202" y="769"/>
                    <a:pt x="25229" y="778"/>
                  </a:cubicBezTo>
                  <a:lnTo>
                    <a:pt x="24834" y="839"/>
                  </a:lnTo>
                  <a:cubicBezTo>
                    <a:pt x="24875" y="841"/>
                    <a:pt x="24914" y="843"/>
                    <a:pt x="24953" y="843"/>
                  </a:cubicBezTo>
                  <a:cubicBezTo>
                    <a:pt x="25276" y="843"/>
                    <a:pt x="25524" y="766"/>
                    <a:pt x="25847" y="766"/>
                  </a:cubicBezTo>
                  <a:cubicBezTo>
                    <a:pt x="25972" y="766"/>
                    <a:pt x="26107" y="778"/>
                    <a:pt x="26262" y="809"/>
                  </a:cubicBezTo>
                  <a:cubicBezTo>
                    <a:pt x="26433" y="809"/>
                    <a:pt x="26739" y="886"/>
                    <a:pt x="26870" y="886"/>
                  </a:cubicBezTo>
                  <a:cubicBezTo>
                    <a:pt x="26903" y="886"/>
                    <a:pt x="26925" y="882"/>
                    <a:pt x="26931" y="869"/>
                  </a:cubicBezTo>
                  <a:cubicBezTo>
                    <a:pt x="26597" y="748"/>
                    <a:pt x="26506" y="383"/>
                    <a:pt x="26749" y="292"/>
                  </a:cubicBezTo>
                  <a:lnTo>
                    <a:pt x="26749" y="292"/>
                  </a:lnTo>
                  <a:cubicBezTo>
                    <a:pt x="26810" y="322"/>
                    <a:pt x="27843" y="414"/>
                    <a:pt x="28086" y="474"/>
                  </a:cubicBezTo>
                  <a:cubicBezTo>
                    <a:pt x="28421" y="566"/>
                    <a:pt x="27569" y="687"/>
                    <a:pt x="27843" y="778"/>
                  </a:cubicBezTo>
                  <a:cubicBezTo>
                    <a:pt x="27873" y="748"/>
                    <a:pt x="28056" y="717"/>
                    <a:pt x="28147" y="687"/>
                  </a:cubicBezTo>
                  <a:lnTo>
                    <a:pt x="28147" y="687"/>
                  </a:lnTo>
                  <a:cubicBezTo>
                    <a:pt x="28360" y="717"/>
                    <a:pt x="28056" y="778"/>
                    <a:pt x="28542" y="778"/>
                  </a:cubicBezTo>
                  <a:cubicBezTo>
                    <a:pt x="28566" y="730"/>
                    <a:pt x="28727" y="720"/>
                    <a:pt x="28862" y="720"/>
                  </a:cubicBezTo>
                  <a:cubicBezTo>
                    <a:pt x="28952" y="720"/>
                    <a:pt x="29031" y="724"/>
                    <a:pt x="29051" y="724"/>
                  </a:cubicBezTo>
                  <a:cubicBezTo>
                    <a:pt x="29076" y="724"/>
                    <a:pt x="29008" y="717"/>
                    <a:pt x="28755" y="687"/>
                  </a:cubicBezTo>
                  <a:cubicBezTo>
                    <a:pt x="28907" y="677"/>
                    <a:pt x="29012" y="674"/>
                    <a:pt x="29104" y="674"/>
                  </a:cubicBezTo>
                  <a:cubicBezTo>
                    <a:pt x="29288" y="674"/>
                    <a:pt x="29424" y="687"/>
                    <a:pt x="29788" y="687"/>
                  </a:cubicBezTo>
                  <a:cubicBezTo>
                    <a:pt x="29636" y="626"/>
                    <a:pt x="30305" y="474"/>
                    <a:pt x="30761" y="444"/>
                  </a:cubicBezTo>
                  <a:lnTo>
                    <a:pt x="30761" y="444"/>
                  </a:lnTo>
                  <a:cubicBezTo>
                    <a:pt x="30731" y="474"/>
                    <a:pt x="30852" y="505"/>
                    <a:pt x="30883" y="505"/>
                  </a:cubicBezTo>
                  <a:cubicBezTo>
                    <a:pt x="31855" y="535"/>
                    <a:pt x="32372" y="566"/>
                    <a:pt x="33253" y="566"/>
                  </a:cubicBezTo>
                  <a:cubicBezTo>
                    <a:pt x="33345" y="596"/>
                    <a:pt x="33770" y="626"/>
                    <a:pt x="33588" y="687"/>
                  </a:cubicBezTo>
                  <a:cubicBezTo>
                    <a:pt x="33709" y="657"/>
                    <a:pt x="33831" y="626"/>
                    <a:pt x="34105" y="626"/>
                  </a:cubicBezTo>
                  <a:cubicBezTo>
                    <a:pt x="34652" y="717"/>
                    <a:pt x="33497" y="626"/>
                    <a:pt x="33892" y="748"/>
                  </a:cubicBezTo>
                  <a:cubicBezTo>
                    <a:pt x="33922" y="687"/>
                    <a:pt x="34621" y="657"/>
                    <a:pt x="35016" y="626"/>
                  </a:cubicBezTo>
                  <a:cubicBezTo>
                    <a:pt x="34969" y="591"/>
                    <a:pt x="34818" y="578"/>
                    <a:pt x="34629" y="578"/>
                  </a:cubicBezTo>
                  <a:cubicBezTo>
                    <a:pt x="34335" y="578"/>
                    <a:pt x="33949" y="608"/>
                    <a:pt x="33709" y="626"/>
                  </a:cubicBezTo>
                  <a:cubicBezTo>
                    <a:pt x="33709" y="505"/>
                    <a:pt x="34378" y="383"/>
                    <a:pt x="35320" y="322"/>
                  </a:cubicBezTo>
                  <a:cubicBezTo>
                    <a:pt x="35429" y="318"/>
                    <a:pt x="35513" y="316"/>
                    <a:pt x="35578" y="316"/>
                  </a:cubicBezTo>
                  <a:cubicBezTo>
                    <a:pt x="35970" y="316"/>
                    <a:pt x="35672" y="383"/>
                    <a:pt x="35776" y="383"/>
                  </a:cubicBezTo>
                  <a:cubicBezTo>
                    <a:pt x="35859" y="385"/>
                    <a:pt x="35937" y="386"/>
                    <a:pt x="36009" y="386"/>
                  </a:cubicBezTo>
                  <a:cubicBezTo>
                    <a:pt x="36960" y="386"/>
                    <a:pt x="37036" y="241"/>
                    <a:pt x="37656" y="241"/>
                  </a:cubicBezTo>
                  <a:cubicBezTo>
                    <a:pt x="37783" y="241"/>
                    <a:pt x="37933" y="247"/>
                    <a:pt x="38117" y="262"/>
                  </a:cubicBezTo>
                  <a:cubicBezTo>
                    <a:pt x="38573" y="322"/>
                    <a:pt x="38147" y="414"/>
                    <a:pt x="38238" y="474"/>
                  </a:cubicBezTo>
                  <a:cubicBezTo>
                    <a:pt x="38151" y="479"/>
                    <a:pt x="38071" y="481"/>
                    <a:pt x="37995" y="481"/>
                  </a:cubicBezTo>
                  <a:cubicBezTo>
                    <a:pt x="37541" y="481"/>
                    <a:pt x="37266" y="414"/>
                    <a:pt x="36901" y="414"/>
                  </a:cubicBezTo>
                  <a:lnTo>
                    <a:pt x="37418" y="474"/>
                  </a:lnTo>
                  <a:cubicBezTo>
                    <a:pt x="37276" y="474"/>
                    <a:pt x="37053" y="488"/>
                    <a:pt x="36857" y="488"/>
                  </a:cubicBezTo>
                  <a:cubicBezTo>
                    <a:pt x="36759" y="488"/>
                    <a:pt x="36668" y="484"/>
                    <a:pt x="36597" y="474"/>
                  </a:cubicBezTo>
                  <a:lnTo>
                    <a:pt x="36597" y="474"/>
                  </a:lnTo>
                  <a:cubicBezTo>
                    <a:pt x="36992" y="566"/>
                    <a:pt x="38937" y="505"/>
                    <a:pt x="40032" y="566"/>
                  </a:cubicBezTo>
                  <a:cubicBezTo>
                    <a:pt x="40214" y="535"/>
                    <a:pt x="40548" y="505"/>
                    <a:pt x="40396" y="474"/>
                  </a:cubicBezTo>
                  <a:lnTo>
                    <a:pt x="40062" y="474"/>
                  </a:lnTo>
                  <a:cubicBezTo>
                    <a:pt x="39728" y="414"/>
                    <a:pt x="40700" y="383"/>
                    <a:pt x="40275" y="353"/>
                  </a:cubicBezTo>
                  <a:lnTo>
                    <a:pt x="40427" y="353"/>
                  </a:lnTo>
                  <a:cubicBezTo>
                    <a:pt x="40518" y="353"/>
                    <a:pt x="40609" y="322"/>
                    <a:pt x="40670" y="322"/>
                  </a:cubicBezTo>
                  <a:cubicBezTo>
                    <a:pt x="40852" y="322"/>
                    <a:pt x="41035" y="292"/>
                    <a:pt x="41217" y="292"/>
                  </a:cubicBezTo>
                  <a:cubicBezTo>
                    <a:pt x="41248" y="474"/>
                    <a:pt x="41248" y="657"/>
                    <a:pt x="41248" y="839"/>
                  </a:cubicBezTo>
                  <a:cubicBezTo>
                    <a:pt x="41248" y="930"/>
                    <a:pt x="41248" y="1021"/>
                    <a:pt x="41248" y="1143"/>
                  </a:cubicBezTo>
                  <a:cubicBezTo>
                    <a:pt x="41248" y="1204"/>
                    <a:pt x="41248" y="1295"/>
                    <a:pt x="41217" y="1356"/>
                  </a:cubicBezTo>
                  <a:lnTo>
                    <a:pt x="41135" y="1465"/>
                  </a:lnTo>
                  <a:lnTo>
                    <a:pt x="41135" y="1465"/>
                  </a:lnTo>
                  <a:cubicBezTo>
                    <a:pt x="41137" y="1457"/>
                    <a:pt x="41138" y="1449"/>
                    <a:pt x="41140" y="1442"/>
                  </a:cubicBezTo>
                  <a:lnTo>
                    <a:pt x="41140" y="1442"/>
                  </a:lnTo>
                  <a:cubicBezTo>
                    <a:pt x="41136" y="1457"/>
                    <a:pt x="41132" y="1467"/>
                    <a:pt x="41129" y="1474"/>
                  </a:cubicBezTo>
                  <a:lnTo>
                    <a:pt x="41129" y="1474"/>
                  </a:lnTo>
                  <a:lnTo>
                    <a:pt x="41135" y="1465"/>
                  </a:lnTo>
                  <a:lnTo>
                    <a:pt x="41135" y="1465"/>
                  </a:lnTo>
                  <a:cubicBezTo>
                    <a:pt x="41133" y="1479"/>
                    <a:pt x="41130" y="1493"/>
                    <a:pt x="41126" y="1508"/>
                  </a:cubicBezTo>
                  <a:cubicBezTo>
                    <a:pt x="41126" y="1751"/>
                    <a:pt x="41096" y="2024"/>
                    <a:pt x="41156" y="2176"/>
                  </a:cubicBezTo>
                  <a:lnTo>
                    <a:pt x="41217" y="1721"/>
                  </a:lnTo>
                  <a:cubicBezTo>
                    <a:pt x="41278" y="2176"/>
                    <a:pt x="41369" y="2724"/>
                    <a:pt x="41339" y="3301"/>
                  </a:cubicBezTo>
                  <a:cubicBezTo>
                    <a:pt x="41430" y="3058"/>
                    <a:pt x="41339" y="3180"/>
                    <a:pt x="41430" y="2784"/>
                  </a:cubicBezTo>
                  <a:lnTo>
                    <a:pt x="41430" y="2784"/>
                  </a:lnTo>
                  <a:cubicBezTo>
                    <a:pt x="41419" y="2813"/>
                    <a:pt x="41411" y="2826"/>
                    <a:pt x="41404" y="2826"/>
                  </a:cubicBezTo>
                  <a:cubicBezTo>
                    <a:pt x="41343" y="2826"/>
                    <a:pt x="41417" y="1768"/>
                    <a:pt x="41354" y="1768"/>
                  </a:cubicBezTo>
                  <a:cubicBezTo>
                    <a:pt x="41344" y="1768"/>
                    <a:pt x="41330" y="1796"/>
                    <a:pt x="41311" y="1862"/>
                  </a:cubicBezTo>
                  <a:lnTo>
                    <a:pt x="41311" y="1862"/>
                  </a:lnTo>
                  <a:cubicBezTo>
                    <a:pt x="41369" y="1654"/>
                    <a:pt x="41370" y="1474"/>
                    <a:pt x="41399" y="1295"/>
                  </a:cubicBezTo>
                  <a:cubicBezTo>
                    <a:pt x="41399" y="1143"/>
                    <a:pt x="41399" y="748"/>
                    <a:pt x="41460" y="262"/>
                  </a:cubicBezTo>
                  <a:lnTo>
                    <a:pt x="41460" y="262"/>
                  </a:lnTo>
                  <a:cubicBezTo>
                    <a:pt x="41444" y="278"/>
                    <a:pt x="41427" y="358"/>
                    <a:pt x="41420" y="358"/>
                  </a:cubicBezTo>
                  <a:cubicBezTo>
                    <a:pt x="41415" y="358"/>
                    <a:pt x="41416" y="303"/>
                    <a:pt x="41430" y="110"/>
                  </a:cubicBezTo>
                  <a:lnTo>
                    <a:pt x="40913" y="110"/>
                  </a:lnTo>
                  <a:cubicBezTo>
                    <a:pt x="40883" y="140"/>
                    <a:pt x="40883" y="140"/>
                    <a:pt x="40944" y="140"/>
                  </a:cubicBezTo>
                  <a:cubicBezTo>
                    <a:pt x="41126" y="140"/>
                    <a:pt x="41248" y="170"/>
                    <a:pt x="41308" y="170"/>
                  </a:cubicBezTo>
                  <a:cubicBezTo>
                    <a:pt x="41187" y="201"/>
                    <a:pt x="41035" y="201"/>
                    <a:pt x="40852" y="201"/>
                  </a:cubicBezTo>
                  <a:cubicBezTo>
                    <a:pt x="40700" y="231"/>
                    <a:pt x="40548" y="231"/>
                    <a:pt x="40366" y="231"/>
                  </a:cubicBezTo>
                  <a:cubicBezTo>
                    <a:pt x="40092" y="262"/>
                    <a:pt x="39849" y="262"/>
                    <a:pt x="39728" y="292"/>
                  </a:cubicBezTo>
                  <a:cubicBezTo>
                    <a:pt x="39454" y="262"/>
                    <a:pt x="39849" y="231"/>
                    <a:pt x="39697" y="201"/>
                  </a:cubicBezTo>
                  <a:lnTo>
                    <a:pt x="39697" y="201"/>
                  </a:lnTo>
                  <a:lnTo>
                    <a:pt x="39302" y="262"/>
                  </a:lnTo>
                  <a:cubicBezTo>
                    <a:pt x="39272" y="201"/>
                    <a:pt x="38542" y="140"/>
                    <a:pt x="39211" y="110"/>
                  </a:cubicBezTo>
                  <a:lnTo>
                    <a:pt x="38603" y="110"/>
                  </a:lnTo>
                  <a:cubicBezTo>
                    <a:pt x="38367" y="88"/>
                    <a:pt x="38054" y="67"/>
                    <a:pt x="37784" y="67"/>
                  </a:cubicBezTo>
                  <a:cubicBezTo>
                    <a:pt x="37672" y="67"/>
                    <a:pt x="37567" y="70"/>
                    <a:pt x="37478" y="79"/>
                  </a:cubicBezTo>
                  <a:cubicBezTo>
                    <a:pt x="37273" y="79"/>
                    <a:pt x="36966" y="130"/>
                    <a:pt x="36927" y="130"/>
                  </a:cubicBezTo>
                  <a:cubicBezTo>
                    <a:pt x="36914" y="130"/>
                    <a:pt x="36931" y="125"/>
                    <a:pt x="36992" y="110"/>
                  </a:cubicBezTo>
                  <a:lnTo>
                    <a:pt x="36992" y="110"/>
                  </a:lnTo>
                  <a:lnTo>
                    <a:pt x="36050" y="140"/>
                  </a:lnTo>
                  <a:cubicBezTo>
                    <a:pt x="35939" y="136"/>
                    <a:pt x="35827" y="135"/>
                    <a:pt x="35715" y="135"/>
                  </a:cubicBezTo>
                  <a:cubicBezTo>
                    <a:pt x="35208" y="135"/>
                    <a:pt x="34691" y="165"/>
                    <a:pt x="34154" y="165"/>
                  </a:cubicBezTo>
                  <a:cubicBezTo>
                    <a:pt x="33802" y="165"/>
                    <a:pt x="33442" y="152"/>
                    <a:pt x="33071" y="110"/>
                  </a:cubicBezTo>
                  <a:cubicBezTo>
                    <a:pt x="32856" y="131"/>
                    <a:pt x="32626" y="153"/>
                    <a:pt x="32327" y="153"/>
                  </a:cubicBezTo>
                  <a:cubicBezTo>
                    <a:pt x="32203" y="153"/>
                    <a:pt x="32067" y="149"/>
                    <a:pt x="31916" y="140"/>
                  </a:cubicBezTo>
                  <a:lnTo>
                    <a:pt x="31794" y="79"/>
                  </a:lnTo>
                  <a:cubicBezTo>
                    <a:pt x="31735" y="84"/>
                    <a:pt x="31667" y="86"/>
                    <a:pt x="31593" y="86"/>
                  </a:cubicBezTo>
                  <a:cubicBezTo>
                    <a:pt x="31304" y="86"/>
                    <a:pt x="30930" y="58"/>
                    <a:pt x="30677" y="58"/>
                  </a:cubicBezTo>
                  <a:cubicBezTo>
                    <a:pt x="30564" y="58"/>
                    <a:pt x="30474" y="63"/>
                    <a:pt x="30427" y="79"/>
                  </a:cubicBezTo>
                  <a:cubicBezTo>
                    <a:pt x="30254" y="17"/>
                    <a:pt x="29901" y="1"/>
                    <a:pt x="2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5" name="Google Shape;1545;p23"/>
          <p:cNvGrpSpPr/>
          <p:nvPr/>
        </p:nvGrpSpPr>
        <p:grpSpPr>
          <a:xfrm>
            <a:off x="188414" y="205135"/>
            <a:ext cx="8724561" cy="4763303"/>
            <a:chOff x="188414" y="205135"/>
            <a:chExt cx="8724561" cy="4763303"/>
          </a:xfrm>
        </p:grpSpPr>
        <p:grpSp>
          <p:nvGrpSpPr>
            <p:cNvPr id="1546" name="Google Shape;1546;p23"/>
            <p:cNvGrpSpPr/>
            <p:nvPr/>
          </p:nvGrpSpPr>
          <p:grpSpPr>
            <a:xfrm>
              <a:off x="188414" y="205135"/>
              <a:ext cx="524814" cy="451887"/>
              <a:chOff x="450814" y="4378060"/>
              <a:chExt cx="524814" cy="451887"/>
            </a:xfrm>
          </p:grpSpPr>
          <p:grpSp>
            <p:nvGrpSpPr>
              <p:cNvPr id="1547" name="Google Shape;1547;p23"/>
              <p:cNvGrpSpPr/>
              <p:nvPr/>
            </p:nvGrpSpPr>
            <p:grpSpPr>
              <a:xfrm rot="10800000" flipH="1">
                <a:off x="450814" y="4500879"/>
                <a:ext cx="329086" cy="329067"/>
                <a:chOff x="580825" y="880250"/>
                <a:chExt cx="439250" cy="439225"/>
              </a:xfrm>
            </p:grpSpPr>
            <p:sp>
              <p:nvSpPr>
                <p:cNvPr id="1548" name="Google Shape;1548;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3"/>
              <p:cNvGrpSpPr/>
              <p:nvPr/>
            </p:nvGrpSpPr>
            <p:grpSpPr>
              <a:xfrm rot="10800000" flipH="1">
                <a:off x="779897" y="4378060"/>
                <a:ext cx="195730" cy="195719"/>
                <a:chOff x="580825" y="880250"/>
                <a:chExt cx="439250" cy="439225"/>
              </a:xfrm>
            </p:grpSpPr>
            <p:sp>
              <p:nvSpPr>
                <p:cNvPr id="1554" name="Google Shape;1554;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23"/>
            <p:cNvGrpSpPr/>
            <p:nvPr/>
          </p:nvGrpSpPr>
          <p:grpSpPr>
            <a:xfrm>
              <a:off x="273976" y="1111110"/>
              <a:ext cx="8638999" cy="3857328"/>
              <a:chOff x="273976" y="1111110"/>
              <a:chExt cx="8638999" cy="3857328"/>
            </a:xfrm>
          </p:grpSpPr>
          <p:grpSp>
            <p:nvGrpSpPr>
              <p:cNvPr id="1560" name="Google Shape;1560;p23"/>
              <p:cNvGrpSpPr/>
              <p:nvPr/>
            </p:nvGrpSpPr>
            <p:grpSpPr>
              <a:xfrm>
                <a:off x="8583889" y="1111110"/>
                <a:ext cx="329086" cy="329067"/>
                <a:chOff x="580825" y="880250"/>
                <a:chExt cx="439250" cy="439225"/>
              </a:xfrm>
            </p:grpSpPr>
            <p:sp>
              <p:nvSpPr>
                <p:cNvPr id="1561" name="Google Shape;1561;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23"/>
              <p:cNvGrpSpPr/>
              <p:nvPr/>
            </p:nvGrpSpPr>
            <p:grpSpPr>
              <a:xfrm flipH="1">
                <a:off x="273976" y="4529213"/>
                <a:ext cx="439250" cy="439225"/>
                <a:chOff x="580825" y="880250"/>
                <a:chExt cx="439250" cy="439225"/>
              </a:xfrm>
            </p:grpSpPr>
            <p:sp>
              <p:nvSpPr>
                <p:cNvPr id="1567" name="Google Shape;1567;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2" name="Google Shape;1572;p23"/>
          <p:cNvSpPr txBox="1">
            <a:spLocks noGrp="1"/>
          </p:cNvSpPr>
          <p:nvPr>
            <p:ph type="subTitle" idx="1"/>
          </p:nvPr>
        </p:nvSpPr>
        <p:spPr>
          <a:xfrm>
            <a:off x="720000" y="2149200"/>
            <a:ext cx="22404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23"/>
          <p:cNvSpPr txBox="1">
            <a:spLocks noGrp="1"/>
          </p:cNvSpPr>
          <p:nvPr>
            <p:ph type="subTitle" idx="2"/>
          </p:nvPr>
        </p:nvSpPr>
        <p:spPr>
          <a:xfrm>
            <a:off x="3292200" y="2149200"/>
            <a:ext cx="22404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4" name="Google Shape;1574;p23"/>
          <p:cNvSpPr txBox="1">
            <a:spLocks noGrp="1"/>
          </p:cNvSpPr>
          <p:nvPr>
            <p:ph type="subTitle" idx="3"/>
          </p:nvPr>
        </p:nvSpPr>
        <p:spPr>
          <a:xfrm>
            <a:off x="720000" y="3503225"/>
            <a:ext cx="2559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23"/>
          <p:cNvSpPr txBox="1">
            <a:spLocks noGrp="1"/>
          </p:cNvSpPr>
          <p:nvPr>
            <p:ph type="subTitle" idx="4"/>
          </p:nvPr>
        </p:nvSpPr>
        <p:spPr>
          <a:xfrm>
            <a:off x="3292200" y="3503225"/>
            <a:ext cx="2559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6" name="Google Shape;1576;p23"/>
          <p:cNvSpPr txBox="1">
            <a:spLocks noGrp="1"/>
          </p:cNvSpPr>
          <p:nvPr>
            <p:ph type="subTitle" idx="5"/>
          </p:nvPr>
        </p:nvSpPr>
        <p:spPr>
          <a:xfrm>
            <a:off x="720000" y="1387425"/>
            <a:ext cx="2240400" cy="83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7" name="Google Shape;1577;p23"/>
          <p:cNvSpPr txBox="1">
            <a:spLocks noGrp="1"/>
          </p:cNvSpPr>
          <p:nvPr>
            <p:ph type="subTitle" idx="6"/>
          </p:nvPr>
        </p:nvSpPr>
        <p:spPr>
          <a:xfrm>
            <a:off x="3292200" y="1387425"/>
            <a:ext cx="2240400" cy="83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8" name="Google Shape;1578;p23"/>
          <p:cNvSpPr txBox="1">
            <a:spLocks noGrp="1"/>
          </p:cNvSpPr>
          <p:nvPr>
            <p:ph type="subTitle" idx="7"/>
          </p:nvPr>
        </p:nvSpPr>
        <p:spPr>
          <a:xfrm>
            <a:off x="720000" y="3086800"/>
            <a:ext cx="25596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9" name="Google Shape;1579;p23"/>
          <p:cNvSpPr txBox="1">
            <a:spLocks noGrp="1"/>
          </p:cNvSpPr>
          <p:nvPr>
            <p:ph type="subTitle" idx="8"/>
          </p:nvPr>
        </p:nvSpPr>
        <p:spPr>
          <a:xfrm>
            <a:off x="3292200" y="3086800"/>
            <a:ext cx="25596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2636761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80"/>
        <p:cNvGrpSpPr/>
        <p:nvPr/>
      </p:nvGrpSpPr>
      <p:grpSpPr>
        <a:xfrm>
          <a:off x="0" y="0"/>
          <a:ext cx="0" cy="0"/>
          <a:chOff x="0" y="0"/>
          <a:chExt cx="0" cy="0"/>
        </a:xfrm>
      </p:grpSpPr>
      <p:sp>
        <p:nvSpPr>
          <p:cNvPr id="1581" name="Google Shape;158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2" name="Google Shape;1582;p24"/>
          <p:cNvSpPr txBox="1">
            <a:spLocks noGrp="1"/>
          </p:cNvSpPr>
          <p:nvPr>
            <p:ph type="subTitle" idx="1"/>
          </p:nvPr>
        </p:nvSpPr>
        <p:spPr>
          <a:xfrm>
            <a:off x="720000" y="2149200"/>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3" name="Google Shape;1583;p24"/>
          <p:cNvSpPr txBox="1">
            <a:spLocks noGrp="1"/>
          </p:cNvSpPr>
          <p:nvPr>
            <p:ph type="subTitle" idx="2"/>
          </p:nvPr>
        </p:nvSpPr>
        <p:spPr>
          <a:xfrm>
            <a:off x="3375150" y="2149200"/>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4" name="Google Shape;1584;p24"/>
          <p:cNvSpPr txBox="1">
            <a:spLocks noGrp="1"/>
          </p:cNvSpPr>
          <p:nvPr>
            <p:ph type="subTitle" idx="3"/>
          </p:nvPr>
        </p:nvSpPr>
        <p:spPr>
          <a:xfrm>
            <a:off x="720000" y="3503225"/>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5" name="Google Shape;1585;p24"/>
          <p:cNvSpPr txBox="1">
            <a:spLocks noGrp="1"/>
          </p:cNvSpPr>
          <p:nvPr>
            <p:ph type="subTitle" idx="4"/>
          </p:nvPr>
        </p:nvSpPr>
        <p:spPr>
          <a:xfrm>
            <a:off x="3375150" y="3503225"/>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6" name="Google Shape;1586;p24"/>
          <p:cNvSpPr txBox="1">
            <a:spLocks noGrp="1"/>
          </p:cNvSpPr>
          <p:nvPr>
            <p:ph type="subTitle" idx="5"/>
          </p:nvPr>
        </p:nvSpPr>
        <p:spPr>
          <a:xfrm>
            <a:off x="6030300" y="2149200"/>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7" name="Google Shape;1587;p24"/>
          <p:cNvSpPr txBox="1">
            <a:spLocks noGrp="1"/>
          </p:cNvSpPr>
          <p:nvPr>
            <p:ph type="subTitle" idx="6"/>
          </p:nvPr>
        </p:nvSpPr>
        <p:spPr>
          <a:xfrm>
            <a:off x="6030300" y="3503225"/>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8" name="Google Shape;1588;p24"/>
          <p:cNvSpPr txBox="1">
            <a:spLocks noGrp="1"/>
          </p:cNvSpPr>
          <p:nvPr>
            <p:ph type="subTitle" idx="7"/>
          </p:nvPr>
        </p:nvSpPr>
        <p:spPr>
          <a:xfrm>
            <a:off x="720000" y="1732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89" name="Google Shape;1589;p24"/>
          <p:cNvSpPr txBox="1">
            <a:spLocks noGrp="1"/>
          </p:cNvSpPr>
          <p:nvPr>
            <p:ph type="subTitle" idx="8"/>
          </p:nvPr>
        </p:nvSpPr>
        <p:spPr>
          <a:xfrm>
            <a:off x="3375150" y="1732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0" name="Google Shape;1590;p24"/>
          <p:cNvSpPr txBox="1">
            <a:spLocks noGrp="1"/>
          </p:cNvSpPr>
          <p:nvPr>
            <p:ph type="subTitle" idx="9"/>
          </p:nvPr>
        </p:nvSpPr>
        <p:spPr>
          <a:xfrm>
            <a:off x="6030300" y="1732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1" name="Google Shape;1591;p24"/>
          <p:cNvSpPr txBox="1">
            <a:spLocks noGrp="1"/>
          </p:cNvSpPr>
          <p:nvPr>
            <p:ph type="subTitle" idx="13"/>
          </p:nvPr>
        </p:nvSpPr>
        <p:spPr>
          <a:xfrm>
            <a:off x="720000" y="3086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2" name="Google Shape;1592;p24"/>
          <p:cNvSpPr txBox="1">
            <a:spLocks noGrp="1"/>
          </p:cNvSpPr>
          <p:nvPr>
            <p:ph type="subTitle" idx="14"/>
          </p:nvPr>
        </p:nvSpPr>
        <p:spPr>
          <a:xfrm>
            <a:off x="3375150" y="3086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3" name="Google Shape;1593;p24"/>
          <p:cNvSpPr txBox="1">
            <a:spLocks noGrp="1"/>
          </p:cNvSpPr>
          <p:nvPr>
            <p:ph type="subTitle" idx="15"/>
          </p:nvPr>
        </p:nvSpPr>
        <p:spPr>
          <a:xfrm>
            <a:off x="6030300" y="3086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594" name="Google Shape;1594;p24"/>
          <p:cNvGrpSpPr/>
          <p:nvPr/>
        </p:nvGrpSpPr>
        <p:grpSpPr>
          <a:xfrm>
            <a:off x="302451" y="258463"/>
            <a:ext cx="8692250" cy="4767759"/>
            <a:chOff x="302451" y="258463"/>
            <a:chExt cx="8692250" cy="4767759"/>
          </a:xfrm>
        </p:grpSpPr>
        <p:grpSp>
          <p:nvGrpSpPr>
            <p:cNvPr id="1595" name="Google Shape;1595;p24"/>
            <p:cNvGrpSpPr/>
            <p:nvPr/>
          </p:nvGrpSpPr>
          <p:grpSpPr>
            <a:xfrm flipH="1">
              <a:off x="8555451" y="258463"/>
              <a:ext cx="439250" cy="439225"/>
              <a:chOff x="580825" y="880250"/>
              <a:chExt cx="439250" cy="439225"/>
            </a:xfrm>
          </p:grpSpPr>
          <p:sp>
            <p:nvSpPr>
              <p:cNvPr id="1596" name="Google Shape;1596;p2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24"/>
            <p:cNvGrpSpPr/>
            <p:nvPr/>
          </p:nvGrpSpPr>
          <p:grpSpPr>
            <a:xfrm>
              <a:off x="302451" y="4421935"/>
              <a:ext cx="495976" cy="604287"/>
              <a:chOff x="8123664" y="1257685"/>
              <a:chExt cx="495976" cy="604287"/>
            </a:xfrm>
          </p:grpSpPr>
          <p:grpSp>
            <p:nvGrpSpPr>
              <p:cNvPr id="1602" name="Google Shape;1602;p24"/>
              <p:cNvGrpSpPr/>
              <p:nvPr/>
            </p:nvGrpSpPr>
            <p:grpSpPr>
              <a:xfrm>
                <a:off x="8123664" y="1257685"/>
                <a:ext cx="329086" cy="329067"/>
                <a:chOff x="580825" y="880250"/>
                <a:chExt cx="439250" cy="439225"/>
              </a:xfrm>
            </p:grpSpPr>
            <p:sp>
              <p:nvSpPr>
                <p:cNvPr id="1603" name="Google Shape;1603;p2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24"/>
              <p:cNvGrpSpPr/>
              <p:nvPr/>
            </p:nvGrpSpPr>
            <p:grpSpPr>
              <a:xfrm>
                <a:off x="8423910" y="1666253"/>
                <a:ext cx="195730" cy="195719"/>
                <a:chOff x="580825" y="880250"/>
                <a:chExt cx="439250" cy="439225"/>
              </a:xfrm>
            </p:grpSpPr>
            <p:sp>
              <p:nvSpPr>
                <p:cNvPr id="1609" name="Google Shape;1609;p2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14" name="Google Shape;1614;p24"/>
          <p:cNvGrpSpPr/>
          <p:nvPr/>
        </p:nvGrpSpPr>
        <p:grpSpPr>
          <a:xfrm>
            <a:off x="7694116" y="4291023"/>
            <a:ext cx="1473297" cy="866109"/>
            <a:chOff x="6941266" y="442511"/>
            <a:chExt cx="1473297" cy="866109"/>
          </a:xfrm>
        </p:grpSpPr>
        <p:grpSp>
          <p:nvGrpSpPr>
            <p:cNvPr id="1615" name="Google Shape;1615;p24"/>
            <p:cNvGrpSpPr/>
            <p:nvPr/>
          </p:nvGrpSpPr>
          <p:grpSpPr>
            <a:xfrm>
              <a:off x="6941266" y="764407"/>
              <a:ext cx="500725" cy="544203"/>
              <a:chOff x="6941266" y="764407"/>
              <a:chExt cx="500725" cy="544203"/>
            </a:xfrm>
          </p:grpSpPr>
          <p:sp>
            <p:nvSpPr>
              <p:cNvPr id="1616" name="Google Shape;1616;p24"/>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24"/>
              <p:cNvGrpSpPr/>
              <p:nvPr/>
            </p:nvGrpSpPr>
            <p:grpSpPr>
              <a:xfrm>
                <a:off x="7127577" y="900214"/>
                <a:ext cx="121006" cy="240578"/>
                <a:chOff x="7127577" y="900214"/>
                <a:chExt cx="121006" cy="240578"/>
              </a:xfrm>
            </p:grpSpPr>
            <p:sp>
              <p:nvSpPr>
                <p:cNvPr id="1623" name="Google Shape;1623;p24"/>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6" name="Google Shape;1626;p24"/>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4"/>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4"/>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4"/>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4"/>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4"/>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4"/>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flipH="1">
              <a:off x="8315763" y="1280475"/>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4"/>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4"/>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7" name="Google Shape;1657;p24"/>
            <p:cNvGrpSpPr/>
            <p:nvPr/>
          </p:nvGrpSpPr>
          <p:grpSpPr>
            <a:xfrm>
              <a:off x="8230477" y="544754"/>
              <a:ext cx="184003" cy="763865"/>
              <a:chOff x="8230477" y="544754"/>
              <a:chExt cx="184003" cy="763865"/>
            </a:xfrm>
          </p:grpSpPr>
          <p:sp>
            <p:nvSpPr>
              <p:cNvPr id="1658" name="Google Shape;1658;p24"/>
              <p:cNvSpPr/>
              <p:nvPr/>
            </p:nvSpPr>
            <p:spPr>
              <a:xfrm flipH="1">
                <a:off x="8230477"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4"/>
              <p:cNvSpPr/>
              <p:nvPr/>
            </p:nvSpPr>
            <p:spPr>
              <a:xfrm flipH="1">
                <a:off x="8230477"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4"/>
              <p:cNvSpPr/>
              <p:nvPr/>
            </p:nvSpPr>
            <p:spPr>
              <a:xfrm flipH="1">
                <a:off x="8230477"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4"/>
              <p:cNvSpPr/>
              <p:nvPr/>
            </p:nvSpPr>
            <p:spPr>
              <a:xfrm flipH="1">
                <a:off x="8241136"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24"/>
            <p:cNvGrpSpPr/>
            <p:nvPr/>
          </p:nvGrpSpPr>
          <p:grpSpPr>
            <a:xfrm>
              <a:off x="8067834" y="442511"/>
              <a:ext cx="173345" cy="866109"/>
              <a:chOff x="8067834" y="434185"/>
              <a:chExt cx="173345" cy="866109"/>
            </a:xfrm>
          </p:grpSpPr>
          <p:sp>
            <p:nvSpPr>
              <p:cNvPr id="1663" name="Google Shape;1663;p24"/>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4"/>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4"/>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4"/>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4"/>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4"/>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24"/>
            <p:cNvGrpSpPr/>
            <p:nvPr/>
          </p:nvGrpSpPr>
          <p:grpSpPr>
            <a:xfrm>
              <a:off x="7906507" y="442511"/>
              <a:ext cx="161370" cy="866109"/>
              <a:chOff x="7906507" y="434185"/>
              <a:chExt cx="161370" cy="866109"/>
            </a:xfrm>
          </p:grpSpPr>
          <p:sp>
            <p:nvSpPr>
              <p:cNvPr id="1670" name="Google Shape;1670;p24"/>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4"/>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4"/>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4"/>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4"/>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24"/>
            <p:cNvGrpSpPr/>
            <p:nvPr/>
          </p:nvGrpSpPr>
          <p:grpSpPr>
            <a:xfrm>
              <a:off x="7715836" y="635988"/>
              <a:ext cx="198697" cy="672631"/>
              <a:chOff x="7715836" y="627664"/>
              <a:chExt cx="198697" cy="672631"/>
            </a:xfrm>
          </p:grpSpPr>
          <p:sp>
            <p:nvSpPr>
              <p:cNvPr id="1676" name="Google Shape;1676;p24"/>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4"/>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4"/>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4"/>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4"/>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4"/>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 name="Google Shape;1700;p24"/>
            <p:cNvGrpSpPr/>
            <p:nvPr/>
          </p:nvGrpSpPr>
          <p:grpSpPr>
            <a:xfrm>
              <a:off x="7536502" y="544754"/>
              <a:ext cx="184003" cy="763865"/>
              <a:chOff x="7536502" y="544754"/>
              <a:chExt cx="184003" cy="763865"/>
            </a:xfrm>
          </p:grpSpPr>
          <p:sp>
            <p:nvSpPr>
              <p:cNvPr id="1701" name="Google Shape;1701;p24"/>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29736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05"/>
        <p:cNvGrpSpPr/>
        <p:nvPr/>
      </p:nvGrpSpPr>
      <p:grpSpPr>
        <a:xfrm>
          <a:off x="0" y="0"/>
          <a:ext cx="0" cy="0"/>
          <a:chOff x="0" y="0"/>
          <a:chExt cx="0" cy="0"/>
        </a:xfrm>
      </p:grpSpPr>
      <p:grpSp>
        <p:nvGrpSpPr>
          <p:cNvPr id="1706" name="Google Shape;1706;p25"/>
          <p:cNvGrpSpPr/>
          <p:nvPr/>
        </p:nvGrpSpPr>
        <p:grpSpPr>
          <a:xfrm>
            <a:off x="242237" y="210435"/>
            <a:ext cx="8602250" cy="4820967"/>
            <a:chOff x="242237" y="210435"/>
            <a:chExt cx="8602250" cy="4820967"/>
          </a:xfrm>
        </p:grpSpPr>
        <p:grpSp>
          <p:nvGrpSpPr>
            <p:cNvPr id="1707" name="Google Shape;1707;p25"/>
            <p:cNvGrpSpPr/>
            <p:nvPr/>
          </p:nvGrpSpPr>
          <p:grpSpPr>
            <a:xfrm rot="870021">
              <a:off x="295847" y="344057"/>
              <a:ext cx="759318" cy="524816"/>
              <a:chOff x="7933901" y="277103"/>
              <a:chExt cx="759276" cy="524787"/>
            </a:xfrm>
          </p:grpSpPr>
          <p:grpSp>
            <p:nvGrpSpPr>
              <p:cNvPr id="1708" name="Google Shape;1708;p25"/>
              <p:cNvGrpSpPr/>
              <p:nvPr/>
            </p:nvGrpSpPr>
            <p:grpSpPr>
              <a:xfrm>
                <a:off x="8364091" y="472822"/>
                <a:ext cx="329086" cy="329067"/>
                <a:chOff x="580825" y="880250"/>
                <a:chExt cx="439250" cy="439225"/>
              </a:xfrm>
            </p:grpSpPr>
            <p:sp>
              <p:nvSpPr>
                <p:cNvPr id="1709" name="Google Shape;1709;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25"/>
              <p:cNvGrpSpPr/>
              <p:nvPr/>
            </p:nvGrpSpPr>
            <p:grpSpPr>
              <a:xfrm flipH="1">
                <a:off x="7933901" y="277103"/>
                <a:ext cx="195730" cy="195719"/>
                <a:chOff x="580825" y="880250"/>
                <a:chExt cx="439250" cy="439225"/>
              </a:xfrm>
            </p:grpSpPr>
            <p:sp>
              <p:nvSpPr>
                <p:cNvPr id="1715" name="Google Shape;1715;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0" name="Google Shape;1720;p25"/>
            <p:cNvGrpSpPr/>
            <p:nvPr/>
          </p:nvGrpSpPr>
          <p:grpSpPr>
            <a:xfrm>
              <a:off x="8515401" y="210435"/>
              <a:ext cx="329086" cy="329067"/>
              <a:chOff x="580825" y="880250"/>
              <a:chExt cx="439250" cy="439225"/>
            </a:xfrm>
          </p:grpSpPr>
          <p:sp>
            <p:nvSpPr>
              <p:cNvPr id="1721" name="Google Shape;1721;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2" name="Google Shape;1722;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3" name="Google Shape;1723;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4" name="Google Shape;1724;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5" name="Google Shape;1725;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26" name="Google Shape;1726;p25"/>
            <p:cNvGrpSpPr/>
            <p:nvPr/>
          </p:nvGrpSpPr>
          <p:grpSpPr>
            <a:xfrm>
              <a:off x="3724326" y="4702335"/>
              <a:ext cx="329086" cy="329067"/>
              <a:chOff x="580825" y="880250"/>
              <a:chExt cx="439250" cy="439225"/>
            </a:xfrm>
          </p:grpSpPr>
          <p:sp>
            <p:nvSpPr>
              <p:cNvPr id="1727" name="Google Shape;1727;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8" name="Google Shape;1728;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9" name="Google Shape;1729;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30" name="Google Shape;1730;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31" name="Google Shape;1731;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1732" name="Google Shape;1732;p25"/>
          <p:cNvSpPr txBox="1">
            <a:spLocks noGrp="1"/>
          </p:cNvSpPr>
          <p:nvPr>
            <p:ph type="title" hasCustomPrompt="1"/>
          </p:nvPr>
        </p:nvSpPr>
        <p:spPr>
          <a:xfrm>
            <a:off x="4529675" y="680175"/>
            <a:ext cx="3901200" cy="666300"/>
          </a:xfrm>
          <a:prstGeom prst="rect">
            <a:avLst/>
          </a:prstGeom>
          <a:solidFill>
            <a:schemeClr val="accent3"/>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3" name="Google Shape;1733;p25"/>
          <p:cNvSpPr txBox="1">
            <a:spLocks noGrp="1"/>
          </p:cNvSpPr>
          <p:nvPr>
            <p:ph type="title" idx="2" hasCustomPrompt="1"/>
          </p:nvPr>
        </p:nvSpPr>
        <p:spPr>
          <a:xfrm>
            <a:off x="4529675" y="3384702"/>
            <a:ext cx="3901200" cy="667500"/>
          </a:xfrm>
          <a:prstGeom prst="rect">
            <a:avLst/>
          </a:prstGeom>
          <a:solidFill>
            <a:schemeClr val="accent3"/>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4" name="Google Shape;1734;p25"/>
          <p:cNvSpPr txBox="1">
            <a:spLocks noGrp="1"/>
          </p:cNvSpPr>
          <p:nvPr>
            <p:ph type="subTitle" idx="1"/>
          </p:nvPr>
        </p:nvSpPr>
        <p:spPr>
          <a:xfrm>
            <a:off x="4529675" y="4073625"/>
            <a:ext cx="3901200" cy="389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35" name="Google Shape;1735;p25"/>
          <p:cNvSpPr txBox="1">
            <a:spLocks noGrp="1"/>
          </p:cNvSpPr>
          <p:nvPr>
            <p:ph type="title" idx="3" hasCustomPrompt="1"/>
          </p:nvPr>
        </p:nvSpPr>
        <p:spPr>
          <a:xfrm>
            <a:off x="4529675" y="2032426"/>
            <a:ext cx="3901200" cy="667500"/>
          </a:xfrm>
          <a:prstGeom prst="rect">
            <a:avLst/>
          </a:prstGeom>
          <a:solidFill>
            <a:schemeClr val="accent3"/>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6" name="Google Shape;1736;p25"/>
          <p:cNvSpPr txBox="1">
            <a:spLocks noGrp="1"/>
          </p:cNvSpPr>
          <p:nvPr>
            <p:ph type="subTitle" idx="4"/>
          </p:nvPr>
        </p:nvSpPr>
        <p:spPr>
          <a:xfrm>
            <a:off x="4529675" y="2721354"/>
            <a:ext cx="3901200" cy="389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37" name="Google Shape;1737;p25"/>
          <p:cNvSpPr txBox="1">
            <a:spLocks noGrp="1"/>
          </p:cNvSpPr>
          <p:nvPr>
            <p:ph type="subTitle" idx="5"/>
          </p:nvPr>
        </p:nvSpPr>
        <p:spPr>
          <a:xfrm>
            <a:off x="4529675" y="1369100"/>
            <a:ext cx="3901200" cy="389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extLst>
      <p:ext uri="{BB962C8B-B14F-4D97-AF65-F5344CB8AC3E}">
        <p14:creationId xmlns:p14="http://schemas.microsoft.com/office/powerpoint/2010/main" val="2500693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738"/>
        <p:cNvGrpSpPr/>
        <p:nvPr/>
      </p:nvGrpSpPr>
      <p:grpSpPr>
        <a:xfrm>
          <a:off x="0" y="0"/>
          <a:ext cx="0" cy="0"/>
          <a:chOff x="0" y="0"/>
          <a:chExt cx="0" cy="0"/>
        </a:xfrm>
      </p:grpSpPr>
      <p:sp>
        <p:nvSpPr>
          <p:cNvPr id="1739" name="Google Shape;1739;p26"/>
          <p:cNvSpPr txBox="1">
            <a:spLocks noGrp="1"/>
          </p:cNvSpPr>
          <p:nvPr>
            <p:ph type="title" hasCustomPrompt="1"/>
          </p:nvPr>
        </p:nvSpPr>
        <p:spPr>
          <a:xfrm>
            <a:off x="1284725" y="1752125"/>
            <a:ext cx="1183200" cy="5727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40" name="Google Shape;1740;p26"/>
          <p:cNvSpPr txBox="1">
            <a:spLocks noGrp="1"/>
          </p:cNvSpPr>
          <p:nvPr>
            <p:ph type="subTitle" idx="1"/>
          </p:nvPr>
        </p:nvSpPr>
        <p:spPr>
          <a:xfrm>
            <a:off x="1284725" y="3042125"/>
            <a:ext cx="1912800" cy="1114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1" name="Google Shape;1741;p26"/>
          <p:cNvSpPr txBox="1">
            <a:spLocks noGrp="1"/>
          </p:cNvSpPr>
          <p:nvPr>
            <p:ph type="subTitle" idx="2"/>
          </p:nvPr>
        </p:nvSpPr>
        <p:spPr>
          <a:xfrm>
            <a:off x="1284725" y="2545100"/>
            <a:ext cx="19128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742" name="Google Shape;1742;p26"/>
          <p:cNvSpPr txBox="1">
            <a:spLocks noGrp="1"/>
          </p:cNvSpPr>
          <p:nvPr>
            <p:ph type="title" idx="3" hasCustomPrompt="1"/>
          </p:nvPr>
        </p:nvSpPr>
        <p:spPr>
          <a:xfrm>
            <a:off x="3901351" y="1752125"/>
            <a:ext cx="1182000" cy="5727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43" name="Google Shape;1743;p26"/>
          <p:cNvSpPr txBox="1">
            <a:spLocks noGrp="1"/>
          </p:cNvSpPr>
          <p:nvPr>
            <p:ph type="subTitle" idx="4"/>
          </p:nvPr>
        </p:nvSpPr>
        <p:spPr>
          <a:xfrm>
            <a:off x="3901351" y="3042125"/>
            <a:ext cx="1912800" cy="1114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4" name="Google Shape;1744;p26"/>
          <p:cNvSpPr txBox="1">
            <a:spLocks noGrp="1"/>
          </p:cNvSpPr>
          <p:nvPr>
            <p:ph type="subTitle" idx="5"/>
          </p:nvPr>
        </p:nvSpPr>
        <p:spPr>
          <a:xfrm>
            <a:off x="3901352" y="2545100"/>
            <a:ext cx="19128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745" name="Google Shape;1745;p26"/>
          <p:cNvSpPr txBox="1">
            <a:spLocks noGrp="1"/>
          </p:cNvSpPr>
          <p:nvPr>
            <p:ph type="title" idx="6" hasCustomPrompt="1"/>
          </p:nvPr>
        </p:nvSpPr>
        <p:spPr>
          <a:xfrm>
            <a:off x="6511200" y="1752125"/>
            <a:ext cx="1182000" cy="572700"/>
          </a:xfrm>
          <a:prstGeom prst="rect">
            <a:avLst/>
          </a:prstGeom>
          <a:solidFill>
            <a:schemeClr val="accent1"/>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46" name="Google Shape;1746;p26"/>
          <p:cNvSpPr txBox="1">
            <a:spLocks noGrp="1"/>
          </p:cNvSpPr>
          <p:nvPr>
            <p:ph type="subTitle" idx="7"/>
          </p:nvPr>
        </p:nvSpPr>
        <p:spPr>
          <a:xfrm>
            <a:off x="6511201" y="3042125"/>
            <a:ext cx="1912800" cy="1114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7" name="Google Shape;1747;p26"/>
          <p:cNvSpPr txBox="1">
            <a:spLocks noGrp="1"/>
          </p:cNvSpPr>
          <p:nvPr>
            <p:ph type="subTitle" idx="8"/>
          </p:nvPr>
        </p:nvSpPr>
        <p:spPr>
          <a:xfrm>
            <a:off x="6511202" y="2545100"/>
            <a:ext cx="19128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748" name="Google Shape;1748;p26"/>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9" name="Google Shape;1749;p26"/>
          <p:cNvGrpSpPr/>
          <p:nvPr/>
        </p:nvGrpSpPr>
        <p:grpSpPr>
          <a:xfrm>
            <a:off x="200201" y="277103"/>
            <a:ext cx="8665051" cy="4655974"/>
            <a:chOff x="200201" y="277103"/>
            <a:chExt cx="8665051" cy="4655974"/>
          </a:xfrm>
        </p:grpSpPr>
        <p:grpSp>
          <p:nvGrpSpPr>
            <p:cNvPr id="1750" name="Google Shape;1750;p26"/>
            <p:cNvGrpSpPr/>
            <p:nvPr/>
          </p:nvGrpSpPr>
          <p:grpSpPr>
            <a:xfrm>
              <a:off x="200201" y="4604010"/>
              <a:ext cx="329086" cy="329067"/>
              <a:chOff x="580825" y="880250"/>
              <a:chExt cx="439250" cy="439225"/>
            </a:xfrm>
          </p:grpSpPr>
          <p:sp>
            <p:nvSpPr>
              <p:cNvPr id="1751" name="Google Shape;1751;p2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2" name="Google Shape;1752;p2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3" name="Google Shape;1753;p2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4" name="Google Shape;1754;p2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55" name="Google Shape;1755;p2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56" name="Google Shape;1756;p26"/>
            <p:cNvGrpSpPr/>
            <p:nvPr/>
          </p:nvGrpSpPr>
          <p:grpSpPr>
            <a:xfrm>
              <a:off x="8105976" y="277103"/>
              <a:ext cx="759276" cy="524787"/>
              <a:chOff x="7933901" y="277103"/>
              <a:chExt cx="759276" cy="524787"/>
            </a:xfrm>
          </p:grpSpPr>
          <p:grpSp>
            <p:nvGrpSpPr>
              <p:cNvPr id="1757" name="Google Shape;1757;p26"/>
              <p:cNvGrpSpPr/>
              <p:nvPr/>
            </p:nvGrpSpPr>
            <p:grpSpPr>
              <a:xfrm>
                <a:off x="8364091" y="472822"/>
                <a:ext cx="329086" cy="329067"/>
                <a:chOff x="580825" y="880250"/>
                <a:chExt cx="439250" cy="439225"/>
              </a:xfrm>
            </p:grpSpPr>
            <p:sp>
              <p:nvSpPr>
                <p:cNvPr id="1758" name="Google Shape;1758;p2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26"/>
              <p:cNvGrpSpPr/>
              <p:nvPr/>
            </p:nvGrpSpPr>
            <p:grpSpPr>
              <a:xfrm flipH="1">
                <a:off x="7933901" y="277103"/>
                <a:ext cx="195730" cy="195719"/>
                <a:chOff x="580825" y="880250"/>
                <a:chExt cx="439250" cy="439225"/>
              </a:xfrm>
            </p:grpSpPr>
            <p:sp>
              <p:nvSpPr>
                <p:cNvPr id="1764" name="Google Shape;1764;p26"/>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6"/>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6"/>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69" name="Google Shape;1769;p26"/>
          <p:cNvGrpSpPr/>
          <p:nvPr/>
        </p:nvGrpSpPr>
        <p:grpSpPr>
          <a:xfrm>
            <a:off x="7667233" y="4291023"/>
            <a:ext cx="1473297" cy="866109"/>
            <a:chOff x="6941266" y="442511"/>
            <a:chExt cx="1473297" cy="866109"/>
          </a:xfrm>
        </p:grpSpPr>
        <p:grpSp>
          <p:nvGrpSpPr>
            <p:cNvPr id="1770" name="Google Shape;1770;p26"/>
            <p:cNvGrpSpPr/>
            <p:nvPr/>
          </p:nvGrpSpPr>
          <p:grpSpPr>
            <a:xfrm>
              <a:off x="6941266" y="764407"/>
              <a:ext cx="500725" cy="544203"/>
              <a:chOff x="6941266" y="764407"/>
              <a:chExt cx="500725" cy="544203"/>
            </a:xfrm>
          </p:grpSpPr>
          <p:sp>
            <p:nvSpPr>
              <p:cNvPr id="1771" name="Google Shape;1771;p26"/>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7" name="Google Shape;1777;p26"/>
              <p:cNvGrpSpPr/>
              <p:nvPr/>
            </p:nvGrpSpPr>
            <p:grpSpPr>
              <a:xfrm>
                <a:off x="7127577" y="900214"/>
                <a:ext cx="121006" cy="240578"/>
                <a:chOff x="7127577" y="900214"/>
                <a:chExt cx="121006" cy="240578"/>
              </a:xfrm>
            </p:grpSpPr>
            <p:sp>
              <p:nvSpPr>
                <p:cNvPr id="1778" name="Google Shape;1778;p26"/>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81" name="Google Shape;1781;p26"/>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6"/>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6"/>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6"/>
            <p:cNvSpPr/>
            <p:nvPr/>
          </p:nvSpPr>
          <p:spPr>
            <a:xfrm flipH="1">
              <a:off x="8315763" y="1280475"/>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6"/>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6"/>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6"/>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6"/>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26"/>
            <p:cNvGrpSpPr/>
            <p:nvPr/>
          </p:nvGrpSpPr>
          <p:grpSpPr>
            <a:xfrm>
              <a:off x="8230477" y="544754"/>
              <a:ext cx="184003" cy="763865"/>
              <a:chOff x="8230477" y="544754"/>
              <a:chExt cx="184003" cy="763865"/>
            </a:xfrm>
          </p:grpSpPr>
          <p:sp>
            <p:nvSpPr>
              <p:cNvPr id="1813" name="Google Shape;1813;p26"/>
              <p:cNvSpPr/>
              <p:nvPr/>
            </p:nvSpPr>
            <p:spPr>
              <a:xfrm flipH="1">
                <a:off x="8230477"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6"/>
              <p:cNvSpPr/>
              <p:nvPr/>
            </p:nvSpPr>
            <p:spPr>
              <a:xfrm flipH="1">
                <a:off x="8230477"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6"/>
              <p:cNvSpPr/>
              <p:nvPr/>
            </p:nvSpPr>
            <p:spPr>
              <a:xfrm flipH="1">
                <a:off x="8230477"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6"/>
              <p:cNvSpPr/>
              <p:nvPr/>
            </p:nvSpPr>
            <p:spPr>
              <a:xfrm flipH="1">
                <a:off x="8241136"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6"/>
            <p:cNvGrpSpPr/>
            <p:nvPr/>
          </p:nvGrpSpPr>
          <p:grpSpPr>
            <a:xfrm>
              <a:off x="8067834" y="442511"/>
              <a:ext cx="173345" cy="866109"/>
              <a:chOff x="8067834" y="434185"/>
              <a:chExt cx="173345" cy="866109"/>
            </a:xfrm>
          </p:grpSpPr>
          <p:sp>
            <p:nvSpPr>
              <p:cNvPr id="1818" name="Google Shape;1818;p26"/>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6"/>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6"/>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6"/>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6"/>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6"/>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26"/>
            <p:cNvGrpSpPr/>
            <p:nvPr/>
          </p:nvGrpSpPr>
          <p:grpSpPr>
            <a:xfrm>
              <a:off x="7906507" y="442511"/>
              <a:ext cx="161370" cy="866109"/>
              <a:chOff x="7906507" y="434185"/>
              <a:chExt cx="161370" cy="866109"/>
            </a:xfrm>
          </p:grpSpPr>
          <p:sp>
            <p:nvSpPr>
              <p:cNvPr id="1825" name="Google Shape;1825;p26"/>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6"/>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6"/>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6"/>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6"/>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6"/>
            <p:cNvGrpSpPr/>
            <p:nvPr/>
          </p:nvGrpSpPr>
          <p:grpSpPr>
            <a:xfrm>
              <a:off x="7715836" y="635988"/>
              <a:ext cx="198697" cy="672631"/>
              <a:chOff x="7715836" y="627664"/>
              <a:chExt cx="198697" cy="672631"/>
            </a:xfrm>
          </p:grpSpPr>
          <p:sp>
            <p:nvSpPr>
              <p:cNvPr id="1831" name="Google Shape;1831;p26"/>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6"/>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6"/>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6"/>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6"/>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6"/>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6"/>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6"/>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6"/>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6"/>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6"/>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6"/>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6"/>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6"/>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6"/>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6"/>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6"/>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6"/>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6"/>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6"/>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6"/>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6"/>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26"/>
            <p:cNvGrpSpPr/>
            <p:nvPr/>
          </p:nvGrpSpPr>
          <p:grpSpPr>
            <a:xfrm>
              <a:off x="7536502" y="544754"/>
              <a:ext cx="184003" cy="763865"/>
              <a:chOff x="7536502" y="544754"/>
              <a:chExt cx="184003" cy="763865"/>
            </a:xfrm>
          </p:grpSpPr>
          <p:sp>
            <p:nvSpPr>
              <p:cNvPr id="1856" name="Google Shape;1856;p26"/>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6"/>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6"/>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6"/>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63845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84"/>
        <p:cNvGrpSpPr/>
        <p:nvPr/>
      </p:nvGrpSpPr>
      <p:grpSpPr>
        <a:xfrm>
          <a:off x="0" y="0"/>
          <a:ext cx="0" cy="0"/>
          <a:chOff x="0" y="0"/>
          <a:chExt cx="0" cy="0"/>
        </a:xfrm>
      </p:grpSpPr>
      <p:grpSp>
        <p:nvGrpSpPr>
          <p:cNvPr id="1885" name="Google Shape;1885;p28"/>
          <p:cNvGrpSpPr/>
          <p:nvPr/>
        </p:nvGrpSpPr>
        <p:grpSpPr>
          <a:xfrm>
            <a:off x="8105976" y="277103"/>
            <a:ext cx="759276" cy="524787"/>
            <a:chOff x="7933901" y="277103"/>
            <a:chExt cx="759276" cy="524787"/>
          </a:xfrm>
        </p:grpSpPr>
        <p:grpSp>
          <p:nvGrpSpPr>
            <p:cNvPr id="1886" name="Google Shape;1886;p28"/>
            <p:cNvGrpSpPr/>
            <p:nvPr/>
          </p:nvGrpSpPr>
          <p:grpSpPr>
            <a:xfrm>
              <a:off x="8364091" y="472822"/>
              <a:ext cx="329086" cy="329067"/>
              <a:chOff x="580825" y="880250"/>
              <a:chExt cx="439250" cy="439225"/>
            </a:xfrm>
          </p:grpSpPr>
          <p:sp>
            <p:nvSpPr>
              <p:cNvPr id="1887" name="Google Shape;1887;p2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2" name="Google Shape;1892;p28"/>
            <p:cNvGrpSpPr/>
            <p:nvPr/>
          </p:nvGrpSpPr>
          <p:grpSpPr>
            <a:xfrm flipH="1">
              <a:off x="7933901" y="277103"/>
              <a:ext cx="195730" cy="195719"/>
              <a:chOff x="580825" y="880250"/>
              <a:chExt cx="439250" cy="439225"/>
            </a:xfrm>
          </p:grpSpPr>
          <p:sp>
            <p:nvSpPr>
              <p:cNvPr id="1893" name="Google Shape;1893;p28"/>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8"/>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8"/>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8" name="Google Shape;1898;p28"/>
          <p:cNvGrpSpPr/>
          <p:nvPr/>
        </p:nvGrpSpPr>
        <p:grpSpPr>
          <a:xfrm flipH="1">
            <a:off x="-23417" y="4291023"/>
            <a:ext cx="1473297" cy="866109"/>
            <a:chOff x="6941266" y="442511"/>
            <a:chExt cx="1473297" cy="866109"/>
          </a:xfrm>
        </p:grpSpPr>
        <p:grpSp>
          <p:nvGrpSpPr>
            <p:cNvPr id="1899" name="Google Shape;1899;p28"/>
            <p:cNvGrpSpPr/>
            <p:nvPr/>
          </p:nvGrpSpPr>
          <p:grpSpPr>
            <a:xfrm>
              <a:off x="6941266" y="764407"/>
              <a:ext cx="500725" cy="544203"/>
              <a:chOff x="6941266" y="764407"/>
              <a:chExt cx="500725" cy="544203"/>
            </a:xfrm>
          </p:grpSpPr>
          <p:sp>
            <p:nvSpPr>
              <p:cNvPr id="1900" name="Google Shape;1900;p28"/>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8"/>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8"/>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8"/>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8"/>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8"/>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6" name="Google Shape;1906;p28"/>
              <p:cNvGrpSpPr/>
              <p:nvPr/>
            </p:nvGrpSpPr>
            <p:grpSpPr>
              <a:xfrm>
                <a:off x="7127577" y="900214"/>
                <a:ext cx="121006" cy="240578"/>
                <a:chOff x="7127577" y="900214"/>
                <a:chExt cx="121006" cy="240578"/>
              </a:xfrm>
            </p:grpSpPr>
            <p:sp>
              <p:nvSpPr>
                <p:cNvPr id="1907" name="Google Shape;1907;p28"/>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8"/>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8"/>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0" name="Google Shape;1910;p28"/>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8"/>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8"/>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8"/>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8"/>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8"/>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8"/>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8"/>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8"/>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8"/>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8"/>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8"/>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8"/>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8"/>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8"/>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flipH="1">
              <a:off x="8315763" y="1280475"/>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8"/>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1" name="Google Shape;1941;p28"/>
            <p:cNvGrpSpPr/>
            <p:nvPr/>
          </p:nvGrpSpPr>
          <p:grpSpPr>
            <a:xfrm>
              <a:off x="8230477" y="544754"/>
              <a:ext cx="184003" cy="763865"/>
              <a:chOff x="8230477" y="544754"/>
              <a:chExt cx="184003" cy="763865"/>
            </a:xfrm>
          </p:grpSpPr>
          <p:sp>
            <p:nvSpPr>
              <p:cNvPr id="1942" name="Google Shape;1942;p28"/>
              <p:cNvSpPr/>
              <p:nvPr/>
            </p:nvSpPr>
            <p:spPr>
              <a:xfrm flipH="1">
                <a:off x="8230477"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8"/>
              <p:cNvSpPr/>
              <p:nvPr/>
            </p:nvSpPr>
            <p:spPr>
              <a:xfrm flipH="1">
                <a:off x="8230477"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8"/>
              <p:cNvSpPr/>
              <p:nvPr/>
            </p:nvSpPr>
            <p:spPr>
              <a:xfrm flipH="1">
                <a:off x="8230477"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flipH="1">
                <a:off x="8241136"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8"/>
            <p:cNvGrpSpPr/>
            <p:nvPr/>
          </p:nvGrpSpPr>
          <p:grpSpPr>
            <a:xfrm>
              <a:off x="8067834" y="442511"/>
              <a:ext cx="173345" cy="866109"/>
              <a:chOff x="8067834" y="434185"/>
              <a:chExt cx="173345" cy="866109"/>
            </a:xfrm>
          </p:grpSpPr>
          <p:sp>
            <p:nvSpPr>
              <p:cNvPr id="1947" name="Google Shape;1947;p28"/>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8"/>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8"/>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8"/>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8"/>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3" name="Google Shape;1953;p28"/>
            <p:cNvGrpSpPr/>
            <p:nvPr/>
          </p:nvGrpSpPr>
          <p:grpSpPr>
            <a:xfrm>
              <a:off x="7906507" y="442511"/>
              <a:ext cx="161370" cy="866109"/>
              <a:chOff x="7906507" y="434185"/>
              <a:chExt cx="161370" cy="866109"/>
            </a:xfrm>
          </p:grpSpPr>
          <p:sp>
            <p:nvSpPr>
              <p:cNvPr id="1954" name="Google Shape;1954;p28"/>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8"/>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9" name="Google Shape;1959;p28"/>
            <p:cNvGrpSpPr/>
            <p:nvPr/>
          </p:nvGrpSpPr>
          <p:grpSpPr>
            <a:xfrm>
              <a:off x="7715836" y="635988"/>
              <a:ext cx="198697" cy="672631"/>
              <a:chOff x="7715836" y="627664"/>
              <a:chExt cx="198697" cy="672631"/>
            </a:xfrm>
          </p:grpSpPr>
          <p:sp>
            <p:nvSpPr>
              <p:cNvPr id="1960" name="Google Shape;1960;p28"/>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8"/>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8"/>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8"/>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8"/>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8"/>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8"/>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8"/>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8"/>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8"/>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8"/>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8"/>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8"/>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8"/>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28"/>
            <p:cNvGrpSpPr/>
            <p:nvPr/>
          </p:nvGrpSpPr>
          <p:grpSpPr>
            <a:xfrm>
              <a:off x="7536502" y="544754"/>
              <a:ext cx="184003" cy="763865"/>
              <a:chOff x="7536502" y="544754"/>
              <a:chExt cx="184003" cy="763865"/>
            </a:xfrm>
          </p:grpSpPr>
          <p:sp>
            <p:nvSpPr>
              <p:cNvPr id="1985" name="Google Shape;1985;p28"/>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8"/>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8"/>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8"/>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59857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89"/>
        <p:cNvGrpSpPr/>
        <p:nvPr/>
      </p:nvGrpSpPr>
      <p:grpSpPr>
        <a:xfrm>
          <a:off x="0" y="0"/>
          <a:ext cx="0" cy="0"/>
          <a:chOff x="0" y="0"/>
          <a:chExt cx="0" cy="0"/>
        </a:xfrm>
      </p:grpSpPr>
      <p:grpSp>
        <p:nvGrpSpPr>
          <p:cNvPr id="1990" name="Google Shape;1990;p29"/>
          <p:cNvGrpSpPr/>
          <p:nvPr/>
        </p:nvGrpSpPr>
        <p:grpSpPr>
          <a:xfrm>
            <a:off x="58299" y="4470409"/>
            <a:ext cx="939005" cy="672639"/>
            <a:chOff x="-7239057" y="-4952677"/>
            <a:chExt cx="3222393" cy="2308303"/>
          </a:xfrm>
        </p:grpSpPr>
        <p:sp>
          <p:nvSpPr>
            <p:cNvPr id="1991" name="Google Shape;1991;p29"/>
            <p:cNvSpPr/>
            <p:nvPr/>
          </p:nvSpPr>
          <p:spPr>
            <a:xfrm>
              <a:off x="-6182315" y="-3559266"/>
              <a:ext cx="229756" cy="914891"/>
            </a:xfrm>
            <a:custGeom>
              <a:avLst/>
              <a:gdLst/>
              <a:ahLst/>
              <a:cxnLst/>
              <a:rect l="l" t="t" r="r" b="b"/>
              <a:pathLst>
                <a:path w="1835" h="7307" extrusionOk="0">
                  <a:moveTo>
                    <a:pt x="1835" y="1"/>
                  </a:moveTo>
                  <a:cubicBezTo>
                    <a:pt x="1635" y="368"/>
                    <a:pt x="1501" y="635"/>
                    <a:pt x="1368" y="1102"/>
                  </a:cubicBezTo>
                  <a:cubicBezTo>
                    <a:pt x="1335" y="1168"/>
                    <a:pt x="1301" y="1302"/>
                    <a:pt x="1234" y="1602"/>
                  </a:cubicBezTo>
                  <a:cubicBezTo>
                    <a:pt x="1201" y="1735"/>
                    <a:pt x="1134" y="1902"/>
                    <a:pt x="1101" y="2069"/>
                  </a:cubicBezTo>
                  <a:cubicBezTo>
                    <a:pt x="1068" y="2169"/>
                    <a:pt x="1034" y="2236"/>
                    <a:pt x="1034" y="2303"/>
                  </a:cubicBezTo>
                  <a:cubicBezTo>
                    <a:pt x="1034" y="2369"/>
                    <a:pt x="1001" y="2403"/>
                    <a:pt x="1001" y="2436"/>
                  </a:cubicBezTo>
                  <a:cubicBezTo>
                    <a:pt x="1001" y="2436"/>
                    <a:pt x="1001" y="2469"/>
                    <a:pt x="968" y="2503"/>
                  </a:cubicBezTo>
                  <a:cubicBezTo>
                    <a:pt x="968" y="2536"/>
                    <a:pt x="968" y="2569"/>
                    <a:pt x="968" y="2569"/>
                  </a:cubicBezTo>
                  <a:cubicBezTo>
                    <a:pt x="968" y="3437"/>
                    <a:pt x="968" y="4070"/>
                    <a:pt x="968" y="4070"/>
                  </a:cubicBezTo>
                  <a:cubicBezTo>
                    <a:pt x="968" y="4070"/>
                    <a:pt x="968" y="5538"/>
                    <a:pt x="968" y="6339"/>
                  </a:cubicBezTo>
                  <a:cubicBezTo>
                    <a:pt x="968" y="6672"/>
                    <a:pt x="968" y="6872"/>
                    <a:pt x="968" y="6973"/>
                  </a:cubicBezTo>
                  <a:lnTo>
                    <a:pt x="934" y="7006"/>
                  </a:lnTo>
                  <a:lnTo>
                    <a:pt x="868" y="7006"/>
                  </a:lnTo>
                  <a:cubicBezTo>
                    <a:pt x="767" y="7006"/>
                    <a:pt x="667" y="7006"/>
                    <a:pt x="567" y="7039"/>
                  </a:cubicBezTo>
                  <a:cubicBezTo>
                    <a:pt x="367" y="7039"/>
                    <a:pt x="200" y="7106"/>
                    <a:pt x="0" y="7139"/>
                  </a:cubicBezTo>
                  <a:cubicBezTo>
                    <a:pt x="200" y="7206"/>
                    <a:pt x="367" y="7239"/>
                    <a:pt x="567" y="7273"/>
                  </a:cubicBezTo>
                  <a:cubicBezTo>
                    <a:pt x="667" y="7273"/>
                    <a:pt x="767" y="7273"/>
                    <a:pt x="868" y="7306"/>
                  </a:cubicBezTo>
                  <a:lnTo>
                    <a:pt x="1301" y="7306"/>
                  </a:lnTo>
                  <a:lnTo>
                    <a:pt x="1301" y="7273"/>
                  </a:lnTo>
                  <a:lnTo>
                    <a:pt x="1301" y="7206"/>
                  </a:lnTo>
                  <a:cubicBezTo>
                    <a:pt x="1301" y="7039"/>
                    <a:pt x="1301" y="6772"/>
                    <a:pt x="1301" y="6339"/>
                  </a:cubicBezTo>
                  <a:cubicBezTo>
                    <a:pt x="1301" y="5538"/>
                    <a:pt x="1301" y="4070"/>
                    <a:pt x="1301" y="4070"/>
                  </a:cubicBezTo>
                  <a:cubicBezTo>
                    <a:pt x="1301" y="4070"/>
                    <a:pt x="1301" y="3437"/>
                    <a:pt x="1301" y="2569"/>
                  </a:cubicBezTo>
                  <a:cubicBezTo>
                    <a:pt x="1301" y="2569"/>
                    <a:pt x="1335" y="2469"/>
                    <a:pt x="1335" y="2403"/>
                  </a:cubicBezTo>
                  <a:cubicBezTo>
                    <a:pt x="1368" y="2336"/>
                    <a:pt x="1401" y="2236"/>
                    <a:pt x="1401" y="2169"/>
                  </a:cubicBezTo>
                  <a:cubicBezTo>
                    <a:pt x="1468" y="2002"/>
                    <a:pt x="1501" y="1802"/>
                    <a:pt x="1535" y="1669"/>
                  </a:cubicBezTo>
                  <a:cubicBezTo>
                    <a:pt x="1601" y="1402"/>
                    <a:pt x="1668" y="1268"/>
                    <a:pt x="1668" y="1202"/>
                  </a:cubicBezTo>
                  <a:cubicBezTo>
                    <a:pt x="1802" y="701"/>
                    <a:pt x="1835" y="40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6098802" y="-3300216"/>
              <a:ext cx="117069" cy="112812"/>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5823223" y="-3609348"/>
              <a:ext cx="246659" cy="964974"/>
            </a:xfrm>
            <a:custGeom>
              <a:avLst/>
              <a:gdLst/>
              <a:ahLst/>
              <a:cxnLst/>
              <a:rect l="l" t="t" r="r" b="b"/>
              <a:pathLst>
                <a:path w="1970" h="7707" extrusionOk="0">
                  <a:moveTo>
                    <a:pt x="1969" y="1"/>
                  </a:moveTo>
                  <a:lnTo>
                    <a:pt x="1969" y="1"/>
                  </a:lnTo>
                  <a:cubicBezTo>
                    <a:pt x="1769" y="401"/>
                    <a:pt x="1635" y="634"/>
                    <a:pt x="1502" y="1135"/>
                  </a:cubicBezTo>
                  <a:cubicBezTo>
                    <a:pt x="1469" y="1201"/>
                    <a:pt x="1435" y="1335"/>
                    <a:pt x="1335" y="1602"/>
                  </a:cubicBezTo>
                  <a:cubicBezTo>
                    <a:pt x="1302" y="1802"/>
                    <a:pt x="1202" y="2069"/>
                    <a:pt x="1135" y="2336"/>
                  </a:cubicBezTo>
                  <a:cubicBezTo>
                    <a:pt x="1102" y="2436"/>
                    <a:pt x="1068" y="2569"/>
                    <a:pt x="1035" y="2669"/>
                  </a:cubicBezTo>
                  <a:cubicBezTo>
                    <a:pt x="1035" y="2736"/>
                    <a:pt x="1002" y="2769"/>
                    <a:pt x="1002" y="2803"/>
                  </a:cubicBezTo>
                  <a:cubicBezTo>
                    <a:pt x="1002" y="2836"/>
                    <a:pt x="968" y="2869"/>
                    <a:pt x="968" y="2903"/>
                  </a:cubicBezTo>
                  <a:lnTo>
                    <a:pt x="968" y="2969"/>
                  </a:lnTo>
                  <a:cubicBezTo>
                    <a:pt x="968" y="3837"/>
                    <a:pt x="968" y="4304"/>
                    <a:pt x="968" y="4304"/>
                  </a:cubicBezTo>
                  <a:cubicBezTo>
                    <a:pt x="968" y="4304"/>
                    <a:pt x="968" y="5871"/>
                    <a:pt x="968" y="6739"/>
                  </a:cubicBezTo>
                  <a:cubicBezTo>
                    <a:pt x="968" y="7072"/>
                    <a:pt x="968" y="7272"/>
                    <a:pt x="968" y="7373"/>
                  </a:cubicBezTo>
                  <a:cubicBezTo>
                    <a:pt x="902" y="7406"/>
                    <a:pt x="868" y="7406"/>
                    <a:pt x="802" y="7406"/>
                  </a:cubicBezTo>
                  <a:cubicBezTo>
                    <a:pt x="701" y="7406"/>
                    <a:pt x="635" y="7406"/>
                    <a:pt x="535" y="7439"/>
                  </a:cubicBezTo>
                  <a:cubicBezTo>
                    <a:pt x="368" y="7473"/>
                    <a:pt x="201" y="7506"/>
                    <a:pt x="1" y="7539"/>
                  </a:cubicBezTo>
                  <a:cubicBezTo>
                    <a:pt x="201" y="7606"/>
                    <a:pt x="368" y="7639"/>
                    <a:pt x="535" y="7673"/>
                  </a:cubicBezTo>
                  <a:cubicBezTo>
                    <a:pt x="635" y="7673"/>
                    <a:pt x="701" y="7673"/>
                    <a:pt x="802" y="7706"/>
                  </a:cubicBezTo>
                  <a:lnTo>
                    <a:pt x="1302" y="7706"/>
                  </a:lnTo>
                  <a:cubicBezTo>
                    <a:pt x="1302" y="7673"/>
                    <a:pt x="1302" y="7639"/>
                    <a:pt x="1302" y="7606"/>
                  </a:cubicBezTo>
                  <a:cubicBezTo>
                    <a:pt x="1302" y="7439"/>
                    <a:pt x="1302" y="7172"/>
                    <a:pt x="1302" y="6739"/>
                  </a:cubicBezTo>
                  <a:cubicBezTo>
                    <a:pt x="1302" y="5871"/>
                    <a:pt x="1302" y="4304"/>
                    <a:pt x="1302" y="4304"/>
                  </a:cubicBezTo>
                  <a:cubicBezTo>
                    <a:pt x="1302" y="4304"/>
                    <a:pt x="1302" y="3837"/>
                    <a:pt x="1302" y="2969"/>
                  </a:cubicBezTo>
                  <a:cubicBezTo>
                    <a:pt x="1302" y="2936"/>
                    <a:pt x="1302" y="2969"/>
                    <a:pt x="1302" y="2903"/>
                  </a:cubicBezTo>
                  <a:cubicBezTo>
                    <a:pt x="1335" y="2869"/>
                    <a:pt x="1335" y="2803"/>
                    <a:pt x="1335" y="2769"/>
                  </a:cubicBezTo>
                  <a:cubicBezTo>
                    <a:pt x="1369" y="2669"/>
                    <a:pt x="1402" y="2536"/>
                    <a:pt x="1435" y="2402"/>
                  </a:cubicBezTo>
                  <a:cubicBezTo>
                    <a:pt x="1535" y="2169"/>
                    <a:pt x="1602" y="1902"/>
                    <a:pt x="1669" y="1702"/>
                  </a:cubicBezTo>
                  <a:cubicBezTo>
                    <a:pt x="1736" y="1435"/>
                    <a:pt x="1769" y="1302"/>
                    <a:pt x="1802" y="1201"/>
                  </a:cubicBezTo>
                  <a:cubicBezTo>
                    <a:pt x="1936" y="734"/>
                    <a:pt x="1969" y="434"/>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5739585" y="-3300216"/>
              <a:ext cx="117069" cy="112812"/>
            </a:xfrm>
            <a:custGeom>
              <a:avLst/>
              <a:gdLst/>
              <a:ahLst/>
              <a:cxnLst/>
              <a:rect l="l" t="t" r="r" b="b"/>
              <a:pathLst>
                <a:path w="935" h="901" extrusionOk="0">
                  <a:moveTo>
                    <a:pt x="467" y="0"/>
                  </a:moveTo>
                  <a:cubicBezTo>
                    <a:pt x="200" y="0"/>
                    <a:pt x="0" y="200"/>
                    <a:pt x="0" y="467"/>
                  </a:cubicBezTo>
                  <a:cubicBezTo>
                    <a:pt x="0" y="701"/>
                    <a:pt x="200" y="901"/>
                    <a:pt x="467" y="901"/>
                  </a:cubicBezTo>
                  <a:cubicBezTo>
                    <a:pt x="701" y="901"/>
                    <a:pt x="934" y="701"/>
                    <a:pt x="934" y="467"/>
                  </a:cubicBezTo>
                  <a:cubicBezTo>
                    <a:pt x="934" y="200"/>
                    <a:pt x="701"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7201370" y="-4513331"/>
              <a:ext cx="2301314" cy="1137635"/>
            </a:xfrm>
            <a:custGeom>
              <a:avLst/>
              <a:gdLst/>
              <a:ahLst/>
              <a:cxnLst/>
              <a:rect l="l" t="t" r="r" b="b"/>
              <a:pathLst>
                <a:path w="18380" h="9086" extrusionOk="0">
                  <a:moveTo>
                    <a:pt x="15050" y="0"/>
                  </a:moveTo>
                  <a:cubicBezTo>
                    <a:pt x="12553" y="0"/>
                    <a:pt x="7292" y="1179"/>
                    <a:pt x="0" y="9055"/>
                  </a:cubicBezTo>
                  <a:cubicBezTo>
                    <a:pt x="0" y="9055"/>
                    <a:pt x="693" y="9086"/>
                    <a:pt x="1796" y="9086"/>
                  </a:cubicBezTo>
                  <a:cubicBezTo>
                    <a:pt x="5140" y="9086"/>
                    <a:pt x="12251" y="8803"/>
                    <a:pt x="15211" y="6520"/>
                  </a:cubicBezTo>
                  <a:cubicBezTo>
                    <a:pt x="18280" y="4118"/>
                    <a:pt x="18380" y="1083"/>
                    <a:pt x="16679" y="216"/>
                  </a:cubicBezTo>
                  <a:cubicBezTo>
                    <a:pt x="16679" y="216"/>
                    <a:pt x="16117" y="0"/>
                    <a:pt x="15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5367972" y="-4952677"/>
              <a:ext cx="772781" cy="917521"/>
            </a:xfrm>
            <a:custGeom>
              <a:avLst/>
              <a:gdLst/>
              <a:ahLst/>
              <a:cxnLst/>
              <a:rect l="l" t="t" r="r" b="b"/>
              <a:pathLst>
                <a:path w="6172" h="7328" extrusionOk="0">
                  <a:moveTo>
                    <a:pt x="3132" y="0"/>
                  </a:moveTo>
                  <a:cubicBezTo>
                    <a:pt x="733" y="0"/>
                    <a:pt x="1" y="3358"/>
                    <a:pt x="1" y="3358"/>
                  </a:cubicBezTo>
                  <a:lnTo>
                    <a:pt x="2703" y="7327"/>
                  </a:lnTo>
                  <a:cubicBezTo>
                    <a:pt x="5371" y="5960"/>
                    <a:pt x="6172" y="389"/>
                    <a:pt x="3470" y="22"/>
                  </a:cubicBezTo>
                  <a:cubicBezTo>
                    <a:pt x="3354" y="7"/>
                    <a:pt x="324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4735105" y="-4644716"/>
              <a:ext cx="718441" cy="234013"/>
            </a:xfrm>
            <a:custGeom>
              <a:avLst/>
              <a:gdLst/>
              <a:ahLst/>
              <a:cxnLst/>
              <a:rect l="l" t="t" r="r" b="b"/>
              <a:pathLst>
                <a:path w="5738" h="1869" extrusionOk="0">
                  <a:moveTo>
                    <a:pt x="0" y="0"/>
                  </a:moveTo>
                  <a:lnTo>
                    <a:pt x="0" y="1268"/>
                  </a:lnTo>
                  <a:lnTo>
                    <a:pt x="5738" y="186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4960818" y="-4763278"/>
              <a:ext cx="104548" cy="108680"/>
            </a:xfrm>
            <a:custGeom>
              <a:avLst/>
              <a:gdLst/>
              <a:ahLst/>
              <a:cxnLst/>
              <a:rect l="l" t="t" r="r" b="b"/>
              <a:pathLst>
                <a:path w="835" h="868" extrusionOk="0">
                  <a:moveTo>
                    <a:pt x="401" y="0"/>
                  </a:moveTo>
                  <a:cubicBezTo>
                    <a:pt x="168" y="0"/>
                    <a:pt x="1" y="200"/>
                    <a:pt x="1" y="434"/>
                  </a:cubicBezTo>
                  <a:cubicBezTo>
                    <a:pt x="1" y="667"/>
                    <a:pt x="168" y="868"/>
                    <a:pt x="401" y="868"/>
                  </a:cubicBezTo>
                  <a:cubicBezTo>
                    <a:pt x="635" y="868"/>
                    <a:pt x="835" y="667"/>
                    <a:pt x="835" y="434"/>
                  </a:cubicBezTo>
                  <a:cubicBezTo>
                    <a:pt x="835" y="200"/>
                    <a:pt x="635"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7239057" y="-4532363"/>
              <a:ext cx="2235705" cy="957963"/>
            </a:xfrm>
            <a:custGeom>
              <a:avLst/>
              <a:gdLst/>
              <a:ahLst/>
              <a:cxnLst/>
              <a:rect l="l" t="t" r="r" b="b"/>
              <a:pathLst>
                <a:path w="17856" h="7651" extrusionOk="0">
                  <a:moveTo>
                    <a:pt x="14945" y="1"/>
                  </a:moveTo>
                  <a:cubicBezTo>
                    <a:pt x="9875" y="67"/>
                    <a:pt x="1" y="7172"/>
                    <a:pt x="1" y="7172"/>
                  </a:cubicBezTo>
                  <a:cubicBezTo>
                    <a:pt x="2271" y="7504"/>
                    <a:pt x="4210" y="7650"/>
                    <a:pt x="5865" y="7650"/>
                  </a:cubicBezTo>
                  <a:cubicBezTo>
                    <a:pt x="17855" y="7650"/>
                    <a:pt x="14945" y="1"/>
                    <a:pt x="14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6357729" y="-4089636"/>
              <a:ext cx="668358" cy="121952"/>
            </a:xfrm>
            <a:custGeom>
              <a:avLst/>
              <a:gdLst/>
              <a:ahLst/>
              <a:cxnLst/>
              <a:rect l="l" t="t" r="r" b="b"/>
              <a:pathLst>
                <a:path w="5338" h="974" extrusionOk="0">
                  <a:moveTo>
                    <a:pt x="3753" y="493"/>
                  </a:moveTo>
                  <a:cubicBezTo>
                    <a:pt x="3753" y="493"/>
                    <a:pt x="3753" y="495"/>
                    <a:pt x="3755" y="501"/>
                  </a:cubicBezTo>
                  <a:lnTo>
                    <a:pt x="3736" y="501"/>
                  </a:lnTo>
                  <a:cubicBezTo>
                    <a:pt x="3753" y="501"/>
                    <a:pt x="3753" y="493"/>
                    <a:pt x="3753" y="493"/>
                  </a:cubicBezTo>
                  <a:close/>
                  <a:moveTo>
                    <a:pt x="2535" y="1"/>
                  </a:moveTo>
                  <a:cubicBezTo>
                    <a:pt x="2502" y="34"/>
                    <a:pt x="2435" y="67"/>
                    <a:pt x="2402" y="101"/>
                  </a:cubicBezTo>
                  <a:cubicBezTo>
                    <a:pt x="2335" y="167"/>
                    <a:pt x="2269" y="234"/>
                    <a:pt x="2168" y="301"/>
                  </a:cubicBezTo>
                  <a:cubicBezTo>
                    <a:pt x="2102" y="334"/>
                    <a:pt x="2035" y="401"/>
                    <a:pt x="1968" y="434"/>
                  </a:cubicBezTo>
                  <a:cubicBezTo>
                    <a:pt x="1849" y="524"/>
                    <a:pt x="1677" y="640"/>
                    <a:pt x="1522" y="640"/>
                  </a:cubicBezTo>
                  <a:cubicBezTo>
                    <a:pt x="1504" y="640"/>
                    <a:pt x="1486" y="638"/>
                    <a:pt x="1468" y="634"/>
                  </a:cubicBezTo>
                  <a:cubicBezTo>
                    <a:pt x="1401" y="634"/>
                    <a:pt x="1335" y="601"/>
                    <a:pt x="1301" y="534"/>
                  </a:cubicBezTo>
                  <a:cubicBezTo>
                    <a:pt x="1268" y="468"/>
                    <a:pt x="1268" y="434"/>
                    <a:pt x="1268" y="367"/>
                  </a:cubicBezTo>
                  <a:cubicBezTo>
                    <a:pt x="1234" y="334"/>
                    <a:pt x="1234" y="201"/>
                    <a:pt x="1268" y="67"/>
                  </a:cubicBezTo>
                  <a:cubicBezTo>
                    <a:pt x="1268" y="28"/>
                    <a:pt x="1263" y="14"/>
                    <a:pt x="1252" y="14"/>
                  </a:cubicBezTo>
                  <a:cubicBezTo>
                    <a:pt x="1237" y="14"/>
                    <a:pt x="1208" y="47"/>
                    <a:pt x="1168" y="67"/>
                  </a:cubicBezTo>
                  <a:cubicBezTo>
                    <a:pt x="1134" y="101"/>
                    <a:pt x="1101" y="101"/>
                    <a:pt x="1034" y="134"/>
                  </a:cubicBezTo>
                  <a:cubicBezTo>
                    <a:pt x="1001" y="201"/>
                    <a:pt x="934" y="234"/>
                    <a:pt x="868" y="267"/>
                  </a:cubicBezTo>
                  <a:cubicBezTo>
                    <a:pt x="767" y="301"/>
                    <a:pt x="701" y="367"/>
                    <a:pt x="601" y="401"/>
                  </a:cubicBezTo>
                  <a:cubicBezTo>
                    <a:pt x="467" y="468"/>
                    <a:pt x="401" y="468"/>
                    <a:pt x="367" y="468"/>
                  </a:cubicBezTo>
                  <a:cubicBezTo>
                    <a:pt x="350" y="470"/>
                    <a:pt x="334" y="471"/>
                    <a:pt x="319" y="471"/>
                  </a:cubicBezTo>
                  <a:cubicBezTo>
                    <a:pt x="129" y="471"/>
                    <a:pt x="98" y="281"/>
                    <a:pt x="67" y="34"/>
                  </a:cubicBezTo>
                  <a:cubicBezTo>
                    <a:pt x="0" y="167"/>
                    <a:pt x="0" y="267"/>
                    <a:pt x="0" y="401"/>
                  </a:cubicBezTo>
                  <a:cubicBezTo>
                    <a:pt x="34" y="468"/>
                    <a:pt x="67" y="534"/>
                    <a:pt x="100" y="601"/>
                  </a:cubicBezTo>
                  <a:cubicBezTo>
                    <a:pt x="167" y="668"/>
                    <a:pt x="267" y="668"/>
                    <a:pt x="367" y="668"/>
                  </a:cubicBezTo>
                  <a:cubicBezTo>
                    <a:pt x="434" y="668"/>
                    <a:pt x="534" y="668"/>
                    <a:pt x="701" y="601"/>
                  </a:cubicBezTo>
                  <a:cubicBezTo>
                    <a:pt x="801" y="534"/>
                    <a:pt x="868" y="501"/>
                    <a:pt x="968" y="434"/>
                  </a:cubicBezTo>
                  <a:lnTo>
                    <a:pt x="1068" y="367"/>
                  </a:lnTo>
                  <a:lnTo>
                    <a:pt x="1068" y="401"/>
                  </a:lnTo>
                  <a:cubicBezTo>
                    <a:pt x="1068" y="468"/>
                    <a:pt x="1101" y="534"/>
                    <a:pt x="1134" y="601"/>
                  </a:cubicBezTo>
                  <a:cubicBezTo>
                    <a:pt x="1168" y="734"/>
                    <a:pt x="1301" y="834"/>
                    <a:pt x="1468" y="834"/>
                  </a:cubicBezTo>
                  <a:cubicBezTo>
                    <a:pt x="1735" y="834"/>
                    <a:pt x="1935" y="701"/>
                    <a:pt x="2102" y="601"/>
                  </a:cubicBezTo>
                  <a:cubicBezTo>
                    <a:pt x="2168" y="534"/>
                    <a:pt x="2235" y="501"/>
                    <a:pt x="2302" y="434"/>
                  </a:cubicBezTo>
                  <a:cubicBezTo>
                    <a:pt x="2335" y="434"/>
                    <a:pt x="2369" y="401"/>
                    <a:pt x="2369" y="367"/>
                  </a:cubicBezTo>
                  <a:cubicBezTo>
                    <a:pt x="2369" y="367"/>
                    <a:pt x="2402" y="434"/>
                    <a:pt x="2402" y="434"/>
                  </a:cubicBezTo>
                  <a:cubicBezTo>
                    <a:pt x="2402" y="468"/>
                    <a:pt x="2402" y="501"/>
                    <a:pt x="2435" y="501"/>
                  </a:cubicBezTo>
                  <a:cubicBezTo>
                    <a:pt x="2435" y="534"/>
                    <a:pt x="2435" y="534"/>
                    <a:pt x="2435" y="534"/>
                  </a:cubicBezTo>
                  <a:cubicBezTo>
                    <a:pt x="2435" y="534"/>
                    <a:pt x="2435" y="601"/>
                    <a:pt x="2502" y="668"/>
                  </a:cubicBezTo>
                  <a:cubicBezTo>
                    <a:pt x="2569" y="768"/>
                    <a:pt x="2702" y="901"/>
                    <a:pt x="2936" y="901"/>
                  </a:cubicBezTo>
                  <a:cubicBezTo>
                    <a:pt x="3136" y="901"/>
                    <a:pt x="3336" y="801"/>
                    <a:pt x="3503" y="668"/>
                  </a:cubicBezTo>
                  <a:cubicBezTo>
                    <a:pt x="3569" y="634"/>
                    <a:pt x="3603" y="601"/>
                    <a:pt x="3636" y="568"/>
                  </a:cubicBezTo>
                  <a:cubicBezTo>
                    <a:pt x="3670" y="568"/>
                    <a:pt x="3703" y="534"/>
                    <a:pt x="3703" y="534"/>
                  </a:cubicBezTo>
                  <a:lnTo>
                    <a:pt x="3757" y="507"/>
                  </a:lnTo>
                  <a:lnTo>
                    <a:pt x="3757" y="507"/>
                  </a:lnTo>
                  <a:cubicBezTo>
                    <a:pt x="3760" y="513"/>
                    <a:pt x="3764" y="522"/>
                    <a:pt x="3770" y="534"/>
                  </a:cubicBezTo>
                  <a:cubicBezTo>
                    <a:pt x="3803" y="668"/>
                    <a:pt x="3870" y="834"/>
                    <a:pt x="4003" y="901"/>
                  </a:cubicBezTo>
                  <a:cubicBezTo>
                    <a:pt x="4083" y="961"/>
                    <a:pt x="4175" y="973"/>
                    <a:pt x="4250" y="973"/>
                  </a:cubicBezTo>
                  <a:cubicBezTo>
                    <a:pt x="4301" y="973"/>
                    <a:pt x="4343" y="968"/>
                    <a:pt x="4370" y="968"/>
                  </a:cubicBezTo>
                  <a:cubicBezTo>
                    <a:pt x="4637" y="901"/>
                    <a:pt x="4737" y="801"/>
                    <a:pt x="4804" y="768"/>
                  </a:cubicBezTo>
                  <a:cubicBezTo>
                    <a:pt x="5071" y="601"/>
                    <a:pt x="5171" y="468"/>
                    <a:pt x="5337" y="234"/>
                  </a:cubicBezTo>
                  <a:lnTo>
                    <a:pt x="5337" y="234"/>
                  </a:lnTo>
                  <a:cubicBezTo>
                    <a:pt x="5104" y="367"/>
                    <a:pt x="4937" y="434"/>
                    <a:pt x="4704" y="601"/>
                  </a:cubicBezTo>
                  <a:cubicBezTo>
                    <a:pt x="4637" y="634"/>
                    <a:pt x="4537" y="734"/>
                    <a:pt x="4337" y="768"/>
                  </a:cubicBezTo>
                  <a:cubicBezTo>
                    <a:pt x="4317" y="777"/>
                    <a:pt x="4295" y="782"/>
                    <a:pt x="4271" y="782"/>
                  </a:cubicBezTo>
                  <a:cubicBezTo>
                    <a:pt x="4214" y="782"/>
                    <a:pt x="4150" y="758"/>
                    <a:pt x="4103" y="734"/>
                  </a:cubicBezTo>
                  <a:cubicBezTo>
                    <a:pt x="4036" y="701"/>
                    <a:pt x="3970" y="601"/>
                    <a:pt x="3936" y="468"/>
                  </a:cubicBezTo>
                  <a:cubicBezTo>
                    <a:pt x="3936" y="401"/>
                    <a:pt x="3936" y="267"/>
                    <a:pt x="3936" y="101"/>
                  </a:cubicBezTo>
                  <a:cubicBezTo>
                    <a:pt x="3936" y="91"/>
                    <a:pt x="3934" y="87"/>
                    <a:pt x="3929" y="87"/>
                  </a:cubicBezTo>
                  <a:cubicBezTo>
                    <a:pt x="3920" y="87"/>
                    <a:pt x="3903" y="110"/>
                    <a:pt x="3903" y="134"/>
                  </a:cubicBezTo>
                  <a:lnTo>
                    <a:pt x="3836" y="167"/>
                  </a:lnTo>
                  <a:lnTo>
                    <a:pt x="3703" y="301"/>
                  </a:lnTo>
                  <a:lnTo>
                    <a:pt x="3603" y="367"/>
                  </a:lnTo>
                  <a:cubicBezTo>
                    <a:pt x="3569" y="401"/>
                    <a:pt x="3536" y="401"/>
                    <a:pt x="3536" y="434"/>
                  </a:cubicBezTo>
                  <a:cubicBezTo>
                    <a:pt x="3503" y="468"/>
                    <a:pt x="3436" y="501"/>
                    <a:pt x="3403" y="501"/>
                  </a:cubicBezTo>
                  <a:cubicBezTo>
                    <a:pt x="3236" y="634"/>
                    <a:pt x="3069" y="701"/>
                    <a:pt x="2936" y="701"/>
                  </a:cubicBezTo>
                  <a:cubicBezTo>
                    <a:pt x="2685" y="701"/>
                    <a:pt x="2611" y="465"/>
                    <a:pt x="2603" y="465"/>
                  </a:cubicBezTo>
                  <a:cubicBezTo>
                    <a:pt x="2602" y="465"/>
                    <a:pt x="2602" y="466"/>
                    <a:pt x="2602" y="468"/>
                  </a:cubicBezTo>
                  <a:cubicBezTo>
                    <a:pt x="2602" y="468"/>
                    <a:pt x="2602" y="468"/>
                    <a:pt x="2602" y="434"/>
                  </a:cubicBezTo>
                  <a:cubicBezTo>
                    <a:pt x="2602" y="434"/>
                    <a:pt x="2602" y="401"/>
                    <a:pt x="2569" y="401"/>
                  </a:cubicBezTo>
                  <a:cubicBezTo>
                    <a:pt x="2569" y="367"/>
                    <a:pt x="2569" y="367"/>
                    <a:pt x="2535" y="234"/>
                  </a:cubicBezTo>
                  <a:cubicBezTo>
                    <a:pt x="2535" y="234"/>
                    <a:pt x="2535" y="201"/>
                    <a:pt x="2535" y="134"/>
                  </a:cubicBezTo>
                  <a:cubicBezTo>
                    <a:pt x="2535" y="101"/>
                    <a:pt x="2535" y="67"/>
                    <a:pt x="2535" y="1"/>
                  </a:cubicBezTo>
                  <a:close/>
                </a:path>
              </a:pathLst>
            </a:custGeom>
            <a:solidFill>
              <a:srgbClr val="F9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5927720" y="-4309586"/>
              <a:ext cx="517983" cy="158763"/>
            </a:xfrm>
            <a:custGeom>
              <a:avLst/>
              <a:gdLst/>
              <a:ahLst/>
              <a:cxnLst/>
              <a:rect l="l" t="t" r="r" b="b"/>
              <a:pathLst>
                <a:path w="4137" h="1268" extrusionOk="0">
                  <a:moveTo>
                    <a:pt x="1201" y="490"/>
                  </a:moveTo>
                  <a:cubicBezTo>
                    <a:pt x="1201" y="490"/>
                    <a:pt x="1201" y="495"/>
                    <a:pt x="1201" y="504"/>
                  </a:cubicBezTo>
                  <a:lnTo>
                    <a:pt x="1201" y="504"/>
                  </a:lnTo>
                  <a:cubicBezTo>
                    <a:pt x="1201" y="503"/>
                    <a:pt x="1201" y="502"/>
                    <a:pt x="1201" y="501"/>
                  </a:cubicBezTo>
                  <a:cubicBezTo>
                    <a:pt x="1201" y="493"/>
                    <a:pt x="1201" y="490"/>
                    <a:pt x="1201" y="490"/>
                  </a:cubicBezTo>
                  <a:close/>
                  <a:moveTo>
                    <a:pt x="100" y="0"/>
                  </a:moveTo>
                  <a:cubicBezTo>
                    <a:pt x="33" y="134"/>
                    <a:pt x="0" y="234"/>
                    <a:pt x="0" y="367"/>
                  </a:cubicBezTo>
                  <a:cubicBezTo>
                    <a:pt x="0" y="467"/>
                    <a:pt x="0" y="634"/>
                    <a:pt x="167" y="768"/>
                  </a:cubicBezTo>
                  <a:cubicBezTo>
                    <a:pt x="194" y="794"/>
                    <a:pt x="286" y="843"/>
                    <a:pt x="427" y="843"/>
                  </a:cubicBezTo>
                  <a:cubicBezTo>
                    <a:pt x="460" y="843"/>
                    <a:pt x="496" y="841"/>
                    <a:pt x="534" y="834"/>
                  </a:cubicBezTo>
                  <a:cubicBezTo>
                    <a:pt x="701" y="801"/>
                    <a:pt x="867" y="701"/>
                    <a:pt x="1034" y="601"/>
                  </a:cubicBezTo>
                  <a:cubicBezTo>
                    <a:pt x="1131" y="552"/>
                    <a:pt x="1179" y="530"/>
                    <a:pt x="1202" y="520"/>
                  </a:cubicBezTo>
                  <a:lnTo>
                    <a:pt x="1202" y="520"/>
                  </a:lnTo>
                  <a:cubicBezTo>
                    <a:pt x="1204" y="586"/>
                    <a:pt x="1211" y="742"/>
                    <a:pt x="1234" y="834"/>
                  </a:cubicBezTo>
                  <a:cubicBezTo>
                    <a:pt x="1301" y="968"/>
                    <a:pt x="1434" y="1068"/>
                    <a:pt x="1534" y="1101"/>
                  </a:cubicBezTo>
                  <a:cubicBezTo>
                    <a:pt x="1574" y="1108"/>
                    <a:pt x="1611" y="1110"/>
                    <a:pt x="1643" y="1110"/>
                  </a:cubicBezTo>
                  <a:cubicBezTo>
                    <a:pt x="1771" y="1110"/>
                    <a:pt x="1835" y="1068"/>
                    <a:pt x="1835" y="1068"/>
                  </a:cubicBezTo>
                  <a:cubicBezTo>
                    <a:pt x="1835" y="1068"/>
                    <a:pt x="1968" y="1068"/>
                    <a:pt x="2168" y="968"/>
                  </a:cubicBezTo>
                  <a:cubicBezTo>
                    <a:pt x="2268" y="934"/>
                    <a:pt x="2368" y="868"/>
                    <a:pt x="2502" y="801"/>
                  </a:cubicBezTo>
                  <a:cubicBezTo>
                    <a:pt x="2535" y="801"/>
                    <a:pt x="2569" y="768"/>
                    <a:pt x="2602" y="768"/>
                  </a:cubicBezTo>
                  <a:lnTo>
                    <a:pt x="2635" y="734"/>
                  </a:lnTo>
                  <a:cubicBezTo>
                    <a:pt x="2635" y="801"/>
                    <a:pt x="2669" y="968"/>
                    <a:pt x="2769" y="1101"/>
                  </a:cubicBezTo>
                  <a:cubicBezTo>
                    <a:pt x="2869" y="1235"/>
                    <a:pt x="3036" y="1268"/>
                    <a:pt x="3136" y="1268"/>
                  </a:cubicBezTo>
                  <a:cubicBezTo>
                    <a:pt x="3269" y="1268"/>
                    <a:pt x="3369" y="1235"/>
                    <a:pt x="3436" y="1201"/>
                  </a:cubicBezTo>
                  <a:cubicBezTo>
                    <a:pt x="3503" y="1168"/>
                    <a:pt x="3569" y="1134"/>
                    <a:pt x="3603" y="1101"/>
                  </a:cubicBezTo>
                  <a:cubicBezTo>
                    <a:pt x="3869" y="968"/>
                    <a:pt x="3970" y="801"/>
                    <a:pt x="4136" y="601"/>
                  </a:cubicBezTo>
                  <a:lnTo>
                    <a:pt x="4136" y="601"/>
                  </a:lnTo>
                  <a:cubicBezTo>
                    <a:pt x="3903" y="701"/>
                    <a:pt x="3736" y="801"/>
                    <a:pt x="3503" y="934"/>
                  </a:cubicBezTo>
                  <a:cubicBezTo>
                    <a:pt x="3436" y="968"/>
                    <a:pt x="3302" y="1068"/>
                    <a:pt x="3136" y="1068"/>
                  </a:cubicBezTo>
                  <a:cubicBezTo>
                    <a:pt x="3069" y="1068"/>
                    <a:pt x="2969" y="1034"/>
                    <a:pt x="2935" y="968"/>
                  </a:cubicBezTo>
                  <a:cubicBezTo>
                    <a:pt x="2869" y="901"/>
                    <a:pt x="2835" y="801"/>
                    <a:pt x="2835" y="667"/>
                  </a:cubicBezTo>
                  <a:cubicBezTo>
                    <a:pt x="2835" y="601"/>
                    <a:pt x="2835" y="501"/>
                    <a:pt x="2835" y="401"/>
                  </a:cubicBezTo>
                  <a:cubicBezTo>
                    <a:pt x="2835" y="389"/>
                    <a:pt x="2832" y="386"/>
                    <a:pt x="2827" y="386"/>
                  </a:cubicBezTo>
                  <a:cubicBezTo>
                    <a:pt x="2817" y="386"/>
                    <a:pt x="2802" y="401"/>
                    <a:pt x="2802" y="401"/>
                  </a:cubicBezTo>
                  <a:lnTo>
                    <a:pt x="2735" y="434"/>
                  </a:lnTo>
                  <a:lnTo>
                    <a:pt x="2635" y="501"/>
                  </a:lnTo>
                  <a:cubicBezTo>
                    <a:pt x="2569" y="534"/>
                    <a:pt x="2468" y="601"/>
                    <a:pt x="2402" y="634"/>
                  </a:cubicBezTo>
                  <a:cubicBezTo>
                    <a:pt x="2268" y="701"/>
                    <a:pt x="2168" y="768"/>
                    <a:pt x="2068" y="801"/>
                  </a:cubicBezTo>
                  <a:cubicBezTo>
                    <a:pt x="1901" y="868"/>
                    <a:pt x="1801" y="901"/>
                    <a:pt x="1801" y="901"/>
                  </a:cubicBezTo>
                  <a:cubicBezTo>
                    <a:pt x="1801" y="901"/>
                    <a:pt x="1757" y="916"/>
                    <a:pt x="1688" y="916"/>
                  </a:cubicBezTo>
                  <a:cubicBezTo>
                    <a:pt x="1653" y="916"/>
                    <a:pt x="1612" y="912"/>
                    <a:pt x="1568" y="901"/>
                  </a:cubicBezTo>
                  <a:cubicBezTo>
                    <a:pt x="1534" y="901"/>
                    <a:pt x="1468" y="834"/>
                    <a:pt x="1434" y="768"/>
                  </a:cubicBezTo>
                  <a:cubicBezTo>
                    <a:pt x="1401" y="701"/>
                    <a:pt x="1401" y="667"/>
                    <a:pt x="1401" y="601"/>
                  </a:cubicBezTo>
                  <a:cubicBezTo>
                    <a:pt x="1401" y="567"/>
                    <a:pt x="1401" y="401"/>
                    <a:pt x="1468" y="167"/>
                  </a:cubicBezTo>
                  <a:cubicBezTo>
                    <a:pt x="1501" y="167"/>
                    <a:pt x="1501" y="134"/>
                    <a:pt x="1501" y="67"/>
                  </a:cubicBezTo>
                  <a:lnTo>
                    <a:pt x="1501" y="67"/>
                  </a:lnTo>
                  <a:cubicBezTo>
                    <a:pt x="1501" y="100"/>
                    <a:pt x="1468" y="100"/>
                    <a:pt x="1434" y="134"/>
                  </a:cubicBezTo>
                  <a:cubicBezTo>
                    <a:pt x="1368" y="167"/>
                    <a:pt x="1301" y="200"/>
                    <a:pt x="1234" y="267"/>
                  </a:cubicBezTo>
                  <a:cubicBezTo>
                    <a:pt x="1067" y="367"/>
                    <a:pt x="1034" y="401"/>
                    <a:pt x="967" y="434"/>
                  </a:cubicBezTo>
                  <a:cubicBezTo>
                    <a:pt x="801" y="534"/>
                    <a:pt x="600" y="634"/>
                    <a:pt x="500" y="634"/>
                  </a:cubicBezTo>
                  <a:cubicBezTo>
                    <a:pt x="452" y="644"/>
                    <a:pt x="414" y="648"/>
                    <a:pt x="385" y="648"/>
                  </a:cubicBezTo>
                  <a:cubicBezTo>
                    <a:pt x="314" y="648"/>
                    <a:pt x="290" y="624"/>
                    <a:pt x="267" y="601"/>
                  </a:cubicBezTo>
                  <a:cubicBezTo>
                    <a:pt x="200" y="567"/>
                    <a:pt x="167" y="434"/>
                    <a:pt x="133" y="334"/>
                  </a:cubicBezTo>
                  <a:cubicBezTo>
                    <a:pt x="133" y="234"/>
                    <a:pt x="100" y="134"/>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6537400" y="-3872405"/>
              <a:ext cx="518109" cy="158763"/>
            </a:xfrm>
            <a:custGeom>
              <a:avLst/>
              <a:gdLst/>
              <a:ahLst/>
              <a:cxnLst/>
              <a:rect l="l" t="t" r="r" b="b"/>
              <a:pathLst>
                <a:path w="4138" h="1268" extrusionOk="0">
                  <a:moveTo>
                    <a:pt x="1202" y="490"/>
                  </a:moveTo>
                  <a:cubicBezTo>
                    <a:pt x="1202" y="490"/>
                    <a:pt x="1202" y="495"/>
                    <a:pt x="1202" y="505"/>
                  </a:cubicBezTo>
                  <a:lnTo>
                    <a:pt x="1202" y="505"/>
                  </a:lnTo>
                  <a:cubicBezTo>
                    <a:pt x="1202" y="504"/>
                    <a:pt x="1202" y="502"/>
                    <a:pt x="1202" y="500"/>
                  </a:cubicBezTo>
                  <a:cubicBezTo>
                    <a:pt x="1202" y="493"/>
                    <a:pt x="1202" y="490"/>
                    <a:pt x="1202" y="490"/>
                  </a:cubicBezTo>
                  <a:close/>
                  <a:moveTo>
                    <a:pt x="101" y="0"/>
                  </a:moveTo>
                  <a:cubicBezTo>
                    <a:pt x="34" y="134"/>
                    <a:pt x="1" y="234"/>
                    <a:pt x="1" y="334"/>
                  </a:cubicBezTo>
                  <a:cubicBezTo>
                    <a:pt x="1" y="467"/>
                    <a:pt x="1" y="634"/>
                    <a:pt x="134" y="767"/>
                  </a:cubicBezTo>
                  <a:cubicBezTo>
                    <a:pt x="188" y="794"/>
                    <a:pt x="286" y="843"/>
                    <a:pt x="410" y="843"/>
                  </a:cubicBezTo>
                  <a:cubicBezTo>
                    <a:pt x="439" y="843"/>
                    <a:pt x="469" y="840"/>
                    <a:pt x="501" y="834"/>
                  </a:cubicBezTo>
                  <a:cubicBezTo>
                    <a:pt x="701" y="801"/>
                    <a:pt x="868" y="701"/>
                    <a:pt x="1035" y="601"/>
                  </a:cubicBezTo>
                  <a:cubicBezTo>
                    <a:pt x="1143" y="539"/>
                    <a:pt x="1187" y="520"/>
                    <a:pt x="1203" y="514"/>
                  </a:cubicBezTo>
                  <a:lnTo>
                    <a:pt x="1203" y="514"/>
                  </a:lnTo>
                  <a:cubicBezTo>
                    <a:pt x="1204" y="575"/>
                    <a:pt x="1211" y="739"/>
                    <a:pt x="1235" y="834"/>
                  </a:cubicBezTo>
                  <a:cubicBezTo>
                    <a:pt x="1302" y="967"/>
                    <a:pt x="1435" y="1068"/>
                    <a:pt x="1535" y="1068"/>
                  </a:cubicBezTo>
                  <a:cubicBezTo>
                    <a:pt x="1602" y="1079"/>
                    <a:pt x="1658" y="1082"/>
                    <a:pt x="1702" y="1082"/>
                  </a:cubicBezTo>
                  <a:cubicBezTo>
                    <a:pt x="1791" y="1082"/>
                    <a:pt x="1836" y="1068"/>
                    <a:pt x="1836" y="1068"/>
                  </a:cubicBezTo>
                  <a:cubicBezTo>
                    <a:pt x="1836" y="1068"/>
                    <a:pt x="1969" y="1068"/>
                    <a:pt x="2169" y="967"/>
                  </a:cubicBezTo>
                  <a:cubicBezTo>
                    <a:pt x="2269" y="934"/>
                    <a:pt x="2369" y="867"/>
                    <a:pt x="2503" y="801"/>
                  </a:cubicBezTo>
                  <a:cubicBezTo>
                    <a:pt x="2536" y="801"/>
                    <a:pt x="2569" y="767"/>
                    <a:pt x="2603" y="734"/>
                  </a:cubicBezTo>
                  <a:lnTo>
                    <a:pt x="2636" y="734"/>
                  </a:lnTo>
                  <a:cubicBezTo>
                    <a:pt x="2636" y="801"/>
                    <a:pt x="2669" y="967"/>
                    <a:pt x="2770" y="1101"/>
                  </a:cubicBezTo>
                  <a:cubicBezTo>
                    <a:pt x="2870" y="1201"/>
                    <a:pt x="3036" y="1268"/>
                    <a:pt x="3136" y="1268"/>
                  </a:cubicBezTo>
                  <a:cubicBezTo>
                    <a:pt x="3270" y="1234"/>
                    <a:pt x="3370" y="1201"/>
                    <a:pt x="3437" y="1168"/>
                  </a:cubicBezTo>
                  <a:cubicBezTo>
                    <a:pt x="3503" y="1168"/>
                    <a:pt x="3570" y="1134"/>
                    <a:pt x="3603" y="1101"/>
                  </a:cubicBezTo>
                  <a:cubicBezTo>
                    <a:pt x="3870" y="934"/>
                    <a:pt x="3970" y="801"/>
                    <a:pt x="4137" y="601"/>
                  </a:cubicBezTo>
                  <a:lnTo>
                    <a:pt x="4137" y="601"/>
                  </a:lnTo>
                  <a:cubicBezTo>
                    <a:pt x="3904" y="701"/>
                    <a:pt x="3737" y="801"/>
                    <a:pt x="3503" y="934"/>
                  </a:cubicBezTo>
                  <a:cubicBezTo>
                    <a:pt x="3437" y="967"/>
                    <a:pt x="3303" y="1034"/>
                    <a:pt x="3136" y="1068"/>
                  </a:cubicBezTo>
                  <a:cubicBezTo>
                    <a:pt x="3070" y="1068"/>
                    <a:pt x="2970" y="1034"/>
                    <a:pt x="2936" y="967"/>
                  </a:cubicBezTo>
                  <a:cubicBezTo>
                    <a:pt x="2870" y="901"/>
                    <a:pt x="2836" y="801"/>
                    <a:pt x="2836" y="667"/>
                  </a:cubicBezTo>
                  <a:cubicBezTo>
                    <a:pt x="2836" y="567"/>
                    <a:pt x="2836" y="467"/>
                    <a:pt x="2836" y="400"/>
                  </a:cubicBezTo>
                  <a:cubicBezTo>
                    <a:pt x="2836" y="378"/>
                    <a:pt x="2833" y="371"/>
                    <a:pt x="2828" y="371"/>
                  </a:cubicBezTo>
                  <a:cubicBezTo>
                    <a:pt x="2818" y="371"/>
                    <a:pt x="2803" y="400"/>
                    <a:pt x="2803" y="400"/>
                  </a:cubicBezTo>
                  <a:lnTo>
                    <a:pt x="2736" y="434"/>
                  </a:lnTo>
                  <a:lnTo>
                    <a:pt x="2636" y="500"/>
                  </a:lnTo>
                  <a:cubicBezTo>
                    <a:pt x="2569" y="534"/>
                    <a:pt x="2469" y="601"/>
                    <a:pt x="2403" y="634"/>
                  </a:cubicBezTo>
                  <a:cubicBezTo>
                    <a:pt x="2269" y="701"/>
                    <a:pt x="2169" y="767"/>
                    <a:pt x="2069" y="801"/>
                  </a:cubicBezTo>
                  <a:cubicBezTo>
                    <a:pt x="1902" y="867"/>
                    <a:pt x="1802" y="901"/>
                    <a:pt x="1802" y="901"/>
                  </a:cubicBezTo>
                  <a:lnTo>
                    <a:pt x="1569" y="901"/>
                  </a:lnTo>
                  <a:cubicBezTo>
                    <a:pt x="1502" y="867"/>
                    <a:pt x="1469" y="834"/>
                    <a:pt x="1435" y="767"/>
                  </a:cubicBezTo>
                  <a:cubicBezTo>
                    <a:pt x="1402" y="701"/>
                    <a:pt x="1402" y="667"/>
                    <a:pt x="1402" y="601"/>
                  </a:cubicBezTo>
                  <a:cubicBezTo>
                    <a:pt x="1402" y="567"/>
                    <a:pt x="1402" y="367"/>
                    <a:pt x="1469" y="167"/>
                  </a:cubicBezTo>
                  <a:cubicBezTo>
                    <a:pt x="1469" y="134"/>
                    <a:pt x="1502" y="100"/>
                    <a:pt x="1502" y="67"/>
                  </a:cubicBezTo>
                  <a:lnTo>
                    <a:pt x="1502" y="67"/>
                  </a:lnTo>
                  <a:cubicBezTo>
                    <a:pt x="1469" y="100"/>
                    <a:pt x="1469" y="100"/>
                    <a:pt x="1435" y="134"/>
                  </a:cubicBezTo>
                  <a:cubicBezTo>
                    <a:pt x="1369" y="167"/>
                    <a:pt x="1302" y="200"/>
                    <a:pt x="1235" y="267"/>
                  </a:cubicBezTo>
                  <a:cubicBezTo>
                    <a:pt x="1068" y="367"/>
                    <a:pt x="1035" y="400"/>
                    <a:pt x="935" y="434"/>
                  </a:cubicBezTo>
                  <a:cubicBezTo>
                    <a:pt x="801" y="534"/>
                    <a:pt x="601" y="601"/>
                    <a:pt x="501" y="634"/>
                  </a:cubicBezTo>
                  <a:cubicBezTo>
                    <a:pt x="334" y="634"/>
                    <a:pt x="301" y="634"/>
                    <a:pt x="268" y="601"/>
                  </a:cubicBezTo>
                  <a:cubicBezTo>
                    <a:pt x="201" y="534"/>
                    <a:pt x="168" y="434"/>
                    <a:pt x="134" y="334"/>
                  </a:cubicBezTo>
                  <a:cubicBezTo>
                    <a:pt x="134" y="234"/>
                    <a:pt x="101" y="134"/>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29"/>
          <p:cNvGrpSpPr/>
          <p:nvPr/>
        </p:nvGrpSpPr>
        <p:grpSpPr>
          <a:xfrm>
            <a:off x="284814" y="173485"/>
            <a:ext cx="8428136" cy="451887"/>
            <a:chOff x="284814" y="173485"/>
            <a:chExt cx="8428136" cy="451887"/>
          </a:xfrm>
        </p:grpSpPr>
        <p:grpSp>
          <p:nvGrpSpPr>
            <p:cNvPr id="2004" name="Google Shape;2004;p29"/>
            <p:cNvGrpSpPr/>
            <p:nvPr/>
          </p:nvGrpSpPr>
          <p:grpSpPr>
            <a:xfrm>
              <a:off x="8383864" y="282435"/>
              <a:ext cx="329086" cy="329067"/>
              <a:chOff x="580825" y="880250"/>
              <a:chExt cx="439250" cy="439225"/>
            </a:xfrm>
          </p:grpSpPr>
          <p:sp>
            <p:nvSpPr>
              <p:cNvPr id="2005" name="Google Shape;2005;p2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29"/>
            <p:cNvGrpSpPr/>
            <p:nvPr/>
          </p:nvGrpSpPr>
          <p:grpSpPr>
            <a:xfrm>
              <a:off x="284814" y="173485"/>
              <a:ext cx="524814" cy="451887"/>
              <a:chOff x="450814" y="4378060"/>
              <a:chExt cx="524814" cy="451887"/>
            </a:xfrm>
          </p:grpSpPr>
          <p:grpSp>
            <p:nvGrpSpPr>
              <p:cNvPr id="2011" name="Google Shape;2011;p29"/>
              <p:cNvGrpSpPr/>
              <p:nvPr/>
            </p:nvGrpSpPr>
            <p:grpSpPr>
              <a:xfrm rot="10800000" flipH="1">
                <a:off x="450814" y="4500879"/>
                <a:ext cx="329086" cy="329067"/>
                <a:chOff x="580825" y="880250"/>
                <a:chExt cx="439250" cy="439225"/>
              </a:xfrm>
            </p:grpSpPr>
            <p:sp>
              <p:nvSpPr>
                <p:cNvPr id="2012" name="Google Shape;2012;p2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29"/>
              <p:cNvGrpSpPr/>
              <p:nvPr/>
            </p:nvGrpSpPr>
            <p:grpSpPr>
              <a:xfrm rot="10800000" flipH="1">
                <a:off x="779897" y="4378060"/>
                <a:ext cx="195730" cy="195719"/>
                <a:chOff x="580825" y="880250"/>
                <a:chExt cx="439250" cy="439225"/>
              </a:xfrm>
            </p:grpSpPr>
            <p:sp>
              <p:nvSpPr>
                <p:cNvPr id="2018" name="Google Shape;2018;p29"/>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12764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27"/>
        <p:cNvGrpSpPr/>
        <p:nvPr/>
      </p:nvGrpSpPr>
      <p:grpSpPr>
        <a:xfrm>
          <a:off x="0" y="0"/>
          <a:ext cx="0" cy="0"/>
          <a:chOff x="0" y="0"/>
          <a:chExt cx="0" cy="0"/>
        </a:xfrm>
      </p:grpSpPr>
      <p:sp>
        <p:nvSpPr>
          <p:cNvPr id="728" name="Google Shape;728;p14"/>
          <p:cNvSpPr txBox="1">
            <a:spLocks noGrp="1"/>
          </p:cNvSpPr>
          <p:nvPr>
            <p:ph type="title"/>
          </p:nvPr>
        </p:nvSpPr>
        <p:spPr>
          <a:xfrm>
            <a:off x="3052375" y="3504000"/>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9" name="Google Shape;729;p14"/>
          <p:cNvSpPr txBox="1">
            <a:spLocks noGrp="1"/>
          </p:cNvSpPr>
          <p:nvPr>
            <p:ph type="subTitle" idx="1"/>
          </p:nvPr>
        </p:nvSpPr>
        <p:spPr>
          <a:xfrm>
            <a:off x="3052375" y="977700"/>
            <a:ext cx="5378400" cy="2415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730" name="Google Shape;730;p14"/>
          <p:cNvGrpSpPr/>
          <p:nvPr/>
        </p:nvGrpSpPr>
        <p:grpSpPr>
          <a:xfrm>
            <a:off x="372664" y="277103"/>
            <a:ext cx="8437751" cy="524787"/>
            <a:chOff x="372664" y="277103"/>
            <a:chExt cx="8437751" cy="524787"/>
          </a:xfrm>
        </p:grpSpPr>
        <p:grpSp>
          <p:nvGrpSpPr>
            <p:cNvPr id="731" name="Google Shape;731;p14"/>
            <p:cNvGrpSpPr/>
            <p:nvPr/>
          </p:nvGrpSpPr>
          <p:grpSpPr>
            <a:xfrm>
              <a:off x="372664" y="277110"/>
              <a:ext cx="329086" cy="329067"/>
              <a:chOff x="580825" y="880250"/>
              <a:chExt cx="439250" cy="439225"/>
            </a:xfrm>
          </p:grpSpPr>
          <p:sp>
            <p:nvSpPr>
              <p:cNvPr id="732" name="Google Shape;732;p1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3" name="Google Shape;733;p1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4" name="Google Shape;734;p1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5" name="Google Shape;735;p1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6" name="Google Shape;736;p1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737" name="Google Shape;737;p14"/>
            <p:cNvGrpSpPr/>
            <p:nvPr/>
          </p:nvGrpSpPr>
          <p:grpSpPr>
            <a:xfrm>
              <a:off x="8051139" y="277103"/>
              <a:ext cx="759276" cy="524787"/>
              <a:chOff x="7933901" y="277103"/>
              <a:chExt cx="759276" cy="524787"/>
            </a:xfrm>
          </p:grpSpPr>
          <p:grpSp>
            <p:nvGrpSpPr>
              <p:cNvPr id="738" name="Google Shape;738;p14"/>
              <p:cNvGrpSpPr/>
              <p:nvPr/>
            </p:nvGrpSpPr>
            <p:grpSpPr>
              <a:xfrm>
                <a:off x="8364091" y="472822"/>
                <a:ext cx="329086" cy="329067"/>
                <a:chOff x="580825" y="880250"/>
                <a:chExt cx="439250" cy="439225"/>
              </a:xfrm>
            </p:grpSpPr>
            <p:sp>
              <p:nvSpPr>
                <p:cNvPr id="739" name="Google Shape;739;p1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4"/>
              <p:cNvGrpSpPr/>
              <p:nvPr/>
            </p:nvGrpSpPr>
            <p:grpSpPr>
              <a:xfrm flipH="1">
                <a:off x="7933901" y="277103"/>
                <a:ext cx="195730" cy="195719"/>
                <a:chOff x="580825" y="880250"/>
                <a:chExt cx="439250" cy="439225"/>
              </a:xfrm>
            </p:grpSpPr>
            <p:sp>
              <p:nvSpPr>
                <p:cNvPr id="745" name="Google Shape;745;p1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0" name="Google Shape;750;p14"/>
          <p:cNvGrpSpPr/>
          <p:nvPr/>
        </p:nvGrpSpPr>
        <p:grpSpPr>
          <a:xfrm>
            <a:off x="8235437" y="4277391"/>
            <a:ext cx="918338" cy="866109"/>
            <a:chOff x="8235437" y="4277391"/>
            <a:chExt cx="918338" cy="866109"/>
          </a:xfrm>
        </p:grpSpPr>
        <p:grpSp>
          <p:nvGrpSpPr>
            <p:cNvPr id="751" name="Google Shape;751;p14"/>
            <p:cNvGrpSpPr/>
            <p:nvPr/>
          </p:nvGrpSpPr>
          <p:grpSpPr>
            <a:xfrm>
              <a:off x="8235437" y="4435513"/>
              <a:ext cx="390683" cy="707987"/>
              <a:chOff x="9512787" y="4410018"/>
              <a:chExt cx="390683" cy="707987"/>
            </a:xfrm>
          </p:grpSpPr>
          <p:sp>
            <p:nvSpPr>
              <p:cNvPr id="752" name="Google Shape;752;p14"/>
              <p:cNvSpPr/>
              <p:nvPr/>
            </p:nvSpPr>
            <p:spPr>
              <a:xfrm flipH="1">
                <a:off x="9846098" y="4779298"/>
                <a:ext cx="6711" cy="6711"/>
              </a:xfrm>
              <a:custGeom>
                <a:avLst/>
                <a:gdLst/>
                <a:ahLst/>
                <a:cxnLst/>
                <a:rect l="l" t="t" r="r" b="b"/>
                <a:pathLst>
                  <a:path w="153" h="153" extrusionOk="0">
                    <a:moveTo>
                      <a:pt x="61" y="1"/>
                    </a:moveTo>
                    <a:cubicBezTo>
                      <a:pt x="31" y="1"/>
                      <a:pt x="0" y="31"/>
                      <a:pt x="0" y="62"/>
                    </a:cubicBezTo>
                    <a:cubicBezTo>
                      <a:pt x="0" y="122"/>
                      <a:pt x="31" y="153"/>
                      <a:pt x="61" y="153"/>
                    </a:cubicBezTo>
                    <a:cubicBezTo>
                      <a:pt x="91" y="153"/>
                      <a:pt x="152" y="122"/>
                      <a:pt x="152" y="62"/>
                    </a:cubicBezTo>
                    <a:cubicBezTo>
                      <a:pt x="15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9591476" y="4411334"/>
                <a:ext cx="269360" cy="400026"/>
              </a:xfrm>
              <a:custGeom>
                <a:avLst/>
                <a:gdLst/>
                <a:ahLst/>
                <a:cxnLst/>
                <a:rect l="l" t="t" r="r" b="b"/>
                <a:pathLst>
                  <a:path w="6141" h="9120" extrusionOk="0">
                    <a:moveTo>
                      <a:pt x="3071" y="1"/>
                    </a:moveTo>
                    <a:cubicBezTo>
                      <a:pt x="1369" y="1"/>
                      <a:pt x="1" y="2037"/>
                      <a:pt x="1" y="4560"/>
                    </a:cubicBezTo>
                    <a:cubicBezTo>
                      <a:pt x="1" y="7083"/>
                      <a:pt x="1369" y="9119"/>
                      <a:pt x="3071" y="9119"/>
                    </a:cubicBezTo>
                    <a:cubicBezTo>
                      <a:pt x="4743" y="9119"/>
                      <a:pt x="6141" y="7083"/>
                      <a:pt x="6141" y="4560"/>
                    </a:cubicBezTo>
                    <a:cubicBezTo>
                      <a:pt x="6141" y="2037"/>
                      <a:pt x="4743"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9738108" y="4410018"/>
                <a:ext cx="80049" cy="401342"/>
              </a:xfrm>
              <a:custGeom>
                <a:avLst/>
                <a:gdLst/>
                <a:ahLst/>
                <a:cxnLst/>
                <a:rect l="l" t="t" r="r" b="b"/>
                <a:pathLst>
                  <a:path w="1825" h="9150" extrusionOk="0">
                    <a:moveTo>
                      <a:pt x="1824" y="0"/>
                    </a:moveTo>
                    <a:lnTo>
                      <a:pt x="1824" y="0"/>
                    </a:lnTo>
                    <a:cubicBezTo>
                      <a:pt x="1672" y="61"/>
                      <a:pt x="1581" y="152"/>
                      <a:pt x="1459" y="274"/>
                    </a:cubicBezTo>
                    <a:cubicBezTo>
                      <a:pt x="1459" y="304"/>
                      <a:pt x="1429" y="334"/>
                      <a:pt x="1399" y="365"/>
                    </a:cubicBezTo>
                    <a:cubicBezTo>
                      <a:pt x="1399" y="365"/>
                      <a:pt x="1368" y="395"/>
                      <a:pt x="1368" y="426"/>
                    </a:cubicBezTo>
                    <a:cubicBezTo>
                      <a:pt x="1307" y="486"/>
                      <a:pt x="1216" y="608"/>
                      <a:pt x="1125" y="730"/>
                    </a:cubicBezTo>
                    <a:cubicBezTo>
                      <a:pt x="821" y="1186"/>
                      <a:pt x="548" y="1733"/>
                      <a:pt x="335" y="2310"/>
                    </a:cubicBezTo>
                    <a:cubicBezTo>
                      <a:pt x="152" y="2888"/>
                      <a:pt x="61" y="3465"/>
                      <a:pt x="31" y="3891"/>
                    </a:cubicBezTo>
                    <a:cubicBezTo>
                      <a:pt x="31" y="4134"/>
                      <a:pt x="0" y="4286"/>
                      <a:pt x="0" y="4408"/>
                    </a:cubicBezTo>
                    <a:cubicBezTo>
                      <a:pt x="0" y="4529"/>
                      <a:pt x="0" y="4620"/>
                      <a:pt x="0" y="4620"/>
                    </a:cubicBezTo>
                    <a:cubicBezTo>
                      <a:pt x="0" y="4620"/>
                      <a:pt x="31" y="4894"/>
                      <a:pt x="61" y="5319"/>
                    </a:cubicBezTo>
                    <a:cubicBezTo>
                      <a:pt x="92" y="5532"/>
                      <a:pt x="122" y="5775"/>
                      <a:pt x="152" y="6049"/>
                    </a:cubicBezTo>
                    <a:cubicBezTo>
                      <a:pt x="213" y="6322"/>
                      <a:pt x="304" y="6596"/>
                      <a:pt x="396" y="6900"/>
                    </a:cubicBezTo>
                    <a:cubicBezTo>
                      <a:pt x="456" y="7204"/>
                      <a:pt x="608" y="7477"/>
                      <a:pt x="700" y="7751"/>
                    </a:cubicBezTo>
                    <a:cubicBezTo>
                      <a:pt x="791" y="8025"/>
                      <a:pt x="943" y="8298"/>
                      <a:pt x="1034" y="8541"/>
                    </a:cubicBezTo>
                    <a:cubicBezTo>
                      <a:pt x="1095" y="8632"/>
                      <a:pt x="1156" y="8724"/>
                      <a:pt x="1156" y="8784"/>
                    </a:cubicBezTo>
                    <a:cubicBezTo>
                      <a:pt x="1247" y="8936"/>
                      <a:pt x="1307" y="9028"/>
                      <a:pt x="1429" y="9149"/>
                    </a:cubicBezTo>
                    <a:cubicBezTo>
                      <a:pt x="1399" y="8997"/>
                      <a:pt x="1368" y="8876"/>
                      <a:pt x="1277" y="8724"/>
                    </a:cubicBezTo>
                    <a:cubicBezTo>
                      <a:pt x="1247" y="8663"/>
                      <a:pt x="1216" y="8602"/>
                      <a:pt x="1156" y="8481"/>
                    </a:cubicBezTo>
                    <a:cubicBezTo>
                      <a:pt x="1034" y="8268"/>
                      <a:pt x="912" y="7994"/>
                      <a:pt x="821" y="7721"/>
                    </a:cubicBezTo>
                    <a:cubicBezTo>
                      <a:pt x="700" y="7417"/>
                      <a:pt x="578" y="7143"/>
                      <a:pt x="487" y="6870"/>
                    </a:cubicBezTo>
                    <a:cubicBezTo>
                      <a:pt x="426" y="6566"/>
                      <a:pt x="335" y="6292"/>
                      <a:pt x="274" y="6018"/>
                    </a:cubicBezTo>
                    <a:cubicBezTo>
                      <a:pt x="244" y="5745"/>
                      <a:pt x="213" y="5502"/>
                      <a:pt x="183" y="5289"/>
                    </a:cubicBezTo>
                    <a:cubicBezTo>
                      <a:pt x="122" y="4894"/>
                      <a:pt x="122" y="4620"/>
                      <a:pt x="122" y="4620"/>
                    </a:cubicBezTo>
                    <a:cubicBezTo>
                      <a:pt x="122" y="4620"/>
                      <a:pt x="122" y="4529"/>
                      <a:pt x="122" y="4408"/>
                    </a:cubicBezTo>
                    <a:cubicBezTo>
                      <a:pt x="122" y="4286"/>
                      <a:pt x="152" y="4134"/>
                      <a:pt x="152" y="3921"/>
                    </a:cubicBezTo>
                    <a:cubicBezTo>
                      <a:pt x="183" y="3496"/>
                      <a:pt x="274" y="2918"/>
                      <a:pt x="456" y="2371"/>
                    </a:cubicBezTo>
                    <a:cubicBezTo>
                      <a:pt x="639" y="1793"/>
                      <a:pt x="943" y="1216"/>
                      <a:pt x="1247" y="790"/>
                    </a:cubicBezTo>
                    <a:cubicBezTo>
                      <a:pt x="1307" y="699"/>
                      <a:pt x="1399" y="578"/>
                      <a:pt x="1459" y="486"/>
                    </a:cubicBezTo>
                    <a:cubicBezTo>
                      <a:pt x="1459" y="486"/>
                      <a:pt x="1490" y="456"/>
                      <a:pt x="1490" y="426"/>
                    </a:cubicBezTo>
                    <a:cubicBezTo>
                      <a:pt x="1520" y="395"/>
                      <a:pt x="1551" y="365"/>
                      <a:pt x="1551" y="365"/>
                    </a:cubicBezTo>
                    <a:cubicBezTo>
                      <a:pt x="1672" y="213"/>
                      <a:pt x="1733" y="122"/>
                      <a:pt x="1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9634110" y="4412650"/>
                <a:ext cx="73382" cy="394719"/>
              </a:xfrm>
              <a:custGeom>
                <a:avLst/>
                <a:gdLst/>
                <a:ahLst/>
                <a:cxnLst/>
                <a:rect l="l" t="t" r="r" b="b"/>
                <a:pathLst>
                  <a:path w="1673" h="8999" extrusionOk="0">
                    <a:moveTo>
                      <a:pt x="0" y="1"/>
                    </a:moveTo>
                    <a:lnTo>
                      <a:pt x="0" y="1"/>
                    </a:lnTo>
                    <a:cubicBezTo>
                      <a:pt x="61" y="153"/>
                      <a:pt x="92" y="244"/>
                      <a:pt x="213" y="396"/>
                    </a:cubicBezTo>
                    <a:cubicBezTo>
                      <a:pt x="213" y="426"/>
                      <a:pt x="243" y="457"/>
                      <a:pt x="243" y="487"/>
                    </a:cubicBezTo>
                    <a:cubicBezTo>
                      <a:pt x="304" y="609"/>
                      <a:pt x="395" y="730"/>
                      <a:pt x="487" y="882"/>
                    </a:cubicBezTo>
                    <a:cubicBezTo>
                      <a:pt x="730" y="1308"/>
                      <a:pt x="973" y="1885"/>
                      <a:pt x="1155" y="2433"/>
                    </a:cubicBezTo>
                    <a:cubicBezTo>
                      <a:pt x="1338" y="2980"/>
                      <a:pt x="1429" y="3557"/>
                      <a:pt x="1490" y="3952"/>
                    </a:cubicBezTo>
                    <a:cubicBezTo>
                      <a:pt x="1520" y="4165"/>
                      <a:pt x="1520" y="4317"/>
                      <a:pt x="1520" y="4439"/>
                    </a:cubicBezTo>
                    <a:cubicBezTo>
                      <a:pt x="1520" y="4560"/>
                      <a:pt x="1520" y="4621"/>
                      <a:pt x="1520" y="4621"/>
                    </a:cubicBezTo>
                    <a:cubicBezTo>
                      <a:pt x="1520" y="4621"/>
                      <a:pt x="1550" y="4895"/>
                      <a:pt x="1520" y="5290"/>
                    </a:cubicBezTo>
                    <a:cubicBezTo>
                      <a:pt x="1520" y="5411"/>
                      <a:pt x="1490" y="5533"/>
                      <a:pt x="1490" y="5624"/>
                    </a:cubicBezTo>
                    <a:cubicBezTo>
                      <a:pt x="1459" y="5746"/>
                      <a:pt x="1459" y="5867"/>
                      <a:pt x="1429" y="6019"/>
                    </a:cubicBezTo>
                    <a:cubicBezTo>
                      <a:pt x="1399" y="6141"/>
                      <a:pt x="1368" y="6262"/>
                      <a:pt x="1338" y="6414"/>
                    </a:cubicBezTo>
                    <a:cubicBezTo>
                      <a:pt x="1307" y="6536"/>
                      <a:pt x="1247" y="6688"/>
                      <a:pt x="1216" y="6810"/>
                    </a:cubicBezTo>
                    <a:cubicBezTo>
                      <a:pt x="1186" y="6962"/>
                      <a:pt x="1125" y="7114"/>
                      <a:pt x="1095" y="7235"/>
                    </a:cubicBezTo>
                    <a:cubicBezTo>
                      <a:pt x="1034" y="7387"/>
                      <a:pt x="973" y="7509"/>
                      <a:pt x="912" y="7630"/>
                    </a:cubicBezTo>
                    <a:cubicBezTo>
                      <a:pt x="791" y="7904"/>
                      <a:pt x="669" y="8177"/>
                      <a:pt x="517" y="8360"/>
                    </a:cubicBezTo>
                    <a:cubicBezTo>
                      <a:pt x="456" y="8481"/>
                      <a:pt x="395" y="8542"/>
                      <a:pt x="395" y="8603"/>
                    </a:cubicBezTo>
                    <a:cubicBezTo>
                      <a:pt x="274" y="8755"/>
                      <a:pt x="243" y="8846"/>
                      <a:pt x="183" y="8998"/>
                    </a:cubicBezTo>
                    <a:cubicBezTo>
                      <a:pt x="304" y="8907"/>
                      <a:pt x="395" y="8816"/>
                      <a:pt x="487" y="8664"/>
                    </a:cubicBezTo>
                    <a:cubicBezTo>
                      <a:pt x="517" y="8633"/>
                      <a:pt x="547" y="8542"/>
                      <a:pt x="639" y="8421"/>
                    </a:cubicBezTo>
                    <a:cubicBezTo>
                      <a:pt x="760" y="8238"/>
                      <a:pt x="882" y="7965"/>
                      <a:pt x="1003" y="7691"/>
                    </a:cubicBezTo>
                    <a:cubicBezTo>
                      <a:pt x="1064" y="7569"/>
                      <a:pt x="1155" y="7417"/>
                      <a:pt x="1186" y="7296"/>
                    </a:cubicBezTo>
                    <a:cubicBezTo>
                      <a:pt x="1247" y="7144"/>
                      <a:pt x="1277" y="6992"/>
                      <a:pt x="1338" y="6870"/>
                    </a:cubicBezTo>
                    <a:cubicBezTo>
                      <a:pt x="1368" y="6718"/>
                      <a:pt x="1429" y="6566"/>
                      <a:pt x="1459" y="6445"/>
                    </a:cubicBezTo>
                    <a:cubicBezTo>
                      <a:pt x="1490" y="6293"/>
                      <a:pt x="1520" y="6171"/>
                      <a:pt x="1550" y="6019"/>
                    </a:cubicBezTo>
                    <a:cubicBezTo>
                      <a:pt x="1550" y="5898"/>
                      <a:pt x="1581" y="5776"/>
                      <a:pt x="1611" y="5655"/>
                    </a:cubicBezTo>
                    <a:cubicBezTo>
                      <a:pt x="1611" y="5533"/>
                      <a:pt x="1611" y="5411"/>
                      <a:pt x="1642" y="5320"/>
                    </a:cubicBezTo>
                    <a:cubicBezTo>
                      <a:pt x="1672" y="4895"/>
                      <a:pt x="1642" y="4621"/>
                      <a:pt x="1642" y="4621"/>
                    </a:cubicBezTo>
                    <a:cubicBezTo>
                      <a:pt x="1642" y="4621"/>
                      <a:pt x="1642" y="4560"/>
                      <a:pt x="1642" y="4439"/>
                    </a:cubicBezTo>
                    <a:cubicBezTo>
                      <a:pt x="1642" y="4317"/>
                      <a:pt x="1642" y="4135"/>
                      <a:pt x="1611" y="3952"/>
                    </a:cubicBezTo>
                    <a:cubicBezTo>
                      <a:pt x="1550" y="3527"/>
                      <a:pt x="1459" y="2980"/>
                      <a:pt x="1277" y="2402"/>
                    </a:cubicBezTo>
                    <a:cubicBezTo>
                      <a:pt x="1095" y="1825"/>
                      <a:pt x="851" y="1278"/>
                      <a:pt x="578" y="822"/>
                    </a:cubicBezTo>
                    <a:cubicBezTo>
                      <a:pt x="517" y="700"/>
                      <a:pt x="456" y="578"/>
                      <a:pt x="395" y="487"/>
                    </a:cubicBezTo>
                    <a:cubicBezTo>
                      <a:pt x="395" y="487"/>
                      <a:pt x="365" y="457"/>
                      <a:pt x="365" y="426"/>
                    </a:cubicBezTo>
                    <a:cubicBezTo>
                      <a:pt x="335" y="396"/>
                      <a:pt x="304" y="366"/>
                      <a:pt x="304" y="335"/>
                    </a:cubicBezTo>
                    <a:cubicBezTo>
                      <a:pt x="213" y="183"/>
                      <a:pt x="122" y="12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flipH="1">
                <a:off x="9726134" y="4411334"/>
                <a:ext cx="41362" cy="396035"/>
              </a:xfrm>
              <a:custGeom>
                <a:avLst/>
                <a:gdLst/>
                <a:ahLst/>
                <a:cxnLst/>
                <a:rect l="l" t="t" r="r" b="b"/>
                <a:pathLst>
                  <a:path w="943" h="9029" extrusionOk="0">
                    <a:moveTo>
                      <a:pt x="943" y="1"/>
                    </a:moveTo>
                    <a:lnTo>
                      <a:pt x="943" y="1"/>
                    </a:lnTo>
                    <a:cubicBezTo>
                      <a:pt x="852" y="122"/>
                      <a:pt x="791" y="213"/>
                      <a:pt x="730" y="396"/>
                    </a:cubicBezTo>
                    <a:cubicBezTo>
                      <a:pt x="700" y="426"/>
                      <a:pt x="700" y="456"/>
                      <a:pt x="700" y="487"/>
                    </a:cubicBezTo>
                    <a:cubicBezTo>
                      <a:pt x="669" y="517"/>
                      <a:pt x="669" y="548"/>
                      <a:pt x="669" y="578"/>
                    </a:cubicBezTo>
                    <a:cubicBezTo>
                      <a:pt x="639" y="669"/>
                      <a:pt x="608" y="791"/>
                      <a:pt x="578" y="912"/>
                    </a:cubicBezTo>
                    <a:cubicBezTo>
                      <a:pt x="426" y="1368"/>
                      <a:pt x="304" y="1946"/>
                      <a:pt x="213" y="2493"/>
                    </a:cubicBezTo>
                    <a:cubicBezTo>
                      <a:pt x="122" y="3040"/>
                      <a:pt x="61" y="3587"/>
                      <a:pt x="31" y="3982"/>
                    </a:cubicBezTo>
                    <a:cubicBezTo>
                      <a:pt x="31" y="4378"/>
                      <a:pt x="31" y="4621"/>
                      <a:pt x="31" y="4621"/>
                    </a:cubicBezTo>
                    <a:cubicBezTo>
                      <a:pt x="31" y="4621"/>
                      <a:pt x="1" y="5654"/>
                      <a:pt x="152" y="6748"/>
                    </a:cubicBezTo>
                    <a:cubicBezTo>
                      <a:pt x="183" y="7022"/>
                      <a:pt x="213" y="7326"/>
                      <a:pt x="274" y="7599"/>
                    </a:cubicBezTo>
                    <a:cubicBezTo>
                      <a:pt x="304" y="7843"/>
                      <a:pt x="365" y="8147"/>
                      <a:pt x="426" y="8359"/>
                    </a:cubicBezTo>
                    <a:cubicBezTo>
                      <a:pt x="456" y="8481"/>
                      <a:pt x="487" y="8572"/>
                      <a:pt x="487" y="8633"/>
                    </a:cubicBezTo>
                    <a:cubicBezTo>
                      <a:pt x="548" y="8785"/>
                      <a:pt x="578" y="8906"/>
                      <a:pt x="669" y="9028"/>
                    </a:cubicBezTo>
                    <a:cubicBezTo>
                      <a:pt x="669" y="8876"/>
                      <a:pt x="639" y="8754"/>
                      <a:pt x="608" y="8602"/>
                    </a:cubicBezTo>
                    <a:cubicBezTo>
                      <a:pt x="608" y="8542"/>
                      <a:pt x="578" y="8451"/>
                      <a:pt x="548" y="8329"/>
                    </a:cubicBezTo>
                    <a:cubicBezTo>
                      <a:pt x="487" y="8116"/>
                      <a:pt x="426" y="7843"/>
                      <a:pt x="396" y="7569"/>
                    </a:cubicBezTo>
                    <a:cubicBezTo>
                      <a:pt x="335" y="7295"/>
                      <a:pt x="274" y="7022"/>
                      <a:pt x="244" y="6748"/>
                    </a:cubicBezTo>
                    <a:cubicBezTo>
                      <a:pt x="122" y="5624"/>
                      <a:pt x="152" y="4621"/>
                      <a:pt x="152" y="4621"/>
                    </a:cubicBezTo>
                    <a:cubicBezTo>
                      <a:pt x="152" y="4621"/>
                      <a:pt x="152" y="4378"/>
                      <a:pt x="152" y="3982"/>
                    </a:cubicBezTo>
                    <a:cubicBezTo>
                      <a:pt x="183" y="3587"/>
                      <a:pt x="244" y="3070"/>
                      <a:pt x="335" y="2523"/>
                    </a:cubicBezTo>
                    <a:cubicBezTo>
                      <a:pt x="426" y="1976"/>
                      <a:pt x="548" y="1399"/>
                      <a:pt x="669" y="943"/>
                    </a:cubicBezTo>
                    <a:cubicBezTo>
                      <a:pt x="700" y="821"/>
                      <a:pt x="760" y="700"/>
                      <a:pt x="791" y="608"/>
                    </a:cubicBezTo>
                    <a:cubicBezTo>
                      <a:pt x="791" y="578"/>
                      <a:pt x="791" y="548"/>
                      <a:pt x="791" y="548"/>
                    </a:cubicBezTo>
                    <a:cubicBezTo>
                      <a:pt x="821" y="487"/>
                      <a:pt x="821" y="456"/>
                      <a:pt x="821" y="426"/>
                    </a:cubicBezTo>
                    <a:cubicBezTo>
                      <a:pt x="882" y="274"/>
                      <a:pt x="912" y="153"/>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flipH="1">
                <a:off x="9675472" y="4411334"/>
                <a:ext cx="45354" cy="397350"/>
              </a:xfrm>
              <a:custGeom>
                <a:avLst/>
                <a:gdLst/>
                <a:ahLst/>
                <a:cxnLst/>
                <a:rect l="l" t="t" r="r" b="b"/>
                <a:pathLst>
                  <a:path w="1034" h="9059" extrusionOk="0">
                    <a:moveTo>
                      <a:pt x="0" y="1"/>
                    </a:moveTo>
                    <a:lnTo>
                      <a:pt x="0" y="1"/>
                    </a:lnTo>
                    <a:cubicBezTo>
                      <a:pt x="31" y="153"/>
                      <a:pt x="31" y="274"/>
                      <a:pt x="92" y="426"/>
                    </a:cubicBezTo>
                    <a:cubicBezTo>
                      <a:pt x="122" y="456"/>
                      <a:pt x="122" y="487"/>
                      <a:pt x="122" y="517"/>
                    </a:cubicBezTo>
                    <a:cubicBezTo>
                      <a:pt x="152" y="548"/>
                      <a:pt x="152" y="578"/>
                      <a:pt x="152" y="608"/>
                    </a:cubicBezTo>
                    <a:cubicBezTo>
                      <a:pt x="183" y="700"/>
                      <a:pt x="244" y="821"/>
                      <a:pt x="274" y="912"/>
                    </a:cubicBezTo>
                    <a:cubicBezTo>
                      <a:pt x="426" y="1399"/>
                      <a:pt x="578" y="1976"/>
                      <a:pt x="669" y="2523"/>
                    </a:cubicBezTo>
                    <a:cubicBezTo>
                      <a:pt x="882" y="3648"/>
                      <a:pt x="882" y="4651"/>
                      <a:pt x="882" y="4651"/>
                    </a:cubicBezTo>
                    <a:cubicBezTo>
                      <a:pt x="882" y="4651"/>
                      <a:pt x="912" y="4925"/>
                      <a:pt x="882" y="5320"/>
                    </a:cubicBezTo>
                    <a:cubicBezTo>
                      <a:pt x="882" y="5502"/>
                      <a:pt x="851" y="5745"/>
                      <a:pt x="821" y="5988"/>
                    </a:cubicBezTo>
                    <a:cubicBezTo>
                      <a:pt x="791" y="6262"/>
                      <a:pt x="760" y="6536"/>
                      <a:pt x="699" y="6809"/>
                    </a:cubicBezTo>
                    <a:cubicBezTo>
                      <a:pt x="669" y="7083"/>
                      <a:pt x="608" y="7356"/>
                      <a:pt x="517" y="7630"/>
                    </a:cubicBezTo>
                    <a:cubicBezTo>
                      <a:pt x="456" y="7903"/>
                      <a:pt x="396" y="8177"/>
                      <a:pt x="304" y="8390"/>
                    </a:cubicBezTo>
                    <a:cubicBezTo>
                      <a:pt x="244" y="8511"/>
                      <a:pt x="213" y="8602"/>
                      <a:pt x="213" y="8633"/>
                    </a:cubicBezTo>
                    <a:cubicBezTo>
                      <a:pt x="152" y="8815"/>
                      <a:pt x="122" y="8906"/>
                      <a:pt x="92" y="9058"/>
                    </a:cubicBezTo>
                    <a:cubicBezTo>
                      <a:pt x="183" y="8937"/>
                      <a:pt x="244" y="8846"/>
                      <a:pt x="304" y="8694"/>
                    </a:cubicBezTo>
                    <a:cubicBezTo>
                      <a:pt x="335" y="8633"/>
                      <a:pt x="365" y="8542"/>
                      <a:pt x="426" y="8420"/>
                    </a:cubicBezTo>
                    <a:cubicBezTo>
                      <a:pt x="517" y="8207"/>
                      <a:pt x="578" y="7934"/>
                      <a:pt x="639" y="7660"/>
                    </a:cubicBezTo>
                    <a:cubicBezTo>
                      <a:pt x="730" y="7387"/>
                      <a:pt x="791" y="7113"/>
                      <a:pt x="821" y="6809"/>
                    </a:cubicBezTo>
                    <a:cubicBezTo>
                      <a:pt x="882" y="6536"/>
                      <a:pt x="912" y="6262"/>
                      <a:pt x="943" y="6019"/>
                    </a:cubicBezTo>
                    <a:cubicBezTo>
                      <a:pt x="973" y="5745"/>
                      <a:pt x="1003" y="5533"/>
                      <a:pt x="1003" y="5320"/>
                    </a:cubicBezTo>
                    <a:cubicBezTo>
                      <a:pt x="1034" y="4925"/>
                      <a:pt x="1003" y="4651"/>
                      <a:pt x="1003" y="4651"/>
                    </a:cubicBezTo>
                    <a:cubicBezTo>
                      <a:pt x="1003" y="4651"/>
                      <a:pt x="1003" y="3618"/>
                      <a:pt x="791" y="2493"/>
                    </a:cubicBezTo>
                    <a:cubicBezTo>
                      <a:pt x="699" y="1946"/>
                      <a:pt x="547" y="1368"/>
                      <a:pt x="396" y="882"/>
                    </a:cubicBezTo>
                    <a:cubicBezTo>
                      <a:pt x="335" y="760"/>
                      <a:pt x="304" y="639"/>
                      <a:pt x="274" y="548"/>
                    </a:cubicBezTo>
                    <a:cubicBezTo>
                      <a:pt x="274" y="548"/>
                      <a:pt x="244" y="517"/>
                      <a:pt x="244" y="487"/>
                    </a:cubicBezTo>
                    <a:cubicBezTo>
                      <a:pt x="244" y="456"/>
                      <a:pt x="213" y="396"/>
                      <a:pt x="213" y="396"/>
                    </a:cubicBezTo>
                    <a:cubicBezTo>
                      <a:pt x="152" y="213"/>
                      <a:pt x="92" y="12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flipH="1">
                <a:off x="9532787" y="4583671"/>
                <a:ext cx="172029" cy="218348"/>
              </a:xfrm>
              <a:custGeom>
                <a:avLst/>
                <a:gdLst/>
                <a:ahLst/>
                <a:cxnLst/>
                <a:rect l="l" t="t" r="r" b="b"/>
                <a:pathLst>
                  <a:path w="3922" h="4978" extrusionOk="0">
                    <a:moveTo>
                      <a:pt x="1783" y="1"/>
                    </a:moveTo>
                    <a:cubicBezTo>
                      <a:pt x="1136" y="1"/>
                      <a:pt x="486" y="338"/>
                      <a:pt x="304" y="1512"/>
                    </a:cubicBezTo>
                    <a:cubicBezTo>
                      <a:pt x="0" y="3640"/>
                      <a:pt x="608" y="4765"/>
                      <a:pt x="608" y="4765"/>
                    </a:cubicBezTo>
                    <a:lnTo>
                      <a:pt x="1854" y="4977"/>
                    </a:lnTo>
                    <a:cubicBezTo>
                      <a:pt x="3921" y="2242"/>
                      <a:pt x="3678" y="813"/>
                      <a:pt x="3131" y="418"/>
                    </a:cubicBezTo>
                    <a:cubicBezTo>
                      <a:pt x="2868" y="238"/>
                      <a:pt x="2326" y="1"/>
                      <a:pt x="1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flipH="1">
                <a:off x="9643452" y="4585995"/>
                <a:ext cx="34695" cy="209356"/>
              </a:xfrm>
              <a:custGeom>
                <a:avLst/>
                <a:gdLst/>
                <a:ahLst/>
                <a:cxnLst/>
                <a:rect l="l" t="t" r="r" b="b"/>
                <a:pathLst>
                  <a:path w="791" h="4773" extrusionOk="0">
                    <a:moveTo>
                      <a:pt x="790" y="0"/>
                    </a:moveTo>
                    <a:lnTo>
                      <a:pt x="790" y="0"/>
                    </a:lnTo>
                    <a:cubicBezTo>
                      <a:pt x="699" y="92"/>
                      <a:pt x="638" y="183"/>
                      <a:pt x="547" y="365"/>
                    </a:cubicBezTo>
                    <a:cubicBezTo>
                      <a:pt x="547" y="396"/>
                      <a:pt x="517" y="487"/>
                      <a:pt x="456" y="608"/>
                    </a:cubicBezTo>
                    <a:cubicBezTo>
                      <a:pt x="334" y="882"/>
                      <a:pt x="213" y="1307"/>
                      <a:pt x="152" y="1642"/>
                    </a:cubicBezTo>
                    <a:cubicBezTo>
                      <a:pt x="122" y="1824"/>
                      <a:pt x="91" y="1976"/>
                      <a:pt x="91" y="2098"/>
                    </a:cubicBezTo>
                    <a:cubicBezTo>
                      <a:pt x="61" y="2219"/>
                      <a:pt x="61" y="2280"/>
                      <a:pt x="61" y="2280"/>
                    </a:cubicBezTo>
                    <a:cubicBezTo>
                      <a:pt x="61" y="2280"/>
                      <a:pt x="0" y="2736"/>
                      <a:pt x="30" y="3253"/>
                    </a:cubicBezTo>
                    <a:cubicBezTo>
                      <a:pt x="30" y="3496"/>
                      <a:pt x="61" y="3769"/>
                      <a:pt x="91" y="4013"/>
                    </a:cubicBezTo>
                    <a:cubicBezTo>
                      <a:pt x="91" y="4043"/>
                      <a:pt x="91" y="4104"/>
                      <a:pt x="122" y="4165"/>
                    </a:cubicBezTo>
                    <a:cubicBezTo>
                      <a:pt x="122" y="4195"/>
                      <a:pt x="122" y="4225"/>
                      <a:pt x="122" y="4225"/>
                    </a:cubicBezTo>
                    <a:cubicBezTo>
                      <a:pt x="122" y="4286"/>
                      <a:pt x="152" y="4317"/>
                      <a:pt x="152" y="4347"/>
                    </a:cubicBezTo>
                    <a:cubicBezTo>
                      <a:pt x="182" y="4529"/>
                      <a:pt x="213" y="4620"/>
                      <a:pt x="274" y="4772"/>
                    </a:cubicBezTo>
                    <a:cubicBezTo>
                      <a:pt x="274" y="4590"/>
                      <a:pt x="304" y="4499"/>
                      <a:pt x="243" y="4317"/>
                    </a:cubicBezTo>
                    <a:cubicBezTo>
                      <a:pt x="243" y="4256"/>
                      <a:pt x="243" y="4134"/>
                      <a:pt x="213" y="3982"/>
                    </a:cubicBezTo>
                    <a:cubicBezTo>
                      <a:pt x="182" y="3769"/>
                      <a:pt x="152" y="3496"/>
                      <a:pt x="152" y="3253"/>
                    </a:cubicBezTo>
                    <a:cubicBezTo>
                      <a:pt x="122" y="2736"/>
                      <a:pt x="182" y="2280"/>
                      <a:pt x="182" y="2280"/>
                    </a:cubicBezTo>
                    <a:cubicBezTo>
                      <a:pt x="182" y="2280"/>
                      <a:pt x="182" y="2219"/>
                      <a:pt x="213" y="2098"/>
                    </a:cubicBezTo>
                    <a:cubicBezTo>
                      <a:pt x="213" y="2006"/>
                      <a:pt x="243" y="1854"/>
                      <a:pt x="274" y="1672"/>
                    </a:cubicBezTo>
                    <a:cubicBezTo>
                      <a:pt x="334" y="1338"/>
                      <a:pt x="456" y="912"/>
                      <a:pt x="578" y="639"/>
                    </a:cubicBezTo>
                    <a:cubicBezTo>
                      <a:pt x="608" y="517"/>
                      <a:pt x="638" y="456"/>
                      <a:pt x="669" y="396"/>
                    </a:cubicBezTo>
                    <a:cubicBezTo>
                      <a:pt x="730" y="244"/>
                      <a:pt x="760" y="152"/>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flipH="1">
                <a:off x="9571474" y="4599330"/>
                <a:ext cx="65355" cy="200013"/>
              </a:xfrm>
              <a:custGeom>
                <a:avLst/>
                <a:gdLst/>
                <a:ahLst/>
                <a:cxnLst/>
                <a:rect l="l" t="t" r="r" b="b"/>
                <a:pathLst>
                  <a:path w="1490" h="4560" extrusionOk="0">
                    <a:moveTo>
                      <a:pt x="1429" y="0"/>
                    </a:moveTo>
                    <a:cubicBezTo>
                      <a:pt x="1398" y="152"/>
                      <a:pt x="1368" y="243"/>
                      <a:pt x="1368" y="426"/>
                    </a:cubicBezTo>
                    <a:cubicBezTo>
                      <a:pt x="1368" y="456"/>
                      <a:pt x="1368" y="547"/>
                      <a:pt x="1368" y="699"/>
                    </a:cubicBezTo>
                    <a:cubicBezTo>
                      <a:pt x="1338" y="1003"/>
                      <a:pt x="1277" y="1399"/>
                      <a:pt x="1186" y="1733"/>
                    </a:cubicBezTo>
                    <a:cubicBezTo>
                      <a:pt x="1155" y="1915"/>
                      <a:pt x="1095" y="2037"/>
                      <a:pt x="1064" y="2158"/>
                    </a:cubicBezTo>
                    <a:cubicBezTo>
                      <a:pt x="1034" y="2250"/>
                      <a:pt x="1003" y="2310"/>
                      <a:pt x="1003" y="2310"/>
                    </a:cubicBezTo>
                    <a:cubicBezTo>
                      <a:pt x="1003" y="2310"/>
                      <a:pt x="882" y="2766"/>
                      <a:pt x="669" y="3222"/>
                    </a:cubicBezTo>
                    <a:cubicBezTo>
                      <a:pt x="547" y="3435"/>
                      <a:pt x="456" y="3678"/>
                      <a:pt x="335" y="3861"/>
                    </a:cubicBezTo>
                    <a:cubicBezTo>
                      <a:pt x="274" y="4013"/>
                      <a:pt x="213" y="4104"/>
                      <a:pt x="183" y="4165"/>
                    </a:cubicBezTo>
                    <a:cubicBezTo>
                      <a:pt x="91" y="4316"/>
                      <a:pt x="61" y="4408"/>
                      <a:pt x="0" y="4560"/>
                    </a:cubicBezTo>
                    <a:cubicBezTo>
                      <a:pt x="122" y="4468"/>
                      <a:pt x="183" y="4377"/>
                      <a:pt x="274" y="4225"/>
                    </a:cubicBezTo>
                    <a:cubicBezTo>
                      <a:pt x="304" y="4165"/>
                      <a:pt x="365" y="4043"/>
                      <a:pt x="456" y="3921"/>
                    </a:cubicBezTo>
                    <a:cubicBezTo>
                      <a:pt x="547" y="3709"/>
                      <a:pt x="669" y="3496"/>
                      <a:pt x="760" y="3253"/>
                    </a:cubicBezTo>
                    <a:cubicBezTo>
                      <a:pt x="973" y="2797"/>
                      <a:pt x="1125" y="2371"/>
                      <a:pt x="1125" y="2371"/>
                    </a:cubicBezTo>
                    <a:cubicBezTo>
                      <a:pt x="1125" y="2371"/>
                      <a:pt x="1155" y="2310"/>
                      <a:pt x="1186" y="2189"/>
                    </a:cubicBezTo>
                    <a:cubicBezTo>
                      <a:pt x="1216" y="2098"/>
                      <a:pt x="1277" y="1946"/>
                      <a:pt x="1307" y="1763"/>
                    </a:cubicBezTo>
                    <a:cubicBezTo>
                      <a:pt x="1398" y="1429"/>
                      <a:pt x="1459" y="1003"/>
                      <a:pt x="1490" y="699"/>
                    </a:cubicBezTo>
                    <a:cubicBezTo>
                      <a:pt x="1490" y="547"/>
                      <a:pt x="1490" y="456"/>
                      <a:pt x="1490" y="426"/>
                    </a:cubicBezTo>
                    <a:cubicBezTo>
                      <a:pt x="1490" y="243"/>
                      <a:pt x="1459" y="122"/>
                      <a:pt x="1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flipH="1">
                <a:off x="9622135" y="4584636"/>
                <a:ext cx="37371" cy="212031"/>
              </a:xfrm>
              <a:custGeom>
                <a:avLst/>
                <a:gdLst/>
                <a:ahLst/>
                <a:cxnLst/>
                <a:rect l="l" t="t" r="r" b="b"/>
                <a:pathLst>
                  <a:path w="852" h="4834" extrusionOk="0">
                    <a:moveTo>
                      <a:pt x="852" y="1"/>
                    </a:moveTo>
                    <a:lnTo>
                      <a:pt x="852" y="1"/>
                    </a:lnTo>
                    <a:cubicBezTo>
                      <a:pt x="730" y="123"/>
                      <a:pt x="669" y="214"/>
                      <a:pt x="608" y="366"/>
                    </a:cubicBezTo>
                    <a:cubicBezTo>
                      <a:pt x="578" y="427"/>
                      <a:pt x="548" y="518"/>
                      <a:pt x="487" y="639"/>
                    </a:cubicBezTo>
                    <a:cubicBezTo>
                      <a:pt x="396" y="913"/>
                      <a:pt x="274" y="1338"/>
                      <a:pt x="183" y="1703"/>
                    </a:cubicBezTo>
                    <a:cubicBezTo>
                      <a:pt x="122" y="2037"/>
                      <a:pt x="92" y="2311"/>
                      <a:pt x="92" y="2311"/>
                    </a:cubicBezTo>
                    <a:cubicBezTo>
                      <a:pt x="92" y="2311"/>
                      <a:pt x="31" y="2797"/>
                      <a:pt x="31" y="3314"/>
                    </a:cubicBezTo>
                    <a:cubicBezTo>
                      <a:pt x="1" y="3557"/>
                      <a:pt x="31" y="3831"/>
                      <a:pt x="31" y="4074"/>
                    </a:cubicBezTo>
                    <a:cubicBezTo>
                      <a:pt x="31" y="4226"/>
                      <a:pt x="31" y="4348"/>
                      <a:pt x="61" y="4408"/>
                    </a:cubicBezTo>
                    <a:cubicBezTo>
                      <a:pt x="61" y="4591"/>
                      <a:pt x="92" y="4682"/>
                      <a:pt x="153" y="4834"/>
                    </a:cubicBezTo>
                    <a:cubicBezTo>
                      <a:pt x="183" y="4682"/>
                      <a:pt x="183" y="4591"/>
                      <a:pt x="153" y="4408"/>
                    </a:cubicBezTo>
                    <a:cubicBezTo>
                      <a:pt x="153" y="4348"/>
                      <a:pt x="153" y="4226"/>
                      <a:pt x="153" y="4074"/>
                    </a:cubicBezTo>
                    <a:cubicBezTo>
                      <a:pt x="153" y="3831"/>
                      <a:pt x="122" y="3557"/>
                      <a:pt x="153" y="3314"/>
                    </a:cubicBezTo>
                    <a:cubicBezTo>
                      <a:pt x="153" y="2797"/>
                      <a:pt x="213" y="2341"/>
                      <a:pt x="213" y="2341"/>
                    </a:cubicBezTo>
                    <a:cubicBezTo>
                      <a:pt x="213" y="2341"/>
                      <a:pt x="244" y="2068"/>
                      <a:pt x="305" y="1734"/>
                    </a:cubicBezTo>
                    <a:cubicBezTo>
                      <a:pt x="396" y="1369"/>
                      <a:pt x="487" y="974"/>
                      <a:pt x="608" y="670"/>
                    </a:cubicBezTo>
                    <a:cubicBezTo>
                      <a:pt x="669" y="548"/>
                      <a:pt x="700" y="457"/>
                      <a:pt x="700" y="427"/>
                    </a:cubicBezTo>
                    <a:cubicBezTo>
                      <a:pt x="791" y="275"/>
                      <a:pt x="821" y="153"/>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flipH="1">
                <a:off x="9595467" y="4587311"/>
                <a:ext cx="48029" cy="209356"/>
              </a:xfrm>
              <a:custGeom>
                <a:avLst/>
                <a:gdLst/>
                <a:ahLst/>
                <a:cxnLst/>
                <a:rect l="l" t="t" r="r" b="b"/>
                <a:pathLst>
                  <a:path w="1095" h="4773" extrusionOk="0">
                    <a:moveTo>
                      <a:pt x="973" y="1"/>
                    </a:moveTo>
                    <a:cubicBezTo>
                      <a:pt x="973" y="153"/>
                      <a:pt x="973" y="244"/>
                      <a:pt x="973" y="426"/>
                    </a:cubicBezTo>
                    <a:cubicBezTo>
                      <a:pt x="973" y="487"/>
                      <a:pt x="973" y="548"/>
                      <a:pt x="1003" y="700"/>
                    </a:cubicBezTo>
                    <a:cubicBezTo>
                      <a:pt x="973" y="1004"/>
                      <a:pt x="943" y="1429"/>
                      <a:pt x="882" y="1764"/>
                    </a:cubicBezTo>
                    <a:cubicBezTo>
                      <a:pt x="821" y="2128"/>
                      <a:pt x="730" y="2372"/>
                      <a:pt x="730" y="2372"/>
                    </a:cubicBezTo>
                    <a:cubicBezTo>
                      <a:pt x="730" y="2372"/>
                      <a:pt x="639" y="2828"/>
                      <a:pt x="487" y="3314"/>
                    </a:cubicBezTo>
                    <a:cubicBezTo>
                      <a:pt x="395" y="3557"/>
                      <a:pt x="304" y="3800"/>
                      <a:pt x="243" y="4013"/>
                    </a:cubicBezTo>
                    <a:cubicBezTo>
                      <a:pt x="183" y="4165"/>
                      <a:pt x="122" y="4287"/>
                      <a:pt x="122" y="4347"/>
                    </a:cubicBezTo>
                    <a:cubicBezTo>
                      <a:pt x="31" y="4499"/>
                      <a:pt x="31" y="4621"/>
                      <a:pt x="0" y="4773"/>
                    </a:cubicBezTo>
                    <a:cubicBezTo>
                      <a:pt x="91" y="4651"/>
                      <a:pt x="152" y="4560"/>
                      <a:pt x="213" y="4378"/>
                    </a:cubicBezTo>
                    <a:cubicBezTo>
                      <a:pt x="243" y="4317"/>
                      <a:pt x="274" y="4226"/>
                      <a:pt x="335" y="4074"/>
                    </a:cubicBezTo>
                    <a:cubicBezTo>
                      <a:pt x="426" y="3861"/>
                      <a:pt x="517" y="3587"/>
                      <a:pt x="578" y="3344"/>
                    </a:cubicBezTo>
                    <a:cubicBezTo>
                      <a:pt x="760" y="2858"/>
                      <a:pt x="851" y="2402"/>
                      <a:pt x="851" y="2402"/>
                    </a:cubicBezTo>
                    <a:cubicBezTo>
                      <a:pt x="851" y="2402"/>
                      <a:pt x="943" y="2128"/>
                      <a:pt x="1003" y="1794"/>
                    </a:cubicBezTo>
                    <a:cubicBezTo>
                      <a:pt x="1064" y="1429"/>
                      <a:pt x="1095" y="1004"/>
                      <a:pt x="1095" y="700"/>
                    </a:cubicBezTo>
                    <a:cubicBezTo>
                      <a:pt x="1095" y="548"/>
                      <a:pt x="1095" y="457"/>
                      <a:pt x="1095" y="426"/>
                    </a:cubicBezTo>
                    <a:cubicBezTo>
                      <a:pt x="1095" y="244"/>
                      <a:pt x="1034" y="122"/>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flipH="1">
                <a:off x="9820789" y="4764648"/>
                <a:ext cx="57372" cy="65355"/>
              </a:xfrm>
              <a:custGeom>
                <a:avLst/>
                <a:gdLst/>
                <a:ahLst/>
                <a:cxnLst/>
                <a:rect l="l" t="t" r="r" b="b"/>
                <a:pathLst>
                  <a:path w="1308" h="1490" extrusionOk="0">
                    <a:moveTo>
                      <a:pt x="669" y="0"/>
                    </a:moveTo>
                    <a:cubicBezTo>
                      <a:pt x="305" y="0"/>
                      <a:pt x="1" y="335"/>
                      <a:pt x="1" y="760"/>
                    </a:cubicBezTo>
                    <a:cubicBezTo>
                      <a:pt x="1" y="1155"/>
                      <a:pt x="305" y="1490"/>
                      <a:pt x="669" y="1490"/>
                    </a:cubicBezTo>
                    <a:cubicBezTo>
                      <a:pt x="1004" y="1490"/>
                      <a:pt x="1308" y="1155"/>
                      <a:pt x="1308" y="760"/>
                    </a:cubicBezTo>
                    <a:cubicBezTo>
                      <a:pt x="1308" y="335"/>
                      <a:pt x="100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flipH="1">
                <a:off x="9754118" y="4757981"/>
                <a:ext cx="58688" cy="65355"/>
              </a:xfrm>
              <a:custGeom>
                <a:avLst/>
                <a:gdLst/>
                <a:ahLst/>
                <a:cxnLst/>
                <a:rect l="l" t="t" r="r" b="b"/>
                <a:pathLst>
                  <a:path w="1338" h="1490" extrusionOk="0">
                    <a:moveTo>
                      <a:pt x="669" y="0"/>
                    </a:moveTo>
                    <a:cubicBezTo>
                      <a:pt x="304" y="0"/>
                      <a:pt x="0" y="335"/>
                      <a:pt x="0" y="730"/>
                    </a:cubicBezTo>
                    <a:cubicBezTo>
                      <a:pt x="0" y="1155"/>
                      <a:pt x="304" y="1490"/>
                      <a:pt x="669" y="1490"/>
                    </a:cubicBezTo>
                    <a:cubicBezTo>
                      <a:pt x="1034" y="1490"/>
                      <a:pt x="1337" y="1155"/>
                      <a:pt x="1337" y="730"/>
                    </a:cubicBezTo>
                    <a:cubicBezTo>
                      <a:pt x="1337" y="335"/>
                      <a:pt x="10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flipH="1">
                <a:off x="9687447" y="4759297"/>
                <a:ext cx="57372" cy="65399"/>
              </a:xfrm>
              <a:custGeom>
                <a:avLst/>
                <a:gdLst/>
                <a:ahLst/>
                <a:cxnLst/>
                <a:rect l="l" t="t" r="r" b="b"/>
                <a:pathLst>
                  <a:path w="1308" h="1491"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flipH="1">
                <a:off x="9636785" y="4759297"/>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03" y="1490"/>
                      <a:pt x="1307" y="1156"/>
                      <a:pt x="1307" y="730"/>
                    </a:cubicBezTo>
                    <a:cubicBezTo>
                      <a:pt x="1307" y="335"/>
                      <a:pt x="1003"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flipH="1">
                <a:off x="9730125" y="4748112"/>
                <a:ext cx="44038" cy="45617"/>
              </a:xfrm>
              <a:custGeom>
                <a:avLst/>
                <a:gdLst/>
                <a:ahLst/>
                <a:cxnLst/>
                <a:rect l="l" t="t" r="r" b="b"/>
                <a:pathLst>
                  <a:path w="1004" h="1040" extrusionOk="0">
                    <a:moveTo>
                      <a:pt x="514" y="1"/>
                    </a:moveTo>
                    <a:cubicBezTo>
                      <a:pt x="305" y="1"/>
                      <a:pt x="114" y="170"/>
                      <a:pt x="61" y="408"/>
                    </a:cubicBezTo>
                    <a:cubicBezTo>
                      <a:pt x="1" y="681"/>
                      <a:pt x="153" y="955"/>
                      <a:pt x="396" y="1016"/>
                    </a:cubicBezTo>
                    <a:cubicBezTo>
                      <a:pt x="444" y="1032"/>
                      <a:pt x="492" y="1039"/>
                      <a:pt x="537" y="1039"/>
                    </a:cubicBezTo>
                    <a:cubicBezTo>
                      <a:pt x="749" y="1039"/>
                      <a:pt x="918" y="876"/>
                      <a:pt x="943" y="651"/>
                    </a:cubicBezTo>
                    <a:cubicBezTo>
                      <a:pt x="1004" y="347"/>
                      <a:pt x="852" y="73"/>
                      <a:pt x="608" y="13"/>
                    </a:cubicBezTo>
                    <a:cubicBezTo>
                      <a:pt x="577" y="5"/>
                      <a:pt x="545"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flipH="1">
                <a:off x="9670121" y="4738725"/>
                <a:ext cx="44038" cy="45222"/>
              </a:xfrm>
              <a:custGeom>
                <a:avLst/>
                <a:gdLst/>
                <a:ahLst/>
                <a:cxnLst/>
                <a:rect l="l" t="t" r="r" b="b"/>
                <a:pathLst>
                  <a:path w="1004" h="1031" extrusionOk="0">
                    <a:moveTo>
                      <a:pt x="502" y="1"/>
                    </a:moveTo>
                    <a:cubicBezTo>
                      <a:pt x="298" y="1"/>
                      <a:pt x="113" y="149"/>
                      <a:pt x="61" y="409"/>
                    </a:cubicBezTo>
                    <a:cubicBezTo>
                      <a:pt x="0" y="683"/>
                      <a:pt x="152" y="956"/>
                      <a:pt x="395" y="1017"/>
                    </a:cubicBezTo>
                    <a:cubicBezTo>
                      <a:pt x="431" y="1026"/>
                      <a:pt x="466" y="1030"/>
                      <a:pt x="501" y="1030"/>
                    </a:cubicBezTo>
                    <a:cubicBezTo>
                      <a:pt x="706" y="1030"/>
                      <a:pt x="891" y="881"/>
                      <a:pt x="943" y="622"/>
                    </a:cubicBezTo>
                    <a:cubicBezTo>
                      <a:pt x="1003" y="348"/>
                      <a:pt x="851" y="75"/>
                      <a:pt x="608" y="14"/>
                    </a:cubicBezTo>
                    <a:cubicBezTo>
                      <a:pt x="573" y="5"/>
                      <a:pt x="537"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flipH="1">
                <a:off x="9724774" y="4777412"/>
                <a:ext cx="44038" cy="45178"/>
              </a:xfrm>
              <a:custGeom>
                <a:avLst/>
                <a:gdLst/>
                <a:ahLst/>
                <a:cxnLst/>
                <a:rect l="l" t="t" r="r" b="b"/>
                <a:pathLst>
                  <a:path w="1004" h="1030" extrusionOk="0">
                    <a:moveTo>
                      <a:pt x="472" y="0"/>
                    </a:moveTo>
                    <a:cubicBezTo>
                      <a:pt x="267" y="0"/>
                      <a:pt x="82" y="149"/>
                      <a:pt x="31" y="408"/>
                    </a:cubicBezTo>
                    <a:cubicBezTo>
                      <a:pt x="0" y="682"/>
                      <a:pt x="152" y="956"/>
                      <a:pt x="395" y="1016"/>
                    </a:cubicBezTo>
                    <a:cubicBezTo>
                      <a:pt x="431" y="1025"/>
                      <a:pt x="466" y="1030"/>
                      <a:pt x="501" y="1030"/>
                    </a:cubicBezTo>
                    <a:cubicBezTo>
                      <a:pt x="705" y="1030"/>
                      <a:pt x="890" y="881"/>
                      <a:pt x="942" y="621"/>
                    </a:cubicBezTo>
                    <a:cubicBezTo>
                      <a:pt x="1003" y="348"/>
                      <a:pt x="821" y="74"/>
                      <a:pt x="578" y="13"/>
                    </a:cubicBezTo>
                    <a:cubicBezTo>
                      <a:pt x="542" y="4"/>
                      <a:pt x="507"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flipH="1">
                <a:off x="9650120" y="4755305"/>
                <a:ext cx="57372" cy="65355"/>
              </a:xfrm>
              <a:custGeom>
                <a:avLst/>
                <a:gdLst/>
                <a:ahLst/>
                <a:cxnLst/>
                <a:rect l="l" t="t" r="r" b="b"/>
                <a:pathLst>
                  <a:path w="1308" h="1490"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flipH="1">
                <a:off x="9583448" y="4756621"/>
                <a:ext cx="57372" cy="65399"/>
              </a:xfrm>
              <a:custGeom>
                <a:avLst/>
                <a:gdLst/>
                <a:ahLst/>
                <a:cxnLst/>
                <a:rect l="l" t="t" r="r" b="b"/>
                <a:pathLst>
                  <a:path w="1308" h="1491" extrusionOk="0">
                    <a:moveTo>
                      <a:pt x="638" y="1"/>
                    </a:moveTo>
                    <a:cubicBezTo>
                      <a:pt x="304" y="1"/>
                      <a:pt x="0" y="335"/>
                      <a:pt x="0" y="730"/>
                    </a:cubicBezTo>
                    <a:cubicBezTo>
                      <a:pt x="0" y="1156"/>
                      <a:pt x="304" y="1490"/>
                      <a:pt x="638" y="1490"/>
                    </a:cubicBezTo>
                    <a:cubicBezTo>
                      <a:pt x="1003" y="1490"/>
                      <a:pt x="1307" y="1156"/>
                      <a:pt x="1307" y="730"/>
                    </a:cubicBezTo>
                    <a:cubicBezTo>
                      <a:pt x="1307" y="335"/>
                      <a:pt x="1003"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flipH="1">
                <a:off x="9532787" y="4756621"/>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34" y="1490"/>
                      <a:pt x="1307" y="1156"/>
                      <a:pt x="1307" y="730"/>
                    </a:cubicBezTo>
                    <a:cubicBezTo>
                      <a:pt x="1307" y="335"/>
                      <a:pt x="1034"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flipH="1">
                <a:off x="9626127" y="4745480"/>
                <a:ext cx="44038" cy="46363"/>
              </a:xfrm>
              <a:custGeom>
                <a:avLst/>
                <a:gdLst/>
                <a:ahLst/>
                <a:cxnLst/>
                <a:rect l="l" t="t" r="r" b="b"/>
                <a:pathLst>
                  <a:path w="1004" h="1057" extrusionOk="0">
                    <a:moveTo>
                      <a:pt x="514" y="0"/>
                    </a:moveTo>
                    <a:cubicBezTo>
                      <a:pt x="305" y="0"/>
                      <a:pt x="114" y="169"/>
                      <a:pt x="61" y="407"/>
                    </a:cubicBezTo>
                    <a:cubicBezTo>
                      <a:pt x="0" y="681"/>
                      <a:pt x="183" y="954"/>
                      <a:pt x="426" y="1045"/>
                    </a:cubicBezTo>
                    <a:cubicBezTo>
                      <a:pt x="458" y="1053"/>
                      <a:pt x="489" y="1057"/>
                      <a:pt x="521" y="1057"/>
                    </a:cubicBezTo>
                    <a:cubicBezTo>
                      <a:pt x="729" y="1057"/>
                      <a:pt x="920" y="888"/>
                      <a:pt x="973" y="650"/>
                    </a:cubicBezTo>
                    <a:cubicBezTo>
                      <a:pt x="1003" y="377"/>
                      <a:pt x="851" y="73"/>
                      <a:pt x="608" y="12"/>
                    </a:cubicBezTo>
                    <a:cubicBezTo>
                      <a:pt x="577" y="4"/>
                      <a:pt x="545" y="0"/>
                      <a:pt x="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flipH="1">
                <a:off x="9566122" y="4736137"/>
                <a:ext cx="44038" cy="45135"/>
              </a:xfrm>
              <a:custGeom>
                <a:avLst/>
                <a:gdLst/>
                <a:ahLst/>
                <a:cxnLst/>
                <a:rect l="l" t="t" r="r" b="b"/>
                <a:pathLst>
                  <a:path w="1004" h="1029" extrusionOk="0">
                    <a:moveTo>
                      <a:pt x="513" y="0"/>
                    </a:moveTo>
                    <a:cubicBezTo>
                      <a:pt x="305" y="0"/>
                      <a:pt x="114" y="169"/>
                      <a:pt x="61" y="407"/>
                    </a:cubicBezTo>
                    <a:cubicBezTo>
                      <a:pt x="0" y="681"/>
                      <a:pt x="152" y="954"/>
                      <a:pt x="395" y="1015"/>
                    </a:cubicBezTo>
                    <a:cubicBezTo>
                      <a:pt x="431" y="1024"/>
                      <a:pt x="467" y="1028"/>
                      <a:pt x="502" y="1028"/>
                    </a:cubicBezTo>
                    <a:cubicBezTo>
                      <a:pt x="706" y="1028"/>
                      <a:pt x="891" y="884"/>
                      <a:pt x="942" y="650"/>
                    </a:cubicBezTo>
                    <a:cubicBezTo>
                      <a:pt x="1003" y="346"/>
                      <a:pt x="851" y="73"/>
                      <a:pt x="608" y="12"/>
                    </a:cubicBezTo>
                    <a:cubicBezTo>
                      <a:pt x="576" y="4"/>
                      <a:pt x="54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flipH="1">
                <a:off x="9620775" y="4774780"/>
                <a:ext cx="44082" cy="45135"/>
              </a:xfrm>
              <a:custGeom>
                <a:avLst/>
                <a:gdLst/>
                <a:ahLst/>
                <a:cxnLst/>
                <a:rect l="l" t="t" r="r" b="b"/>
                <a:pathLst>
                  <a:path w="1005" h="1029" extrusionOk="0">
                    <a:moveTo>
                      <a:pt x="504" y="1"/>
                    </a:moveTo>
                    <a:cubicBezTo>
                      <a:pt x="276" y="1"/>
                      <a:pt x="88" y="170"/>
                      <a:pt x="62" y="408"/>
                    </a:cubicBezTo>
                    <a:cubicBezTo>
                      <a:pt x="1" y="681"/>
                      <a:pt x="153" y="955"/>
                      <a:pt x="396" y="1016"/>
                    </a:cubicBezTo>
                    <a:cubicBezTo>
                      <a:pt x="432" y="1025"/>
                      <a:pt x="468" y="1029"/>
                      <a:pt x="503" y="1029"/>
                    </a:cubicBezTo>
                    <a:cubicBezTo>
                      <a:pt x="707" y="1029"/>
                      <a:pt x="891" y="884"/>
                      <a:pt x="943" y="651"/>
                    </a:cubicBezTo>
                    <a:cubicBezTo>
                      <a:pt x="1004" y="347"/>
                      <a:pt x="852" y="73"/>
                      <a:pt x="609" y="13"/>
                    </a:cubicBezTo>
                    <a:cubicBezTo>
                      <a:pt x="573" y="5"/>
                      <a:pt x="538"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flipH="1">
                <a:off x="9800788" y="4747322"/>
                <a:ext cx="44038" cy="49345"/>
              </a:xfrm>
              <a:custGeom>
                <a:avLst/>
                <a:gdLst/>
                <a:ahLst/>
                <a:cxnLst/>
                <a:rect l="l" t="t" r="r" b="b"/>
                <a:pathLst>
                  <a:path w="1004" h="1125" extrusionOk="0">
                    <a:moveTo>
                      <a:pt x="487" y="0"/>
                    </a:moveTo>
                    <a:cubicBezTo>
                      <a:pt x="213" y="0"/>
                      <a:pt x="1" y="243"/>
                      <a:pt x="1" y="578"/>
                    </a:cubicBezTo>
                    <a:cubicBezTo>
                      <a:pt x="1" y="882"/>
                      <a:pt x="213" y="1125"/>
                      <a:pt x="487" y="1125"/>
                    </a:cubicBezTo>
                    <a:cubicBezTo>
                      <a:pt x="760" y="1125"/>
                      <a:pt x="1004" y="882"/>
                      <a:pt x="1004" y="578"/>
                    </a:cubicBezTo>
                    <a:cubicBezTo>
                      <a:pt x="1004" y="243"/>
                      <a:pt x="760" y="0"/>
                      <a:pt x="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flipH="1">
                <a:off x="9795437" y="4779298"/>
                <a:ext cx="42722" cy="49389"/>
              </a:xfrm>
              <a:custGeom>
                <a:avLst/>
                <a:gdLst/>
                <a:ahLst/>
                <a:cxnLst/>
                <a:rect l="l" t="t" r="r" b="b"/>
                <a:pathLst>
                  <a:path w="974" h="1126" extrusionOk="0">
                    <a:moveTo>
                      <a:pt x="487" y="1"/>
                    </a:moveTo>
                    <a:cubicBezTo>
                      <a:pt x="213" y="1"/>
                      <a:pt x="1" y="244"/>
                      <a:pt x="1" y="548"/>
                    </a:cubicBezTo>
                    <a:cubicBezTo>
                      <a:pt x="1" y="882"/>
                      <a:pt x="213" y="1125"/>
                      <a:pt x="487" y="1125"/>
                    </a:cubicBezTo>
                    <a:cubicBezTo>
                      <a:pt x="760" y="1125"/>
                      <a:pt x="973" y="882"/>
                      <a:pt x="973" y="548"/>
                    </a:cubicBezTo>
                    <a:cubicBezTo>
                      <a:pt x="973" y="244"/>
                      <a:pt x="760"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flipH="1">
                <a:off x="9776795" y="4765964"/>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3" y="122"/>
                      <a:pt x="153" y="92"/>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flipH="1">
                <a:off x="9714115" y="4767324"/>
                <a:ext cx="6711" cy="6711"/>
              </a:xfrm>
              <a:custGeom>
                <a:avLst/>
                <a:gdLst/>
                <a:ahLst/>
                <a:cxnLst/>
                <a:rect l="l" t="t" r="r" b="b"/>
                <a:pathLst>
                  <a:path w="153" h="153" extrusionOk="0">
                    <a:moveTo>
                      <a:pt x="61" y="0"/>
                    </a:moveTo>
                    <a:cubicBezTo>
                      <a:pt x="31" y="0"/>
                      <a:pt x="0" y="31"/>
                      <a:pt x="0" y="61"/>
                    </a:cubicBezTo>
                    <a:cubicBezTo>
                      <a:pt x="0" y="122"/>
                      <a:pt x="31" y="152"/>
                      <a:pt x="61" y="152"/>
                    </a:cubicBezTo>
                    <a:cubicBezTo>
                      <a:pt x="92" y="152"/>
                      <a:pt x="152" y="122"/>
                      <a:pt x="152" y="61"/>
                    </a:cubicBezTo>
                    <a:cubicBezTo>
                      <a:pt x="152" y="31"/>
                      <a:pt x="9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flipH="1">
                <a:off x="9692798" y="4773991"/>
                <a:ext cx="5351" cy="6711"/>
              </a:xfrm>
              <a:custGeom>
                <a:avLst/>
                <a:gdLst/>
                <a:ahLst/>
                <a:cxnLst/>
                <a:rect l="l" t="t" r="r" b="b"/>
                <a:pathLst>
                  <a:path w="122" h="153" extrusionOk="0">
                    <a:moveTo>
                      <a:pt x="61" y="0"/>
                    </a:moveTo>
                    <a:cubicBezTo>
                      <a:pt x="30" y="0"/>
                      <a:pt x="0" y="61"/>
                      <a:pt x="0" y="91"/>
                    </a:cubicBezTo>
                    <a:cubicBezTo>
                      <a:pt x="0" y="122"/>
                      <a:pt x="30" y="152"/>
                      <a:pt x="61" y="152"/>
                    </a:cubicBezTo>
                    <a:cubicBezTo>
                      <a:pt x="91" y="152"/>
                      <a:pt x="122" y="122"/>
                      <a:pt x="122" y="91"/>
                    </a:cubicBezTo>
                    <a:cubicBezTo>
                      <a:pt x="122" y="61"/>
                      <a:pt x="91"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flipH="1">
                <a:off x="9747451" y="4755305"/>
                <a:ext cx="6711" cy="6711"/>
              </a:xfrm>
              <a:custGeom>
                <a:avLst/>
                <a:gdLst/>
                <a:ahLst/>
                <a:cxnLst/>
                <a:rect l="l" t="t" r="r" b="b"/>
                <a:pathLst>
                  <a:path w="153" h="153" extrusionOk="0">
                    <a:moveTo>
                      <a:pt x="61" y="1"/>
                    </a:moveTo>
                    <a:cubicBezTo>
                      <a:pt x="31" y="1"/>
                      <a:pt x="0" y="31"/>
                      <a:pt x="0" y="61"/>
                    </a:cubicBezTo>
                    <a:cubicBezTo>
                      <a:pt x="0" y="122"/>
                      <a:pt x="31" y="153"/>
                      <a:pt x="61" y="153"/>
                    </a:cubicBezTo>
                    <a:cubicBezTo>
                      <a:pt x="122" y="153"/>
                      <a:pt x="152" y="122"/>
                      <a:pt x="152" y="61"/>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flipH="1">
                <a:off x="9811446" y="4777982"/>
                <a:ext cx="6711" cy="6711"/>
              </a:xfrm>
              <a:custGeom>
                <a:avLst/>
                <a:gdLst/>
                <a:ahLst/>
                <a:cxnLst/>
                <a:rect l="l" t="t" r="r" b="b"/>
                <a:pathLst>
                  <a:path w="153" h="153" extrusionOk="0">
                    <a:moveTo>
                      <a:pt x="92" y="0"/>
                    </a:moveTo>
                    <a:cubicBezTo>
                      <a:pt x="31" y="0"/>
                      <a:pt x="0" y="31"/>
                      <a:pt x="0" y="61"/>
                    </a:cubicBezTo>
                    <a:cubicBezTo>
                      <a:pt x="0" y="122"/>
                      <a:pt x="31" y="152"/>
                      <a:pt x="92" y="152"/>
                    </a:cubicBezTo>
                    <a:cubicBezTo>
                      <a:pt x="122" y="152"/>
                      <a:pt x="152" y="122"/>
                      <a:pt x="152" y="61"/>
                    </a:cubicBezTo>
                    <a:cubicBezTo>
                      <a:pt x="152"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flipH="1">
                <a:off x="9747451" y="4779298"/>
                <a:ext cx="6711" cy="6711"/>
              </a:xfrm>
              <a:custGeom>
                <a:avLst/>
                <a:gdLst/>
                <a:ahLst/>
                <a:cxnLst/>
                <a:rect l="l" t="t" r="r" b="b"/>
                <a:pathLst>
                  <a:path w="153" h="153" extrusionOk="0">
                    <a:moveTo>
                      <a:pt x="61" y="1"/>
                    </a:moveTo>
                    <a:cubicBezTo>
                      <a:pt x="31" y="1"/>
                      <a:pt x="0" y="31"/>
                      <a:pt x="0" y="92"/>
                    </a:cubicBezTo>
                    <a:cubicBezTo>
                      <a:pt x="0" y="122"/>
                      <a:pt x="31" y="153"/>
                      <a:pt x="61" y="153"/>
                    </a:cubicBezTo>
                    <a:cubicBezTo>
                      <a:pt x="122" y="153"/>
                      <a:pt x="152" y="122"/>
                      <a:pt x="152" y="9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flipH="1">
                <a:off x="9651479" y="4775307"/>
                <a:ext cx="6711" cy="6711"/>
              </a:xfrm>
              <a:custGeom>
                <a:avLst/>
                <a:gdLst/>
                <a:ahLst/>
                <a:cxnLst/>
                <a:rect l="l" t="t" r="r" b="b"/>
                <a:pathLst>
                  <a:path w="153" h="153" extrusionOk="0">
                    <a:moveTo>
                      <a:pt x="62" y="1"/>
                    </a:moveTo>
                    <a:cubicBezTo>
                      <a:pt x="31" y="1"/>
                      <a:pt x="1" y="31"/>
                      <a:pt x="1" y="61"/>
                    </a:cubicBezTo>
                    <a:cubicBezTo>
                      <a:pt x="1" y="122"/>
                      <a:pt x="31" y="153"/>
                      <a:pt x="62" y="153"/>
                    </a:cubicBezTo>
                    <a:cubicBezTo>
                      <a:pt x="123" y="153"/>
                      <a:pt x="153" y="122"/>
                      <a:pt x="153" y="61"/>
                    </a:cubicBezTo>
                    <a:cubicBezTo>
                      <a:pt x="153" y="31"/>
                      <a:pt x="123"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flipH="1">
                <a:off x="9644812" y="4753989"/>
                <a:ext cx="6711" cy="6711"/>
              </a:xfrm>
              <a:custGeom>
                <a:avLst/>
                <a:gdLst/>
                <a:ahLst/>
                <a:cxnLst/>
                <a:rect l="l" t="t" r="r" b="b"/>
                <a:pathLst>
                  <a:path w="153" h="153" extrusionOk="0">
                    <a:moveTo>
                      <a:pt x="92" y="0"/>
                    </a:moveTo>
                    <a:cubicBezTo>
                      <a:pt x="31" y="0"/>
                      <a:pt x="1" y="31"/>
                      <a:pt x="1" y="61"/>
                    </a:cubicBezTo>
                    <a:cubicBezTo>
                      <a:pt x="1" y="122"/>
                      <a:pt x="31" y="152"/>
                      <a:pt x="92" y="152"/>
                    </a:cubicBezTo>
                    <a:cubicBezTo>
                      <a:pt x="123" y="152"/>
                      <a:pt x="153" y="122"/>
                      <a:pt x="153" y="61"/>
                    </a:cubicBezTo>
                    <a:cubicBezTo>
                      <a:pt x="153" y="31"/>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flipH="1">
                <a:off x="9612792" y="4769955"/>
                <a:ext cx="6711" cy="6711"/>
              </a:xfrm>
              <a:custGeom>
                <a:avLst/>
                <a:gdLst/>
                <a:ahLst/>
                <a:cxnLst/>
                <a:rect l="l" t="t" r="r" b="b"/>
                <a:pathLst>
                  <a:path w="153" h="153" extrusionOk="0">
                    <a:moveTo>
                      <a:pt x="61" y="1"/>
                    </a:moveTo>
                    <a:cubicBezTo>
                      <a:pt x="31" y="1"/>
                      <a:pt x="0" y="31"/>
                      <a:pt x="0" y="62"/>
                    </a:cubicBezTo>
                    <a:cubicBezTo>
                      <a:pt x="0" y="123"/>
                      <a:pt x="31" y="153"/>
                      <a:pt x="61" y="153"/>
                    </a:cubicBezTo>
                    <a:cubicBezTo>
                      <a:pt x="122" y="153"/>
                      <a:pt x="152" y="123"/>
                      <a:pt x="152" y="6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flipH="1">
                <a:off x="9591475" y="4757981"/>
                <a:ext cx="6711" cy="6711"/>
              </a:xfrm>
              <a:custGeom>
                <a:avLst/>
                <a:gdLst/>
                <a:ahLst/>
                <a:cxnLst/>
                <a:rect l="l" t="t" r="r" b="b"/>
                <a:pathLst>
                  <a:path w="153" h="153" extrusionOk="0">
                    <a:moveTo>
                      <a:pt x="92" y="0"/>
                    </a:moveTo>
                    <a:cubicBezTo>
                      <a:pt x="31" y="0"/>
                      <a:pt x="1" y="31"/>
                      <a:pt x="1" y="92"/>
                    </a:cubicBezTo>
                    <a:cubicBezTo>
                      <a:pt x="1" y="122"/>
                      <a:pt x="31" y="152"/>
                      <a:pt x="92" y="152"/>
                    </a:cubicBezTo>
                    <a:cubicBezTo>
                      <a:pt x="122" y="152"/>
                      <a:pt x="153" y="122"/>
                      <a:pt x="153" y="92"/>
                    </a:cubicBezTo>
                    <a:cubicBezTo>
                      <a:pt x="153"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flipH="1">
                <a:off x="9584808" y="4772631"/>
                <a:ext cx="5351" cy="6711"/>
              </a:xfrm>
              <a:custGeom>
                <a:avLst/>
                <a:gdLst/>
                <a:ahLst/>
                <a:cxnLst/>
                <a:rect l="l" t="t" r="r" b="b"/>
                <a:pathLst>
                  <a:path w="122" h="153" extrusionOk="0">
                    <a:moveTo>
                      <a:pt x="61" y="1"/>
                    </a:moveTo>
                    <a:cubicBezTo>
                      <a:pt x="31" y="1"/>
                      <a:pt x="0" y="31"/>
                      <a:pt x="0" y="62"/>
                    </a:cubicBezTo>
                    <a:cubicBezTo>
                      <a:pt x="0" y="92"/>
                      <a:pt x="31" y="153"/>
                      <a:pt x="61" y="153"/>
                    </a:cubicBezTo>
                    <a:cubicBezTo>
                      <a:pt x="91" y="153"/>
                      <a:pt x="122" y="92"/>
                      <a:pt x="122" y="62"/>
                    </a:cubicBezTo>
                    <a:cubicBezTo>
                      <a:pt x="12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flipH="1">
                <a:off x="9547481" y="4773991"/>
                <a:ext cx="6711" cy="6711"/>
              </a:xfrm>
              <a:custGeom>
                <a:avLst/>
                <a:gdLst/>
                <a:ahLst/>
                <a:cxnLst/>
                <a:rect l="l" t="t" r="r" b="b"/>
                <a:pathLst>
                  <a:path w="153" h="153" extrusionOk="0">
                    <a:moveTo>
                      <a:pt x="92" y="0"/>
                    </a:moveTo>
                    <a:cubicBezTo>
                      <a:pt x="31" y="0"/>
                      <a:pt x="1" y="61"/>
                      <a:pt x="1" y="91"/>
                    </a:cubicBezTo>
                    <a:cubicBezTo>
                      <a:pt x="1" y="122"/>
                      <a:pt x="31" y="152"/>
                      <a:pt x="92" y="152"/>
                    </a:cubicBezTo>
                    <a:cubicBezTo>
                      <a:pt x="122" y="152"/>
                      <a:pt x="153" y="122"/>
                      <a:pt x="153" y="91"/>
                    </a:cubicBezTo>
                    <a:cubicBezTo>
                      <a:pt x="153" y="6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flipH="1">
                <a:off x="9591475" y="4743331"/>
                <a:ext cx="6711" cy="6711"/>
              </a:xfrm>
              <a:custGeom>
                <a:avLst/>
                <a:gdLst/>
                <a:ahLst/>
                <a:cxnLst/>
                <a:rect l="l" t="t" r="r" b="b"/>
                <a:pathLst>
                  <a:path w="153" h="153" extrusionOk="0">
                    <a:moveTo>
                      <a:pt x="92" y="0"/>
                    </a:moveTo>
                    <a:cubicBezTo>
                      <a:pt x="31" y="0"/>
                      <a:pt x="1" y="30"/>
                      <a:pt x="1" y="61"/>
                    </a:cubicBezTo>
                    <a:cubicBezTo>
                      <a:pt x="1" y="122"/>
                      <a:pt x="31" y="152"/>
                      <a:pt x="92" y="152"/>
                    </a:cubicBezTo>
                    <a:cubicBezTo>
                      <a:pt x="122" y="152"/>
                      <a:pt x="153" y="122"/>
                      <a:pt x="153" y="61"/>
                    </a:cubicBezTo>
                    <a:cubicBezTo>
                      <a:pt x="153" y="30"/>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flipH="1">
                <a:off x="9575465" y="4745962"/>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2" y="122"/>
                      <a:pt x="152" y="92"/>
                    </a:cubicBezTo>
                    <a:cubicBezTo>
                      <a:pt x="152"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flipH="1">
                <a:off x="9564806" y="4765964"/>
                <a:ext cx="6711" cy="6711"/>
              </a:xfrm>
              <a:custGeom>
                <a:avLst/>
                <a:gdLst/>
                <a:ahLst/>
                <a:cxnLst/>
                <a:rect l="l" t="t" r="r" b="b"/>
                <a:pathLst>
                  <a:path w="153" h="153" extrusionOk="0">
                    <a:moveTo>
                      <a:pt x="61" y="1"/>
                    </a:moveTo>
                    <a:cubicBezTo>
                      <a:pt x="31" y="1"/>
                      <a:pt x="1" y="31"/>
                      <a:pt x="1" y="92"/>
                    </a:cubicBezTo>
                    <a:cubicBezTo>
                      <a:pt x="1" y="122"/>
                      <a:pt x="31" y="153"/>
                      <a:pt x="61" y="153"/>
                    </a:cubicBezTo>
                    <a:cubicBezTo>
                      <a:pt x="122" y="153"/>
                      <a:pt x="153" y="122"/>
                      <a:pt x="153" y="92"/>
                    </a:cubicBezTo>
                    <a:cubicBezTo>
                      <a:pt x="153"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flipH="1">
                <a:off x="9631478" y="4777982"/>
                <a:ext cx="6711" cy="6711"/>
              </a:xfrm>
              <a:custGeom>
                <a:avLst/>
                <a:gdLst/>
                <a:ahLst/>
                <a:cxnLst/>
                <a:rect l="l" t="t" r="r" b="b"/>
                <a:pathLst>
                  <a:path w="153" h="153" extrusionOk="0">
                    <a:moveTo>
                      <a:pt x="62" y="0"/>
                    </a:moveTo>
                    <a:cubicBezTo>
                      <a:pt x="31" y="0"/>
                      <a:pt x="1" y="31"/>
                      <a:pt x="1" y="61"/>
                    </a:cubicBezTo>
                    <a:cubicBezTo>
                      <a:pt x="1" y="122"/>
                      <a:pt x="31" y="152"/>
                      <a:pt x="62" y="152"/>
                    </a:cubicBezTo>
                    <a:cubicBezTo>
                      <a:pt x="122" y="152"/>
                      <a:pt x="153" y="122"/>
                      <a:pt x="153" y="61"/>
                    </a:cubicBezTo>
                    <a:cubicBezTo>
                      <a:pt x="153" y="31"/>
                      <a:pt x="122"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flipH="1">
                <a:off x="9822105" y="4757981"/>
                <a:ext cx="6711" cy="6711"/>
              </a:xfrm>
              <a:custGeom>
                <a:avLst/>
                <a:gdLst/>
                <a:ahLst/>
                <a:cxnLst/>
                <a:rect l="l" t="t" r="r" b="b"/>
                <a:pathLst>
                  <a:path w="153" h="153" extrusionOk="0">
                    <a:moveTo>
                      <a:pt x="61" y="0"/>
                    </a:moveTo>
                    <a:cubicBezTo>
                      <a:pt x="31" y="0"/>
                      <a:pt x="0" y="31"/>
                      <a:pt x="0" y="92"/>
                    </a:cubicBezTo>
                    <a:cubicBezTo>
                      <a:pt x="0" y="122"/>
                      <a:pt x="31" y="152"/>
                      <a:pt x="61" y="152"/>
                    </a:cubicBezTo>
                    <a:cubicBezTo>
                      <a:pt x="122" y="152"/>
                      <a:pt x="152" y="122"/>
                      <a:pt x="152" y="92"/>
                    </a:cubicBezTo>
                    <a:cubicBezTo>
                      <a:pt x="152" y="3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flipH="1">
                <a:off x="9692798" y="4747322"/>
                <a:ext cx="6711" cy="6711"/>
              </a:xfrm>
              <a:custGeom>
                <a:avLst/>
                <a:gdLst/>
                <a:ahLst/>
                <a:cxnLst/>
                <a:rect l="l" t="t" r="r" b="b"/>
                <a:pathLst>
                  <a:path w="153" h="153" extrusionOk="0">
                    <a:moveTo>
                      <a:pt x="61" y="0"/>
                    </a:moveTo>
                    <a:cubicBezTo>
                      <a:pt x="31" y="0"/>
                      <a:pt x="1" y="61"/>
                      <a:pt x="1" y="91"/>
                    </a:cubicBezTo>
                    <a:cubicBezTo>
                      <a:pt x="1" y="122"/>
                      <a:pt x="31" y="152"/>
                      <a:pt x="61" y="152"/>
                    </a:cubicBezTo>
                    <a:cubicBezTo>
                      <a:pt x="122" y="152"/>
                      <a:pt x="153" y="122"/>
                      <a:pt x="153" y="91"/>
                    </a:cubicBezTo>
                    <a:cubicBezTo>
                      <a:pt x="153" y="6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flipH="1">
                <a:off x="9675472" y="4761972"/>
                <a:ext cx="6711" cy="6711"/>
              </a:xfrm>
              <a:custGeom>
                <a:avLst/>
                <a:gdLst/>
                <a:ahLst/>
                <a:cxnLst/>
                <a:rect l="l" t="t" r="r" b="b"/>
                <a:pathLst>
                  <a:path w="153" h="153" extrusionOk="0">
                    <a:moveTo>
                      <a:pt x="92" y="1"/>
                    </a:moveTo>
                    <a:cubicBezTo>
                      <a:pt x="31" y="1"/>
                      <a:pt x="1" y="31"/>
                      <a:pt x="1" y="61"/>
                    </a:cubicBezTo>
                    <a:cubicBezTo>
                      <a:pt x="1" y="122"/>
                      <a:pt x="31" y="153"/>
                      <a:pt x="92" y="153"/>
                    </a:cubicBezTo>
                    <a:cubicBezTo>
                      <a:pt x="122" y="153"/>
                      <a:pt x="153" y="122"/>
                      <a:pt x="153" y="61"/>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flipH="1">
                <a:off x="9512787" y="4791317"/>
                <a:ext cx="390683" cy="326688"/>
              </a:xfrm>
              <a:custGeom>
                <a:avLst/>
                <a:gdLst/>
                <a:ahLst/>
                <a:cxnLst/>
                <a:rect l="l" t="t" r="r" b="b"/>
                <a:pathLst>
                  <a:path w="8907" h="7448" extrusionOk="0">
                    <a:moveTo>
                      <a:pt x="0" y="0"/>
                    </a:moveTo>
                    <a:lnTo>
                      <a:pt x="1307" y="7447"/>
                    </a:lnTo>
                    <a:lnTo>
                      <a:pt x="7477" y="7447"/>
                    </a:lnTo>
                    <a:lnTo>
                      <a:pt x="8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flipH="1">
                <a:off x="9527481" y="4869962"/>
                <a:ext cx="362655" cy="32063"/>
              </a:xfrm>
              <a:custGeom>
                <a:avLst/>
                <a:gdLst/>
                <a:ahLst/>
                <a:cxnLst/>
                <a:rect l="l" t="t" r="r" b="b"/>
                <a:pathLst>
                  <a:path w="8268" h="731" extrusionOk="0">
                    <a:moveTo>
                      <a:pt x="0" y="1"/>
                    </a:moveTo>
                    <a:lnTo>
                      <a:pt x="122" y="730"/>
                    </a:lnTo>
                    <a:lnTo>
                      <a:pt x="8116" y="730"/>
                    </a:lnTo>
                    <a:lnTo>
                      <a:pt x="8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flipH="1">
                <a:off x="9563448" y="5057958"/>
                <a:ext cx="293396" cy="60048"/>
              </a:xfrm>
              <a:custGeom>
                <a:avLst/>
                <a:gdLst/>
                <a:ahLst/>
                <a:cxnLst/>
                <a:rect l="l" t="t" r="r" b="b"/>
                <a:pathLst>
                  <a:path w="6689" h="1369" extrusionOk="0">
                    <a:moveTo>
                      <a:pt x="1" y="0"/>
                    </a:moveTo>
                    <a:lnTo>
                      <a:pt x="244" y="1368"/>
                    </a:lnTo>
                    <a:lnTo>
                      <a:pt x="6414" y="1368"/>
                    </a:lnTo>
                    <a:lnTo>
                      <a:pt x="6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4"/>
            <p:cNvGrpSpPr/>
            <p:nvPr/>
          </p:nvGrpSpPr>
          <p:grpSpPr>
            <a:xfrm flipH="1">
              <a:off x="8793735" y="4277391"/>
              <a:ext cx="161370" cy="866109"/>
              <a:chOff x="10231432" y="4258560"/>
              <a:chExt cx="161370" cy="866109"/>
            </a:xfrm>
          </p:grpSpPr>
          <p:sp>
            <p:nvSpPr>
              <p:cNvPr id="801" name="Google Shape;801;p14"/>
              <p:cNvSpPr/>
              <p:nvPr/>
            </p:nvSpPr>
            <p:spPr>
              <a:xfrm flipH="1">
                <a:off x="10231432" y="4258560"/>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flipH="1">
                <a:off x="10264768" y="4950494"/>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flipH="1">
                <a:off x="10296743" y="4986637"/>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flipH="1">
                <a:off x="10271435" y="4369445"/>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flipH="1">
                <a:off x="10304726" y="4405939"/>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14"/>
            <p:cNvGrpSpPr/>
            <p:nvPr/>
          </p:nvGrpSpPr>
          <p:grpSpPr>
            <a:xfrm flipH="1">
              <a:off x="8947079" y="4469939"/>
              <a:ext cx="206696" cy="673561"/>
              <a:chOff x="10032763" y="4452039"/>
              <a:chExt cx="206696" cy="673561"/>
            </a:xfrm>
          </p:grpSpPr>
          <p:sp>
            <p:nvSpPr>
              <p:cNvPr id="807" name="Google Shape;807;p14"/>
              <p:cNvSpPr/>
              <p:nvPr/>
            </p:nvSpPr>
            <p:spPr>
              <a:xfrm flipH="1">
                <a:off x="10032763" y="5118550"/>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flipH="1">
                <a:off x="10058613" y="5117775"/>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flipH="1">
                <a:off x="10081413" y="5119300"/>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flipH="1">
                <a:off x="10066213" y="5121575"/>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flipH="1">
                <a:off x="10050263" y="5121575"/>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flipH="1">
                <a:off x="10139913" y="5122325"/>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flipH="1">
                <a:off x="10058613" y="5122325"/>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flipH="1">
                <a:off x="10097363" y="5120825"/>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flipH="1">
                <a:off x="10052538" y="5121250"/>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flipH="1">
                <a:off x="10116363" y="5120825"/>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flipH="1">
                <a:off x="10083688" y="5121575"/>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flipH="1">
                <a:off x="10140688" y="5120050"/>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flipH="1">
                <a:off x="10163488" y="5120050"/>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flipH="1">
                <a:off x="10180188" y="5124425"/>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flipH="1">
                <a:off x="10172338" y="5125050"/>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flipH="1">
                <a:off x="10110626" y="4913784"/>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flipH="1">
                <a:off x="10097413" y="4917142"/>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flipH="1">
                <a:off x="10104020" y="4913784"/>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flipH="1">
                <a:off x="10100771" y="4917142"/>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flipH="1">
                <a:off x="10040761" y="4452039"/>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flipH="1">
                <a:off x="10071421" y="4500682"/>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p14"/>
              <p:cNvGrpSpPr/>
              <p:nvPr/>
            </p:nvGrpSpPr>
            <p:grpSpPr>
              <a:xfrm>
                <a:off x="10076509" y="4492524"/>
                <a:ext cx="128956" cy="125623"/>
                <a:chOff x="10076509" y="4492524"/>
                <a:chExt cx="128956" cy="125623"/>
              </a:xfrm>
            </p:grpSpPr>
            <p:grpSp>
              <p:nvGrpSpPr>
                <p:cNvPr id="829" name="Google Shape;829;p14"/>
                <p:cNvGrpSpPr/>
                <p:nvPr/>
              </p:nvGrpSpPr>
              <p:grpSpPr>
                <a:xfrm>
                  <a:off x="10076509" y="4492524"/>
                  <a:ext cx="128956" cy="125623"/>
                  <a:chOff x="10076509" y="4492524"/>
                  <a:chExt cx="128956" cy="125623"/>
                </a:xfrm>
              </p:grpSpPr>
              <p:sp>
                <p:nvSpPr>
                  <p:cNvPr id="830" name="Google Shape;830;p14"/>
                  <p:cNvSpPr/>
                  <p:nvPr/>
                </p:nvSpPr>
                <p:spPr>
                  <a:xfrm flipH="1">
                    <a:off x="10133004" y="4492524"/>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flipH="1">
                    <a:off x="10112739" y="4495331"/>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flipH="1">
                    <a:off x="10096773" y="4503182"/>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flipH="1">
                    <a:off x="10083439" y="4516254"/>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flipH="1">
                    <a:off x="10076772" y="4532483"/>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flipH="1">
                    <a:off x="10076509" y="4548712"/>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flipH="1">
                    <a:off x="10080500" y="4558011"/>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flipH="1">
                    <a:off x="10086115" y="4564678"/>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flipH="1">
                    <a:off x="10096773" y="4569985"/>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flipH="1">
                    <a:off x="10111423" y="4575337"/>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flipH="1">
                    <a:off x="10130109" y="4576652"/>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flipH="1">
                    <a:off x="10143443" y="4575337"/>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flipH="1">
                    <a:off x="10150110" y="4571345"/>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flipH="1">
                    <a:off x="10155418" y="4565994"/>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flipH="1">
                    <a:off x="10160769" y="4559327"/>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flipH="1">
                    <a:off x="10162085" y="4552572"/>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flipH="1">
                    <a:off x="10160769" y="4538097"/>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flipH="1">
                    <a:off x="10156777" y="4520508"/>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flipH="1">
                    <a:off x="10151426" y="4506472"/>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flipH="1">
                    <a:off x="10144759" y="4496208"/>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flipH="1">
                    <a:off x="10142083" y="4493752"/>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14"/>
                <p:cNvSpPr/>
                <p:nvPr/>
              </p:nvSpPr>
              <p:spPr>
                <a:xfrm flipH="1">
                  <a:off x="10116775" y="4531342"/>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52"/>
        <p:cNvGrpSpPr/>
        <p:nvPr/>
      </p:nvGrpSpPr>
      <p:grpSpPr>
        <a:xfrm>
          <a:off x="0" y="0"/>
          <a:ext cx="0" cy="0"/>
          <a:chOff x="0" y="0"/>
          <a:chExt cx="0" cy="0"/>
        </a:xfrm>
      </p:grpSpPr>
      <p:grpSp>
        <p:nvGrpSpPr>
          <p:cNvPr id="853" name="Google Shape;853;p15"/>
          <p:cNvGrpSpPr/>
          <p:nvPr/>
        </p:nvGrpSpPr>
        <p:grpSpPr>
          <a:xfrm>
            <a:off x="200201" y="277103"/>
            <a:ext cx="8665051" cy="4655974"/>
            <a:chOff x="200201" y="277103"/>
            <a:chExt cx="8665051" cy="4655974"/>
          </a:xfrm>
        </p:grpSpPr>
        <p:grpSp>
          <p:nvGrpSpPr>
            <p:cNvPr id="854" name="Google Shape;854;p15"/>
            <p:cNvGrpSpPr/>
            <p:nvPr/>
          </p:nvGrpSpPr>
          <p:grpSpPr>
            <a:xfrm>
              <a:off x="200201" y="4604010"/>
              <a:ext cx="329086" cy="329067"/>
              <a:chOff x="580825" y="880250"/>
              <a:chExt cx="439250" cy="439225"/>
            </a:xfrm>
          </p:grpSpPr>
          <p:sp>
            <p:nvSpPr>
              <p:cNvPr id="855" name="Google Shape;855;p1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6" name="Google Shape;856;p1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7" name="Google Shape;857;p1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8" name="Google Shape;858;p1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9" name="Google Shape;859;p1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860" name="Google Shape;860;p15"/>
            <p:cNvGrpSpPr/>
            <p:nvPr/>
          </p:nvGrpSpPr>
          <p:grpSpPr>
            <a:xfrm>
              <a:off x="8105976" y="277103"/>
              <a:ext cx="759276" cy="524787"/>
              <a:chOff x="7933901" y="277103"/>
              <a:chExt cx="759276" cy="524787"/>
            </a:xfrm>
          </p:grpSpPr>
          <p:grpSp>
            <p:nvGrpSpPr>
              <p:cNvPr id="861" name="Google Shape;861;p15"/>
              <p:cNvGrpSpPr/>
              <p:nvPr/>
            </p:nvGrpSpPr>
            <p:grpSpPr>
              <a:xfrm>
                <a:off x="8364091" y="472822"/>
                <a:ext cx="329086" cy="329067"/>
                <a:chOff x="580825" y="880250"/>
                <a:chExt cx="439250" cy="439225"/>
              </a:xfrm>
            </p:grpSpPr>
            <p:sp>
              <p:nvSpPr>
                <p:cNvPr id="862" name="Google Shape;862;p1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5"/>
              <p:cNvGrpSpPr/>
              <p:nvPr/>
            </p:nvGrpSpPr>
            <p:grpSpPr>
              <a:xfrm flipH="1">
                <a:off x="7933901" y="277103"/>
                <a:ext cx="195730" cy="195719"/>
                <a:chOff x="580825" y="880250"/>
                <a:chExt cx="439250" cy="439225"/>
              </a:xfrm>
            </p:grpSpPr>
            <p:sp>
              <p:nvSpPr>
                <p:cNvPr id="868" name="Google Shape;868;p1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3" name="Google Shape;873;p15"/>
          <p:cNvGrpSpPr/>
          <p:nvPr/>
        </p:nvGrpSpPr>
        <p:grpSpPr>
          <a:xfrm>
            <a:off x="7855408" y="4291023"/>
            <a:ext cx="1438497" cy="866109"/>
            <a:chOff x="6941266" y="442511"/>
            <a:chExt cx="1438497" cy="866109"/>
          </a:xfrm>
        </p:grpSpPr>
        <p:grpSp>
          <p:nvGrpSpPr>
            <p:cNvPr id="874" name="Google Shape;874;p15"/>
            <p:cNvGrpSpPr/>
            <p:nvPr/>
          </p:nvGrpSpPr>
          <p:grpSpPr>
            <a:xfrm>
              <a:off x="6941266" y="764407"/>
              <a:ext cx="500725" cy="544203"/>
              <a:chOff x="6941266" y="764407"/>
              <a:chExt cx="500725" cy="544203"/>
            </a:xfrm>
          </p:grpSpPr>
          <p:sp>
            <p:nvSpPr>
              <p:cNvPr id="875" name="Google Shape;875;p15"/>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15"/>
              <p:cNvGrpSpPr/>
              <p:nvPr/>
            </p:nvGrpSpPr>
            <p:grpSpPr>
              <a:xfrm>
                <a:off x="7127577" y="900214"/>
                <a:ext cx="121006" cy="240578"/>
                <a:chOff x="7127577" y="900214"/>
                <a:chExt cx="121006" cy="240578"/>
              </a:xfrm>
            </p:grpSpPr>
            <p:sp>
              <p:nvSpPr>
                <p:cNvPr id="882" name="Google Shape;882;p15"/>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15"/>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15"/>
            <p:cNvGrpSpPr/>
            <p:nvPr/>
          </p:nvGrpSpPr>
          <p:grpSpPr>
            <a:xfrm>
              <a:off x="8067834" y="442511"/>
              <a:ext cx="173345" cy="866109"/>
              <a:chOff x="8067834" y="434185"/>
              <a:chExt cx="173345" cy="866109"/>
            </a:xfrm>
          </p:grpSpPr>
          <p:sp>
            <p:nvSpPr>
              <p:cNvPr id="916" name="Google Shape;916;p15"/>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5"/>
            <p:cNvGrpSpPr/>
            <p:nvPr/>
          </p:nvGrpSpPr>
          <p:grpSpPr>
            <a:xfrm>
              <a:off x="7906507" y="442511"/>
              <a:ext cx="161370" cy="866109"/>
              <a:chOff x="7906507" y="434185"/>
              <a:chExt cx="161370" cy="866109"/>
            </a:xfrm>
          </p:grpSpPr>
          <p:sp>
            <p:nvSpPr>
              <p:cNvPr id="923" name="Google Shape;923;p15"/>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5"/>
            <p:cNvGrpSpPr/>
            <p:nvPr/>
          </p:nvGrpSpPr>
          <p:grpSpPr>
            <a:xfrm>
              <a:off x="7715836" y="635988"/>
              <a:ext cx="198697" cy="672631"/>
              <a:chOff x="7715836" y="627664"/>
              <a:chExt cx="198697" cy="672631"/>
            </a:xfrm>
          </p:grpSpPr>
          <p:sp>
            <p:nvSpPr>
              <p:cNvPr id="929" name="Google Shape;929;p15"/>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5"/>
            <p:cNvGrpSpPr/>
            <p:nvPr/>
          </p:nvGrpSpPr>
          <p:grpSpPr>
            <a:xfrm>
              <a:off x="7536502" y="544754"/>
              <a:ext cx="184003" cy="763865"/>
              <a:chOff x="7536502" y="544754"/>
              <a:chExt cx="184003" cy="763865"/>
            </a:xfrm>
          </p:grpSpPr>
          <p:sp>
            <p:nvSpPr>
              <p:cNvPr id="954" name="Google Shape;954;p15"/>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8" name="Google Shape;95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88"/>
        <p:cNvGrpSpPr/>
        <p:nvPr/>
      </p:nvGrpSpPr>
      <p:grpSpPr>
        <a:xfrm>
          <a:off x="0" y="0"/>
          <a:ext cx="0" cy="0"/>
          <a:chOff x="0" y="0"/>
          <a:chExt cx="0" cy="0"/>
        </a:xfrm>
      </p:grpSpPr>
      <p:sp>
        <p:nvSpPr>
          <p:cNvPr id="1289" name="Google Shape;128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0" name="Google Shape;1290;p21"/>
          <p:cNvSpPr txBox="1">
            <a:spLocks noGrp="1"/>
          </p:cNvSpPr>
          <p:nvPr>
            <p:ph type="subTitle" idx="1"/>
          </p:nvPr>
        </p:nvSpPr>
        <p:spPr>
          <a:xfrm>
            <a:off x="4437946" y="1972425"/>
            <a:ext cx="3567000" cy="20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1" name="Google Shape;1291;p21"/>
          <p:cNvSpPr txBox="1">
            <a:spLocks noGrp="1"/>
          </p:cNvSpPr>
          <p:nvPr>
            <p:ph type="subTitle" idx="2"/>
          </p:nvPr>
        </p:nvSpPr>
        <p:spPr>
          <a:xfrm>
            <a:off x="720000" y="1972425"/>
            <a:ext cx="3567000" cy="20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2" name="Google Shape;1292;p21"/>
          <p:cNvGrpSpPr/>
          <p:nvPr/>
        </p:nvGrpSpPr>
        <p:grpSpPr>
          <a:xfrm>
            <a:off x="253151" y="154635"/>
            <a:ext cx="8478251" cy="4781762"/>
            <a:chOff x="253151" y="154635"/>
            <a:chExt cx="8478251" cy="4781762"/>
          </a:xfrm>
        </p:grpSpPr>
        <p:grpSp>
          <p:nvGrpSpPr>
            <p:cNvPr id="1293" name="Google Shape;1293;p21"/>
            <p:cNvGrpSpPr/>
            <p:nvPr/>
          </p:nvGrpSpPr>
          <p:grpSpPr>
            <a:xfrm>
              <a:off x="253151" y="210435"/>
              <a:ext cx="329086" cy="329067"/>
              <a:chOff x="580825" y="880250"/>
              <a:chExt cx="439250" cy="439225"/>
            </a:xfrm>
          </p:grpSpPr>
          <p:sp>
            <p:nvSpPr>
              <p:cNvPr id="1294" name="Google Shape;1294;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21"/>
            <p:cNvGrpSpPr/>
            <p:nvPr/>
          </p:nvGrpSpPr>
          <p:grpSpPr>
            <a:xfrm>
              <a:off x="364464" y="154635"/>
              <a:ext cx="8366939" cy="4781762"/>
              <a:chOff x="364464" y="154635"/>
              <a:chExt cx="8366939" cy="4781762"/>
            </a:xfrm>
          </p:grpSpPr>
          <p:grpSp>
            <p:nvGrpSpPr>
              <p:cNvPr id="1300" name="Google Shape;1300;p21"/>
              <p:cNvGrpSpPr/>
              <p:nvPr/>
            </p:nvGrpSpPr>
            <p:grpSpPr>
              <a:xfrm>
                <a:off x="364464" y="4484510"/>
                <a:ext cx="524814" cy="451887"/>
                <a:chOff x="450814" y="4378060"/>
                <a:chExt cx="524814" cy="451887"/>
              </a:xfrm>
            </p:grpSpPr>
            <p:grpSp>
              <p:nvGrpSpPr>
                <p:cNvPr id="1301" name="Google Shape;1301;p21"/>
                <p:cNvGrpSpPr/>
                <p:nvPr/>
              </p:nvGrpSpPr>
              <p:grpSpPr>
                <a:xfrm rot="10800000" flipH="1">
                  <a:off x="450814" y="4500879"/>
                  <a:ext cx="329086" cy="329067"/>
                  <a:chOff x="580825" y="880250"/>
                  <a:chExt cx="439250" cy="439225"/>
                </a:xfrm>
              </p:grpSpPr>
              <p:sp>
                <p:nvSpPr>
                  <p:cNvPr id="1302" name="Google Shape;1302;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21"/>
                <p:cNvGrpSpPr/>
                <p:nvPr/>
              </p:nvGrpSpPr>
              <p:grpSpPr>
                <a:xfrm rot="10800000" flipH="1">
                  <a:off x="779897" y="4378060"/>
                  <a:ext cx="195730" cy="195719"/>
                  <a:chOff x="580825" y="880250"/>
                  <a:chExt cx="439250" cy="439225"/>
                </a:xfrm>
              </p:grpSpPr>
              <p:sp>
                <p:nvSpPr>
                  <p:cNvPr id="1308" name="Google Shape;1308;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3" name="Google Shape;1313;p21"/>
              <p:cNvGrpSpPr/>
              <p:nvPr/>
            </p:nvGrpSpPr>
            <p:grpSpPr>
              <a:xfrm>
                <a:off x="8235426" y="154635"/>
                <a:ext cx="495976" cy="604287"/>
                <a:chOff x="8123664" y="1257685"/>
                <a:chExt cx="495976" cy="604287"/>
              </a:xfrm>
            </p:grpSpPr>
            <p:grpSp>
              <p:nvGrpSpPr>
                <p:cNvPr id="1314" name="Google Shape;1314;p21"/>
                <p:cNvGrpSpPr/>
                <p:nvPr/>
              </p:nvGrpSpPr>
              <p:grpSpPr>
                <a:xfrm>
                  <a:off x="8123664" y="1257685"/>
                  <a:ext cx="329086" cy="329067"/>
                  <a:chOff x="580825" y="880250"/>
                  <a:chExt cx="439250" cy="439225"/>
                </a:xfrm>
              </p:grpSpPr>
              <p:sp>
                <p:nvSpPr>
                  <p:cNvPr id="1315" name="Google Shape;1315;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 name="Google Shape;1320;p21"/>
                <p:cNvGrpSpPr/>
                <p:nvPr/>
              </p:nvGrpSpPr>
              <p:grpSpPr>
                <a:xfrm>
                  <a:off x="8423910" y="1666253"/>
                  <a:ext cx="195730" cy="195719"/>
                  <a:chOff x="580825" y="880250"/>
                  <a:chExt cx="439250" cy="439225"/>
                </a:xfrm>
              </p:grpSpPr>
              <p:sp>
                <p:nvSpPr>
                  <p:cNvPr id="1321" name="Google Shape;1321;p21"/>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326" name="Google Shape;1326;p21"/>
          <p:cNvGrpSpPr/>
          <p:nvPr/>
        </p:nvGrpSpPr>
        <p:grpSpPr>
          <a:xfrm>
            <a:off x="8235437" y="4277391"/>
            <a:ext cx="918338" cy="866109"/>
            <a:chOff x="8235437" y="4277391"/>
            <a:chExt cx="918338" cy="866109"/>
          </a:xfrm>
        </p:grpSpPr>
        <p:grpSp>
          <p:nvGrpSpPr>
            <p:cNvPr id="1327" name="Google Shape;1327;p21"/>
            <p:cNvGrpSpPr/>
            <p:nvPr/>
          </p:nvGrpSpPr>
          <p:grpSpPr>
            <a:xfrm>
              <a:off x="8235437" y="4435513"/>
              <a:ext cx="390683" cy="707987"/>
              <a:chOff x="9512787" y="4410018"/>
              <a:chExt cx="390683" cy="707987"/>
            </a:xfrm>
          </p:grpSpPr>
          <p:sp>
            <p:nvSpPr>
              <p:cNvPr id="1328" name="Google Shape;1328;p21"/>
              <p:cNvSpPr/>
              <p:nvPr/>
            </p:nvSpPr>
            <p:spPr>
              <a:xfrm flipH="1">
                <a:off x="9846098" y="4779298"/>
                <a:ext cx="6711" cy="6711"/>
              </a:xfrm>
              <a:custGeom>
                <a:avLst/>
                <a:gdLst/>
                <a:ahLst/>
                <a:cxnLst/>
                <a:rect l="l" t="t" r="r" b="b"/>
                <a:pathLst>
                  <a:path w="153" h="153" extrusionOk="0">
                    <a:moveTo>
                      <a:pt x="61" y="1"/>
                    </a:moveTo>
                    <a:cubicBezTo>
                      <a:pt x="31" y="1"/>
                      <a:pt x="0" y="31"/>
                      <a:pt x="0" y="62"/>
                    </a:cubicBezTo>
                    <a:cubicBezTo>
                      <a:pt x="0" y="122"/>
                      <a:pt x="31" y="153"/>
                      <a:pt x="61" y="153"/>
                    </a:cubicBezTo>
                    <a:cubicBezTo>
                      <a:pt x="91" y="153"/>
                      <a:pt x="152" y="122"/>
                      <a:pt x="152" y="62"/>
                    </a:cubicBezTo>
                    <a:cubicBezTo>
                      <a:pt x="15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flipH="1">
                <a:off x="9591476" y="4411334"/>
                <a:ext cx="269360" cy="400026"/>
              </a:xfrm>
              <a:custGeom>
                <a:avLst/>
                <a:gdLst/>
                <a:ahLst/>
                <a:cxnLst/>
                <a:rect l="l" t="t" r="r" b="b"/>
                <a:pathLst>
                  <a:path w="6141" h="9120" extrusionOk="0">
                    <a:moveTo>
                      <a:pt x="3071" y="1"/>
                    </a:moveTo>
                    <a:cubicBezTo>
                      <a:pt x="1369" y="1"/>
                      <a:pt x="1" y="2037"/>
                      <a:pt x="1" y="4560"/>
                    </a:cubicBezTo>
                    <a:cubicBezTo>
                      <a:pt x="1" y="7083"/>
                      <a:pt x="1369" y="9119"/>
                      <a:pt x="3071" y="9119"/>
                    </a:cubicBezTo>
                    <a:cubicBezTo>
                      <a:pt x="4743" y="9119"/>
                      <a:pt x="6141" y="7083"/>
                      <a:pt x="6141" y="4560"/>
                    </a:cubicBezTo>
                    <a:cubicBezTo>
                      <a:pt x="6141" y="2037"/>
                      <a:pt x="4743"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flipH="1">
                <a:off x="9738108" y="4410018"/>
                <a:ext cx="80049" cy="401342"/>
              </a:xfrm>
              <a:custGeom>
                <a:avLst/>
                <a:gdLst/>
                <a:ahLst/>
                <a:cxnLst/>
                <a:rect l="l" t="t" r="r" b="b"/>
                <a:pathLst>
                  <a:path w="1825" h="9150" extrusionOk="0">
                    <a:moveTo>
                      <a:pt x="1824" y="0"/>
                    </a:moveTo>
                    <a:lnTo>
                      <a:pt x="1824" y="0"/>
                    </a:lnTo>
                    <a:cubicBezTo>
                      <a:pt x="1672" y="61"/>
                      <a:pt x="1581" y="152"/>
                      <a:pt x="1459" y="274"/>
                    </a:cubicBezTo>
                    <a:cubicBezTo>
                      <a:pt x="1459" y="304"/>
                      <a:pt x="1429" y="334"/>
                      <a:pt x="1399" y="365"/>
                    </a:cubicBezTo>
                    <a:cubicBezTo>
                      <a:pt x="1399" y="365"/>
                      <a:pt x="1368" y="395"/>
                      <a:pt x="1368" y="426"/>
                    </a:cubicBezTo>
                    <a:cubicBezTo>
                      <a:pt x="1307" y="486"/>
                      <a:pt x="1216" y="608"/>
                      <a:pt x="1125" y="730"/>
                    </a:cubicBezTo>
                    <a:cubicBezTo>
                      <a:pt x="821" y="1186"/>
                      <a:pt x="548" y="1733"/>
                      <a:pt x="335" y="2310"/>
                    </a:cubicBezTo>
                    <a:cubicBezTo>
                      <a:pt x="152" y="2888"/>
                      <a:pt x="61" y="3465"/>
                      <a:pt x="31" y="3891"/>
                    </a:cubicBezTo>
                    <a:cubicBezTo>
                      <a:pt x="31" y="4134"/>
                      <a:pt x="0" y="4286"/>
                      <a:pt x="0" y="4408"/>
                    </a:cubicBezTo>
                    <a:cubicBezTo>
                      <a:pt x="0" y="4529"/>
                      <a:pt x="0" y="4620"/>
                      <a:pt x="0" y="4620"/>
                    </a:cubicBezTo>
                    <a:cubicBezTo>
                      <a:pt x="0" y="4620"/>
                      <a:pt x="31" y="4894"/>
                      <a:pt x="61" y="5319"/>
                    </a:cubicBezTo>
                    <a:cubicBezTo>
                      <a:pt x="92" y="5532"/>
                      <a:pt x="122" y="5775"/>
                      <a:pt x="152" y="6049"/>
                    </a:cubicBezTo>
                    <a:cubicBezTo>
                      <a:pt x="213" y="6322"/>
                      <a:pt x="304" y="6596"/>
                      <a:pt x="396" y="6900"/>
                    </a:cubicBezTo>
                    <a:cubicBezTo>
                      <a:pt x="456" y="7204"/>
                      <a:pt x="608" y="7477"/>
                      <a:pt x="700" y="7751"/>
                    </a:cubicBezTo>
                    <a:cubicBezTo>
                      <a:pt x="791" y="8025"/>
                      <a:pt x="943" y="8298"/>
                      <a:pt x="1034" y="8541"/>
                    </a:cubicBezTo>
                    <a:cubicBezTo>
                      <a:pt x="1095" y="8632"/>
                      <a:pt x="1156" y="8724"/>
                      <a:pt x="1156" y="8784"/>
                    </a:cubicBezTo>
                    <a:cubicBezTo>
                      <a:pt x="1247" y="8936"/>
                      <a:pt x="1307" y="9028"/>
                      <a:pt x="1429" y="9149"/>
                    </a:cubicBezTo>
                    <a:cubicBezTo>
                      <a:pt x="1399" y="8997"/>
                      <a:pt x="1368" y="8876"/>
                      <a:pt x="1277" y="8724"/>
                    </a:cubicBezTo>
                    <a:cubicBezTo>
                      <a:pt x="1247" y="8663"/>
                      <a:pt x="1216" y="8602"/>
                      <a:pt x="1156" y="8481"/>
                    </a:cubicBezTo>
                    <a:cubicBezTo>
                      <a:pt x="1034" y="8268"/>
                      <a:pt x="912" y="7994"/>
                      <a:pt x="821" y="7721"/>
                    </a:cubicBezTo>
                    <a:cubicBezTo>
                      <a:pt x="700" y="7417"/>
                      <a:pt x="578" y="7143"/>
                      <a:pt x="487" y="6870"/>
                    </a:cubicBezTo>
                    <a:cubicBezTo>
                      <a:pt x="426" y="6566"/>
                      <a:pt x="335" y="6292"/>
                      <a:pt x="274" y="6018"/>
                    </a:cubicBezTo>
                    <a:cubicBezTo>
                      <a:pt x="244" y="5745"/>
                      <a:pt x="213" y="5502"/>
                      <a:pt x="183" y="5289"/>
                    </a:cubicBezTo>
                    <a:cubicBezTo>
                      <a:pt x="122" y="4894"/>
                      <a:pt x="122" y="4620"/>
                      <a:pt x="122" y="4620"/>
                    </a:cubicBezTo>
                    <a:cubicBezTo>
                      <a:pt x="122" y="4620"/>
                      <a:pt x="122" y="4529"/>
                      <a:pt x="122" y="4408"/>
                    </a:cubicBezTo>
                    <a:cubicBezTo>
                      <a:pt x="122" y="4286"/>
                      <a:pt x="152" y="4134"/>
                      <a:pt x="152" y="3921"/>
                    </a:cubicBezTo>
                    <a:cubicBezTo>
                      <a:pt x="183" y="3496"/>
                      <a:pt x="274" y="2918"/>
                      <a:pt x="456" y="2371"/>
                    </a:cubicBezTo>
                    <a:cubicBezTo>
                      <a:pt x="639" y="1793"/>
                      <a:pt x="943" y="1216"/>
                      <a:pt x="1247" y="790"/>
                    </a:cubicBezTo>
                    <a:cubicBezTo>
                      <a:pt x="1307" y="699"/>
                      <a:pt x="1399" y="578"/>
                      <a:pt x="1459" y="486"/>
                    </a:cubicBezTo>
                    <a:cubicBezTo>
                      <a:pt x="1459" y="486"/>
                      <a:pt x="1490" y="456"/>
                      <a:pt x="1490" y="426"/>
                    </a:cubicBezTo>
                    <a:cubicBezTo>
                      <a:pt x="1520" y="395"/>
                      <a:pt x="1551" y="365"/>
                      <a:pt x="1551" y="365"/>
                    </a:cubicBezTo>
                    <a:cubicBezTo>
                      <a:pt x="1672" y="213"/>
                      <a:pt x="1733" y="122"/>
                      <a:pt x="1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flipH="1">
                <a:off x="9634110" y="4412650"/>
                <a:ext cx="73382" cy="394719"/>
              </a:xfrm>
              <a:custGeom>
                <a:avLst/>
                <a:gdLst/>
                <a:ahLst/>
                <a:cxnLst/>
                <a:rect l="l" t="t" r="r" b="b"/>
                <a:pathLst>
                  <a:path w="1673" h="8999" extrusionOk="0">
                    <a:moveTo>
                      <a:pt x="0" y="1"/>
                    </a:moveTo>
                    <a:lnTo>
                      <a:pt x="0" y="1"/>
                    </a:lnTo>
                    <a:cubicBezTo>
                      <a:pt x="61" y="153"/>
                      <a:pt x="92" y="244"/>
                      <a:pt x="213" y="396"/>
                    </a:cubicBezTo>
                    <a:cubicBezTo>
                      <a:pt x="213" y="426"/>
                      <a:pt x="243" y="457"/>
                      <a:pt x="243" y="487"/>
                    </a:cubicBezTo>
                    <a:cubicBezTo>
                      <a:pt x="304" y="609"/>
                      <a:pt x="395" y="730"/>
                      <a:pt x="487" y="882"/>
                    </a:cubicBezTo>
                    <a:cubicBezTo>
                      <a:pt x="730" y="1308"/>
                      <a:pt x="973" y="1885"/>
                      <a:pt x="1155" y="2433"/>
                    </a:cubicBezTo>
                    <a:cubicBezTo>
                      <a:pt x="1338" y="2980"/>
                      <a:pt x="1429" y="3557"/>
                      <a:pt x="1490" y="3952"/>
                    </a:cubicBezTo>
                    <a:cubicBezTo>
                      <a:pt x="1520" y="4165"/>
                      <a:pt x="1520" y="4317"/>
                      <a:pt x="1520" y="4439"/>
                    </a:cubicBezTo>
                    <a:cubicBezTo>
                      <a:pt x="1520" y="4560"/>
                      <a:pt x="1520" y="4621"/>
                      <a:pt x="1520" y="4621"/>
                    </a:cubicBezTo>
                    <a:cubicBezTo>
                      <a:pt x="1520" y="4621"/>
                      <a:pt x="1550" y="4895"/>
                      <a:pt x="1520" y="5290"/>
                    </a:cubicBezTo>
                    <a:cubicBezTo>
                      <a:pt x="1520" y="5411"/>
                      <a:pt x="1490" y="5533"/>
                      <a:pt x="1490" y="5624"/>
                    </a:cubicBezTo>
                    <a:cubicBezTo>
                      <a:pt x="1459" y="5746"/>
                      <a:pt x="1459" y="5867"/>
                      <a:pt x="1429" y="6019"/>
                    </a:cubicBezTo>
                    <a:cubicBezTo>
                      <a:pt x="1399" y="6141"/>
                      <a:pt x="1368" y="6262"/>
                      <a:pt x="1338" y="6414"/>
                    </a:cubicBezTo>
                    <a:cubicBezTo>
                      <a:pt x="1307" y="6536"/>
                      <a:pt x="1247" y="6688"/>
                      <a:pt x="1216" y="6810"/>
                    </a:cubicBezTo>
                    <a:cubicBezTo>
                      <a:pt x="1186" y="6962"/>
                      <a:pt x="1125" y="7114"/>
                      <a:pt x="1095" y="7235"/>
                    </a:cubicBezTo>
                    <a:cubicBezTo>
                      <a:pt x="1034" y="7387"/>
                      <a:pt x="973" y="7509"/>
                      <a:pt x="912" y="7630"/>
                    </a:cubicBezTo>
                    <a:cubicBezTo>
                      <a:pt x="791" y="7904"/>
                      <a:pt x="669" y="8177"/>
                      <a:pt x="517" y="8360"/>
                    </a:cubicBezTo>
                    <a:cubicBezTo>
                      <a:pt x="456" y="8481"/>
                      <a:pt x="395" y="8542"/>
                      <a:pt x="395" y="8603"/>
                    </a:cubicBezTo>
                    <a:cubicBezTo>
                      <a:pt x="274" y="8755"/>
                      <a:pt x="243" y="8846"/>
                      <a:pt x="183" y="8998"/>
                    </a:cubicBezTo>
                    <a:cubicBezTo>
                      <a:pt x="304" y="8907"/>
                      <a:pt x="395" y="8816"/>
                      <a:pt x="487" y="8664"/>
                    </a:cubicBezTo>
                    <a:cubicBezTo>
                      <a:pt x="517" y="8633"/>
                      <a:pt x="547" y="8542"/>
                      <a:pt x="639" y="8421"/>
                    </a:cubicBezTo>
                    <a:cubicBezTo>
                      <a:pt x="760" y="8238"/>
                      <a:pt x="882" y="7965"/>
                      <a:pt x="1003" y="7691"/>
                    </a:cubicBezTo>
                    <a:cubicBezTo>
                      <a:pt x="1064" y="7569"/>
                      <a:pt x="1155" y="7417"/>
                      <a:pt x="1186" y="7296"/>
                    </a:cubicBezTo>
                    <a:cubicBezTo>
                      <a:pt x="1247" y="7144"/>
                      <a:pt x="1277" y="6992"/>
                      <a:pt x="1338" y="6870"/>
                    </a:cubicBezTo>
                    <a:cubicBezTo>
                      <a:pt x="1368" y="6718"/>
                      <a:pt x="1429" y="6566"/>
                      <a:pt x="1459" y="6445"/>
                    </a:cubicBezTo>
                    <a:cubicBezTo>
                      <a:pt x="1490" y="6293"/>
                      <a:pt x="1520" y="6171"/>
                      <a:pt x="1550" y="6019"/>
                    </a:cubicBezTo>
                    <a:cubicBezTo>
                      <a:pt x="1550" y="5898"/>
                      <a:pt x="1581" y="5776"/>
                      <a:pt x="1611" y="5655"/>
                    </a:cubicBezTo>
                    <a:cubicBezTo>
                      <a:pt x="1611" y="5533"/>
                      <a:pt x="1611" y="5411"/>
                      <a:pt x="1642" y="5320"/>
                    </a:cubicBezTo>
                    <a:cubicBezTo>
                      <a:pt x="1672" y="4895"/>
                      <a:pt x="1642" y="4621"/>
                      <a:pt x="1642" y="4621"/>
                    </a:cubicBezTo>
                    <a:cubicBezTo>
                      <a:pt x="1642" y="4621"/>
                      <a:pt x="1642" y="4560"/>
                      <a:pt x="1642" y="4439"/>
                    </a:cubicBezTo>
                    <a:cubicBezTo>
                      <a:pt x="1642" y="4317"/>
                      <a:pt x="1642" y="4135"/>
                      <a:pt x="1611" y="3952"/>
                    </a:cubicBezTo>
                    <a:cubicBezTo>
                      <a:pt x="1550" y="3527"/>
                      <a:pt x="1459" y="2980"/>
                      <a:pt x="1277" y="2402"/>
                    </a:cubicBezTo>
                    <a:cubicBezTo>
                      <a:pt x="1095" y="1825"/>
                      <a:pt x="851" y="1278"/>
                      <a:pt x="578" y="822"/>
                    </a:cubicBezTo>
                    <a:cubicBezTo>
                      <a:pt x="517" y="700"/>
                      <a:pt x="456" y="578"/>
                      <a:pt x="395" y="487"/>
                    </a:cubicBezTo>
                    <a:cubicBezTo>
                      <a:pt x="395" y="487"/>
                      <a:pt x="365" y="457"/>
                      <a:pt x="365" y="426"/>
                    </a:cubicBezTo>
                    <a:cubicBezTo>
                      <a:pt x="335" y="396"/>
                      <a:pt x="304" y="366"/>
                      <a:pt x="304" y="335"/>
                    </a:cubicBezTo>
                    <a:cubicBezTo>
                      <a:pt x="213" y="183"/>
                      <a:pt x="122" y="12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1"/>
              <p:cNvSpPr/>
              <p:nvPr/>
            </p:nvSpPr>
            <p:spPr>
              <a:xfrm flipH="1">
                <a:off x="9726134" y="4411334"/>
                <a:ext cx="41362" cy="396035"/>
              </a:xfrm>
              <a:custGeom>
                <a:avLst/>
                <a:gdLst/>
                <a:ahLst/>
                <a:cxnLst/>
                <a:rect l="l" t="t" r="r" b="b"/>
                <a:pathLst>
                  <a:path w="943" h="9029" extrusionOk="0">
                    <a:moveTo>
                      <a:pt x="943" y="1"/>
                    </a:moveTo>
                    <a:lnTo>
                      <a:pt x="943" y="1"/>
                    </a:lnTo>
                    <a:cubicBezTo>
                      <a:pt x="852" y="122"/>
                      <a:pt x="791" y="213"/>
                      <a:pt x="730" y="396"/>
                    </a:cubicBezTo>
                    <a:cubicBezTo>
                      <a:pt x="700" y="426"/>
                      <a:pt x="700" y="456"/>
                      <a:pt x="700" y="487"/>
                    </a:cubicBezTo>
                    <a:cubicBezTo>
                      <a:pt x="669" y="517"/>
                      <a:pt x="669" y="548"/>
                      <a:pt x="669" y="578"/>
                    </a:cubicBezTo>
                    <a:cubicBezTo>
                      <a:pt x="639" y="669"/>
                      <a:pt x="608" y="791"/>
                      <a:pt x="578" y="912"/>
                    </a:cubicBezTo>
                    <a:cubicBezTo>
                      <a:pt x="426" y="1368"/>
                      <a:pt x="304" y="1946"/>
                      <a:pt x="213" y="2493"/>
                    </a:cubicBezTo>
                    <a:cubicBezTo>
                      <a:pt x="122" y="3040"/>
                      <a:pt x="61" y="3587"/>
                      <a:pt x="31" y="3982"/>
                    </a:cubicBezTo>
                    <a:cubicBezTo>
                      <a:pt x="31" y="4378"/>
                      <a:pt x="31" y="4621"/>
                      <a:pt x="31" y="4621"/>
                    </a:cubicBezTo>
                    <a:cubicBezTo>
                      <a:pt x="31" y="4621"/>
                      <a:pt x="1" y="5654"/>
                      <a:pt x="152" y="6748"/>
                    </a:cubicBezTo>
                    <a:cubicBezTo>
                      <a:pt x="183" y="7022"/>
                      <a:pt x="213" y="7326"/>
                      <a:pt x="274" y="7599"/>
                    </a:cubicBezTo>
                    <a:cubicBezTo>
                      <a:pt x="304" y="7843"/>
                      <a:pt x="365" y="8147"/>
                      <a:pt x="426" y="8359"/>
                    </a:cubicBezTo>
                    <a:cubicBezTo>
                      <a:pt x="456" y="8481"/>
                      <a:pt x="487" y="8572"/>
                      <a:pt x="487" y="8633"/>
                    </a:cubicBezTo>
                    <a:cubicBezTo>
                      <a:pt x="548" y="8785"/>
                      <a:pt x="578" y="8906"/>
                      <a:pt x="669" y="9028"/>
                    </a:cubicBezTo>
                    <a:cubicBezTo>
                      <a:pt x="669" y="8876"/>
                      <a:pt x="639" y="8754"/>
                      <a:pt x="608" y="8602"/>
                    </a:cubicBezTo>
                    <a:cubicBezTo>
                      <a:pt x="608" y="8542"/>
                      <a:pt x="578" y="8451"/>
                      <a:pt x="548" y="8329"/>
                    </a:cubicBezTo>
                    <a:cubicBezTo>
                      <a:pt x="487" y="8116"/>
                      <a:pt x="426" y="7843"/>
                      <a:pt x="396" y="7569"/>
                    </a:cubicBezTo>
                    <a:cubicBezTo>
                      <a:pt x="335" y="7295"/>
                      <a:pt x="274" y="7022"/>
                      <a:pt x="244" y="6748"/>
                    </a:cubicBezTo>
                    <a:cubicBezTo>
                      <a:pt x="122" y="5624"/>
                      <a:pt x="152" y="4621"/>
                      <a:pt x="152" y="4621"/>
                    </a:cubicBezTo>
                    <a:cubicBezTo>
                      <a:pt x="152" y="4621"/>
                      <a:pt x="152" y="4378"/>
                      <a:pt x="152" y="3982"/>
                    </a:cubicBezTo>
                    <a:cubicBezTo>
                      <a:pt x="183" y="3587"/>
                      <a:pt x="244" y="3070"/>
                      <a:pt x="335" y="2523"/>
                    </a:cubicBezTo>
                    <a:cubicBezTo>
                      <a:pt x="426" y="1976"/>
                      <a:pt x="548" y="1399"/>
                      <a:pt x="669" y="943"/>
                    </a:cubicBezTo>
                    <a:cubicBezTo>
                      <a:pt x="700" y="821"/>
                      <a:pt x="760" y="700"/>
                      <a:pt x="791" y="608"/>
                    </a:cubicBezTo>
                    <a:cubicBezTo>
                      <a:pt x="791" y="578"/>
                      <a:pt x="791" y="548"/>
                      <a:pt x="791" y="548"/>
                    </a:cubicBezTo>
                    <a:cubicBezTo>
                      <a:pt x="821" y="487"/>
                      <a:pt x="821" y="456"/>
                      <a:pt x="821" y="426"/>
                    </a:cubicBezTo>
                    <a:cubicBezTo>
                      <a:pt x="882" y="274"/>
                      <a:pt x="912" y="153"/>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1"/>
              <p:cNvSpPr/>
              <p:nvPr/>
            </p:nvSpPr>
            <p:spPr>
              <a:xfrm flipH="1">
                <a:off x="9675472" y="4411334"/>
                <a:ext cx="45354" cy="397350"/>
              </a:xfrm>
              <a:custGeom>
                <a:avLst/>
                <a:gdLst/>
                <a:ahLst/>
                <a:cxnLst/>
                <a:rect l="l" t="t" r="r" b="b"/>
                <a:pathLst>
                  <a:path w="1034" h="9059" extrusionOk="0">
                    <a:moveTo>
                      <a:pt x="0" y="1"/>
                    </a:moveTo>
                    <a:lnTo>
                      <a:pt x="0" y="1"/>
                    </a:lnTo>
                    <a:cubicBezTo>
                      <a:pt x="31" y="153"/>
                      <a:pt x="31" y="274"/>
                      <a:pt x="92" y="426"/>
                    </a:cubicBezTo>
                    <a:cubicBezTo>
                      <a:pt x="122" y="456"/>
                      <a:pt x="122" y="487"/>
                      <a:pt x="122" y="517"/>
                    </a:cubicBezTo>
                    <a:cubicBezTo>
                      <a:pt x="152" y="548"/>
                      <a:pt x="152" y="578"/>
                      <a:pt x="152" y="608"/>
                    </a:cubicBezTo>
                    <a:cubicBezTo>
                      <a:pt x="183" y="700"/>
                      <a:pt x="244" y="821"/>
                      <a:pt x="274" y="912"/>
                    </a:cubicBezTo>
                    <a:cubicBezTo>
                      <a:pt x="426" y="1399"/>
                      <a:pt x="578" y="1976"/>
                      <a:pt x="669" y="2523"/>
                    </a:cubicBezTo>
                    <a:cubicBezTo>
                      <a:pt x="882" y="3648"/>
                      <a:pt x="882" y="4651"/>
                      <a:pt x="882" y="4651"/>
                    </a:cubicBezTo>
                    <a:cubicBezTo>
                      <a:pt x="882" y="4651"/>
                      <a:pt x="912" y="4925"/>
                      <a:pt x="882" y="5320"/>
                    </a:cubicBezTo>
                    <a:cubicBezTo>
                      <a:pt x="882" y="5502"/>
                      <a:pt x="851" y="5745"/>
                      <a:pt x="821" y="5988"/>
                    </a:cubicBezTo>
                    <a:cubicBezTo>
                      <a:pt x="791" y="6262"/>
                      <a:pt x="760" y="6536"/>
                      <a:pt x="699" y="6809"/>
                    </a:cubicBezTo>
                    <a:cubicBezTo>
                      <a:pt x="669" y="7083"/>
                      <a:pt x="608" y="7356"/>
                      <a:pt x="517" y="7630"/>
                    </a:cubicBezTo>
                    <a:cubicBezTo>
                      <a:pt x="456" y="7903"/>
                      <a:pt x="396" y="8177"/>
                      <a:pt x="304" y="8390"/>
                    </a:cubicBezTo>
                    <a:cubicBezTo>
                      <a:pt x="244" y="8511"/>
                      <a:pt x="213" y="8602"/>
                      <a:pt x="213" y="8633"/>
                    </a:cubicBezTo>
                    <a:cubicBezTo>
                      <a:pt x="152" y="8815"/>
                      <a:pt x="122" y="8906"/>
                      <a:pt x="92" y="9058"/>
                    </a:cubicBezTo>
                    <a:cubicBezTo>
                      <a:pt x="183" y="8937"/>
                      <a:pt x="244" y="8846"/>
                      <a:pt x="304" y="8694"/>
                    </a:cubicBezTo>
                    <a:cubicBezTo>
                      <a:pt x="335" y="8633"/>
                      <a:pt x="365" y="8542"/>
                      <a:pt x="426" y="8420"/>
                    </a:cubicBezTo>
                    <a:cubicBezTo>
                      <a:pt x="517" y="8207"/>
                      <a:pt x="578" y="7934"/>
                      <a:pt x="639" y="7660"/>
                    </a:cubicBezTo>
                    <a:cubicBezTo>
                      <a:pt x="730" y="7387"/>
                      <a:pt x="791" y="7113"/>
                      <a:pt x="821" y="6809"/>
                    </a:cubicBezTo>
                    <a:cubicBezTo>
                      <a:pt x="882" y="6536"/>
                      <a:pt x="912" y="6262"/>
                      <a:pt x="943" y="6019"/>
                    </a:cubicBezTo>
                    <a:cubicBezTo>
                      <a:pt x="973" y="5745"/>
                      <a:pt x="1003" y="5533"/>
                      <a:pt x="1003" y="5320"/>
                    </a:cubicBezTo>
                    <a:cubicBezTo>
                      <a:pt x="1034" y="4925"/>
                      <a:pt x="1003" y="4651"/>
                      <a:pt x="1003" y="4651"/>
                    </a:cubicBezTo>
                    <a:cubicBezTo>
                      <a:pt x="1003" y="4651"/>
                      <a:pt x="1003" y="3618"/>
                      <a:pt x="791" y="2493"/>
                    </a:cubicBezTo>
                    <a:cubicBezTo>
                      <a:pt x="699" y="1946"/>
                      <a:pt x="547" y="1368"/>
                      <a:pt x="396" y="882"/>
                    </a:cubicBezTo>
                    <a:cubicBezTo>
                      <a:pt x="335" y="760"/>
                      <a:pt x="304" y="639"/>
                      <a:pt x="274" y="548"/>
                    </a:cubicBezTo>
                    <a:cubicBezTo>
                      <a:pt x="274" y="548"/>
                      <a:pt x="244" y="517"/>
                      <a:pt x="244" y="487"/>
                    </a:cubicBezTo>
                    <a:cubicBezTo>
                      <a:pt x="244" y="456"/>
                      <a:pt x="213" y="396"/>
                      <a:pt x="213" y="396"/>
                    </a:cubicBezTo>
                    <a:cubicBezTo>
                      <a:pt x="152" y="213"/>
                      <a:pt x="92" y="12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flipH="1">
                <a:off x="9532787" y="4583671"/>
                <a:ext cx="172029" cy="218348"/>
              </a:xfrm>
              <a:custGeom>
                <a:avLst/>
                <a:gdLst/>
                <a:ahLst/>
                <a:cxnLst/>
                <a:rect l="l" t="t" r="r" b="b"/>
                <a:pathLst>
                  <a:path w="3922" h="4978" extrusionOk="0">
                    <a:moveTo>
                      <a:pt x="1783" y="1"/>
                    </a:moveTo>
                    <a:cubicBezTo>
                      <a:pt x="1136" y="1"/>
                      <a:pt x="486" y="338"/>
                      <a:pt x="304" y="1512"/>
                    </a:cubicBezTo>
                    <a:cubicBezTo>
                      <a:pt x="0" y="3640"/>
                      <a:pt x="608" y="4765"/>
                      <a:pt x="608" y="4765"/>
                    </a:cubicBezTo>
                    <a:lnTo>
                      <a:pt x="1854" y="4977"/>
                    </a:lnTo>
                    <a:cubicBezTo>
                      <a:pt x="3921" y="2242"/>
                      <a:pt x="3678" y="813"/>
                      <a:pt x="3131" y="418"/>
                    </a:cubicBezTo>
                    <a:cubicBezTo>
                      <a:pt x="2868" y="238"/>
                      <a:pt x="2326" y="1"/>
                      <a:pt x="1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flipH="1">
                <a:off x="9643452" y="4585995"/>
                <a:ext cx="34695" cy="209356"/>
              </a:xfrm>
              <a:custGeom>
                <a:avLst/>
                <a:gdLst/>
                <a:ahLst/>
                <a:cxnLst/>
                <a:rect l="l" t="t" r="r" b="b"/>
                <a:pathLst>
                  <a:path w="791" h="4773" extrusionOk="0">
                    <a:moveTo>
                      <a:pt x="790" y="0"/>
                    </a:moveTo>
                    <a:lnTo>
                      <a:pt x="790" y="0"/>
                    </a:lnTo>
                    <a:cubicBezTo>
                      <a:pt x="699" y="92"/>
                      <a:pt x="638" y="183"/>
                      <a:pt x="547" y="365"/>
                    </a:cubicBezTo>
                    <a:cubicBezTo>
                      <a:pt x="547" y="396"/>
                      <a:pt x="517" y="487"/>
                      <a:pt x="456" y="608"/>
                    </a:cubicBezTo>
                    <a:cubicBezTo>
                      <a:pt x="334" y="882"/>
                      <a:pt x="213" y="1307"/>
                      <a:pt x="152" y="1642"/>
                    </a:cubicBezTo>
                    <a:cubicBezTo>
                      <a:pt x="122" y="1824"/>
                      <a:pt x="91" y="1976"/>
                      <a:pt x="91" y="2098"/>
                    </a:cubicBezTo>
                    <a:cubicBezTo>
                      <a:pt x="61" y="2219"/>
                      <a:pt x="61" y="2280"/>
                      <a:pt x="61" y="2280"/>
                    </a:cubicBezTo>
                    <a:cubicBezTo>
                      <a:pt x="61" y="2280"/>
                      <a:pt x="0" y="2736"/>
                      <a:pt x="30" y="3253"/>
                    </a:cubicBezTo>
                    <a:cubicBezTo>
                      <a:pt x="30" y="3496"/>
                      <a:pt x="61" y="3769"/>
                      <a:pt x="91" y="4013"/>
                    </a:cubicBezTo>
                    <a:cubicBezTo>
                      <a:pt x="91" y="4043"/>
                      <a:pt x="91" y="4104"/>
                      <a:pt x="122" y="4165"/>
                    </a:cubicBezTo>
                    <a:cubicBezTo>
                      <a:pt x="122" y="4195"/>
                      <a:pt x="122" y="4225"/>
                      <a:pt x="122" y="4225"/>
                    </a:cubicBezTo>
                    <a:cubicBezTo>
                      <a:pt x="122" y="4286"/>
                      <a:pt x="152" y="4317"/>
                      <a:pt x="152" y="4347"/>
                    </a:cubicBezTo>
                    <a:cubicBezTo>
                      <a:pt x="182" y="4529"/>
                      <a:pt x="213" y="4620"/>
                      <a:pt x="274" y="4772"/>
                    </a:cubicBezTo>
                    <a:cubicBezTo>
                      <a:pt x="274" y="4590"/>
                      <a:pt x="304" y="4499"/>
                      <a:pt x="243" y="4317"/>
                    </a:cubicBezTo>
                    <a:cubicBezTo>
                      <a:pt x="243" y="4256"/>
                      <a:pt x="243" y="4134"/>
                      <a:pt x="213" y="3982"/>
                    </a:cubicBezTo>
                    <a:cubicBezTo>
                      <a:pt x="182" y="3769"/>
                      <a:pt x="152" y="3496"/>
                      <a:pt x="152" y="3253"/>
                    </a:cubicBezTo>
                    <a:cubicBezTo>
                      <a:pt x="122" y="2736"/>
                      <a:pt x="182" y="2280"/>
                      <a:pt x="182" y="2280"/>
                    </a:cubicBezTo>
                    <a:cubicBezTo>
                      <a:pt x="182" y="2280"/>
                      <a:pt x="182" y="2219"/>
                      <a:pt x="213" y="2098"/>
                    </a:cubicBezTo>
                    <a:cubicBezTo>
                      <a:pt x="213" y="2006"/>
                      <a:pt x="243" y="1854"/>
                      <a:pt x="274" y="1672"/>
                    </a:cubicBezTo>
                    <a:cubicBezTo>
                      <a:pt x="334" y="1338"/>
                      <a:pt x="456" y="912"/>
                      <a:pt x="578" y="639"/>
                    </a:cubicBezTo>
                    <a:cubicBezTo>
                      <a:pt x="608" y="517"/>
                      <a:pt x="638" y="456"/>
                      <a:pt x="669" y="396"/>
                    </a:cubicBezTo>
                    <a:cubicBezTo>
                      <a:pt x="730" y="244"/>
                      <a:pt x="760" y="152"/>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1"/>
              <p:cNvSpPr/>
              <p:nvPr/>
            </p:nvSpPr>
            <p:spPr>
              <a:xfrm flipH="1">
                <a:off x="9571474" y="4599330"/>
                <a:ext cx="65355" cy="200013"/>
              </a:xfrm>
              <a:custGeom>
                <a:avLst/>
                <a:gdLst/>
                <a:ahLst/>
                <a:cxnLst/>
                <a:rect l="l" t="t" r="r" b="b"/>
                <a:pathLst>
                  <a:path w="1490" h="4560" extrusionOk="0">
                    <a:moveTo>
                      <a:pt x="1429" y="0"/>
                    </a:moveTo>
                    <a:cubicBezTo>
                      <a:pt x="1398" y="152"/>
                      <a:pt x="1368" y="243"/>
                      <a:pt x="1368" y="426"/>
                    </a:cubicBezTo>
                    <a:cubicBezTo>
                      <a:pt x="1368" y="456"/>
                      <a:pt x="1368" y="547"/>
                      <a:pt x="1368" y="699"/>
                    </a:cubicBezTo>
                    <a:cubicBezTo>
                      <a:pt x="1338" y="1003"/>
                      <a:pt x="1277" y="1399"/>
                      <a:pt x="1186" y="1733"/>
                    </a:cubicBezTo>
                    <a:cubicBezTo>
                      <a:pt x="1155" y="1915"/>
                      <a:pt x="1095" y="2037"/>
                      <a:pt x="1064" y="2158"/>
                    </a:cubicBezTo>
                    <a:cubicBezTo>
                      <a:pt x="1034" y="2250"/>
                      <a:pt x="1003" y="2310"/>
                      <a:pt x="1003" y="2310"/>
                    </a:cubicBezTo>
                    <a:cubicBezTo>
                      <a:pt x="1003" y="2310"/>
                      <a:pt x="882" y="2766"/>
                      <a:pt x="669" y="3222"/>
                    </a:cubicBezTo>
                    <a:cubicBezTo>
                      <a:pt x="547" y="3435"/>
                      <a:pt x="456" y="3678"/>
                      <a:pt x="335" y="3861"/>
                    </a:cubicBezTo>
                    <a:cubicBezTo>
                      <a:pt x="274" y="4013"/>
                      <a:pt x="213" y="4104"/>
                      <a:pt x="183" y="4165"/>
                    </a:cubicBezTo>
                    <a:cubicBezTo>
                      <a:pt x="91" y="4316"/>
                      <a:pt x="61" y="4408"/>
                      <a:pt x="0" y="4560"/>
                    </a:cubicBezTo>
                    <a:cubicBezTo>
                      <a:pt x="122" y="4468"/>
                      <a:pt x="183" y="4377"/>
                      <a:pt x="274" y="4225"/>
                    </a:cubicBezTo>
                    <a:cubicBezTo>
                      <a:pt x="304" y="4165"/>
                      <a:pt x="365" y="4043"/>
                      <a:pt x="456" y="3921"/>
                    </a:cubicBezTo>
                    <a:cubicBezTo>
                      <a:pt x="547" y="3709"/>
                      <a:pt x="669" y="3496"/>
                      <a:pt x="760" y="3253"/>
                    </a:cubicBezTo>
                    <a:cubicBezTo>
                      <a:pt x="973" y="2797"/>
                      <a:pt x="1125" y="2371"/>
                      <a:pt x="1125" y="2371"/>
                    </a:cubicBezTo>
                    <a:cubicBezTo>
                      <a:pt x="1125" y="2371"/>
                      <a:pt x="1155" y="2310"/>
                      <a:pt x="1186" y="2189"/>
                    </a:cubicBezTo>
                    <a:cubicBezTo>
                      <a:pt x="1216" y="2098"/>
                      <a:pt x="1277" y="1946"/>
                      <a:pt x="1307" y="1763"/>
                    </a:cubicBezTo>
                    <a:cubicBezTo>
                      <a:pt x="1398" y="1429"/>
                      <a:pt x="1459" y="1003"/>
                      <a:pt x="1490" y="699"/>
                    </a:cubicBezTo>
                    <a:cubicBezTo>
                      <a:pt x="1490" y="547"/>
                      <a:pt x="1490" y="456"/>
                      <a:pt x="1490" y="426"/>
                    </a:cubicBezTo>
                    <a:cubicBezTo>
                      <a:pt x="1490" y="243"/>
                      <a:pt x="1459" y="122"/>
                      <a:pt x="1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1"/>
              <p:cNvSpPr/>
              <p:nvPr/>
            </p:nvSpPr>
            <p:spPr>
              <a:xfrm flipH="1">
                <a:off x="9622135" y="4584636"/>
                <a:ext cx="37371" cy="212031"/>
              </a:xfrm>
              <a:custGeom>
                <a:avLst/>
                <a:gdLst/>
                <a:ahLst/>
                <a:cxnLst/>
                <a:rect l="l" t="t" r="r" b="b"/>
                <a:pathLst>
                  <a:path w="852" h="4834" extrusionOk="0">
                    <a:moveTo>
                      <a:pt x="852" y="1"/>
                    </a:moveTo>
                    <a:lnTo>
                      <a:pt x="852" y="1"/>
                    </a:lnTo>
                    <a:cubicBezTo>
                      <a:pt x="730" y="123"/>
                      <a:pt x="669" y="214"/>
                      <a:pt x="608" y="366"/>
                    </a:cubicBezTo>
                    <a:cubicBezTo>
                      <a:pt x="578" y="427"/>
                      <a:pt x="548" y="518"/>
                      <a:pt x="487" y="639"/>
                    </a:cubicBezTo>
                    <a:cubicBezTo>
                      <a:pt x="396" y="913"/>
                      <a:pt x="274" y="1338"/>
                      <a:pt x="183" y="1703"/>
                    </a:cubicBezTo>
                    <a:cubicBezTo>
                      <a:pt x="122" y="2037"/>
                      <a:pt x="92" y="2311"/>
                      <a:pt x="92" y="2311"/>
                    </a:cubicBezTo>
                    <a:cubicBezTo>
                      <a:pt x="92" y="2311"/>
                      <a:pt x="31" y="2797"/>
                      <a:pt x="31" y="3314"/>
                    </a:cubicBezTo>
                    <a:cubicBezTo>
                      <a:pt x="1" y="3557"/>
                      <a:pt x="31" y="3831"/>
                      <a:pt x="31" y="4074"/>
                    </a:cubicBezTo>
                    <a:cubicBezTo>
                      <a:pt x="31" y="4226"/>
                      <a:pt x="31" y="4348"/>
                      <a:pt x="61" y="4408"/>
                    </a:cubicBezTo>
                    <a:cubicBezTo>
                      <a:pt x="61" y="4591"/>
                      <a:pt x="92" y="4682"/>
                      <a:pt x="153" y="4834"/>
                    </a:cubicBezTo>
                    <a:cubicBezTo>
                      <a:pt x="183" y="4682"/>
                      <a:pt x="183" y="4591"/>
                      <a:pt x="153" y="4408"/>
                    </a:cubicBezTo>
                    <a:cubicBezTo>
                      <a:pt x="153" y="4348"/>
                      <a:pt x="153" y="4226"/>
                      <a:pt x="153" y="4074"/>
                    </a:cubicBezTo>
                    <a:cubicBezTo>
                      <a:pt x="153" y="3831"/>
                      <a:pt x="122" y="3557"/>
                      <a:pt x="153" y="3314"/>
                    </a:cubicBezTo>
                    <a:cubicBezTo>
                      <a:pt x="153" y="2797"/>
                      <a:pt x="213" y="2341"/>
                      <a:pt x="213" y="2341"/>
                    </a:cubicBezTo>
                    <a:cubicBezTo>
                      <a:pt x="213" y="2341"/>
                      <a:pt x="244" y="2068"/>
                      <a:pt x="305" y="1734"/>
                    </a:cubicBezTo>
                    <a:cubicBezTo>
                      <a:pt x="396" y="1369"/>
                      <a:pt x="487" y="974"/>
                      <a:pt x="608" y="670"/>
                    </a:cubicBezTo>
                    <a:cubicBezTo>
                      <a:pt x="669" y="548"/>
                      <a:pt x="700" y="457"/>
                      <a:pt x="700" y="427"/>
                    </a:cubicBezTo>
                    <a:cubicBezTo>
                      <a:pt x="791" y="275"/>
                      <a:pt x="821" y="153"/>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1"/>
              <p:cNvSpPr/>
              <p:nvPr/>
            </p:nvSpPr>
            <p:spPr>
              <a:xfrm flipH="1">
                <a:off x="9595467" y="4587311"/>
                <a:ext cx="48029" cy="209356"/>
              </a:xfrm>
              <a:custGeom>
                <a:avLst/>
                <a:gdLst/>
                <a:ahLst/>
                <a:cxnLst/>
                <a:rect l="l" t="t" r="r" b="b"/>
                <a:pathLst>
                  <a:path w="1095" h="4773" extrusionOk="0">
                    <a:moveTo>
                      <a:pt x="973" y="1"/>
                    </a:moveTo>
                    <a:cubicBezTo>
                      <a:pt x="973" y="153"/>
                      <a:pt x="973" y="244"/>
                      <a:pt x="973" y="426"/>
                    </a:cubicBezTo>
                    <a:cubicBezTo>
                      <a:pt x="973" y="487"/>
                      <a:pt x="973" y="548"/>
                      <a:pt x="1003" y="700"/>
                    </a:cubicBezTo>
                    <a:cubicBezTo>
                      <a:pt x="973" y="1004"/>
                      <a:pt x="943" y="1429"/>
                      <a:pt x="882" y="1764"/>
                    </a:cubicBezTo>
                    <a:cubicBezTo>
                      <a:pt x="821" y="2128"/>
                      <a:pt x="730" y="2372"/>
                      <a:pt x="730" y="2372"/>
                    </a:cubicBezTo>
                    <a:cubicBezTo>
                      <a:pt x="730" y="2372"/>
                      <a:pt x="639" y="2828"/>
                      <a:pt x="487" y="3314"/>
                    </a:cubicBezTo>
                    <a:cubicBezTo>
                      <a:pt x="395" y="3557"/>
                      <a:pt x="304" y="3800"/>
                      <a:pt x="243" y="4013"/>
                    </a:cubicBezTo>
                    <a:cubicBezTo>
                      <a:pt x="183" y="4165"/>
                      <a:pt x="122" y="4287"/>
                      <a:pt x="122" y="4347"/>
                    </a:cubicBezTo>
                    <a:cubicBezTo>
                      <a:pt x="31" y="4499"/>
                      <a:pt x="31" y="4621"/>
                      <a:pt x="0" y="4773"/>
                    </a:cubicBezTo>
                    <a:cubicBezTo>
                      <a:pt x="91" y="4651"/>
                      <a:pt x="152" y="4560"/>
                      <a:pt x="213" y="4378"/>
                    </a:cubicBezTo>
                    <a:cubicBezTo>
                      <a:pt x="243" y="4317"/>
                      <a:pt x="274" y="4226"/>
                      <a:pt x="335" y="4074"/>
                    </a:cubicBezTo>
                    <a:cubicBezTo>
                      <a:pt x="426" y="3861"/>
                      <a:pt x="517" y="3587"/>
                      <a:pt x="578" y="3344"/>
                    </a:cubicBezTo>
                    <a:cubicBezTo>
                      <a:pt x="760" y="2858"/>
                      <a:pt x="851" y="2402"/>
                      <a:pt x="851" y="2402"/>
                    </a:cubicBezTo>
                    <a:cubicBezTo>
                      <a:pt x="851" y="2402"/>
                      <a:pt x="943" y="2128"/>
                      <a:pt x="1003" y="1794"/>
                    </a:cubicBezTo>
                    <a:cubicBezTo>
                      <a:pt x="1064" y="1429"/>
                      <a:pt x="1095" y="1004"/>
                      <a:pt x="1095" y="700"/>
                    </a:cubicBezTo>
                    <a:cubicBezTo>
                      <a:pt x="1095" y="548"/>
                      <a:pt x="1095" y="457"/>
                      <a:pt x="1095" y="426"/>
                    </a:cubicBezTo>
                    <a:cubicBezTo>
                      <a:pt x="1095" y="244"/>
                      <a:pt x="1034" y="122"/>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flipH="1">
                <a:off x="9820789" y="4764648"/>
                <a:ext cx="57372" cy="65355"/>
              </a:xfrm>
              <a:custGeom>
                <a:avLst/>
                <a:gdLst/>
                <a:ahLst/>
                <a:cxnLst/>
                <a:rect l="l" t="t" r="r" b="b"/>
                <a:pathLst>
                  <a:path w="1308" h="1490" extrusionOk="0">
                    <a:moveTo>
                      <a:pt x="669" y="0"/>
                    </a:moveTo>
                    <a:cubicBezTo>
                      <a:pt x="305" y="0"/>
                      <a:pt x="1" y="335"/>
                      <a:pt x="1" y="760"/>
                    </a:cubicBezTo>
                    <a:cubicBezTo>
                      <a:pt x="1" y="1155"/>
                      <a:pt x="305" y="1490"/>
                      <a:pt x="669" y="1490"/>
                    </a:cubicBezTo>
                    <a:cubicBezTo>
                      <a:pt x="1004" y="1490"/>
                      <a:pt x="1308" y="1155"/>
                      <a:pt x="1308" y="760"/>
                    </a:cubicBezTo>
                    <a:cubicBezTo>
                      <a:pt x="1308" y="335"/>
                      <a:pt x="100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flipH="1">
                <a:off x="9754118" y="4757981"/>
                <a:ext cx="58688" cy="65355"/>
              </a:xfrm>
              <a:custGeom>
                <a:avLst/>
                <a:gdLst/>
                <a:ahLst/>
                <a:cxnLst/>
                <a:rect l="l" t="t" r="r" b="b"/>
                <a:pathLst>
                  <a:path w="1338" h="1490" extrusionOk="0">
                    <a:moveTo>
                      <a:pt x="669" y="0"/>
                    </a:moveTo>
                    <a:cubicBezTo>
                      <a:pt x="304" y="0"/>
                      <a:pt x="0" y="335"/>
                      <a:pt x="0" y="730"/>
                    </a:cubicBezTo>
                    <a:cubicBezTo>
                      <a:pt x="0" y="1155"/>
                      <a:pt x="304" y="1490"/>
                      <a:pt x="669" y="1490"/>
                    </a:cubicBezTo>
                    <a:cubicBezTo>
                      <a:pt x="1034" y="1490"/>
                      <a:pt x="1337" y="1155"/>
                      <a:pt x="1337" y="730"/>
                    </a:cubicBezTo>
                    <a:cubicBezTo>
                      <a:pt x="1337" y="335"/>
                      <a:pt x="10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1"/>
              <p:cNvSpPr/>
              <p:nvPr/>
            </p:nvSpPr>
            <p:spPr>
              <a:xfrm flipH="1">
                <a:off x="9687447" y="4759297"/>
                <a:ext cx="57372" cy="65399"/>
              </a:xfrm>
              <a:custGeom>
                <a:avLst/>
                <a:gdLst/>
                <a:ahLst/>
                <a:cxnLst/>
                <a:rect l="l" t="t" r="r" b="b"/>
                <a:pathLst>
                  <a:path w="1308" h="1491"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1"/>
              <p:cNvSpPr/>
              <p:nvPr/>
            </p:nvSpPr>
            <p:spPr>
              <a:xfrm flipH="1">
                <a:off x="9636785" y="4759297"/>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03" y="1490"/>
                      <a:pt x="1307" y="1156"/>
                      <a:pt x="1307" y="730"/>
                    </a:cubicBezTo>
                    <a:cubicBezTo>
                      <a:pt x="1307" y="335"/>
                      <a:pt x="1003"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1"/>
              <p:cNvSpPr/>
              <p:nvPr/>
            </p:nvSpPr>
            <p:spPr>
              <a:xfrm flipH="1">
                <a:off x="9730125" y="4748112"/>
                <a:ext cx="44038" cy="45617"/>
              </a:xfrm>
              <a:custGeom>
                <a:avLst/>
                <a:gdLst/>
                <a:ahLst/>
                <a:cxnLst/>
                <a:rect l="l" t="t" r="r" b="b"/>
                <a:pathLst>
                  <a:path w="1004" h="1040" extrusionOk="0">
                    <a:moveTo>
                      <a:pt x="514" y="1"/>
                    </a:moveTo>
                    <a:cubicBezTo>
                      <a:pt x="305" y="1"/>
                      <a:pt x="114" y="170"/>
                      <a:pt x="61" y="408"/>
                    </a:cubicBezTo>
                    <a:cubicBezTo>
                      <a:pt x="1" y="681"/>
                      <a:pt x="153" y="955"/>
                      <a:pt x="396" y="1016"/>
                    </a:cubicBezTo>
                    <a:cubicBezTo>
                      <a:pt x="444" y="1032"/>
                      <a:pt x="492" y="1039"/>
                      <a:pt x="537" y="1039"/>
                    </a:cubicBezTo>
                    <a:cubicBezTo>
                      <a:pt x="749" y="1039"/>
                      <a:pt x="918" y="876"/>
                      <a:pt x="943" y="651"/>
                    </a:cubicBezTo>
                    <a:cubicBezTo>
                      <a:pt x="1004" y="347"/>
                      <a:pt x="852" y="73"/>
                      <a:pt x="608" y="13"/>
                    </a:cubicBezTo>
                    <a:cubicBezTo>
                      <a:pt x="577" y="5"/>
                      <a:pt x="545"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1"/>
              <p:cNvSpPr/>
              <p:nvPr/>
            </p:nvSpPr>
            <p:spPr>
              <a:xfrm flipH="1">
                <a:off x="9670121" y="4738725"/>
                <a:ext cx="44038" cy="45222"/>
              </a:xfrm>
              <a:custGeom>
                <a:avLst/>
                <a:gdLst/>
                <a:ahLst/>
                <a:cxnLst/>
                <a:rect l="l" t="t" r="r" b="b"/>
                <a:pathLst>
                  <a:path w="1004" h="1031" extrusionOk="0">
                    <a:moveTo>
                      <a:pt x="502" y="1"/>
                    </a:moveTo>
                    <a:cubicBezTo>
                      <a:pt x="298" y="1"/>
                      <a:pt x="113" y="149"/>
                      <a:pt x="61" y="409"/>
                    </a:cubicBezTo>
                    <a:cubicBezTo>
                      <a:pt x="0" y="683"/>
                      <a:pt x="152" y="956"/>
                      <a:pt x="395" y="1017"/>
                    </a:cubicBezTo>
                    <a:cubicBezTo>
                      <a:pt x="431" y="1026"/>
                      <a:pt x="466" y="1030"/>
                      <a:pt x="501" y="1030"/>
                    </a:cubicBezTo>
                    <a:cubicBezTo>
                      <a:pt x="706" y="1030"/>
                      <a:pt x="891" y="881"/>
                      <a:pt x="943" y="622"/>
                    </a:cubicBezTo>
                    <a:cubicBezTo>
                      <a:pt x="1003" y="348"/>
                      <a:pt x="851" y="75"/>
                      <a:pt x="608" y="14"/>
                    </a:cubicBezTo>
                    <a:cubicBezTo>
                      <a:pt x="573" y="5"/>
                      <a:pt x="537"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1"/>
              <p:cNvSpPr/>
              <p:nvPr/>
            </p:nvSpPr>
            <p:spPr>
              <a:xfrm flipH="1">
                <a:off x="9724774" y="4777412"/>
                <a:ext cx="44038" cy="45178"/>
              </a:xfrm>
              <a:custGeom>
                <a:avLst/>
                <a:gdLst/>
                <a:ahLst/>
                <a:cxnLst/>
                <a:rect l="l" t="t" r="r" b="b"/>
                <a:pathLst>
                  <a:path w="1004" h="1030" extrusionOk="0">
                    <a:moveTo>
                      <a:pt x="472" y="0"/>
                    </a:moveTo>
                    <a:cubicBezTo>
                      <a:pt x="267" y="0"/>
                      <a:pt x="82" y="149"/>
                      <a:pt x="31" y="408"/>
                    </a:cubicBezTo>
                    <a:cubicBezTo>
                      <a:pt x="0" y="682"/>
                      <a:pt x="152" y="956"/>
                      <a:pt x="395" y="1016"/>
                    </a:cubicBezTo>
                    <a:cubicBezTo>
                      <a:pt x="431" y="1025"/>
                      <a:pt x="466" y="1030"/>
                      <a:pt x="501" y="1030"/>
                    </a:cubicBezTo>
                    <a:cubicBezTo>
                      <a:pt x="705" y="1030"/>
                      <a:pt x="890" y="881"/>
                      <a:pt x="942" y="621"/>
                    </a:cubicBezTo>
                    <a:cubicBezTo>
                      <a:pt x="1003" y="348"/>
                      <a:pt x="821" y="74"/>
                      <a:pt x="578" y="13"/>
                    </a:cubicBezTo>
                    <a:cubicBezTo>
                      <a:pt x="542" y="4"/>
                      <a:pt x="507"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1"/>
              <p:cNvSpPr/>
              <p:nvPr/>
            </p:nvSpPr>
            <p:spPr>
              <a:xfrm flipH="1">
                <a:off x="9650120" y="4755305"/>
                <a:ext cx="57372" cy="65355"/>
              </a:xfrm>
              <a:custGeom>
                <a:avLst/>
                <a:gdLst/>
                <a:ahLst/>
                <a:cxnLst/>
                <a:rect l="l" t="t" r="r" b="b"/>
                <a:pathLst>
                  <a:path w="1308" h="1490"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1"/>
              <p:cNvSpPr/>
              <p:nvPr/>
            </p:nvSpPr>
            <p:spPr>
              <a:xfrm flipH="1">
                <a:off x="9583448" y="4756621"/>
                <a:ext cx="57372" cy="65399"/>
              </a:xfrm>
              <a:custGeom>
                <a:avLst/>
                <a:gdLst/>
                <a:ahLst/>
                <a:cxnLst/>
                <a:rect l="l" t="t" r="r" b="b"/>
                <a:pathLst>
                  <a:path w="1308" h="1491" extrusionOk="0">
                    <a:moveTo>
                      <a:pt x="638" y="1"/>
                    </a:moveTo>
                    <a:cubicBezTo>
                      <a:pt x="304" y="1"/>
                      <a:pt x="0" y="335"/>
                      <a:pt x="0" y="730"/>
                    </a:cubicBezTo>
                    <a:cubicBezTo>
                      <a:pt x="0" y="1156"/>
                      <a:pt x="304" y="1490"/>
                      <a:pt x="638" y="1490"/>
                    </a:cubicBezTo>
                    <a:cubicBezTo>
                      <a:pt x="1003" y="1490"/>
                      <a:pt x="1307" y="1156"/>
                      <a:pt x="1307" y="730"/>
                    </a:cubicBezTo>
                    <a:cubicBezTo>
                      <a:pt x="1307" y="335"/>
                      <a:pt x="1003"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1"/>
              <p:cNvSpPr/>
              <p:nvPr/>
            </p:nvSpPr>
            <p:spPr>
              <a:xfrm flipH="1">
                <a:off x="9532787" y="4756621"/>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34" y="1490"/>
                      <a:pt x="1307" y="1156"/>
                      <a:pt x="1307" y="730"/>
                    </a:cubicBezTo>
                    <a:cubicBezTo>
                      <a:pt x="1307" y="335"/>
                      <a:pt x="1034" y="1"/>
                      <a:pt x="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1"/>
              <p:cNvSpPr/>
              <p:nvPr/>
            </p:nvSpPr>
            <p:spPr>
              <a:xfrm flipH="1">
                <a:off x="9626127" y="4745480"/>
                <a:ext cx="44038" cy="46363"/>
              </a:xfrm>
              <a:custGeom>
                <a:avLst/>
                <a:gdLst/>
                <a:ahLst/>
                <a:cxnLst/>
                <a:rect l="l" t="t" r="r" b="b"/>
                <a:pathLst>
                  <a:path w="1004" h="1057" extrusionOk="0">
                    <a:moveTo>
                      <a:pt x="514" y="0"/>
                    </a:moveTo>
                    <a:cubicBezTo>
                      <a:pt x="305" y="0"/>
                      <a:pt x="114" y="169"/>
                      <a:pt x="61" y="407"/>
                    </a:cubicBezTo>
                    <a:cubicBezTo>
                      <a:pt x="0" y="681"/>
                      <a:pt x="183" y="954"/>
                      <a:pt x="426" y="1045"/>
                    </a:cubicBezTo>
                    <a:cubicBezTo>
                      <a:pt x="458" y="1053"/>
                      <a:pt x="489" y="1057"/>
                      <a:pt x="521" y="1057"/>
                    </a:cubicBezTo>
                    <a:cubicBezTo>
                      <a:pt x="729" y="1057"/>
                      <a:pt x="920" y="888"/>
                      <a:pt x="973" y="650"/>
                    </a:cubicBezTo>
                    <a:cubicBezTo>
                      <a:pt x="1003" y="377"/>
                      <a:pt x="851" y="73"/>
                      <a:pt x="608" y="12"/>
                    </a:cubicBezTo>
                    <a:cubicBezTo>
                      <a:pt x="577" y="4"/>
                      <a:pt x="545" y="0"/>
                      <a:pt x="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1"/>
              <p:cNvSpPr/>
              <p:nvPr/>
            </p:nvSpPr>
            <p:spPr>
              <a:xfrm flipH="1">
                <a:off x="9566122" y="4736137"/>
                <a:ext cx="44038" cy="45135"/>
              </a:xfrm>
              <a:custGeom>
                <a:avLst/>
                <a:gdLst/>
                <a:ahLst/>
                <a:cxnLst/>
                <a:rect l="l" t="t" r="r" b="b"/>
                <a:pathLst>
                  <a:path w="1004" h="1029" extrusionOk="0">
                    <a:moveTo>
                      <a:pt x="513" y="0"/>
                    </a:moveTo>
                    <a:cubicBezTo>
                      <a:pt x="305" y="0"/>
                      <a:pt x="114" y="169"/>
                      <a:pt x="61" y="407"/>
                    </a:cubicBezTo>
                    <a:cubicBezTo>
                      <a:pt x="0" y="681"/>
                      <a:pt x="152" y="954"/>
                      <a:pt x="395" y="1015"/>
                    </a:cubicBezTo>
                    <a:cubicBezTo>
                      <a:pt x="431" y="1024"/>
                      <a:pt x="467" y="1028"/>
                      <a:pt x="502" y="1028"/>
                    </a:cubicBezTo>
                    <a:cubicBezTo>
                      <a:pt x="706" y="1028"/>
                      <a:pt x="891" y="884"/>
                      <a:pt x="942" y="650"/>
                    </a:cubicBezTo>
                    <a:cubicBezTo>
                      <a:pt x="1003" y="346"/>
                      <a:pt x="851" y="73"/>
                      <a:pt x="608" y="12"/>
                    </a:cubicBezTo>
                    <a:cubicBezTo>
                      <a:pt x="576" y="4"/>
                      <a:pt x="54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1"/>
              <p:cNvSpPr/>
              <p:nvPr/>
            </p:nvSpPr>
            <p:spPr>
              <a:xfrm flipH="1">
                <a:off x="9620775" y="4774780"/>
                <a:ext cx="44082" cy="45135"/>
              </a:xfrm>
              <a:custGeom>
                <a:avLst/>
                <a:gdLst/>
                <a:ahLst/>
                <a:cxnLst/>
                <a:rect l="l" t="t" r="r" b="b"/>
                <a:pathLst>
                  <a:path w="1005" h="1029" extrusionOk="0">
                    <a:moveTo>
                      <a:pt x="504" y="1"/>
                    </a:moveTo>
                    <a:cubicBezTo>
                      <a:pt x="276" y="1"/>
                      <a:pt x="88" y="170"/>
                      <a:pt x="62" y="408"/>
                    </a:cubicBezTo>
                    <a:cubicBezTo>
                      <a:pt x="1" y="681"/>
                      <a:pt x="153" y="955"/>
                      <a:pt x="396" y="1016"/>
                    </a:cubicBezTo>
                    <a:cubicBezTo>
                      <a:pt x="432" y="1025"/>
                      <a:pt x="468" y="1029"/>
                      <a:pt x="503" y="1029"/>
                    </a:cubicBezTo>
                    <a:cubicBezTo>
                      <a:pt x="707" y="1029"/>
                      <a:pt x="891" y="884"/>
                      <a:pt x="943" y="651"/>
                    </a:cubicBezTo>
                    <a:cubicBezTo>
                      <a:pt x="1004" y="347"/>
                      <a:pt x="852" y="73"/>
                      <a:pt x="609" y="13"/>
                    </a:cubicBezTo>
                    <a:cubicBezTo>
                      <a:pt x="573" y="5"/>
                      <a:pt x="538"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1"/>
              <p:cNvSpPr/>
              <p:nvPr/>
            </p:nvSpPr>
            <p:spPr>
              <a:xfrm flipH="1">
                <a:off x="9800788" y="4747322"/>
                <a:ext cx="44038" cy="49345"/>
              </a:xfrm>
              <a:custGeom>
                <a:avLst/>
                <a:gdLst/>
                <a:ahLst/>
                <a:cxnLst/>
                <a:rect l="l" t="t" r="r" b="b"/>
                <a:pathLst>
                  <a:path w="1004" h="1125" extrusionOk="0">
                    <a:moveTo>
                      <a:pt x="487" y="0"/>
                    </a:moveTo>
                    <a:cubicBezTo>
                      <a:pt x="213" y="0"/>
                      <a:pt x="1" y="243"/>
                      <a:pt x="1" y="578"/>
                    </a:cubicBezTo>
                    <a:cubicBezTo>
                      <a:pt x="1" y="882"/>
                      <a:pt x="213" y="1125"/>
                      <a:pt x="487" y="1125"/>
                    </a:cubicBezTo>
                    <a:cubicBezTo>
                      <a:pt x="760" y="1125"/>
                      <a:pt x="1004" y="882"/>
                      <a:pt x="1004" y="578"/>
                    </a:cubicBezTo>
                    <a:cubicBezTo>
                      <a:pt x="1004" y="243"/>
                      <a:pt x="760" y="0"/>
                      <a:pt x="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1"/>
              <p:cNvSpPr/>
              <p:nvPr/>
            </p:nvSpPr>
            <p:spPr>
              <a:xfrm flipH="1">
                <a:off x="9795437" y="4779298"/>
                <a:ext cx="42722" cy="49389"/>
              </a:xfrm>
              <a:custGeom>
                <a:avLst/>
                <a:gdLst/>
                <a:ahLst/>
                <a:cxnLst/>
                <a:rect l="l" t="t" r="r" b="b"/>
                <a:pathLst>
                  <a:path w="974" h="1126" extrusionOk="0">
                    <a:moveTo>
                      <a:pt x="487" y="1"/>
                    </a:moveTo>
                    <a:cubicBezTo>
                      <a:pt x="213" y="1"/>
                      <a:pt x="1" y="244"/>
                      <a:pt x="1" y="548"/>
                    </a:cubicBezTo>
                    <a:cubicBezTo>
                      <a:pt x="1" y="882"/>
                      <a:pt x="213" y="1125"/>
                      <a:pt x="487" y="1125"/>
                    </a:cubicBezTo>
                    <a:cubicBezTo>
                      <a:pt x="760" y="1125"/>
                      <a:pt x="973" y="882"/>
                      <a:pt x="973" y="548"/>
                    </a:cubicBezTo>
                    <a:cubicBezTo>
                      <a:pt x="973" y="244"/>
                      <a:pt x="760"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1"/>
              <p:cNvSpPr/>
              <p:nvPr/>
            </p:nvSpPr>
            <p:spPr>
              <a:xfrm flipH="1">
                <a:off x="9776795" y="4765964"/>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3" y="122"/>
                      <a:pt x="153" y="92"/>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1"/>
              <p:cNvSpPr/>
              <p:nvPr/>
            </p:nvSpPr>
            <p:spPr>
              <a:xfrm flipH="1">
                <a:off x="9714115" y="4767324"/>
                <a:ext cx="6711" cy="6711"/>
              </a:xfrm>
              <a:custGeom>
                <a:avLst/>
                <a:gdLst/>
                <a:ahLst/>
                <a:cxnLst/>
                <a:rect l="l" t="t" r="r" b="b"/>
                <a:pathLst>
                  <a:path w="153" h="153" extrusionOk="0">
                    <a:moveTo>
                      <a:pt x="61" y="0"/>
                    </a:moveTo>
                    <a:cubicBezTo>
                      <a:pt x="31" y="0"/>
                      <a:pt x="0" y="31"/>
                      <a:pt x="0" y="61"/>
                    </a:cubicBezTo>
                    <a:cubicBezTo>
                      <a:pt x="0" y="122"/>
                      <a:pt x="31" y="152"/>
                      <a:pt x="61" y="152"/>
                    </a:cubicBezTo>
                    <a:cubicBezTo>
                      <a:pt x="92" y="152"/>
                      <a:pt x="152" y="122"/>
                      <a:pt x="152" y="61"/>
                    </a:cubicBezTo>
                    <a:cubicBezTo>
                      <a:pt x="152" y="31"/>
                      <a:pt x="9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1"/>
              <p:cNvSpPr/>
              <p:nvPr/>
            </p:nvSpPr>
            <p:spPr>
              <a:xfrm flipH="1">
                <a:off x="9692798" y="4773991"/>
                <a:ext cx="5351" cy="6711"/>
              </a:xfrm>
              <a:custGeom>
                <a:avLst/>
                <a:gdLst/>
                <a:ahLst/>
                <a:cxnLst/>
                <a:rect l="l" t="t" r="r" b="b"/>
                <a:pathLst>
                  <a:path w="122" h="153" extrusionOk="0">
                    <a:moveTo>
                      <a:pt x="61" y="0"/>
                    </a:moveTo>
                    <a:cubicBezTo>
                      <a:pt x="30" y="0"/>
                      <a:pt x="0" y="61"/>
                      <a:pt x="0" y="91"/>
                    </a:cubicBezTo>
                    <a:cubicBezTo>
                      <a:pt x="0" y="122"/>
                      <a:pt x="30" y="152"/>
                      <a:pt x="61" y="152"/>
                    </a:cubicBezTo>
                    <a:cubicBezTo>
                      <a:pt x="91" y="152"/>
                      <a:pt x="122" y="122"/>
                      <a:pt x="122" y="91"/>
                    </a:cubicBezTo>
                    <a:cubicBezTo>
                      <a:pt x="122" y="61"/>
                      <a:pt x="91"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1"/>
              <p:cNvSpPr/>
              <p:nvPr/>
            </p:nvSpPr>
            <p:spPr>
              <a:xfrm flipH="1">
                <a:off x="9747451" y="4755305"/>
                <a:ext cx="6711" cy="6711"/>
              </a:xfrm>
              <a:custGeom>
                <a:avLst/>
                <a:gdLst/>
                <a:ahLst/>
                <a:cxnLst/>
                <a:rect l="l" t="t" r="r" b="b"/>
                <a:pathLst>
                  <a:path w="153" h="153" extrusionOk="0">
                    <a:moveTo>
                      <a:pt x="61" y="1"/>
                    </a:moveTo>
                    <a:cubicBezTo>
                      <a:pt x="31" y="1"/>
                      <a:pt x="0" y="31"/>
                      <a:pt x="0" y="61"/>
                    </a:cubicBezTo>
                    <a:cubicBezTo>
                      <a:pt x="0" y="122"/>
                      <a:pt x="31" y="153"/>
                      <a:pt x="61" y="153"/>
                    </a:cubicBezTo>
                    <a:cubicBezTo>
                      <a:pt x="122" y="153"/>
                      <a:pt x="152" y="122"/>
                      <a:pt x="152" y="61"/>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1"/>
              <p:cNvSpPr/>
              <p:nvPr/>
            </p:nvSpPr>
            <p:spPr>
              <a:xfrm flipH="1">
                <a:off x="9811446" y="4777982"/>
                <a:ext cx="6711" cy="6711"/>
              </a:xfrm>
              <a:custGeom>
                <a:avLst/>
                <a:gdLst/>
                <a:ahLst/>
                <a:cxnLst/>
                <a:rect l="l" t="t" r="r" b="b"/>
                <a:pathLst>
                  <a:path w="153" h="153" extrusionOk="0">
                    <a:moveTo>
                      <a:pt x="92" y="0"/>
                    </a:moveTo>
                    <a:cubicBezTo>
                      <a:pt x="31" y="0"/>
                      <a:pt x="0" y="31"/>
                      <a:pt x="0" y="61"/>
                    </a:cubicBezTo>
                    <a:cubicBezTo>
                      <a:pt x="0" y="122"/>
                      <a:pt x="31" y="152"/>
                      <a:pt x="92" y="152"/>
                    </a:cubicBezTo>
                    <a:cubicBezTo>
                      <a:pt x="122" y="152"/>
                      <a:pt x="152" y="122"/>
                      <a:pt x="152" y="61"/>
                    </a:cubicBezTo>
                    <a:cubicBezTo>
                      <a:pt x="152"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1"/>
              <p:cNvSpPr/>
              <p:nvPr/>
            </p:nvSpPr>
            <p:spPr>
              <a:xfrm flipH="1">
                <a:off x="9747451" y="4779298"/>
                <a:ext cx="6711" cy="6711"/>
              </a:xfrm>
              <a:custGeom>
                <a:avLst/>
                <a:gdLst/>
                <a:ahLst/>
                <a:cxnLst/>
                <a:rect l="l" t="t" r="r" b="b"/>
                <a:pathLst>
                  <a:path w="153" h="153" extrusionOk="0">
                    <a:moveTo>
                      <a:pt x="61" y="1"/>
                    </a:moveTo>
                    <a:cubicBezTo>
                      <a:pt x="31" y="1"/>
                      <a:pt x="0" y="31"/>
                      <a:pt x="0" y="92"/>
                    </a:cubicBezTo>
                    <a:cubicBezTo>
                      <a:pt x="0" y="122"/>
                      <a:pt x="31" y="153"/>
                      <a:pt x="61" y="153"/>
                    </a:cubicBezTo>
                    <a:cubicBezTo>
                      <a:pt x="122" y="153"/>
                      <a:pt x="152" y="122"/>
                      <a:pt x="152" y="9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1"/>
              <p:cNvSpPr/>
              <p:nvPr/>
            </p:nvSpPr>
            <p:spPr>
              <a:xfrm flipH="1">
                <a:off x="9651479" y="4775307"/>
                <a:ext cx="6711" cy="6711"/>
              </a:xfrm>
              <a:custGeom>
                <a:avLst/>
                <a:gdLst/>
                <a:ahLst/>
                <a:cxnLst/>
                <a:rect l="l" t="t" r="r" b="b"/>
                <a:pathLst>
                  <a:path w="153" h="153" extrusionOk="0">
                    <a:moveTo>
                      <a:pt x="62" y="1"/>
                    </a:moveTo>
                    <a:cubicBezTo>
                      <a:pt x="31" y="1"/>
                      <a:pt x="1" y="31"/>
                      <a:pt x="1" y="61"/>
                    </a:cubicBezTo>
                    <a:cubicBezTo>
                      <a:pt x="1" y="122"/>
                      <a:pt x="31" y="153"/>
                      <a:pt x="62" y="153"/>
                    </a:cubicBezTo>
                    <a:cubicBezTo>
                      <a:pt x="123" y="153"/>
                      <a:pt x="153" y="122"/>
                      <a:pt x="153" y="61"/>
                    </a:cubicBezTo>
                    <a:cubicBezTo>
                      <a:pt x="153" y="31"/>
                      <a:pt x="123"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1"/>
              <p:cNvSpPr/>
              <p:nvPr/>
            </p:nvSpPr>
            <p:spPr>
              <a:xfrm flipH="1">
                <a:off x="9644812" y="4753989"/>
                <a:ext cx="6711" cy="6711"/>
              </a:xfrm>
              <a:custGeom>
                <a:avLst/>
                <a:gdLst/>
                <a:ahLst/>
                <a:cxnLst/>
                <a:rect l="l" t="t" r="r" b="b"/>
                <a:pathLst>
                  <a:path w="153" h="153" extrusionOk="0">
                    <a:moveTo>
                      <a:pt x="92" y="0"/>
                    </a:moveTo>
                    <a:cubicBezTo>
                      <a:pt x="31" y="0"/>
                      <a:pt x="1" y="31"/>
                      <a:pt x="1" y="61"/>
                    </a:cubicBezTo>
                    <a:cubicBezTo>
                      <a:pt x="1" y="122"/>
                      <a:pt x="31" y="152"/>
                      <a:pt x="92" y="152"/>
                    </a:cubicBezTo>
                    <a:cubicBezTo>
                      <a:pt x="123" y="152"/>
                      <a:pt x="153" y="122"/>
                      <a:pt x="153" y="61"/>
                    </a:cubicBezTo>
                    <a:cubicBezTo>
                      <a:pt x="153" y="31"/>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1"/>
              <p:cNvSpPr/>
              <p:nvPr/>
            </p:nvSpPr>
            <p:spPr>
              <a:xfrm flipH="1">
                <a:off x="9612792" y="4769955"/>
                <a:ext cx="6711" cy="6711"/>
              </a:xfrm>
              <a:custGeom>
                <a:avLst/>
                <a:gdLst/>
                <a:ahLst/>
                <a:cxnLst/>
                <a:rect l="l" t="t" r="r" b="b"/>
                <a:pathLst>
                  <a:path w="153" h="153" extrusionOk="0">
                    <a:moveTo>
                      <a:pt x="61" y="1"/>
                    </a:moveTo>
                    <a:cubicBezTo>
                      <a:pt x="31" y="1"/>
                      <a:pt x="0" y="31"/>
                      <a:pt x="0" y="62"/>
                    </a:cubicBezTo>
                    <a:cubicBezTo>
                      <a:pt x="0" y="123"/>
                      <a:pt x="31" y="153"/>
                      <a:pt x="61" y="153"/>
                    </a:cubicBezTo>
                    <a:cubicBezTo>
                      <a:pt x="122" y="153"/>
                      <a:pt x="152" y="123"/>
                      <a:pt x="152" y="6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1"/>
              <p:cNvSpPr/>
              <p:nvPr/>
            </p:nvSpPr>
            <p:spPr>
              <a:xfrm flipH="1">
                <a:off x="9591475" y="4757981"/>
                <a:ext cx="6711" cy="6711"/>
              </a:xfrm>
              <a:custGeom>
                <a:avLst/>
                <a:gdLst/>
                <a:ahLst/>
                <a:cxnLst/>
                <a:rect l="l" t="t" r="r" b="b"/>
                <a:pathLst>
                  <a:path w="153" h="153" extrusionOk="0">
                    <a:moveTo>
                      <a:pt x="92" y="0"/>
                    </a:moveTo>
                    <a:cubicBezTo>
                      <a:pt x="31" y="0"/>
                      <a:pt x="1" y="31"/>
                      <a:pt x="1" y="92"/>
                    </a:cubicBezTo>
                    <a:cubicBezTo>
                      <a:pt x="1" y="122"/>
                      <a:pt x="31" y="152"/>
                      <a:pt x="92" y="152"/>
                    </a:cubicBezTo>
                    <a:cubicBezTo>
                      <a:pt x="122" y="152"/>
                      <a:pt x="153" y="122"/>
                      <a:pt x="153" y="92"/>
                    </a:cubicBezTo>
                    <a:cubicBezTo>
                      <a:pt x="153"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1"/>
              <p:cNvSpPr/>
              <p:nvPr/>
            </p:nvSpPr>
            <p:spPr>
              <a:xfrm flipH="1">
                <a:off x="9584808" y="4772631"/>
                <a:ext cx="5351" cy="6711"/>
              </a:xfrm>
              <a:custGeom>
                <a:avLst/>
                <a:gdLst/>
                <a:ahLst/>
                <a:cxnLst/>
                <a:rect l="l" t="t" r="r" b="b"/>
                <a:pathLst>
                  <a:path w="122" h="153" extrusionOk="0">
                    <a:moveTo>
                      <a:pt x="61" y="1"/>
                    </a:moveTo>
                    <a:cubicBezTo>
                      <a:pt x="31" y="1"/>
                      <a:pt x="0" y="31"/>
                      <a:pt x="0" y="62"/>
                    </a:cubicBezTo>
                    <a:cubicBezTo>
                      <a:pt x="0" y="92"/>
                      <a:pt x="31" y="153"/>
                      <a:pt x="61" y="153"/>
                    </a:cubicBezTo>
                    <a:cubicBezTo>
                      <a:pt x="91" y="153"/>
                      <a:pt x="122" y="92"/>
                      <a:pt x="122" y="62"/>
                    </a:cubicBezTo>
                    <a:cubicBezTo>
                      <a:pt x="12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1"/>
              <p:cNvSpPr/>
              <p:nvPr/>
            </p:nvSpPr>
            <p:spPr>
              <a:xfrm flipH="1">
                <a:off x="9547481" y="4773991"/>
                <a:ext cx="6711" cy="6711"/>
              </a:xfrm>
              <a:custGeom>
                <a:avLst/>
                <a:gdLst/>
                <a:ahLst/>
                <a:cxnLst/>
                <a:rect l="l" t="t" r="r" b="b"/>
                <a:pathLst>
                  <a:path w="153" h="153" extrusionOk="0">
                    <a:moveTo>
                      <a:pt x="92" y="0"/>
                    </a:moveTo>
                    <a:cubicBezTo>
                      <a:pt x="31" y="0"/>
                      <a:pt x="1" y="61"/>
                      <a:pt x="1" y="91"/>
                    </a:cubicBezTo>
                    <a:cubicBezTo>
                      <a:pt x="1" y="122"/>
                      <a:pt x="31" y="152"/>
                      <a:pt x="92" y="152"/>
                    </a:cubicBezTo>
                    <a:cubicBezTo>
                      <a:pt x="122" y="152"/>
                      <a:pt x="153" y="122"/>
                      <a:pt x="153" y="91"/>
                    </a:cubicBezTo>
                    <a:cubicBezTo>
                      <a:pt x="153" y="6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1"/>
              <p:cNvSpPr/>
              <p:nvPr/>
            </p:nvSpPr>
            <p:spPr>
              <a:xfrm flipH="1">
                <a:off x="9591475" y="4743331"/>
                <a:ext cx="6711" cy="6711"/>
              </a:xfrm>
              <a:custGeom>
                <a:avLst/>
                <a:gdLst/>
                <a:ahLst/>
                <a:cxnLst/>
                <a:rect l="l" t="t" r="r" b="b"/>
                <a:pathLst>
                  <a:path w="153" h="153" extrusionOk="0">
                    <a:moveTo>
                      <a:pt x="92" y="0"/>
                    </a:moveTo>
                    <a:cubicBezTo>
                      <a:pt x="31" y="0"/>
                      <a:pt x="1" y="30"/>
                      <a:pt x="1" y="61"/>
                    </a:cubicBezTo>
                    <a:cubicBezTo>
                      <a:pt x="1" y="122"/>
                      <a:pt x="31" y="152"/>
                      <a:pt x="92" y="152"/>
                    </a:cubicBezTo>
                    <a:cubicBezTo>
                      <a:pt x="122" y="152"/>
                      <a:pt x="153" y="122"/>
                      <a:pt x="153" y="61"/>
                    </a:cubicBezTo>
                    <a:cubicBezTo>
                      <a:pt x="153" y="30"/>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1"/>
              <p:cNvSpPr/>
              <p:nvPr/>
            </p:nvSpPr>
            <p:spPr>
              <a:xfrm flipH="1">
                <a:off x="9575465" y="4745962"/>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2" y="122"/>
                      <a:pt x="152" y="92"/>
                    </a:cubicBezTo>
                    <a:cubicBezTo>
                      <a:pt x="152"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1"/>
              <p:cNvSpPr/>
              <p:nvPr/>
            </p:nvSpPr>
            <p:spPr>
              <a:xfrm flipH="1">
                <a:off x="9564806" y="4765964"/>
                <a:ext cx="6711" cy="6711"/>
              </a:xfrm>
              <a:custGeom>
                <a:avLst/>
                <a:gdLst/>
                <a:ahLst/>
                <a:cxnLst/>
                <a:rect l="l" t="t" r="r" b="b"/>
                <a:pathLst>
                  <a:path w="153" h="153" extrusionOk="0">
                    <a:moveTo>
                      <a:pt x="61" y="1"/>
                    </a:moveTo>
                    <a:cubicBezTo>
                      <a:pt x="31" y="1"/>
                      <a:pt x="1" y="31"/>
                      <a:pt x="1" y="92"/>
                    </a:cubicBezTo>
                    <a:cubicBezTo>
                      <a:pt x="1" y="122"/>
                      <a:pt x="31" y="153"/>
                      <a:pt x="61" y="153"/>
                    </a:cubicBezTo>
                    <a:cubicBezTo>
                      <a:pt x="122" y="153"/>
                      <a:pt x="153" y="122"/>
                      <a:pt x="153" y="92"/>
                    </a:cubicBezTo>
                    <a:cubicBezTo>
                      <a:pt x="153"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1"/>
              <p:cNvSpPr/>
              <p:nvPr/>
            </p:nvSpPr>
            <p:spPr>
              <a:xfrm flipH="1">
                <a:off x="9631478" y="4777982"/>
                <a:ext cx="6711" cy="6711"/>
              </a:xfrm>
              <a:custGeom>
                <a:avLst/>
                <a:gdLst/>
                <a:ahLst/>
                <a:cxnLst/>
                <a:rect l="l" t="t" r="r" b="b"/>
                <a:pathLst>
                  <a:path w="153" h="153" extrusionOk="0">
                    <a:moveTo>
                      <a:pt x="62" y="0"/>
                    </a:moveTo>
                    <a:cubicBezTo>
                      <a:pt x="31" y="0"/>
                      <a:pt x="1" y="31"/>
                      <a:pt x="1" y="61"/>
                    </a:cubicBezTo>
                    <a:cubicBezTo>
                      <a:pt x="1" y="122"/>
                      <a:pt x="31" y="152"/>
                      <a:pt x="62" y="152"/>
                    </a:cubicBezTo>
                    <a:cubicBezTo>
                      <a:pt x="122" y="152"/>
                      <a:pt x="153" y="122"/>
                      <a:pt x="153" y="61"/>
                    </a:cubicBezTo>
                    <a:cubicBezTo>
                      <a:pt x="153" y="31"/>
                      <a:pt x="122"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1"/>
              <p:cNvSpPr/>
              <p:nvPr/>
            </p:nvSpPr>
            <p:spPr>
              <a:xfrm flipH="1">
                <a:off x="9822105" y="4757981"/>
                <a:ext cx="6711" cy="6711"/>
              </a:xfrm>
              <a:custGeom>
                <a:avLst/>
                <a:gdLst/>
                <a:ahLst/>
                <a:cxnLst/>
                <a:rect l="l" t="t" r="r" b="b"/>
                <a:pathLst>
                  <a:path w="153" h="153" extrusionOk="0">
                    <a:moveTo>
                      <a:pt x="61" y="0"/>
                    </a:moveTo>
                    <a:cubicBezTo>
                      <a:pt x="31" y="0"/>
                      <a:pt x="0" y="31"/>
                      <a:pt x="0" y="92"/>
                    </a:cubicBezTo>
                    <a:cubicBezTo>
                      <a:pt x="0" y="122"/>
                      <a:pt x="31" y="152"/>
                      <a:pt x="61" y="152"/>
                    </a:cubicBezTo>
                    <a:cubicBezTo>
                      <a:pt x="122" y="152"/>
                      <a:pt x="152" y="122"/>
                      <a:pt x="152" y="92"/>
                    </a:cubicBezTo>
                    <a:cubicBezTo>
                      <a:pt x="152" y="3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1"/>
              <p:cNvSpPr/>
              <p:nvPr/>
            </p:nvSpPr>
            <p:spPr>
              <a:xfrm flipH="1">
                <a:off x="9692798" y="4747322"/>
                <a:ext cx="6711" cy="6711"/>
              </a:xfrm>
              <a:custGeom>
                <a:avLst/>
                <a:gdLst/>
                <a:ahLst/>
                <a:cxnLst/>
                <a:rect l="l" t="t" r="r" b="b"/>
                <a:pathLst>
                  <a:path w="153" h="153" extrusionOk="0">
                    <a:moveTo>
                      <a:pt x="61" y="0"/>
                    </a:moveTo>
                    <a:cubicBezTo>
                      <a:pt x="31" y="0"/>
                      <a:pt x="1" y="61"/>
                      <a:pt x="1" y="91"/>
                    </a:cubicBezTo>
                    <a:cubicBezTo>
                      <a:pt x="1" y="122"/>
                      <a:pt x="31" y="152"/>
                      <a:pt x="61" y="152"/>
                    </a:cubicBezTo>
                    <a:cubicBezTo>
                      <a:pt x="122" y="152"/>
                      <a:pt x="153" y="122"/>
                      <a:pt x="153" y="91"/>
                    </a:cubicBezTo>
                    <a:cubicBezTo>
                      <a:pt x="153" y="6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1"/>
              <p:cNvSpPr/>
              <p:nvPr/>
            </p:nvSpPr>
            <p:spPr>
              <a:xfrm flipH="1">
                <a:off x="9675472" y="4761972"/>
                <a:ext cx="6711" cy="6711"/>
              </a:xfrm>
              <a:custGeom>
                <a:avLst/>
                <a:gdLst/>
                <a:ahLst/>
                <a:cxnLst/>
                <a:rect l="l" t="t" r="r" b="b"/>
                <a:pathLst>
                  <a:path w="153" h="153" extrusionOk="0">
                    <a:moveTo>
                      <a:pt x="92" y="1"/>
                    </a:moveTo>
                    <a:cubicBezTo>
                      <a:pt x="31" y="1"/>
                      <a:pt x="1" y="31"/>
                      <a:pt x="1" y="61"/>
                    </a:cubicBezTo>
                    <a:cubicBezTo>
                      <a:pt x="1" y="122"/>
                      <a:pt x="31" y="153"/>
                      <a:pt x="92" y="153"/>
                    </a:cubicBezTo>
                    <a:cubicBezTo>
                      <a:pt x="122" y="153"/>
                      <a:pt x="153" y="122"/>
                      <a:pt x="153" y="61"/>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1"/>
              <p:cNvSpPr/>
              <p:nvPr/>
            </p:nvSpPr>
            <p:spPr>
              <a:xfrm flipH="1">
                <a:off x="9512787" y="4791317"/>
                <a:ext cx="390683" cy="326688"/>
              </a:xfrm>
              <a:custGeom>
                <a:avLst/>
                <a:gdLst/>
                <a:ahLst/>
                <a:cxnLst/>
                <a:rect l="l" t="t" r="r" b="b"/>
                <a:pathLst>
                  <a:path w="8907" h="7448" extrusionOk="0">
                    <a:moveTo>
                      <a:pt x="0" y="0"/>
                    </a:moveTo>
                    <a:lnTo>
                      <a:pt x="1307" y="7447"/>
                    </a:lnTo>
                    <a:lnTo>
                      <a:pt x="7477" y="7447"/>
                    </a:lnTo>
                    <a:lnTo>
                      <a:pt x="8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1"/>
              <p:cNvSpPr/>
              <p:nvPr/>
            </p:nvSpPr>
            <p:spPr>
              <a:xfrm flipH="1">
                <a:off x="9527481" y="4869962"/>
                <a:ext cx="362655" cy="32063"/>
              </a:xfrm>
              <a:custGeom>
                <a:avLst/>
                <a:gdLst/>
                <a:ahLst/>
                <a:cxnLst/>
                <a:rect l="l" t="t" r="r" b="b"/>
                <a:pathLst>
                  <a:path w="8268" h="731" extrusionOk="0">
                    <a:moveTo>
                      <a:pt x="0" y="1"/>
                    </a:moveTo>
                    <a:lnTo>
                      <a:pt x="122" y="730"/>
                    </a:lnTo>
                    <a:lnTo>
                      <a:pt x="8116" y="730"/>
                    </a:lnTo>
                    <a:lnTo>
                      <a:pt x="8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1"/>
              <p:cNvSpPr/>
              <p:nvPr/>
            </p:nvSpPr>
            <p:spPr>
              <a:xfrm flipH="1">
                <a:off x="9563448" y="5057958"/>
                <a:ext cx="293396" cy="60048"/>
              </a:xfrm>
              <a:custGeom>
                <a:avLst/>
                <a:gdLst/>
                <a:ahLst/>
                <a:cxnLst/>
                <a:rect l="l" t="t" r="r" b="b"/>
                <a:pathLst>
                  <a:path w="6689" h="1369" extrusionOk="0">
                    <a:moveTo>
                      <a:pt x="1" y="0"/>
                    </a:moveTo>
                    <a:lnTo>
                      <a:pt x="244" y="1368"/>
                    </a:lnTo>
                    <a:lnTo>
                      <a:pt x="6414" y="1368"/>
                    </a:lnTo>
                    <a:lnTo>
                      <a:pt x="6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21"/>
            <p:cNvGrpSpPr/>
            <p:nvPr/>
          </p:nvGrpSpPr>
          <p:grpSpPr>
            <a:xfrm flipH="1">
              <a:off x="8793735" y="4277391"/>
              <a:ext cx="161370" cy="866109"/>
              <a:chOff x="10231432" y="4258560"/>
              <a:chExt cx="161370" cy="866109"/>
            </a:xfrm>
          </p:grpSpPr>
          <p:sp>
            <p:nvSpPr>
              <p:cNvPr id="1377" name="Google Shape;1377;p21"/>
              <p:cNvSpPr/>
              <p:nvPr/>
            </p:nvSpPr>
            <p:spPr>
              <a:xfrm flipH="1">
                <a:off x="10231432" y="4258560"/>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1"/>
              <p:cNvSpPr/>
              <p:nvPr/>
            </p:nvSpPr>
            <p:spPr>
              <a:xfrm flipH="1">
                <a:off x="10264768" y="4950494"/>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1"/>
              <p:cNvSpPr/>
              <p:nvPr/>
            </p:nvSpPr>
            <p:spPr>
              <a:xfrm flipH="1">
                <a:off x="10296743" y="4986637"/>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1"/>
              <p:cNvSpPr/>
              <p:nvPr/>
            </p:nvSpPr>
            <p:spPr>
              <a:xfrm flipH="1">
                <a:off x="10271435" y="4369445"/>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1"/>
              <p:cNvSpPr/>
              <p:nvPr/>
            </p:nvSpPr>
            <p:spPr>
              <a:xfrm flipH="1">
                <a:off x="10304726" y="4405939"/>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1"/>
            <p:cNvGrpSpPr/>
            <p:nvPr/>
          </p:nvGrpSpPr>
          <p:grpSpPr>
            <a:xfrm flipH="1">
              <a:off x="8947079" y="4469939"/>
              <a:ext cx="206696" cy="673561"/>
              <a:chOff x="10032763" y="4452039"/>
              <a:chExt cx="206696" cy="673561"/>
            </a:xfrm>
          </p:grpSpPr>
          <p:sp>
            <p:nvSpPr>
              <p:cNvPr id="1383" name="Google Shape;1383;p21"/>
              <p:cNvSpPr/>
              <p:nvPr/>
            </p:nvSpPr>
            <p:spPr>
              <a:xfrm flipH="1">
                <a:off x="10032763" y="5118550"/>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1"/>
              <p:cNvSpPr/>
              <p:nvPr/>
            </p:nvSpPr>
            <p:spPr>
              <a:xfrm flipH="1">
                <a:off x="10058613" y="5117775"/>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1"/>
              <p:cNvSpPr/>
              <p:nvPr/>
            </p:nvSpPr>
            <p:spPr>
              <a:xfrm flipH="1">
                <a:off x="10081413" y="5119300"/>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1"/>
              <p:cNvSpPr/>
              <p:nvPr/>
            </p:nvSpPr>
            <p:spPr>
              <a:xfrm flipH="1">
                <a:off x="10066213" y="5121575"/>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flipH="1">
                <a:off x="10050263" y="5121575"/>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1"/>
              <p:cNvSpPr/>
              <p:nvPr/>
            </p:nvSpPr>
            <p:spPr>
              <a:xfrm flipH="1">
                <a:off x="10139913" y="5122325"/>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1"/>
              <p:cNvSpPr/>
              <p:nvPr/>
            </p:nvSpPr>
            <p:spPr>
              <a:xfrm flipH="1">
                <a:off x="10058613" y="5122325"/>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flipH="1">
                <a:off x="10097363" y="5120825"/>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flipH="1">
                <a:off x="10052538" y="5121250"/>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1"/>
              <p:cNvSpPr/>
              <p:nvPr/>
            </p:nvSpPr>
            <p:spPr>
              <a:xfrm flipH="1">
                <a:off x="10116363" y="5120825"/>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1"/>
              <p:cNvSpPr/>
              <p:nvPr/>
            </p:nvSpPr>
            <p:spPr>
              <a:xfrm flipH="1">
                <a:off x="10083688" y="5121575"/>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1"/>
              <p:cNvSpPr/>
              <p:nvPr/>
            </p:nvSpPr>
            <p:spPr>
              <a:xfrm flipH="1">
                <a:off x="10140688" y="5120050"/>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flipH="1">
                <a:off x="10163488" y="5120050"/>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1"/>
              <p:cNvSpPr/>
              <p:nvPr/>
            </p:nvSpPr>
            <p:spPr>
              <a:xfrm flipH="1">
                <a:off x="10180188" y="5124425"/>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1"/>
              <p:cNvSpPr/>
              <p:nvPr/>
            </p:nvSpPr>
            <p:spPr>
              <a:xfrm flipH="1">
                <a:off x="10172338" y="5125050"/>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1"/>
              <p:cNvSpPr/>
              <p:nvPr/>
            </p:nvSpPr>
            <p:spPr>
              <a:xfrm flipH="1">
                <a:off x="10110626" y="4913784"/>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flipH="1">
                <a:off x="10097413" y="4917142"/>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flipH="1">
                <a:off x="10104020" y="4913784"/>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flipH="1">
                <a:off x="10100771" y="4917142"/>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flipH="1">
                <a:off x="10040761" y="4452039"/>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flipH="1">
                <a:off x="10071421" y="4500682"/>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21"/>
              <p:cNvGrpSpPr/>
              <p:nvPr/>
            </p:nvGrpSpPr>
            <p:grpSpPr>
              <a:xfrm>
                <a:off x="10076509" y="4492524"/>
                <a:ext cx="128956" cy="125623"/>
                <a:chOff x="10076509" y="4492524"/>
                <a:chExt cx="128956" cy="125623"/>
              </a:xfrm>
            </p:grpSpPr>
            <p:grpSp>
              <p:nvGrpSpPr>
                <p:cNvPr id="1405" name="Google Shape;1405;p21"/>
                <p:cNvGrpSpPr/>
                <p:nvPr/>
              </p:nvGrpSpPr>
              <p:grpSpPr>
                <a:xfrm>
                  <a:off x="10076509" y="4492524"/>
                  <a:ext cx="128956" cy="125623"/>
                  <a:chOff x="10076509" y="4492524"/>
                  <a:chExt cx="128956" cy="125623"/>
                </a:xfrm>
              </p:grpSpPr>
              <p:sp>
                <p:nvSpPr>
                  <p:cNvPr id="1406" name="Google Shape;1406;p21"/>
                  <p:cNvSpPr/>
                  <p:nvPr/>
                </p:nvSpPr>
                <p:spPr>
                  <a:xfrm flipH="1">
                    <a:off x="10133004" y="4492524"/>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flipH="1">
                    <a:off x="10112739" y="4495331"/>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flipH="1">
                    <a:off x="10096773" y="4503182"/>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flipH="1">
                    <a:off x="10083439" y="4516254"/>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flipH="1">
                    <a:off x="10076772" y="4532483"/>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flipH="1">
                    <a:off x="10076509" y="4548712"/>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flipH="1">
                    <a:off x="10080500" y="4558011"/>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flipH="1">
                    <a:off x="10086115" y="4564678"/>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flipH="1">
                    <a:off x="10096773" y="4569985"/>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flipH="1">
                    <a:off x="10111423" y="4575337"/>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flipH="1">
                    <a:off x="10130109" y="4576652"/>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flipH="1">
                    <a:off x="10143443" y="4575337"/>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flipH="1">
                    <a:off x="10150110" y="4571345"/>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flipH="1">
                    <a:off x="10155418" y="4565994"/>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flipH="1">
                    <a:off x="10160769" y="4559327"/>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flipH="1">
                    <a:off x="10162085" y="4552572"/>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flipH="1">
                    <a:off x="10160769" y="4538097"/>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flipH="1">
                    <a:off x="10156777" y="4520508"/>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flipH="1">
                    <a:off x="10151426" y="4506472"/>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flipH="1">
                    <a:off x="10144759" y="4496208"/>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flipH="1">
                    <a:off x="10142083" y="4493752"/>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21"/>
                <p:cNvSpPr/>
                <p:nvPr/>
              </p:nvSpPr>
              <p:spPr>
                <a:xfrm flipH="1">
                  <a:off x="10116775" y="4531342"/>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36"/>
        <p:cNvGrpSpPr/>
        <p:nvPr/>
      </p:nvGrpSpPr>
      <p:grpSpPr>
        <a:xfrm>
          <a:off x="0" y="0"/>
          <a:ext cx="0" cy="0"/>
          <a:chOff x="0" y="0"/>
          <a:chExt cx="0" cy="0"/>
        </a:xfrm>
      </p:grpSpPr>
      <p:grpSp>
        <p:nvGrpSpPr>
          <p:cNvPr id="1537" name="Google Shape;1537;p23"/>
          <p:cNvGrpSpPr/>
          <p:nvPr/>
        </p:nvGrpSpPr>
        <p:grpSpPr>
          <a:xfrm>
            <a:off x="7115372" y="1700549"/>
            <a:ext cx="4575761" cy="2055123"/>
            <a:chOff x="7115372" y="1700549"/>
            <a:chExt cx="4575761" cy="2055123"/>
          </a:xfrm>
        </p:grpSpPr>
        <p:sp>
          <p:nvSpPr>
            <p:cNvPr id="1538" name="Google Shape;1538;p23"/>
            <p:cNvSpPr/>
            <p:nvPr/>
          </p:nvSpPr>
          <p:spPr>
            <a:xfrm>
              <a:off x="7115372" y="1700549"/>
              <a:ext cx="4575761" cy="2055123"/>
            </a:xfrm>
            <a:custGeom>
              <a:avLst/>
              <a:gdLst/>
              <a:ahLst/>
              <a:cxnLst/>
              <a:rect l="l" t="t" r="r" b="b"/>
              <a:pathLst>
                <a:path w="94166" h="42293" extrusionOk="0">
                  <a:moveTo>
                    <a:pt x="82163" y="142"/>
                  </a:moveTo>
                  <a:cubicBezTo>
                    <a:pt x="82198" y="142"/>
                    <a:pt x="82388" y="149"/>
                    <a:pt x="82646" y="164"/>
                  </a:cubicBezTo>
                  <a:lnTo>
                    <a:pt x="82616" y="164"/>
                  </a:lnTo>
                  <a:cubicBezTo>
                    <a:pt x="82251" y="149"/>
                    <a:pt x="82129" y="142"/>
                    <a:pt x="82163" y="142"/>
                  </a:cubicBezTo>
                  <a:close/>
                  <a:moveTo>
                    <a:pt x="10751" y="482"/>
                  </a:moveTo>
                  <a:cubicBezTo>
                    <a:pt x="10724" y="487"/>
                    <a:pt x="10696" y="492"/>
                    <a:pt x="10669" y="499"/>
                  </a:cubicBezTo>
                  <a:cubicBezTo>
                    <a:pt x="10698" y="493"/>
                    <a:pt x="10725" y="488"/>
                    <a:pt x="10751" y="482"/>
                  </a:cubicBezTo>
                  <a:close/>
                  <a:moveTo>
                    <a:pt x="73820" y="621"/>
                  </a:moveTo>
                  <a:cubicBezTo>
                    <a:pt x="73522" y="623"/>
                    <a:pt x="73320" y="634"/>
                    <a:pt x="73154" y="648"/>
                  </a:cubicBezTo>
                  <a:lnTo>
                    <a:pt x="73154" y="648"/>
                  </a:lnTo>
                  <a:cubicBezTo>
                    <a:pt x="73348" y="640"/>
                    <a:pt x="73578" y="631"/>
                    <a:pt x="73820" y="621"/>
                  </a:cubicBezTo>
                  <a:close/>
                  <a:moveTo>
                    <a:pt x="11429" y="651"/>
                  </a:moveTo>
                  <a:cubicBezTo>
                    <a:pt x="11733" y="651"/>
                    <a:pt x="12098" y="651"/>
                    <a:pt x="12462" y="681"/>
                  </a:cubicBezTo>
                  <a:cubicBezTo>
                    <a:pt x="12219" y="681"/>
                    <a:pt x="11854" y="681"/>
                    <a:pt x="11429" y="651"/>
                  </a:cubicBezTo>
                  <a:close/>
                  <a:moveTo>
                    <a:pt x="72907" y="672"/>
                  </a:moveTo>
                  <a:lnTo>
                    <a:pt x="72907" y="672"/>
                  </a:lnTo>
                  <a:cubicBezTo>
                    <a:pt x="72881" y="675"/>
                    <a:pt x="72855" y="678"/>
                    <a:pt x="72828" y="681"/>
                  </a:cubicBezTo>
                  <a:cubicBezTo>
                    <a:pt x="72866" y="678"/>
                    <a:pt x="72892" y="675"/>
                    <a:pt x="72907" y="672"/>
                  </a:cubicBezTo>
                  <a:close/>
                  <a:moveTo>
                    <a:pt x="23629" y="701"/>
                  </a:moveTo>
                  <a:cubicBezTo>
                    <a:pt x="23476" y="703"/>
                    <a:pt x="23336" y="707"/>
                    <a:pt x="23222" y="712"/>
                  </a:cubicBezTo>
                  <a:lnTo>
                    <a:pt x="23800" y="712"/>
                  </a:lnTo>
                  <a:cubicBezTo>
                    <a:pt x="23741" y="707"/>
                    <a:pt x="23684" y="704"/>
                    <a:pt x="23629" y="701"/>
                  </a:cubicBezTo>
                  <a:close/>
                  <a:moveTo>
                    <a:pt x="75270" y="581"/>
                  </a:moveTo>
                  <a:cubicBezTo>
                    <a:pt x="74861" y="581"/>
                    <a:pt x="74314" y="601"/>
                    <a:pt x="73820" y="621"/>
                  </a:cubicBezTo>
                  <a:lnTo>
                    <a:pt x="73820" y="621"/>
                  </a:lnTo>
                  <a:cubicBezTo>
                    <a:pt x="73863" y="621"/>
                    <a:pt x="73907" y="620"/>
                    <a:pt x="73953" y="620"/>
                  </a:cubicBezTo>
                  <a:cubicBezTo>
                    <a:pt x="75077" y="712"/>
                    <a:pt x="72615" y="651"/>
                    <a:pt x="73497" y="742"/>
                  </a:cubicBezTo>
                  <a:cubicBezTo>
                    <a:pt x="73558" y="681"/>
                    <a:pt x="75017" y="651"/>
                    <a:pt x="75868" y="620"/>
                  </a:cubicBezTo>
                  <a:cubicBezTo>
                    <a:pt x="75791" y="591"/>
                    <a:pt x="75567" y="581"/>
                    <a:pt x="75270" y="581"/>
                  </a:cubicBezTo>
                  <a:close/>
                  <a:moveTo>
                    <a:pt x="25198" y="772"/>
                  </a:moveTo>
                  <a:lnTo>
                    <a:pt x="25198" y="772"/>
                  </a:lnTo>
                  <a:cubicBezTo>
                    <a:pt x="25092" y="772"/>
                    <a:pt x="24991" y="772"/>
                    <a:pt x="24894" y="772"/>
                  </a:cubicBezTo>
                  <a:lnTo>
                    <a:pt x="25198" y="772"/>
                  </a:lnTo>
                  <a:cubicBezTo>
                    <a:pt x="25198" y="772"/>
                    <a:pt x="25198" y="772"/>
                    <a:pt x="25198" y="772"/>
                  </a:cubicBezTo>
                  <a:close/>
                  <a:moveTo>
                    <a:pt x="15411" y="772"/>
                  </a:moveTo>
                  <a:cubicBezTo>
                    <a:pt x="15498" y="774"/>
                    <a:pt x="15584" y="775"/>
                    <a:pt x="15671" y="776"/>
                  </a:cubicBezTo>
                  <a:lnTo>
                    <a:pt x="15671" y="776"/>
                  </a:lnTo>
                  <a:cubicBezTo>
                    <a:pt x="15601" y="774"/>
                    <a:pt x="15516" y="772"/>
                    <a:pt x="15411" y="772"/>
                  </a:cubicBezTo>
                  <a:close/>
                  <a:moveTo>
                    <a:pt x="38140" y="796"/>
                  </a:moveTo>
                  <a:lnTo>
                    <a:pt x="38056" y="803"/>
                  </a:lnTo>
                  <a:cubicBezTo>
                    <a:pt x="38091" y="803"/>
                    <a:pt x="38118" y="800"/>
                    <a:pt x="38140" y="796"/>
                  </a:cubicBezTo>
                  <a:close/>
                  <a:moveTo>
                    <a:pt x="15837" y="831"/>
                  </a:moveTo>
                  <a:lnTo>
                    <a:pt x="15775" y="833"/>
                  </a:lnTo>
                  <a:cubicBezTo>
                    <a:pt x="15797" y="833"/>
                    <a:pt x="15818" y="832"/>
                    <a:pt x="15837" y="831"/>
                  </a:cubicBezTo>
                  <a:close/>
                  <a:moveTo>
                    <a:pt x="789" y="2251"/>
                  </a:moveTo>
                  <a:cubicBezTo>
                    <a:pt x="790" y="2254"/>
                    <a:pt x="790" y="2258"/>
                    <a:pt x="790" y="2262"/>
                  </a:cubicBezTo>
                  <a:cubicBezTo>
                    <a:pt x="790" y="2259"/>
                    <a:pt x="790" y="2255"/>
                    <a:pt x="789" y="2251"/>
                  </a:cubicBezTo>
                  <a:close/>
                  <a:moveTo>
                    <a:pt x="790" y="14177"/>
                  </a:moveTo>
                  <a:cubicBezTo>
                    <a:pt x="790" y="14511"/>
                    <a:pt x="851" y="15149"/>
                    <a:pt x="790" y="15393"/>
                  </a:cubicBezTo>
                  <a:cubicBezTo>
                    <a:pt x="730" y="15028"/>
                    <a:pt x="760" y="14724"/>
                    <a:pt x="790" y="14177"/>
                  </a:cubicBezTo>
                  <a:close/>
                  <a:moveTo>
                    <a:pt x="21586" y="41494"/>
                  </a:moveTo>
                  <a:cubicBezTo>
                    <a:pt x="21467" y="41494"/>
                    <a:pt x="21358" y="41497"/>
                    <a:pt x="21277" y="41502"/>
                  </a:cubicBezTo>
                  <a:cubicBezTo>
                    <a:pt x="21447" y="41501"/>
                    <a:pt x="21604" y="41500"/>
                    <a:pt x="21750" y="41500"/>
                  </a:cubicBezTo>
                  <a:cubicBezTo>
                    <a:pt x="21817" y="41500"/>
                    <a:pt x="21883" y="41500"/>
                    <a:pt x="21946" y="41501"/>
                  </a:cubicBezTo>
                  <a:lnTo>
                    <a:pt x="21946" y="41501"/>
                  </a:lnTo>
                  <a:cubicBezTo>
                    <a:pt x="21828" y="41497"/>
                    <a:pt x="21702" y="41494"/>
                    <a:pt x="21586" y="41494"/>
                  </a:cubicBezTo>
                  <a:close/>
                  <a:moveTo>
                    <a:pt x="5170" y="42229"/>
                  </a:moveTo>
                  <a:cubicBezTo>
                    <a:pt x="5138" y="42230"/>
                    <a:pt x="5107" y="42231"/>
                    <a:pt x="5076" y="42232"/>
                  </a:cubicBezTo>
                  <a:cubicBezTo>
                    <a:pt x="5112" y="42232"/>
                    <a:pt x="5143" y="42231"/>
                    <a:pt x="5170" y="42229"/>
                  </a:cubicBezTo>
                  <a:close/>
                  <a:moveTo>
                    <a:pt x="36166" y="42189"/>
                  </a:moveTo>
                  <a:cubicBezTo>
                    <a:pt x="36338" y="42189"/>
                    <a:pt x="36209" y="42210"/>
                    <a:pt x="36080" y="42232"/>
                  </a:cubicBezTo>
                  <a:lnTo>
                    <a:pt x="35776" y="42202"/>
                  </a:lnTo>
                  <a:cubicBezTo>
                    <a:pt x="35972" y="42193"/>
                    <a:pt x="36095" y="42189"/>
                    <a:pt x="36166" y="42189"/>
                  </a:cubicBezTo>
                  <a:close/>
                  <a:moveTo>
                    <a:pt x="53434" y="42249"/>
                  </a:moveTo>
                  <a:cubicBezTo>
                    <a:pt x="53452" y="42253"/>
                    <a:pt x="53483" y="42258"/>
                    <a:pt x="53527" y="42262"/>
                  </a:cubicBezTo>
                  <a:cubicBezTo>
                    <a:pt x="53498" y="42258"/>
                    <a:pt x="53467" y="42253"/>
                    <a:pt x="53434" y="42249"/>
                  </a:cubicBezTo>
                  <a:close/>
                  <a:moveTo>
                    <a:pt x="63671" y="1"/>
                  </a:moveTo>
                  <a:cubicBezTo>
                    <a:pt x="62737" y="1"/>
                    <a:pt x="61718" y="18"/>
                    <a:pt x="60914" y="18"/>
                  </a:cubicBezTo>
                  <a:cubicBezTo>
                    <a:pt x="60680" y="18"/>
                    <a:pt x="60465" y="16"/>
                    <a:pt x="60275" y="12"/>
                  </a:cubicBezTo>
                  <a:lnTo>
                    <a:pt x="60244" y="104"/>
                  </a:lnTo>
                  <a:cubicBezTo>
                    <a:pt x="59181" y="104"/>
                    <a:pt x="58177" y="134"/>
                    <a:pt x="56870" y="164"/>
                  </a:cubicBezTo>
                  <a:lnTo>
                    <a:pt x="56962" y="225"/>
                  </a:lnTo>
                  <a:cubicBezTo>
                    <a:pt x="56737" y="237"/>
                    <a:pt x="56486" y="242"/>
                    <a:pt x="56215" y="242"/>
                  </a:cubicBezTo>
                  <a:cubicBezTo>
                    <a:pt x="55132" y="242"/>
                    <a:pt x="53721" y="164"/>
                    <a:pt x="52311" y="164"/>
                  </a:cubicBezTo>
                  <a:lnTo>
                    <a:pt x="53193" y="164"/>
                  </a:lnTo>
                  <a:cubicBezTo>
                    <a:pt x="52705" y="130"/>
                    <a:pt x="52206" y="117"/>
                    <a:pt x="51703" y="117"/>
                  </a:cubicBezTo>
                  <a:cubicBezTo>
                    <a:pt x="50434" y="117"/>
                    <a:pt x="49141" y="197"/>
                    <a:pt x="47940" y="197"/>
                  </a:cubicBezTo>
                  <a:cubicBezTo>
                    <a:pt x="47542" y="197"/>
                    <a:pt x="47153" y="188"/>
                    <a:pt x="46779" y="164"/>
                  </a:cubicBezTo>
                  <a:cubicBezTo>
                    <a:pt x="46551" y="180"/>
                    <a:pt x="46346" y="187"/>
                    <a:pt x="46156" y="187"/>
                  </a:cubicBezTo>
                  <a:cubicBezTo>
                    <a:pt x="45966" y="187"/>
                    <a:pt x="45791" y="180"/>
                    <a:pt x="45624" y="164"/>
                  </a:cubicBezTo>
                  <a:lnTo>
                    <a:pt x="45563" y="164"/>
                  </a:lnTo>
                  <a:cubicBezTo>
                    <a:pt x="45350" y="164"/>
                    <a:pt x="45138" y="134"/>
                    <a:pt x="44895" y="134"/>
                  </a:cubicBezTo>
                  <a:cubicBezTo>
                    <a:pt x="45077" y="164"/>
                    <a:pt x="45290" y="164"/>
                    <a:pt x="45442" y="164"/>
                  </a:cubicBezTo>
                  <a:cubicBezTo>
                    <a:pt x="45077" y="164"/>
                    <a:pt x="44530" y="195"/>
                    <a:pt x="43983" y="195"/>
                  </a:cubicBezTo>
                  <a:lnTo>
                    <a:pt x="43740" y="134"/>
                  </a:lnTo>
                  <a:lnTo>
                    <a:pt x="43618" y="134"/>
                  </a:lnTo>
                  <a:cubicBezTo>
                    <a:pt x="43518" y="128"/>
                    <a:pt x="43439" y="126"/>
                    <a:pt x="43379" y="126"/>
                  </a:cubicBezTo>
                  <a:cubicBezTo>
                    <a:pt x="43111" y="126"/>
                    <a:pt x="43218" y="176"/>
                    <a:pt x="43466" y="225"/>
                  </a:cubicBezTo>
                  <a:cubicBezTo>
                    <a:pt x="43192" y="225"/>
                    <a:pt x="42919" y="256"/>
                    <a:pt x="42736" y="256"/>
                  </a:cubicBezTo>
                  <a:cubicBezTo>
                    <a:pt x="42595" y="215"/>
                    <a:pt x="42389" y="205"/>
                    <a:pt x="42154" y="205"/>
                  </a:cubicBezTo>
                  <a:cubicBezTo>
                    <a:pt x="41920" y="205"/>
                    <a:pt x="41658" y="215"/>
                    <a:pt x="41404" y="215"/>
                  </a:cubicBezTo>
                  <a:cubicBezTo>
                    <a:pt x="41149" y="215"/>
                    <a:pt x="40903" y="205"/>
                    <a:pt x="40700" y="164"/>
                  </a:cubicBezTo>
                  <a:cubicBezTo>
                    <a:pt x="40335" y="225"/>
                    <a:pt x="37934" y="225"/>
                    <a:pt x="37630" y="347"/>
                  </a:cubicBezTo>
                  <a:cubicBezTo>
                    <a:pt x="37630" y="347"/>
                    <a:pt x="37448" y="316"/>
                    <a:pt x="37752" y="316"/>
                  </a:cubicBezTo>
                  <a:cubicBezTo>
                    <a:pt x="37346" y="316"/>
                    <a:pt x="36941" y="303"/>
                    <a:pt x="36554" y="303"/>
                  </a:cubicBezTo>
                  <a:cubicBezTo>
                    <a:pt x="36360" y="303"/>
                    <a:pt x="36171" y="306"/>
                    <a:pt x="35989" y="316"/>
                  </a:cubicBezTo>
                  <a:lnTo>
                    <a:pt x="35715" y="225"/>
                  </a:lnTo>
                  <a:lnTo>
                    <a:pt x="34378" y="377"/>
                  </a:lnTo>
                  <a:cubicBezTo>
                    <a:pt x="33587" y="316"/>
                    <a:pt x="33253" y="286"/>
                    <a:pt x="34043" y="195"/>
                  </a:cubicBezTo>
                  <a:lnTo>
                    <a:pt x="34043" y="195"/>
                  </a:lnTo>
                  <a:cubicBezTo>
                    <a:pt x="32098" y="316"/>
                    <a:pt x="32463" y="256"/>
                    <a:pt x="30821" y="347"/>
                  </a:cubicBezTo>
                  <a:lnTo>
                    <a:pt x="30882" y="286"/>
                  </a:lnTo>
                  <a:cubicBezTo>
                    <a:pt x="30449" y="286"/>
                    <a:pt x="29811" y="337"/>
                    <a:pt x="29365" y="337"/>
                  </a:cubicBezTo>
                  <a:cubicBezTo>
                    <a:pt x="29216" y="337"/>
                    <a:pt x="29089" y="332"/>
                    <a:pt x="28998" y="316"/>
                  </a:cubicBezTo>
                  <a:cubicBezTo>
                    <a:pt x="27660" y="225"/>
                    <a:pt x="22432" y="316"/>
                    <a:pt x="19028" y="195"/>
                  </a:cubicBezTo>
                  <a:lnTo>
                    <a:pt x="19028" y="195"/>
                  </a:lnTo>
                  <a:cubicBezTo>
                    <a:pt x="19225" y="249"/>
                    <a:pt x="19168" y="265"/>
                    <a:pt x="18987" y="265"/>
                  </a:cubicBezTo>
                  <a:cubicBezTo>
                    <a:pt x="18688" y="265"/>
                    <a:pt x="18051" y="220"/>
                    <a:pt x="17657" y="220"/>
                  </a:cubicBezTo>
                  <a:cubicBezTo>
                    <a:pt x="17480" y="220"/>
                    <a:pt x="17352" y="229"/>
                    <a:pt x="17326" y="256"/>
                  </a:cubicBezTo>
                  <a:cubicBezTo>
                    <a:pt x="17143" y="225"/>
                    <a:pt x="16657" y="195"/>
                    <a:pt x="17204" y="164"/>
                  </a:cubicBezTo>
                  <a:lnTo>
                    <a:pt x="17204" y="164"/>
                  </a:lnTo>
                  <a:cubicBezTo>
                    <a:pt x="16935" y="169"/>
                    <a:pt x="16687" y="171"/>
                    <a:pt x="16455" y="171"/>
                  </a:cubicBezTo>
                  <a:cubicBezTo>
                    <a:pt x="15722" y="171"/>
                    <a:pt x="15150" y="153"/>
                    <a:pt x="14604" y="153"/>
                  </a:cubicBezTo>
                  <a:cubicBezTo>
                    <a:pt x="14208" y="153"/>
                    <a:pt x="13825" y="162"/>
                    <a:pt x="13405" y="195"/>
                  </a:cubicBezTo>
                  <a:cubicBezTo>
                    <a:pt x="13192" y="164"/>
                    <a:pt x="13769" y="134"/>
                    <a:pt x="13587" y="134"/>
                  </a:cubicBezTo>
                  <a:cubicBezTo>
                    <a:pt x="13506" y="134"/>
                    <a:pt x="13290" y="148"/>
                    <a:pt x="13101" y="148"/>
                  </a:cubicBezTo>
                  <a:cubicBezTo>
                    <a:pt x="13006" y="148"/>
                    <a:pt x="12918" y="144"/>
                    <a:pt x="12857" y="134"/>
                  </a:cubicBezTo>
                  <a:cubicBezTo>
                    <a:pt x="12675" y="104"/>
                    <a:pt x="13131" y="104"/>
                    <a:pt x="13405" y="73"/>
                  </a:cubicBezTo>
                  <a:cubicBezTo>
                    <a:pt x="11611" y="73"/>
                    <a:pt x="11429" y="225"/>
                    <a:pt x="11307" y="347"/>
                  </a:cubicBezTo>
                  <a:cubicBezTo>
                    <a:pt x="10911" y="319"/>
                    <a:pt x="10601" y="304"/>
                    <a:pt x="10321" y="304"/>
                  </a:cubicBezTo>
                  <a:cubicBezTo>
                    <a:pt x="9979" y="304"/>
                    <a:pt x="9683" y="327"/>
                    <a:pt x="9332" y="377"/>
                  </a:cubicBezTo>
                  <a:cubicBezTo>
                    <a:pt x="8997" y="316"/>
                    <a:pt x="8481" y="286"/>
                    <a:pt x="9575" y="286"/>
                  </a:cubicBezTo>
                  <a:cubicBezTo>
                    <a:pt x="9271" y="271"/>
                    <a:pt x="8329" y="256"/>
                    <a:pt x="7455" y="256"/>
                  </a:cubicBezTo>
                  <a:cubicBezTo>
                    <a:pt x="6581" y="256"/>
                    <a:pt x="5775" y="271"/>
                    <a:pt x="5745" y="316"/>
                  </a:cubicBezTo>
                  <a:cubicBezTo>
                    <a:pt x="5674" y="306"/>
                    <a:pt x="5552" y="303"/>
                    <a:pt x="5416" y="303"/>
                  </a:cubicBezTo>
                  <a:cubicBezTo>
                    <a:pt x="5144" y="303"/>
                    <a:pt x="4813" y="316"/>
                    <a:pt x="4711" y="316"/>
                  </a:cubicBezTo>
                  <a:cubicBezTo>
                    <a:pt x="3779" y="316"/>
                    <a:pt x="3415" y="303"/>
                    <a:pt x="2870" y="303"/>
                  </a:cubicBezTo>
                  <a:cubicBezTo>
                    <a:pt x="2597" y="303"/>
                    <a:pt x="2280" y="306"/>
                    <a:pt x="1824" y="316"/>
                  </a:cubicBezTo>
                  <a:lnTo>
                    <a:pt x="2219" y="316"/>
                  </a:lnTo>
                  <a:cubicBezTo>
                    <a:pt x="2067" y="347"/>
                    <a:pt x="1945" y="377"/>
                    <a:pt x="1793" y="377"/>
                  </a:cubicBezTo>
                  <a:cubicBezTo>
                    <a:pt x="1641" y="377"/>
                    <a:pt x="1459" y="377"/>
                    <a:pt x="1277" y="438"/>
                  </a:cubicBezTo>
                  <a:cubicBezTo>
                    <a:pt x="1094" y="468"/>
                    <a:pt x="882" y="560"/>
                    <a:pt x="699" y="742"/>
                  </a:cubicBezTo>
                  <a:cubicBezTo>
                    <a:pt x="517" y="894"/>
                    <a:pt x="365" y="1137"/>
                    <a:pt x="334" y="1471"/>
                  </a:cubicBezTo>
                  <a:lnTo>
                    <a:pt x="304" y="1411"/>
                  </a:lnTo>
                  <a:cubicBezTo>
                    <a:pt x="274" y="1593"/>
                    <a:pt x="274" y="1745"/>
                    <a:pt x="274" y="1867"/>
                  </a:cubicBezTo>
                  <a:cubicBezTo>
                    <a:pt x="274" y="2019"/>
                    <a:pt x="274" y="2110"/>
                    <a:pt x="274" y="2231"/>
                  </a:cubicBezTo>
                  <a:cubicBezTo>
                    <a:pt x="274" y="2444"/>
                    <a:pt x="274" y="2596"/>
                    <a:pt x="274" y="2718"/>
                  </a:cubicBezTo>
                  <a:cubicBezTo>
                    <a:pt x="274" y="2991"/>
                    <a:pt x="274" y="3113"/>
                    <a:pt x="274" y="3265"/>
                  </a:cubicBezTo>
                  <a:cubicBezTo>
                    <a:pt x="274" y="3508"/>
                    <a:pt x="274" y="3782"/>
                    <a:pt x="243" y="5028"/>
                  </a:cubicBezTo>
                  <a:lnTo>
                    <a:pt x="304" y="4906"/>
                  </a:lnTo>
                  <a:lnTo>
                    <a:pt x="304" y="4906"/>
                  </a:lnTo>
                  <a:cubicBezTo>
                    <a:pt x="456" y="5119"/>
                    <a:pt x="213" y="7095"/>
                    <a:pt x="274" y="8554"/>
                  </a:cubicBezTo>
                  <a:lnTo>
                    <a:pt x="334" y="8037"/>
                  </a:lnTo>
                  <a:lnTo>
                    <a:pt x="334" y="8037"/>
                  </a:lnTo>
                  <a:cubicBezTo>
                    <a:pt x="365" y="8797"/>
                    <a:pt x="91" y="10225"/>
                    <a:pt x="91" y="11016"/>
                  </a:cubicBezTo>
                  <a:cubicBezTo>
                    <a:pt x="86" y="11045"/>
                    <a:pt x="82" y="11058"/>
                    <a:pt x="79" y="11058"/>
                  </a:cubicBezTo>
                  <a:cubicBezTo>
                    <a:pt x="61" y="11058"/>
                    <a:pt x="61" y="10703"/>
                    <a:pt x="61" y="10499"/>
                  </a:cubicBezTo>
                  <a:lnTo>
                    <a:pt x="61" y="10499"/>
                  </a:lnTo>
                  <a:cubicBezTo>
                    <a:pt x="13" y="11575"/>
                    <a:pt x="40" y="11605"/>
                    <a:pt x="81" y="11605"/>
                  </a:cubicBezTo>
                  <a:cubicBezTo>
                    <a:pt x="83" y="11605"/>
                    <a:pt x="86" y="11605"/>
                    <a:pt x="88" y="11605"/>
                  </a:cubicBezTo>
                  <a:cubicBezTo>
                    <a:pt x="125" y="11605"/>
                    <a:pt x="169" y="11627"/>
                    <a:pt x="182" y="12323"/>
                  </a:cubicBezTo>
                  <a:cubicBezTo>
                    <a:pt x="169" y="12382"/>
                    <a:pt x="155" y="12398"/>
                    <a:pt x="140" y="12398"/>
                  </a:cubicBezTo>
                  <a:cubicBezTo>
                    <a:pt x="121" y="12398"/>
                    <a:pt x="102" y="12372"/>
                    <a:pt x="86" y="12372"/>
                  </a:cubicBezTo>
                  <a:cubicBezTo>
                    <a:pt x="54" y="12372"/>
                    <a:pt x="31" y="12464"/>
                    <a:pt x="31" y="12991"/>
                  </a:cubicBezTo>
                  <a:cubicBezTo>
                    <a:pt x="0" y="13508"/>
                    <a:pt x="213" y="16001"/>
                    <a:pt x="91" y="17429"/>
                  </a:cubicBezTo>
                  <a:cubicBezTo>
                    <a:pt x="125" y="17262"/>
                    <a:pt x="149" y="17094"/>
                    <a:pt x="169" y="17094"/>
                  </a:cubicBezTo>
                  <a:cubicBezTo>
                    <a:pt x="186" y="17094"/>
                    <a:pt x="199" y="17206"/>
                    <a:pt x="213" y="17520"/>
                  </a:cubicBezTo>
                  <a:cubicBezTo>
                    <a:pt x="213" y="18615"/>
                    <a:pt x="61" y="20499"/>
                    <a:pt x="182" y="21502"/>
                  </a:cubicBezTo>
                  <a:cubicBezTo>
                    <a:pt x="182" y="21624"/>
                    <a:pt x="152" y="21684"/>
                    <a:pt x="152" y="21684"/>
                  </a:cubicBezTo>
                  <a:cubicBezTo>
                    <a:pt x="182" y="22536"/>
                    <a:pt x="213" y="24420"/>
                    <a:pt x="274" y="24937"/>
                  </a:cubicBezTo>
                  <a:cubicBezTo>
                    <a:pt x="31" y="25724"/>
                    <a:pt x="393" y="30135"/>
                    <a:pt x="155" y="30135"/>
                  </a:cubicBezTo>
                  <a:cubicBezTo>
                    <a:pt x="154" y="30135"/>
                    <a:pt x="153" y="30135"/>
                    <a:pt x="152" y="30134"/>
                  </a:cubicBezTo>
                  <a:lnTo>
                    <a:pt x="152" y="30134"/>
                  </a:lnTo>
                  <a:lnTo>
                    <a:pt x="182" y="32748"/>
                  </a:lnTo>
                  <a:lnTo>
                    <a:pt x="152" y="32657"/>
                  </a:lnTo>
                  <a:lnTo>
                    <a:pt x="152" y="32657"/>
                  </a:lnTo>
                  <a:cubicBezTo>
                    <a:pt x="152" y="34329"/>
                    <a:pt x="182" y="34907"/>
                    <a:pt x="243" y="35484"/>
                  </a:cubicBezTo>
                  <a:cubicBezTo>
                    <a:pt x="243" y="35643"/>
                    <a:pt x="238" y="35694"/>
                    <a:pt x="232" y="35694"/>
                  </a:cubicBezTo>
                  <a:cubicBezTo>
                    <a:pt x="224" y="35694"/>
                    <a:pt x="213" y="35581"/>
                    <a:pt x="213" y="35545"/>
                  </a:cubicBezTo>
                  <a:lnTo>
                    <a:pt x="213" y="35545"/>
                  </a:lnTo>
                  <a:cubicBezTo>
                    <a:pt x="152" y="37977"/>
                    <a:pt x="152" y="38220"/>
                    <a:pt x="274" y="40256"/>
                  </a:cubicBezTo>
                  <a:lnTo>
                    <a:pt x="213" y="40469"/>
                  </a:lnTo>
                  <a:cubicBezTo>
                    <a:pt x="213" y="40530"/>
                    <a:pt x="213" y="40621"/>
                    <a:pt x="213" y="40773"/>
                  </a:cubicBezTo>
                  <a:cubicBezTo>
                    <a:pt x="213" y="40925"/>
                    <a:pt x="243" y="41138"/>
                    <a:pt x="334" y="41350"/>
                  </a:cubicBezTo>
                  <a:cubicBezTo>
                    <a:pt x="426" y="41563"/>
                    <a:pt x="578" y="41806"/>
                    <a:pt x="851" y="41958"/>
                  </a:cubicBezTo>
                  <a:cubicBezTo>
                    <a:pt x="973" y="42050"/>
                    <a:pt x="1094" y="42110"/>
                    <a:pt x="1246" y="42141"/>
                  </a:cubicBezTo>
                  <a:cubicBezTo>
                    <a:pt x="1398" y="42202"/>
                    <a:pt x="1611" y="42202"/>
                    <a:pt x="1733" y="42202"/>
                  </a:cubicBezTo>
                  <a:cubicBezTo>
                    <a:pt x="2364" y="42219"/>
                    <a:pt x="3077" y="42237"/>
                    <a:pt x="3795" y="42237"/>
                  </a:cubicBezTo>
                  <a:cubicBezTo>
                    <a:pt x="4319" y="42237"/>
                    <a:pt x="4845" y="42227"/>
                    <a:pt x="5344" y="42202"/>
                  </a:cubicBezTo>
                  <a:lnTo>
                    <a:pt x="5344" y="42202"/>
                  </a:lnTo>
                  <a:cubicBezTo>
                    <a:pt x="5319" y="42204"/>
                    <a:pt x="5273" y="42222"/>
                    <a:pt x="5170" y="42229"/>
                  </a:cubicBezTo>
                  <a:lnTo>
                    <a:pt x="5170" y="42229"/>
                  </a:lnTo>
                  <a:cubicBezTo>
                    <a:pt x="5514" y="42218"/>
                    <a:pt x="5875" y="42214"/>
                    <a:pt x="6244" y="42214"/>
                  </a:cubicBezTo>
                  <a:cubicBezTo>
                    <a:pt x="7787" y="42214"/>
                    <a:pt x="9475" y="42288"/>
                    <a:pt x="10734" y="42288"/>
                  </a:cubicBezTo>
                  <a:cubicBezTo>
                    <a:pt x="11504" y="42288"/>
                    <a:pt x="12114" y="42261"/>
                    <a:pt x="12432" y="42171"/>
                  </a:cubicBezTo>
                  <a:lnTo>
                    <a:pt x="14195" y="42110"/>
                  </a:lnTo>
                  <a:cubicBezTo>
                    <a:pt x="11915" y="42080"/>
                    <a:pt x="14529" y="41989"/>
                    <a:pt x="13587" y="41928"/>
                  </a:cubicBezTo>
                  <a:cubicBezTo>
                    <a:pt x="14499" y="41928"/>
                    <a:pt x="15927" y="42019"/>
                    <a:pt x="14803" y="42050"/>
                  </a:cubicBezTo>
                  <a:lnTo>
                    <a:pt x="14651" y="42019"/>
                  </a:lnTo>
                  <a:lnTo>
                    <a:pt x="14651" y="42019"/>
                  </a:lnTo>
                  <a:cubicBezTo>
                    <a:pt x="14225" y="42171"/>
                    <a:pt x="17478" y="42080"/>
                    <a:pt x="17417" y="42171"/>
                  </a:cubicBezTo>
                  <a:cubicBezTo>
                    <a:pt x="21885" y="42171"/>
                    <a:pt x="26262" y="42232"/>
                    <a:pt x="30457" y="42262"/>
                  </a:cubicBezTo>
                  <a:lnTo>
                    <a:pt x="29970" y="42141"/>
                  </a:lnTo>
                  <a:lnTo>
                    <a:pt x="31429" y="42141"/>
                  </a:lnTo>
                  <a:cubicBezTo>
                    <a:pt x="31824" y="42171"/>
                    <a:pt x="31946" y="42232"/>
                    <a:pt x="30913" y="42232"/>
                  </a:cubicBezTo>
                  <a:cubicBezTo>
                    <a:pt x="31019" y="42244"/>
                    <a:pt x="31151" y="42249"/>
                    <a:pt x="31293" y="42249"/>
                  </a:cubicBezTo>
                  <a:cubicBezTo>
                    <a:pt x="31879" y="42249"/>
                    <a:pt x="32651" y="42165"/>
                    <a:pt x="32675" y="42141"/>
                  </a:cubicBezTo>
                  <a:lnTo>
                    <a:pt x="32675" y="42141"/>
                  </a:lnTo>
                  <a:cubicBezTo>
                    <a:pt x="34742" y="42202"/>
                    <a:pt x="31885" y="42293"/>
                    <a:pt x="32524" y="42293"/>
                  </a:cubicBezTo>
                  <a:lnTo>
                    <a:pt x="33375" y="42262"/>
                  </a:lnTo>
                  <a:lnTo>
                    <a:pt x="33192" y="42262"/>
                  </a:lnTo>
                  <a:cubicBezTo>
                    <a:pt x="33861" y="42232"/>
                    <a:pt x="33922" y="42171"/>
                    <a:pt x="35198" y="42171"/>
                  </a:cubicBezTo>
                  <a:cubicBezTo>
                    <a:pt x="35989" y="42202"/>
                    <a:pt x="35593" y="42232"/>
                    <a:pt x="35897" y="42262"/>
                  </a:cubicBezTo>
                  <a:lnTo>
                    <a:pt x="38238" y="42262"/>
                  </a:lnTo>
                  <a:lnTo>
                    <a:pt x="37478" y="42171"/>
                  </a:lnTo>
                  <a:cubicBezTo>
                    <a:pt x="38270" y="42142"/>
                    <a:pt x="39176" y="42169"/>
                    <a:pt x="38472" y="42089"/>
                  </a:cubicBezTo>
                  <a:lnTo>
                    <a:pt x="38472" y="42089"/>
                  </a:lnTo>
                  <a:cubicBezTo>
                    <a:pt x="39153" y="42157"/>
                    <a:pt x="40798" y="42171"/>
                    <a:pt x="42387" y="42171"/>
                  </a:cubicBezTo>
                  <a:cubicBezTo>
                    <a:pt x="43491" y="42171"/>
                    <a:pt x="44569" y="42164"/>
                    <a:pt x="45277" y="42164"/>
                  </a:cubicBezTo>
                  <a:cubicBezTo>
                    <a:pt x="45631" y="42164"/>
                    <a:pt x="45893" y="42166"/>
                    <a:pt x="46019" y="42171"/>
                  </a:cubicBezTo>
                  <a:cubicBezTo>
                    <a:pt x="47174" y="42110"/>
                    <a:pt x="48299" y="42110"/>
                    <a:pt x="49697" y="42110"/>
                  </a:cubicBezTo>
                  <a:cubicBezTo>
                    <a:pt x="49363" y="42110"/>
                    <a:pt x="49150" y="42019"/>
                    <a:pt x="50335" y="42019"/>
                  </a:cubicBezTo>
                  <a:cubicBezTo>
                    <a:pt x="49923" y="42225"/>
                    <a:pt x="52397" y="42117"/>
                    <a:pt x="53434" y="42249"/>
                  </a:cubicBezTo>
                  <a:lnTo>
                    <a:pt x="53434" y="42249"/>
                  </a:lnTo>
                  <a:cubicBezTo>
                    <a:pt x="53106" y="42177"/>
                    <a:pt x="56891" y="42224"/>
                    <a:pt x="55594" y="42080"/>
                  </a:cubicBezTo>
                  <a:lnTo>
                    <a:pt x="55594" y="42080"/>
                  </a:lnTo>
                  <a:cubicBezTo>
                    <a:pt x="56597" y="42110"/>
                    <a:pt x="55655" y="42171"/>
                    <a:pt x="56415" y="42232"/>
                  </a:cubicBezTo>
                  <a:cubicBezTo>
                    <a:pt x="57094" y="42206"/>
                    <a:pt x="57812" y="42197"/>
                    <a:pt x="58560" y="42197"/>
                  </a:cubicBezTo>
                  <a:cubicBezTo>
                    <a:pt x="60149" y="42197"/>
                    <a:pt x="61874" y="42237"/>
                    <a:pt x="63648" y="42237"/>
                  </a:cubicBezTo>
                  <a:cubicBezTo>
                    <a:pt x="63991" y="42237"/>
                    <a:pt x="64336" y="42235"/>
                    <a:pt x="64682" y="42232"/>
                  </a:cubicBezTo>
                  <a:cubicBezTo>
                    <a:pt x="64713" y="42202"/>
                    <a:pt x="64226" y="42171"/>
                    <a:pt x="64865" y="42141"/>
                  </a:cubicBezTo>
                  <a:lnTo>
                    <a:pt x="66415" y="42262"/>
                  </a:lnTo>
                  <a:cubicBezTo>
                    <a:pt x="66882" y="42262"/>
                    <a:pt x="66954" y="42172"/>
                    <a:pt x="67447" y="42172"/>
                  </a:cubicBezTo>
                  <a:cubicBezTo>
                    <a:pt x="67595" y="42172"/>
                    <a:pt x="67780" y="42180"/>
                    <a:pt x="68026" y="42202"/>
                  </a:cubicBezTo>
                  <a:cubicBezTo>
                    <a:pt x="67874" y="42171"/>
                    <a:pt x="67661" y="42141"/>
                    <a:pt x="68056" y="42141"/>
                  </a:cubicBezTo>
                  <a:cubicBezTo>
                    <a:pt x="69592" y="42173"/>
                    <a:pt x="71144" y="42182"/>
                    <a:pt x="72706" y="42182"/>
                  </a:cubicBezTo>
                  <a:cubicBezTo>
                    <a:pt x="74580" y="42182"/>
                    <a:pt x="76467" y="42169"/>
                    <a:pt x="78356" y="42169"/>
                  </a:cubicBezTo>
                  <a:cubicBezTo>
                    <a:pt x="80847" y="42169"/>
                    <a:pt x="83340" y="42191"/>
                    <a:pt x="85807" y="42293"/>
                  </a:cubicBezTo>
                  <a:cubicBezTo>
                    <a:pt x="85017" y="42232"/>
                    <a:pt x="85564" y="42232"/>
                    <a:pt x="86172" y="42232"/>
                  </a:cubicBezTo>
                  <a:cubicBezTo>
                    <a:pt x="85777" y="42202"/>
                    <a:pt x="86172" y="42141"/>
                    <a:pt x="86081" y="42110"/>
                  </a:cubicBezTo>
                  <a:lnTo>
                    <a:pt x="86081" y="42110"/>
                  </a:lnTo>
                  <a:lnTo>
                    <a:pt x="88573" y="42232"/>
                  </a:lnTo>
                  <a:cubicBezTo>
                    <a:pt x="88999" y="42110"/>
                    <a:pt x="91218" y="42202"/>
                    <a:pt x="91461" y="42110"/>
                  </a:cubicBezTo>
                  <a:lnTo>
                    <a:pt x="91461" y="42110"/>
                  </a:lnTo>
                  <a:lnTo>
                    <a:pt x="90670" y="42141"/>
                  </a:lnTo>
                  <a:cubicBezTo>
                    <a:pt x="91734" y="42019"/>
                    <a:pt x="89242" y="41867"/>
                    <a:pt x="89394" y="41746"/>
                  </a:cubicBezTo>
                  <a:lnTo>
                    <a:pt x="89394" y="41746"/>
                  </a:lnTo>
                  <a:cubicBezTo>
                    <a:pt x="89203" y="41765"/>
                    <a:pt x="88994" y="41773"/>
                    <a:pt x="88770" y="41773"/>
                  </a:cubicBezTo>
                  <a:cubicBezTo>
                    <a:pt x="87912" y="41773"/>
                    <a:pt x="86831" y="41659"/>
                    <a:pt x="85681" y="41659"/>
                  </a:cubicBezTo>
                  <a:cubicBezTo>
                    <a:pt x="85263" y="41659"/>
                    <a:pt x="84837" y="41674"/>
                    <a:pt x="84409" y="41715"/>
                  </a:cubicBezTo>
                  <a:cubicBezTo>
                    <a:pt x="83983" y="41685"/>
                    <a:pt x="84774" y="41685"/>
                    <a:pt x="84531" y="41654"/>
                  </a:cubicBezTo>
                  <a:lnTo>
                    <a:pt x="84531" y="41654"/>
                  </a:lnTo>
                  <a:cubicBezTo>
                    <a:pt x="84246" y="41690"/>
                    <a:pt x="83929" y="41705"/>
                    <a:pt x="83496" y="41705"/>
                  </a:cubicBezTo>
                  <a:cubicBezTo>
                    <a:pt x="83190" y="41705"/>
                    <a:pt x="82826" y="41697"/>
                    <a:pt x="82372" y="41685"/>
                  </a:cubicBezTo>
                  <a:lnTo>
                    <a:pt x="82494" y="41685"/>
                  </a:lnTo>
                  <a:cubicBezTo>
                    <a:pt x="79454" y="41685"/>
                    <a:pt x="78147" y="41624"/>
                    <a:pt x="74743" y="41594"/>
                  </a:cubicBezTo>
                  <a:lnTo>
                    <a:pt x="74743" y="41594"/>
                  </a:lnTo>
                  <a:lnTo>
                    <a:pt x="74986" y="41654"/>
                  </a:lnTo>
                  <a:cubicBezTo>
                    <a:pt x="74257" y="41654"/>
                    <a:pt x="74105" y="41624"/>
                    <a:pt x="73740" y="41624"/>
                  </a:cubicBezTo>
                  <a:cubicBezTo>
                    <a:pt x="72919" y="41715"/>
                    <a:pt x="75807" y="41624"/>
                    <a:pt x="75047" y="41746"/>
                  </a:cubicBezTo>
                  <a:cubicBezTo>
                    <a:pt x="74074" y="41594"/>
                    <a:pt x="69880" y="41746"/>
                    <a:pt x="69211" y="41563"/>
                  </a:cubicBezTo>
                  <a:cubicBezTo>
                    <a:pt x="68086" y="41563"/>
                    <a:pt x="69545" y="41654"/>
                    <a:pt x="68421" y="41654"/>
                  </a:cubicBezTo>
                  <a:lnTo>
                    <a:pt x="68117" y="41624"/>
                  </a:lnTo>
                  <a:lnTo>
                    <a:pt x="67813" y="41654"/>
                  </a:lnTo>
                  <a:cubicBezTo>
                    <a:pt x="67083" y="41654"/>
                    <a:pt x="66719" y="41594"/>
                    <a:pt x="66688" y="41563"/>
                  </a:cubicBezTo>
                  <a:lnTo>
                    <a:pt x="67387" y="41563"/>
                  </a:lnTo>
                  <a:cubicBezTo>
                    <a:pt x="67063" y="41543"/>
                    <a:pt x="66655" y="41536"/>
                    <a:pt x="66241" y="41536"/>
                  </a:cubicBezTo>
                  <a:cubicBezTo>
                    <a:pt x="65415" y="41536"/>
                    <a:pt x="64571" y="41563"/>
                    <a:pt x="64348" y="41563"/>
                  </a:cubicBezTo>
                  <a:lnTo>
                    <a:pt x="65442" y="41594"/>
                  </a:lnTo>
                  <a:cubicBezTo>
                    <a:pt x="64667" y="41601"/>
                    <a:pt x="63850" y="41603"/>
                    <a:pt x="63014" y="41603"/>
                  </a:cubicBezTo>
                  <a:cubicBezTo>
                    <a:pt x="62178" y="41603"/>
                    <a:pt x="61323" y="41601"/>
                    <a:pt x="60472" y="41601"/>
                  </a:cubicBezTo>
                  <a:cubicBezTo>
                    <a:pt x="58770" y="41601"/>
                    <a:pt x="57083" y="41609"/>
                    <a:pt x="55594" y="41654"/>
                  </a:cubicBezTo>
                  <a:lnTo>
                    <a:pt x="55837" y="41685"/>
                  </a:lnTo>
                  <a:cubicBezTo>
                    <a:pt x="55241" y="41701"/>
                    <a:pt x="54832" y="41706"/>
                    <a:pt x="54507" y="41706"/>
                  </a:cubicBezTo>
                  <a:cubicBezTo>
                    <a:pt x="53779" y="41706"/>
                    <a:pt x="53479" y="41678"/>
                    <a:pt x="52446" y="41678"/>
                  </a:cubicBezTo>
                  <a:cubicBezTo>
                    <a:pt x="52182" y="41678"/>
                    <a:pt x="51870" y="41680"/>
                    <a:pt x="51490" y="41685"/>
                  </a:cubicBezTo>
                  <a:lnTo>
                    <a:pt x="51582" y="41685"/>
                  </a:lnTo>
                  <a:cubicBezTo>
                    <a:pt x="51095" y="41715"/>
                    <a:pt x="50427" y="41715"/>
                    <a:pt x="49727" y="41715"/>
                  </a:cubicBezTo>
                  <a:cubicBezTo>
                    <a:pt x="50366" y="41685"/>
                    <a:pt x="48542" y="41654"/>
                    <a:pt x="49393" y="41594"/>
                  </a:cubicBezTo>
                  <a:lnTo>
                    <a:pt x="49393" y="41594"/>
                  </a:lnTo>
                  <a:cubicBezTo>
                    <a:pt x="46901" y="41654"/>
                    <a:pt x="48147" y="41654"/>
                    <a:pt x="46536" y="41776"/>
                  </a:cubicBezTo>
                  <a:lnTo>
                    <a:pt x="46141" y="41715"/>
                  </a:lnTo>
                  <a:cubicBezTo>
                    <a:pt x="45594" y="41776"/>
                    <a:pt x="45563" y="41806"/>
                    <a:pt x="44287" y="41806"/>
                  </a:cubicBezTo>
                  <a:cubicBezTo>
                    <a:pt x="45320" y="41776"/>
                    <a:pt x="43496" y="41715"/>
                    <a:pt x="44651" y="41654"/>
                  </a:cubicBezTo>
                  <a:cubicBezTo>
                    <a:pt x="44081" y="41628"/>
                    <a:pt x="43574" y="41619"/>
                    <a:pt x="43117" y="41619"/>
                  </a:cubicBezTo>
                  <a:cubicBezTo>
                    <a:pt x="42100" y="41619"/>
                    <a:pt x="41334" y="41664"/>
                    <a:pt x="40670" y="41664"/>
                  </a:cubicBezTo>
                  <a:cubicBezTo>
                    <a:pt x="40268" y="41664"/>
                    <a:pt x="39904" y="41647"/>
                    <a:pt x="39545" y="41594"/>
                  </a:cubicBezTo>
                  <a:lnTo>
                    <a:pt x="39545" y="41594"/>
                  </a:lnTo>
                  <a:cubicBezTo>
                    <a:pt x="38882" y="41696"/>
                    <a:pt x="39673" y="41712"/>
                    <a:pt x="40382" y="41712"/>
                  </a:cubicBezTo>
                  <a:cubicBezTo>
                    <a:pt x="40721" y="41712"/>
                    <a:pt x="41040" y="41708"/>
                    <a:pt x="41175" y="41708"/>
                  </a:cubicBezTo>
                  <a:cubicBezTo>
                    <a:pt x="41263" y="41708"/>
                    <a:pt x="41273" y="41710"/>
                    <a:pt x="41156" y="41715"/>
                  </a:cubicBezTo>
                  <a:cubicBezTo>
                    <a:pt x="41703" y="41776"/>
                    <a:pt x="40153" y="41837"/>
                    <a:pt x="39332" y="41837"/>
                  </a:cubicBezTo>
                  <a:cubicBezTo>
                    <a:pt x="38511" y="41837"/>
                    <a:pt x="37904" y="41624"/>
                    <a:pt x="35806" y="41624"/>
                  </a:cubicBezTo>
                  <a:lnTo>
                    <a:pt x="36232" y="41624"/>
                  </a:lnTo>
                  <a:cubicBezTo>
                    <a:pt x="36113" y="41619"/>
                    <a:pt x="35995" y="41618"/>
                    <a:pt x="35878" y="41618"/>
                  </a:cubicBezTo>
                  <a:cubicBezTo>
                    <a:pt x="35420" y="41618"/>
                    <a:pt x="34967" y="41645"/>
                    <a:pt x="34458" y="41645"/>
                  </a:cubicBezTo>
                  <a:cubicBezTo>
                    <a:pt x="34232" y="41645"/>
                    <a:pt x="33994" y="41640"/>
                    <a:pt x="33739" y="41624"/>
                  </a:cubicBezTo>
                  <a:cubicBezTo>
                    <a:pt x="33557" y="41654"/>
                    <a:pt x="33358" y="41661"/>
                    <a:pt x="33166" y="41661"/>
                  </a:cubicBezTo>
                  <a:cubicBezTo>
                    <a:pt x="33013" y="41661"/>
                    <a:pt x="32865" y="41657"/>
                    <a:pt x="32735" y="41657"/>
                  </a:cubicBezTo>
                  <a:cubicBezTo>
                    <a:pt x="32539" y="41657"/>
                    <a:pt x="32384" y="41667"/>
                    <a:pt x="32311" y="41715"/>
                  </a:cubicBezTo>
                  <a:lnTo>
                    <a:pt x="34256" y="41685"/>
                  </a:lnTo>
                  <a:lnTo>
                    <a:pt x="34256" y="41685"/>
                  </a:lnTo>
                  <a:cubicBezTo>
                    <a:pt x="33341" y="41710"/>
                    <a:pt x="32469" y="41821"/>
                    <a:pt x="31160" y="41821"/>
                  </a:cubicBezTo>
                  <a:cubicBezTo>
                    <a:pt x="30903" y="41821"/>
                    <a:pt x="30629" y="41816"/>
                    <a:pt x="30335" y="41806"/>
                  </a:cubicBezTo>
                  <a:cubicBezTo>
                    <a:pt x="30457" y="41776"/>
                    <a:pt x="31004" y="41746"/>
                    <a:pt x="31368" y="41715"/>
                  </a:cubicBezTo>
                  <a:cubicBezTo>
                    <a:pt x="31259" y="41709"/>
                    <a:pt x="31151" y="41706"/>
                    <a:pt x="31044" y="41706"/>
                  </a:cubicBezTo>
                  <a:cubicBezTo>
                    <a:pt x="30751" y="41706"/>
                    <a:pt x="30461" y="41724"/>
                    <a:pt x="30158" y="41724"/>
                  </a:cubicBezTo>
                  <a:cubicBezTo>
                    <a:pt x="30047" y="41724"/>
                    <a:pt x="29934" y="41722"/>
                    <a:pt x="29818" y="41715"/>
                  </a:cubicBezTo>
                  <a:cubicBezTo>
                    <a:pt x="29970" y="41594"/>
                    <a:pt x="32159" y="41685"/>
                    <a:pt x="33344" y="41594"/>
                  </a:cubicBezTo>
                  <a:cubicBezTo>
                    <a:pt x="33240" y="41583"/>
                    <a:pt x="33102" y="41579"/>
                    <a:pt x="32949" y="41579"/>
                  </a:cubicBezTo>
                  <a:cubicBezTo>
                    <a:pt x="32508" y="41579"/>
                    <a:pt x="31943" y="41612"/>
                    <a:pt x="31700" y="41612"/>
                  </a:cubicBezTo>
                  <a:cubicBezTo>
                    <a:pt x="31557" y="41612"/>
                    <a:pt x="31527" y="41600"/>
                    <a:pt x="31703" y="41563"/>
                  </a:cubicBezTo>
                  <a:lnTo>
                    <a:pt x="31703" y="41563"/>
                  </a:lnTo>
                  <a:cubicBezTo>
                    <a:pt x="31419" y="41614"/>
                    <a:pt x="31095" y="41627"/>
                    <a:pt x="30736" y="41627"/>
                  </a:cubicBezTo>
                  <a:cubicBezTo>
                    <a:pt x="30325" y="41627"/>
                    <a:pt x="29869" y="41610"/>
                    <a:pt x="29376" y="41610"/>
                  </a:cubicBezTo>
                  <a:cubicBezTo>
                    <a:pt x="29006" y="41610"/>
                    <a:pt x="28615" y="41620"/>
                    <a:pt x="28207" y="41654"/>
                  </a:cubicBezTo>
                  <a:lnTo>
                    <a:pt x="28299" y="41594"/>
                  </a:lnTo>
                  <a:cubicBezTo>
                    <a:pt x="28086" y="41594"/>
                    <a:pt x="27599" y="41624"/>
                    <a:pt x="27174" y="41624"/>
                  </a:cubicBezTo>
                  <a:lnTo>
                    <a:pt x="27934" y="41533"/>
                  </a:lnTo>
                  <a:lnTo>
                    <a:pt x="27934" y="41533"/>
                  </a:lnTo>
                  <a:cubicBezTo>
                    <a:pt x="27661" y="41554"/>
                    <a:pt x="27393" y="41562"/>
                    <a:pt x="27128" y="41562"/>
                  </a:cubicBezTo>
                  <a:cubicBezTo>
                    <a:pt x="26379" y="41562"/>
                    <a:pt x="25657" y="41498"/>
                    <a:pt x="24927" y="41498"/>
                  </a:cubicBezTo>
                  <a:cubicBezTo>
                    <a:pt x="24825" y="41498"/>
                    <a:pt x="24723" y="41500"/>
                    <a:pt x="24621" y="41502"/>
                  </a:cubicBezTo>
                  <a:cubicBezTo>
                    <a:pt x="26931" y="41502"/>
                    <a:pt x="25137" y="41594"/>
                    <a:pt x="26110" y="41654"/>
                  </a:cubicBezTo>
                  <a:cubicBezTo>
                    <a:pt x="25699" y="41668"/>
                    <a:pt x="25372" y="41673"/>
                    <a:pt x="25104" y="41673"/>
                  </a:cubicBezTo>
                  <a:cubicBezTo>
                    <a:pt x="23656" y="41673"/>
                    <a:pt x="23936" y="41511"/>
                    <a:pt x="21946" y="41501"/>
                  </a:cubicBezTo>
                  <a:lnTo>
                    <a:pt x="21946" y="41501"/>
                  </a:lnTo>
                  <a:cubicBezTo>
                    <a:pt x="22335" y="41514"/>
                    <a:pt x="22635" y="41544"/>
                    <a:pt x="22219" y="41563"/>
                  </a:cubicBezTo>
                  <a:cubicBezTo>
                    <a:pt x="21611" y="41563"/>
                    <a:pt x="20791" y="41533"/>
                    <a:pt x="20426" y="41502"/>
                  </a:cubicBezTo>
                  <a:cubicBezTo>
                    <a:pt x="18298" y="41502"/>
                    <a:pt x="20760" y="41563"/>
                    <a:pt x="19849" y="41624"/>
                  </a:cubicBezTo>
                  <a:cubicBezTo>
                    <a:pt x="19656" y="41600"/>
                    <a:pt x="19493" y="41591"/>
                    <a:pt x="19340" y="41591"/>
                  </a:cubicBezTo>
                  <a:cubicBezTo>
                    <a:pt x="18914" y="41591"/>
                    <a:pt x="18566" y="41662"/>
                    <a:pt x="17873" y="41685"/>
                  </a:cubicBezTo>
                  <a:lnTo>
                    <a:pt x="17873" y="41594"/>
                  </a:lnTo>
                  <a:cubicBezTo>
                    <a:pt x="17683" y="41591"/>
                    <a:pt x="17519" y="41590"/>
                    <a:pt x="17377" y="41590"/>
                  </a:cubicBezTo>
                  <a:cubicBezTo>
                    <a:pt x="15960" y="41590"/>
                    <a:pt x="16710" y="41697"/>
                    <a:pt x="15770" y="41697"/>
                  </a:cubicBezTo>
                  <a:cubicBezTo>
                    <a:pt x="15596" y="41697"/>
                    <a:pt x="15362" y="41694"/>
                    <a:pt x="15046" y="41685"/>
                  </a:cubicBezTo>
                  <a:lnTo>
                    <a:pt x="15988" y="41594"/>
                  </a:lnTo>
                  <a:lnTo>
                    <a:pt x="14833" y="41624"/>
                  </a:lnTo>
                  <a:lnTo>
                    <a:pt x="15076" y="41533"/>
                  </a:lnTo>
                  <a:lnTo>
                    <a:pt x="15076" y="41533"/>
                  </a:lnTo>
                  <a:cubicBezTo>
                    <a:pt x="14346" y="41568"/>
                    <a:pt x="13919" y="41583"/>
                    <a:pt x="13445" y="41583"/>
                  </a:cubicBezTo>
                  <a:cubicBezTo>
                    <a:pt x="13111" y="41583"/>
                    <a:pt x="12753" y="41576"/>
                    <a:pt x="12250" y="41563"/>
                  </a:cubicBezTo>
                  <a:lnTo>
                    <a:pt x="12250" y="41563"/>
                  </a:lnTo>
                  <a:cubicBezTo>
                    <a:pt x="12523" y="41624"/>
                    <a:pt x="12098" y="41685"/>
                    <a:pt x="11034" y="41685"/>
                  </a:cubicBezTo>
                  <a:cubicBezTo>
                    <a:pt x="10304" y="41654"/>
                    <a:pt x="11429" y="41624"/>
                    <a:pt x="9909" y="41624"/>
                  </a:cubicBezTo>
                  <a:cubicBezTo>
                    <a:pt x="10140" y="41603"/>
                    <a:pt x="10399" y="41568"/>
                    <a:pt x="10748" y="41568"/>
                  </a:cubicBezTo>
                  <a:cubicBezTo>
                    <a:pt x="10904" y="41568"/>
                    <a:pt x="11079" y="41575"/>
                    <a:pt x="11277" y="41594"/>
                  </a:cubicBezTo>
                  <a:cubicBezTo>
                    <a:pt x="11368" y="41563"/>
                    <a:pt x="11642" y="41563"/>
                    <a:pt x="11702" y="41533"/>
                  </a:cubicBezTo>
                  <a:cubicBezTo>
                    <a:pt x="11439" y="41513"/>
                    <a:pt x="11132" y="41506"/>
                    <a:pt x="10819" y="41506"/>
                  </a:cubicBezTo>
                  <a:cubicBezTo>
                    <a:pt x="10193" y="41506"/>
                    <a:pt x="9544" y="41533"/>
                    <a:pt x="9180" y="41533"/>
                  </a:cubicBezTo>
                  <a:lnTo>
                    <a:pt x="9757" y="41533"/>
                  </a:lnTo>
                  <a:lnTo>
                    <a:pt x="7569" y="41654"/>
                  </a:lnTo>
                  <a:cubicBezTo>
                    <a:pt x="7234" y="41624"/>
                    <a:pt x="7508" y="41594"/>
                    <a:pt x="7781" y="41563"/>
                  </a:cubicBezTo>
                  <a:cubicBezTo>
                    <a:pt x="7325" y="41563"/>
                    <a:pt x="7022" y="41624"/>
                    <a:pt x="6353" y="41624"/>
                  </a:cubicBezTo>
                  <a:cubicBezTo>
                    <a:pt x="6535" y="41563"/>
                    <a:pt x="6474" y="41502"/>
                    <a:pt x="7417" y="41472"/>
                  </a:cubicBezTo>
                  <a:lnTo>
                    <a:pt x="7417" y="41472"/>
                  </a:lnTo>
                  <a:lnTo>
                    <a:pt x="5319" y="41533"/>
                  </a:lnTo>
                  <a:cubicBezTo>
                    <a:pt x="5167" y="41502"/>
                    <a:pt x="4256" y="41472"/>
                    <a:pt x="4529" y="41442"/>
                  </a:cubicBezTo>
                  <a:cubicBezTo>
                    <a:pt x="4351" y="41433"/>
                    <a:pt x="4165" y="41429"/>
                    <a:pt x="3972" y="41429"/>
                  </a:cubicBezTo>
                  <a:cubicBezTo>
                    <a:pt x="3506" y="41429"/>
                    <a:pt x="2999" y="41451"/>
                    <a:pt x="2462" y="41472"/>
                  </a:cubicBezTo>
                  <a:cubicBezTo>
                    <a:pt x="2280" y="41472"/>
                    <a:pt x="2067" y="41502"/>
                    <a:pt x="1885" y="41502"/>
                  </a:cubicBezTo>
                  <a:lnTo>
                    <a:pt x="1398" y="41502"/>
                  </a:lnTo>
                  <a:cubicBezTo>
                    <a:pt x="1155" y="41442"/>
                    <a:pt x="942" y="41229"/>
                    <a:pt x="912" y="40986"/>
                  </a:cubicBezTo>
                  <a:cubicBezTo>
                    <a:pt x="882" y="40955"/>
                    <a:pt x="882" y="40925"/>
                    <a:pt x="851" y="40864"/>
                  </a:cubicBezTo>
                  <a:cubicBezTo>
                    <a:pt x="851" y="40834"/>
                    <a:pt x="851" y="40834"/>
                    <a:pt x="851" y="40773"/>
                  </a:cubicBezTo>
                  <a:cubicBezTo>
                    <a:pt x="851" y="40682"/>
                    <a:pt x="851" y="40621"/>
                    <a:pt x="851" y="40530"/>
                  </a:cubicBezTo>
                  <a:cubicBezTo>
                    <a:pt x="851" y="39101"/>
                    <a:pt x="912" y="37825"/>
                    <a:pt x="851" y="36092"/>
                  </a:cubicBezTo>
                  <a:lnTo>
                    <a:pt x="942" y="35119"/>
                  </a:lnTo>
                  <a:cubicBezTo>
                    <a:pt x="936" y="34821"/>
                    <a:pt x="926" y="34721"/>
                    <a:pt x="914" y="34721"/>
                  </a:cubicBezTo>
                  <a:cubicBezTo>
                    <a:pt x="890" y="34721"/>
                    <a:pt x="858" y="35133"/>
                    <a:pt x="825" y="35133"/>
                  </a:cubicBezTo>
                  <a:cubicBezTo>
                    <a:pt x="802" y="35133"/>
                    <a:pt x="780" y="34924"/>
                    <a:pt x="760" y="34207"/>
                  </a:cubicBezTo>
                  <a:cubicBezTo>
                    <a:pt x="743" y="33327"/>
                    <a:pt x="773" y="33239"/>
                    <a:pt x="809" y="33239"/>
                  </a:cubicBezTo>
                  <a:cubicBezTo>
                    <a:pt x="817" y="33239"/>
                    <a:pt x="827" y="33244"/>
                    <a:pt x="836" y="33244"/>
                  </a:cubicBezTo>
                  <a:cubicBezTo>
                    <a:pt x="855" y="33244"/>
                    <a:pt x="872" y="33218"/>
                    <a:pt x="882" y="33052"/>
                  </a:cubicBezTo>
                  <a:cubicBezTo>
                    <a:pt x="851" y="32262"/>
                    <a:pt x="730" y="30894"/>
                    <a:pt x="821" y="29435"/>
                  </a:cubicBezTo>
                  <a:lnTo>
                    <a:pt x="821" y="29435"/>
                  </a:lnTo>
                  <a:cubicBezTo>
                    <a:pt x="851" y="29922"/>
                    <a:pt x="821" y="30317"/>
                    <a:pt x="821" y="30742"/>
                  </a:cubicBezTo>
                  <a:lnTo>
                    <a:pt x="882" y="29648"/>
                  </a:lnTo>
                  <a:cubicBezTo>
                    <a:pt x="968" y="30594"/>
                    <a:pt x="962" y="31358"/>
                    <a:pt x="984" y="31358"/>
                  </a:cubicBezTo>
                  <a:cubicBezTo>
                    <a:pt x="993" y="31358"/>
                    <a:pt x="1007" y="31227"/>
                    <a:pt x="1034" y="30925"/>
                  </a:cubicBezTo>
                  <a:cubicBezTo>
                    <a:pt x="821" y="30742"/>
                    <a:pt x="1003" y="26609"/>
                    <a:pt x="821" y="26457"/>
                  </a:cubicBezTo>
                  <a:lnTo>
                    <a:pt x="851" y="25727"/>
                  </a:lnTo>
                  <a:cubicBezTo>
                    <a:pt x="851" y="25940"/>
                    <a:pt x="851" y="25970"/>
                    <a:pt x="851" y="26153"/>
                  </a:cubicBezTo>
                  <a:cubicBezTo>
                    <a:pt x="973" y="24754"/>
                    <a:pt x="699" y="25119"/>
                    <a:pt x="730" y="23265"/>
                  </a:cubicBezTo>
                  <a:cubicBezTo>
                    <a:pt x="752" y="22805"/>
                    <a:pt x="773" y="22455"/>
                    <a:pt x="795" y="22455"/>
                  </a:cubicBezTo>
                  <a:cubicBezTo>
                    <a:pt x="804" y="22455"/>
                    <a:pt x="812" y="22508"/>
                    <a:pt x="821" y="22627"/>
                  </a:cubicBezTo>
                  <a:lnTo>
                    <a:pt x="760" y="21198"/>
                  </a:lnTo>
                  <a:cubicBezTo>
                    <a:pt x="760" y="21026"/>
                    <a:pt x="766" y="20946"/>
                    <a:pt x="772" y="20946"/>
                  </a:cubicBezTo>
                  <a:cubicBezTo>
                    <a:pt x="781" y="20946"/>
                    <a:pt x="790" y="21080"/>
                    <a:pt x="790" y="21320"/>
                  </a:cubicBezTo>
                  <a:lnTo>
                    <a:pt x="790" y="19162"/>
                  </a:lnTo>
                  <a:cubicBezTo>
                    <a:pt x="760" y="18858"/>
                    <a:pt x="699" y="18128"/>
                    <a:pt x="669" y="17794"/>
                  </a:cubicBezTo>
                  <a:cubicBezTo>
                    <a:pt x="677" y="17654"/>
                    <a:pt x="682" y="17604"/>
                    <a:pt x="687" y="17604"/>
                  </a:cubicBezTo>
                  <a:cubicBezTo>
                    <a:pt x="700" y="17604"/>
                    <a:pt x="706" y="17958"/>
                    <a:pt x="724" y="17958"/>
                  </a:cubicBezTo>
                  <a:cubicBezTo>
                    <a:pt x="725" y="17958"/>
                    <a:pt x="727" y="17954"/>
                    <a:pt x="730" y="17946"/>
                  </a:cubicBezTo>
                  <a:lnTo>
                    <a:pt x="669" y="16730"/>
                  </a:lnTo>
                  <a:cubicBezTo>
                    <a:pt x="680" y="16642"/>
                    <a:pt x="691" y="16602"/>
                    <a:pt x="702" y="16602"/>
                  </a:cubicBezTo>
                  <a:cubicBezTo>
                    <a:pt x="750" y="16602"/>
                    <a:pt x="790" y="17396"/>
                    <a:pt x="790" y="18067"/>
                  </a:cubicBezTo>
                  <a:cubicBezTo>
                    <a:pt x="973" y="16943"/>
                    <a:pt x="730" y="17064"/>
                    <a:pt x="851" y="14663"/>
                  </a:cubicBezTo>
                  <a:lnTo>
                    <a:pt x="851" y="14663"/>
                  </a:lnTo>
                  <a:lnTo>
                    <a:pt x="882" y="15788"/>
                  </a:lnTo>
                  <a:cubicBezTo>
                    <a:pt x="1003" y="15058"/>
                    <a:pt x="942" y="14177"/>
                    <a:pt x="1034" y="12900"/>
                  </a:cubicBezTo>
                  <a:lnTo>
                    <a:pt x="1034" y="12900"/>
                  </a:lnTo>
                  <a:cubicBezTo>
                    <a:pt x="986" y="13137"/>
                    <a:pt x="902" y="14551"/>
                    <a:pt x="838" y="14551"/>
                  </a:cubicBezTo>
                  <a:cubicBezTo>
                    <a:pt x="820" y="14551"/>
                    <a:pt x="804" y="14436"/>
                    <a:pt x="790" y="14146"/>
                  </a:cubicBezTo>
                  <a:cubicBezTo>
                    <a:pt x="790" y="13782"/>
                    <a:pt x="821" y="13295"/>
                    <a:pt x="760" y="12596"/>
                  </a:cubicBezTo>
                  <a:cubicBezTo>
                    <a:pt x="851" y="12596"/>
                    <a:pt x="821" y="11897"/>
                    <a:pt x="821" y="11046"/>
                  </a:cubicBezTo>
                  <a:lnTo>
                    <a:pt x="821" y="11046"/>
                  </a:lnTo>
                  <a:lnTo>
                    <a:pt x="912" y="11107"/>
                  </a:lnTo>
                  <a:cubicBezTo>
                    <a:pt x="882" y="10165"/>
                    <a:pt x="851" y="10256"/>
                    <a:pt x="790" y="9709"/>
                  </a:cubicBezTo>
                  <a:cubicBezTo>
                    <a:pt x="790" y="8675"/>
                    <a:pt x="882" y="8462"/>
                    <a:pt x="942" y="8219"/>
                  </a:cubicBezTo>
                  <a:cubicBezTo>
                    <a:pt x="950" y="7796"/>
                    <a:pt x="946" y="7659"/>
                    <a:pt x="935" y="7659"/>
                  </a:cubicBezTo>
                  <a:cubicBezTo>
                    <a:pt x="916" y="7659"/>
                    <a:pt x="873" y="8120"/>
                    <a:pt x="838" y="8120"/>
                  </a:cubicBezTo>
                  <a:cubicBezTo>
                    <a:pt x="817" y="8120"/>
                    <a:pt x="799" y="7949"/>
                    <a:pt x="790" y="7399"/>
                  </a:cubicBezTo>
                  <a:cubicBezTo>
                    <a:pt x="851" y="6000"/>
                    <a:pt x="790" y="5028"/>
                    <a:pt x="730" y="3386"/>
                  </a:cubicBezTo>
                  <a:cubicBezTo>
                    <a:pt x="749" y="3083"/>
                    <a:pt x="762" y="2987"/>
                    <a:pt x="772" y="2987"/>
                  </a:cubicBezTo>
                  <a:cubicBezTo>
                    <a:pt x="789" y="2987"/>
                    <a:pt x="796" y="3278"/>
                    <a:pt x="809" y="3278"/>
                  </a:cubicBezTo>
                  <a:cubicBezTo>
                    <a:pt x="813" y="3278"/>
                    <a:pt x="816" y="3257"/>
                    <a:pt x="821" y="3204"/>
                  </a:cubicBezTo>
                  <a:lnTo>
                    <a:pt x="760" y="2353"/>
                  </a:lnTo>
                  <a:cubicBezTo>
                    <a:pt x="760" y="2247"/>
                    <a:pt x="768" y="2216"/>
                    <a:pt x="775" y="2216"/>
                  </a:cubicBezTo>
                  <a:cubicBezTo>
                    <a:pt x="781" y="2216"/>
                    <a:pt x="787" y="2235"/>
                    <a:pt x="789" y="2251"/>
                  </a:cubicBezTo>
                  <a:lnTo>
                    <a:pt x="789" y="2251"/>
                  </a:lnTo>
                  <a:cubicBezTo>
                    <a:pt x="760" y="1896"/>
                    <a:pt x="760" y="1866"/>
                    <a:pt x="730" y="1806"/>
                  </a:cubicBezTo>
                  <a:cubicBezTo>
                    <a:pt x="730" y="1775"/>
                    <a:pt x="699" y="1715"/>
                    <a:pt x="699" y="1623"/>
                  </a:cubicBezTo>
                  <a:cubicBezTo>
                    <a:pt x="699" y="1532"/>
                    <a:pt x="699" y="1411"/>
                    <a:pt x="790" y="1198"/>
                  </a:cubicBezTo>
                  <a:cubicBezTo>
                    <a:pt x="790" y="1137"/>
                    <a:pt x="882" y="985"/>
                    <a:pt x="1064" y="864"/>
                  </a:cubicBezTo>
                  <a:cubicBezTo>
                    <a:pt x="1155" y="803"/>
                    <a:pt x="1277" y="772"/>
                    <a:pt x="1398" y="742"/>
                  </a:cubicBezTo>
                  <a:lnTo>
                    <a:pt x="1854" y="742"/>
                  </a:lnTo>
                  <a:cubicBezTo>
                    <a:pt x="2358" y="763"/>
                    <a:pt x="2919" y="798"/>
                    <a:pt x="3448" y="798"/>
                  </a:cubicBezTo>
                  <a:cubicBezTo>
                    <a:pt x="3686" y="798"/>
                    <a:pt x="3917" y="791"/>
                    <a:pt x="4134" y="772"/>
                  </a:cubicBezTo>
                  <a:lnTo>
                    <a:pt x="4134" y="772"/>
                  </a:lnTo>
                  <a:cubicBezTo>
                    <a:pt x="4468" y="803"/>
                    <a:pt x="3952" y="833"/>
                    <a:pt x="4073" y="864"/>
                  </a:cubicBezTo>
                  <a:cubicBezTo>
                    <a:pt x="5988" y="772"/>
                    <a:pt x="5714" y="803"/>
                    <a:pt x="7295" y="681"/>
                  </a:cubicBezTo>
                  <a:lnTo>
                    <a:pt x="8632" y="772"/>
                  </a:lnTo>
                  <a:cubicBezTo>
                    <a:pt x="7660" y="681"/>
                    <a:pt x="8906" y="590"/>
                    <a:pt x="10031" y="529"/>
                  </a:cubicBezTo>
                  <a:cubicBezTo>
                    <a:pt x="9666" y="499"/>
                    <a:pt x="9362" y="468"/>
                    <a:pt x="9180" y="438"/>
                  </a:cubicBezTo>
                  <a:lnTo>
                    <a:pt x="10943" y="408"/>
                  </a:lnTo>
                  <a:cubicBezTo>
                    <a:pt x="11135" y="408"/>
                    <a:pt x="11004" y="433"/>
                    <a:pt x="10751" y="482"/>
                  </a:cubicBezTo>
                  <a:lnTo>
                    <a:pt x="10751" y="482"/>
                  </a:lnTo>
                  <a:cubicBezTo>
                    <a:pt x="10844" y="468"/>
                    <a:pt x="10933" y="468"/>
                    <a:pt x="11003" y="468"/>
                  </a:cubicBezTo>
                  <a:cubicBezTo>
                    <a:pt x="11642" y="499"/>
                    <a:pt x="11307" y="560"/>
                    <a:pt x="10851" y="620"/>
                  </a:cubicBezTo>
                  <a:cubicBezTo>
                    <a:pt x="10639" y="590"/>
                    <a:pt x="10426" y="560"/>
                    <a:pt x="10213" y="560"/>
                  </a:cubicBezTo>
                  <a:cubicBezTo>
                    <a:pt x="9788" y="620"/>
                    <a:pt x="9392" y="681"/>
                    <a:pt x="9484" y="742"/>
                  </a:cubicBezTo>
                  <a:cubicBezTo>
                    <a:pt x="9575" y="712"/>
                    <a:pt x="9818" y="712"/>
                    <a:pt x="10061" y="712"/>
                  </a:cubicBezTo>
                  <a:cubicBezTo>
                    <a:pt x="9940" y="712"/>
                    <a:pt x="9848" y="742"/>
                    <a:pt x="9909" y="742"/>
                  </a:cubicBezTo>
                  <a:cubicBezTo>
                    <a:pt x="9970" y="742"/>
                    <a:pt x="10152" y="742"/>
                    <a:pt x="10456" y="712"/>
                  </a:cubicBezTo>
                  <a:lnTo>
                    <a:pt x="10851" y="803"/>
                  </a:lnTo>
                  <a:lnTo>
                    <a:pt x="10943" y="772"/>
                  </a:lnTo>
                  <a:lnTo>
                    <a:pt x="13253" y="833"/>
                  </a:lnTo>
                  <a:cubicBezTo>
                    <a:pt x="14924" y="742"/>
                    <a:pt x="16353" y="560"/>
                    <a:pt x="18967" y="529"/>
                  </a:cubicBezTo>
                  <a:lnTo>
                    <a:pt x="18967" y="529"/>
                  </a:lnTo>
                  <a:cubicBezTo>
                    <a:pt x="18329" y="590"/>
                    <a:pt x="18845" y="651"/>
                    <a:pt x="18785" y="742"/>
                  </a:cubicBezTo>
                  <a:cubicBezTo>
                    <a:pt x="18619" y="720"/>
                    <a:pt x="18420" y="712"/>
                    <a:pt x="18194" y="712"/>
                  </a:cubicBezTo>
                  <a:cubicBezTo>
                    <a:pt x="17554" y="712"/>
                    <a:pt x="16698" y="776"/>
                    <a:pt x="15793" y="776"/>
                  </a:cubicBezTo>
                  <a:cubicBezTo>
                    <a:pt x="15752" y="776"/>
                    <a:pt x="15711" y="776"/>
                    <a:pt x="15671" y="776"/>
                  </a:cubicBezTo>
                  <a:lnTo>
                    <a:pt x="15671" y="776"/>
                  </a:lnTo>
                  <a:cubicBezTo>
                    <a:pt x="16009" y="787"/>
                    <a:pt x="15957" y="822"/>
                    <a:pt x="15837" y="831"/>
                  </a:cubicBezTo>
                  <a:lnTo>
                    <a:pt x="15837" y="831"/>
                  </a:lnTo>
                  <a:lnTo>
                    <a:pt x="18207" y="742"/>
                  </a:lnTo>
                  <a:lnTo>
                    <a:pt x="18207" y="742"/>
                  </a:lnTo>
                  <a:cubicBezTo>
                    <a:pt x="18146" y="833"/>
                    <a:pt x="18724" y="803"/>
                    <a:pt x="19362" y="833"/>
                  </a:cubicBezTo>
                  <a:cubicBezTo>
                    <a:pt x="18876" y="681"/>
                    <a:pt x="21156" y="742"/>
                    <a:pt x="22159" y="681"/>
                  </a:cubicBezTo>
                  <a:lnTo>
                    <a:pt x="22159" y="681"/>
                  </a:lnTo>
                  <a:cubicBezTo>
                    <a:pt x="22208" y="731"/>
                    <a:pt x="22055" y="780"/>
                    <a:pt x="21336" y="780"/>
                  </a:cubicBezTo>
                  <a:cubicBezTo>
                    <a:pt x="21174" y="780"/>
                    <a:pt x="20983" y="778"/>
                    <a:pt x="20760" y="772"/>
                  </a:cubicBezTo>
                  <a:lnTo>
                    <a:pt x="20760" y="772"/>
                  </a:lnTo>
                  <a:cubicBezTo>
                    <a:pt x="21011" y="795"/>
                    <a:pt x="21229" y="804"/>
                    <a:pt x="21426" y="804"/>
                  </a:cubicBezTo>
                  <a:cubicBezTo>
                    <a:pt x="22123" y="804"/>
                    <a:pt x="22558" y="693"/>
                    <a:pt x="23274" y="693"/>
                  </a:cubicBezTo>
                  <a:cubicBezTo>
                    <a:pt x="23385" y="693"/>
                    <a:pt x="23503" y="695"/>
                    <a:pt x="23629" y="701"/>
                  </a:cubicBezTo>
                  <a:lnTo>
                    <a:pt x="23629" y="701"/>
                  </a:lnTo>
                  <a:cubicBezTo>
                    <a:pt x="23727" y="700"/>
                    <a:pt x="23830" y="700"/>
                    <a:pt x="23935" y="700"/>
                  </a:cubicBezTo>
                  <a:cubicBezTo>
                    <a:pt x="24669" y="700"/>
                    <a:pt x="25487" y="728"/>
                    <a:pt x="25198" y="772"/>
                  </a:cubicBezTo>
                  <a:lnTo>
                    <a:pt x="25198" y="772"/>
                  </a:lnTo>
                  <a:cubicBezTo>
                    <a:pt x="27228" y="772"/>
                    <a:pt x="30865" y="765"/>
                    <a:pt x="31125" y="620"/>
                  </a:cubicBezTo>
                  <a:lnTo>
                    <a:pt x="31125" y="620"/>
                  </a:lnTo>
                  <a:cubicBezTo>
                    <a:pt x="31156" y="651"/>
                    <a:pt x="30882" y="772"/>
                    <a:pt x="30761" y="803"/>
                  </a:cubicBezTo>
                  <a:lnTo>
                    <a:pt x="34256" y="377"/>
                  </a:lnTo>
                  <a:lnTo>
                    <a:pt x="34256" y="377"/>
                  </a:lnTo>
                  <a:cubicBezTo>
                    <a:pt x="33922" y="499"/>
                    <a:pt x="35107" y="742"/>
                    <a:pt x="33496" y="803"/>
                  </a:cubicBezTo>
                  <a:cubicBezTo>
                    <a:pt x="33759" y="820"/>
                    <a:pt x="34063" y="838"/>
                    <a:pt x="34460" y="838"/>
                  </a:cubicBezTo>
                  <a:cubicBezTo>
                    <a:pt x="34751" y="838"/>
                    <a:pt x="35091" y="828"/>
                    <a:pt x="35502" y="803"/>
                  </a:cubicBezTo>
                  <a:cubicBezTo>
                    <a:pt x="35198" y="803"/>
                    <a:pt x="34712" y="651"/>
                    <a:pt x="35168" y="651"/>
                  </a:cubicBezTo>
                  <a:cubicBezTo>
                    <a:pt x="36353" y="772"/>
                    <a:pt x="35989" y="712"/>
                    <a:pt x="37448" y="803"/>
                  </a:cubicBezTo>
                  <a:cubicBezTo>
                    <a:pt x="36961" y="772"/>
                    <a:pt x="37508" y="620"/>
                    <a:pt x="38268" y="620"/>
                  </a:cubicBezTo>
                  <a:cubicBezTo>
                    <a:pt x="38162" y="647"/>
                    <a:pt x="38287" y="766"/>
                    <a:pt x="38140" y="796"/>
                  </a:cubicBezTo>
                  <a:lnTo>
                    <a:pt x="38140" y="796"/>
                  </a:lnTo>
                  <a:lnTo>
                    <a:pt x="39841" y="656"/>
                  </a:lnTo>
                  <a:lnTo>
                    <a:pt x="39841" y="656"/>
                  </a:lnTo>
                  <a:cubicBezTo>
                    <a:pt x="39495" y="691"/>
                    <a:pt x="39842" y="776"/>
                    <a:pt x="40244" y="833"/>
                  </a:cubicBezTo>
                  <a:cubicBezTo>
                    <a:pt x="40153" y="818"/>
                    <a:pt x="40556" y="818"/>
                    <a:pt x="41046" y="818"/>
                  </a:cubicBezTo>
                  <a:cubicBezTo>
                    <a:pt x="41536" y="818"/>
                    <a:pt x="42113" y="818"/>
                    <a:pt x="42372" y="803"/>
                  </a:cubicBezTo>
                  <a:lnTo>
                    <a:pt x="41581" y="772"/>
                  </a:lnTo>
                  <a:lnTo>
                    <a:pt x="41581" y="772"/>
                  </a:lnTo>
                  <a:cubicBezTo>
                    <a:pt x="41692" y="774"/>
                    <a:pt x="41797" y="775"/>
                    <a:pt x="41896" y="775"/>
                  </a:cubicBezTo>
                  <a:cubicBezTo>
                    <a:pt x="43582" y="775"/>
                    <a:pt x="43745" y="557"/>
                    <a:pt x="45431" y="557"/>
                  </a:cubicBezTo>
                  <a:cubicBezTo>
                    <a:pt x="45530" y="557"/>
                    <a:pt x="45635" y="558"/>
                    <a:pt x="45746" y="560"/>
                  </a:cubicBezTo>
                  <a:cubicBezTo>
                    <a:pt x="45502" y="590"/>
                    <a:pt x="45138" y="772"/>
                    <a:pt x="46202" y="772"/>
                  </a:cubicBezTo>
                  <a:cubicBezTo>
                    <a:pt x="46688" y="712"/>
                    <a:pt x="48360" y="377"/>
                    <a:pt x="50214" y="286"/>
                  </a:cubicBezTo>
                  <a:lnTo>
                    <a:pt x="50548" y="347"/>
                  </a:lnTo>
                  <a:lnTo>
                    <a:pt x="51977" y="286"/>
                  </a:lnTo>
                  <a:lnTo>
                    <a:pt x="51977" y="286"/>
                  </a:lnTo>
                  <a:cubicBezTo>
                    <a:pt x="51095" y="408"/>
                    <a:pt x="48603" y="712"/>
                    <a:pt x="47265" y="803"/>
                  </a:cubicBezTo>
                  <a:cubicBezTo>
                    <a:pt x="48056" y="833"/>
                    <a:pt x="47478" y="864"/>
                    <a:pt x="48664" y="864"/>
                  </a:cubicBezTo>
                  <a:cubicBezTo>
                    <a:pt x="49089" y="894"/>
                    <a:pt x="48025" y="924"/>
                    <a:pt x="47661" y="924"/>
                  </a:cubicBezTo>
                  <a:lnTo>
                    <a:pt x="50427" y="955"/>
                  </a:lnTo>
                  <a:cubicBezTo>
                    <a:pt x="50305" y="864"/>
                    <a:pt x="52524" y="864"/>
                    <a:pt x="52433" y="772"/>
                  </a:cubicBezTo>
                  <a:lnTo>
                    <a:pt x="52433" y="772"/>
                  </a:lnTo>
                  <a:lnTo>
                    <a:pt x="49424" y="894"/>
                  </a:lnTo>
                  <a:cubicBezTo>
                    <a:pt x="49311" y="781"/>
                    <a:pt x="50889" y="617"/>
                    <a:pt x="52666" y="617"/>
                  </a:cubicBezTo>
                  <a:cubicBezTo>
                    <a:pt x="52810" y="617"/>
                    <a:pt x="52955" y="618"/>
                    <a:pt x="53101" y="620"/>
                  </a:cubicBezTo>
                  <a:cubicBezTo>
                    <a:pt x="53618" y="651"/>
                    <a:pt x="52737" y="803"/>
                    <a:pt x="52767" y="833"/>
                  </a:cubicBezTo>
                  <a:cubicBezTo>
                    <a:pt x="53041" y="803"/>
                    <a:pt x="54621" y="772"/>
                    <a:pt x="54804" y="772"/>
                  </a:cubicBezTo>
                  <a:lnTo>
                    <a:pt x="53983" y="833"/>
                  </a:lnTo>
                  <a:cubicBezTo>
                    <a:pt x="54145" y="842"/>
                    <a:pt x="54298" y="846"/>
                    <a:pt x="54445" y="846"/>
                  </a:cubicBezTo>
                  <a:cubicBezTo>
                    <a:pt x="55084" y="846"/>
                    <a:pt x="55612" y="777"/>
                    <a:pt x="56313" y="777"/>
                  </a:cubicBezTo>
                  <a:cubicBezTo>
                    <a:pt x="56539" y="777"/>
                    <a:pt x="56782" y="784"/>
                    <a:pt x="57053" y="803"/>
                  </a:cubicBezTo>
                  <a:cubicBezTo>
                    <a:pt x="57418" y="803"/>
                    <a:pt x="58074" y="881"/>
                    <a:pt x="58353" y="881"/>
                  </a:cubicBezTo>
                  <a:cubicBezTo>
                    <a:pt x="58423" y="881"/>
                    <a:pt x="58469" y="876"/>
                    <a:pt x="58481" y="864"/>
                  </a:cubicBezTo>
                  <a:cubicBezTo>
                    <a:pt x="57752" y="742"/>
                    <a:pt x="57600" y="408"/>
                    <a:pt x="58086" y="316"/>
                  </a:cubicBezTo>
                  <a:cubicBezTo>
                    <a:pt x="58269" y="316"/>
                    <a:pt x="60457" y="408"/>
                    <a:pt x="60974" y="468"/>
                  </a:cubicBezTo>
                  <a:cubicBezTo>
                    <a:pt x="61703" y="560"/>
                    <a:pt x="59849" y="681"/>
                    <a:pt x="60488" y="772"/>
                  </a:cubicBezTo>
                  <a:cubicBezTo>
                    <a:pt x="60518" y="742"/>
                    <a:pt x="60943" y="712"/>
                    <a:pt x="61095" y="712"/>
                  </a:cubicBezTo>
                  <a:cubicBezTo>
                    <a:pt x="61512" y="712"/>
                    <a:pt x="61081" y="779"/>
                    <a:pt x="61600" y="779"/>
                  </a:cubicBezTo>
                  <a:cubicBezTo>
                    <a:pt x="61686" y="779"/>
                    <a:pt x="61799" y="777"/>
                    <a:pt x="61947" y="772"/>
                  </a:cubicBezTo>
                  <a:cubicBezTo>
                    <a:pt x="62023" y="727"/>
                    <a:pt x="62539" y="727"/>
                    <a:pt x="62839" y="727"/>
                  </a:cubicBezTo>
                  <a:cubicBezTo>
                    <a:pt x="63140" y="727"/>
                    <a:pt x="63223" y="727"/>
                    <a:pt x="62433" y="681"/>
                  </a:cubicBezTo>
                  <a:cubicBezTo>
                    <a:pt x="62633" y="675"/>
                    <a:pt x="62796" y="673"/>
                    <a:pt x="62938" y="673"/>
                  </a:cubicBezTo>
                  <a:cubicBezTo>
                    <a:pt x="63505" y="673"/>
                    <a:pt x="63734" y="712"/>
                    <a:pt x="64682" y="712"/>
                  </a:cubicBezTo>
                  <a:cubicBezTo>
                    <a:pt x="64287" y="651"/>
                    <a:pt x="65716" y="468"/>
                    <a:pt x="66749" y="438"/>
                  </a:cubicBezTo>
                  <a:lnTo>
                    <a:pt x="66749" y="438"/>
                  </a:lnTo>
                  <a:cubicBezTo>
                    <a:pt x="66688" y="468"/>
                    <a:pt x="66901" y="499"/>
                    <a:pt x="67023" y="529"/>
                  </a:cubicBezTo>
                  <a:cubicBezTo>
                    <a:pt x="69090" y="529"/>
                    <a:pt x="70184" y="590"/>
                    <a:pt x="72099" y="590"/>
                  </a:cubicBezTo>
                  <a:cubicBezTo>
                    <a:pt x="72264" y="617"/>
                    <a:pt x="73049" y="645"/>
                    <a:pt x="72907" y="672"/>
                  </a:cubicBezTo>
                  <a:lnTo>
                    <a:pt x="72907" y="672"/>
                  </a:lnTo>
                  <a:cubicBezTo>
                    <a:pt x="72986" y="664"/>
                    <a:pt x="73065" y="655"/>
                    <a:pt x="73154" y="648"/>
                  </a:cubicBezTo>
                  <a:lnTo>
                    <a:pt x="73154" y="648"/>
                  </a:lnTo>
                  <a:cubicBezTo>
                    <a:pt x="73126" y="649"/>
                    <a:pt x="73098" y="650"/>
                    <a:pt x="73071" y="651"/>
                  </a:cubicBezTo>
                  <a:cubicBezTo>
                    <a:pt x="73071" y="529"/>
                    <a:pt x="74530" y="377"/>
                    <a:pt x="76536" y="316"/>
                  </a:cubicBezTo>
                  <a:cubicBezTo>
                    <a:pt x="76718" y="313"/>
                    <a:pt x="76868" y="311"/>
                    <a:pt x="76990" y="311"/>
                  </a:cubicBezTo>
                  <a:cubicBezTo>
                    <a:pt x="77834" y="311"/>
                    <a:pt x="77415" y="382"/>
                    <a:pt x="77457" y="382"/>
                  </a:cubicBezTo>
                  <a:cubicBezTo>
                    <a:pt x="77463" y="382"/>
                    <a:pt x="77478" y="381"/>
                    <a:pt x="77509" y="377"/>
                  </a:cubicBezTo>
                  <a:cubicBezTo>
                    <a:pt x="77688" y="379"/>
                    <a:pt x="77855" y="380"/>
                    <a:pt x="78011" y="380"/>
                  </a:cubicBezTo>
                  <a:cubicBezTo>
                    <a:pt x="80057" y="380"/>
                    <a:pt x="80222" y="235"/>
                    <a:pt x="81561" y="235"/>
                  </a:cubicBezTo>
                  <a:cubicBezTo>
                    <a:pt x="81835" y="235"/>
                    <a:pt x="82157" y="241"/>
                    <a:pt x="82555" y="256"/>
                  </a:cubicBezTo>
                  <a:cubicBezTo>
                    <a:pt x="83558" y="347"/>
                    <a:pt x="82616" y="408"/>
                    <a:pt x="82828" y="468"/>
                  </a:cubicBezTo>
                  <a:cubicBezTo>
                    <a:pt x="82567" y="474"/>
                    <a:pt x="82330" y="477"/>
                    <a:pt x="82111" y="477"/>
                  </a:cubicBezTo>
                  <a:cubicBezTo>
                    <a:pt x="81234" y="477"/>
                    <a:pt x="80646" y="438"/>
                    <a:pt x="79941" y="438"/>
                  </a:cubicBezTo>
                  <a:lnTo>
                    <a:pt x="81035" y="468"/>
                  </a:lnTo>
                  <a:cubicBezTo>
                    <a:pt x="80734" y="490"/>
                    <a:pt x="80220" y="511"/>
                    <a:pt x="79773" y="511"/>
                  </a:cubicBezTo>
                  <a:cubicBezTo>
                    <a:pt x="79588" y="511"/>
                    <a:pt x="79415" y="508"/>
                    <a:pt x="79272" y="499"/>
                  </a:cubicBezTo>
                  <a:lnTo>
                    <a:pt x="79272" y="499"/>
                  </a:lnTo>
                  <a:cubicBezTo>
                    <a:pt x="79698" y="529"/>
                    <a:pt x="80967" y="529"/>
                    <a:pt x="82418" y="529"/>
                  </a:cubicBezTo>
                  <a:cubicBezTo>
                    <a:pt x="83869" y="529"/>
                    <a:pt x="85503" y="529"/>
                    <a:pt x="86658" y="560"/>
                  </a:cubicBezTo>
                  <a:cubicBezTo>
                    <a:pt x="87084" y="560"/>
                    <a:pt x="87783" y="529"/>
                    <a:pt x="87449" y="499"/>
                  </a:cubicBezTo>
                  <a:lnTo>
                    <a:pt x="86719" y="499"/>
                  </a:lnTo>
                  <a:cubicBezTo>
                    <a:pt x="86050" y="438"/>
                    <a:pt x="88087" y="408"/>
                    <a:pt x="87175" y="377"/>
                  </a:cubicBezTo>
                  <a:cubicBezTo>
                    <a:pt x="87969" y="328"/>
                    <a:pt x="88844" y="278"/>
                    <a:pt x="89900" y="278"/>
                  </a:cubicBezTo>
                  <a:cubicBezTo>
                    <a:pt x="90137" y="278"/>
                    <a:pt x="90384" y="280"/>
                    <a:pt x="90640" y="286"/>
                  </a:cubicBezTo>
                  <a:lnTo>
                    <a:pt x="90868" y="371"/>
                  </a:lnTo>
                  <a:lnTo>
                    <a:pt x="90868" y="371"/>
                  </a:lnTo>
                  <a:cubicBezTo>
                    <a:pt x="90784" y="352"/>
                    <a:pt x="90395" y="334"/>
                    <a:pt x="90039" y="334"/>
                  </a:cubicBezTo>
                  <a:cubicBezTo>
                    <a:pt x="89877" y="334"/>
                    <a:pt x="89722" y="338"/>
                    <a:pt x="89607" y="347"/>
                  </a:cubicBezTo>
                  <a:cubicBezTo>
                    <a:pt x="89652" y="344"/>
                    <a:pt x="89704" y="343"/>
                    <a:pt x="89761" y="343"/>
                  </a:cubicBezTo>
                  <a:cubicBezTo>
                    <a:pt x="90239" y="343"/>
                    <a:pt x="91082" y="419"/>
                    <a:pt x="91724" y="419"/>
                  </a:cubicBezTo>
                  <a:cubicBezTo>
                    <a:pt x="91970" y="419"/>
                    <a:pt x="92187" y="408"/>
                    <a:pt x="92342" y="377"/>
                  </a:cubicBezTo>
                  <a:lnTo>
                    <a:pt x="91400" y="286"/>
                  </a:lnTo>
                  <a:cubicBezTo>
                    <a:pt x="91643" y="286"/>
                    <a:pt x="91886" y="286"/>
                    <a:pt x="92160" y="256"/>
                  </a:cubicBezTo>
                  <a:cubicBezTo>
                    <a:pt x="92312" y="256"/>
                    <a:pt x="92433" y="256"/>
                    <a:pt x="92585" y="225"/>
                  </a:cubicBezTo>
                  <a:cubicBezTo>
                    <a:pt x="92707" y="225"/>
                    <a:pt x="92920" y="225"/>
                    <a:pt x="93102" y="286"/>
                  </a:cubicBezTo>
                  <a:cubicBezTo>
                    <a:pt x="93467" y="377"/>
                    <a:pt x="93771" y="620"/>
                    <a:pt x="93953" y="985"/>
                  </a:cubicBezTo>
                  <a:cubicBezTo>
                    <a:pt x="94044" y="1137"/>
                    <a:pt x="94105" y="1350"/>
                    <a:pt x="94136" y="1532"/>
                  </a:cubicBezTo>
                  <a:cubicBezTo>
                    <a:pt x="94136" y="1654"/>
                    <a:pt x="94136" y="1715"/>
                    <a:pt x="94136" y="1806"/>
                  </a:cubicBezTo>
                  <a:lnTo>
                    <a:pt x="94136" y="2019"/>
                  </a:lnTo>
                  <a:cubicBezTo>
                    <a:pt x="94166" y="1745"/>
                    <a:pt x="94166" y="1684"/>
                    <a:pt x="94166" y="1532"/>
                  </a:cubicBezTo>
                  <a:cubicBezTo>
                    <a:pt x="94166" y="1471"/>
                    <a:pt x="94166" y="1380"/>
                    <a:pt x="94105" y="1228"/>
                  </a:cubicBezTo>
                  <a:cubicBezTo>
                    <a:pt x="94075" y="1107"/>
                    <a:pt x="94044" y="894"/>
                    <a:pt x="93862" y="651"/>
                  </a:cubicBezTo>
                  <a:lnTo>
                    <a:pt x="93862" y="651"/>
                  </a:lnTo>
                  <a:cubicBezTo>
                    <a:pt x="93910" y="746"/>
                    <a:pt x="93929" y="785"/>
                    <a:pt x="93921" y="785"/>
                  </a:cubicBezTo>
                  <a:cubicBezTo>
                    <a:pt x="93908" y="785"/>
                    <a:pt x="93828" y="689"/>
                    <a:pt x="93680" y="560"/>
                  </a:cubicBezTo>
                  <a:cubicBezTo>
                    <a:pt x="93558" y="438"/>
                    <a:pt x="93406" y="316"/>
                    <a:pt x="93193" y="256"/>
                  </a:cubicBezTo>
                  <a:cubicBezTo>
                    <a:pt x="93072" y="195"/>
                    <a:pt x="92981" y="164"/>
                    <a:pt x="92859" y="164"/>
                  </a:cubicBezTo>
                  <a:lnTo>
                    <a:pt x="92677" y="164"/>
                  </a:lnTo>
                  <a:lnTo>
                    <a:pt x="92525" y="134"/>
                  </a:lnTo>
                  <a:cubicBezTo>
                    <a:pt x="91795" y="134"/>
                    <a:pt x="91126" y="134"/>
                    <a:pt x="91734" y="225"/>
                  </a:cubicBezTo>
                  <a:cubicBezTo>
                    <a:pt x="90853" y="104"/>
                    <a:pt x="90184" y="164"/>
                    <a:pt x="89029" y="73"/>
                  </a:cubicBezTo>
                  <a:lnTo>
                    <a:pt x="89029" y="73"/>
                  </a:lnTo>
                  <a:cubicBezTo>
                    <a:pt x="89060" y="104"/>
                    <a:pt x="89455" y="104"/>
                    <a:pt x="88421" y="104"/>
                  </a:cubicBezTo>
                  <a:cubicBezTo>
                    <a:pt x="88360" y="104"/>
                    <a:pt x="88269" y="134"/>
                    <a:pt x="88178" y="134"/>
                  </a:cubicBezTo>
                  <a:cubicBezTo>
                    <a:pt x="88452" y="134"/>
                    <a:pt x="88634" y="164"/>
                    <a:pt x="88725" y="195"/>
                  </a:cubicBezTo>
                  <a:cubicBezTo>
                    <a:pt x="88208" y="256"/>
                    <a:pt x="86567" y="256"/>
                    <a:pt x="86020" y="286"/>
                  </a:cubicBezTo>
                  <a:cubicBezTo>
                    <a:pt x="85412" y="256"/>
                    <a:pt x="86263" y="256"/>
                    <a:pt x="85929" y="225"/>
                  </a:cubicBezTo>
                  <a:lnTo>
                    <a:pt x="85929" y="225"/>
                  </a:lnTo>
                  <a:lnTo>
                    <a:pt x="85108" y="286"/>
                  </a:lnTo>
                  <a:cubicBezTo>
                    <a:pt x="85017" y="195"/>
                    <a:pt x="83497" y="164"/>
                    <a:pt x="84926" y="104"/>
                  </a:cubicBezTo>
                  <a:lnTo>
                    <a:pt x="83649" y="104"/>
                  </a:lnTo>
                  <a:cubicBezTo>
                    <a:pt x="83254" y="88"/>
                    <a:pt x="82798" y="81"/>
                    <a:pt x="82361" y="81"/>
                  </a:cubicBezTo>
                  <a:cubicBezTo>
                    <a:pt x="81924" y="81"/>
                    <a:pt x="81506" y="88"/>
                    <a:pt x="81187" y="104"/>
                  </a:cubicBezTo>
                  <a:cubicBezTo>
                    <a:pt x="81096" y="99"/>
                    <a:pt x="80997" y="97"/>
                    <a:pt x="80896" y="97"/>
                  </a:cubicBezTo>
                  <a:cubicBezTo>
                    <a:pt x="80503" y="97"/>
                    <a:pt x="80088" y="125"/>
                    <a:pt x="80015" y="125"/>
                  </a:cubicBezTo>
                  <a:cubicBezTo>
                    <a:pt x="79983" y="125"/>
                    <a:pt x="80018" y="120"/>
                    <a:pt x="80154" y="104"/>
                  </a:cubicBezTo>
                  <a:lnTo>
                    <a:pt x="80154" y="104"/>
                  </a:lnTo>
                  <a:lnTo>
                    <a:pt x="78147" y="164"/>
                  </a:lnTo>
                  <a:lnTo>
                    <a:pt x="78117" y="134"/>
                  </a:lnTo>
                  <a:cubicBezTo>
                    <a:pt x="76780" y="134"/>
                    <a:pt x="75388" y="188"/>
                    <a:pt x="73934" y="188"/>
                  </a:cubicBezTo>
                  <a:cubicBezTo>
                    <a:pt x="73206" y="188"/>
                    <a:pt x="72463" y="175"/>
                    <a:pt x="71704" y="134"/>
                  </a:cubicBezTo>
                  <a:cubicBezTo>
                    <a:pt x="71258" y="134"/>
                    <a:pt x="70798" y="148"/>
                    <a:pt x="70209" y="148"/>
                  </a:cubicBezTo>
                  <a:cubicBezTo>
                    <a:pt x="69914" y="148"/>
                    <a:pt x="69586" y="144"/>
                    <a:pt x="69211" y="134"/>
                  </a:cubicBezTo>
                  <a:lnTo>
                    <a:pt x="68998" y="73"/>
                  </a:lnTo>
                  <a:cubicBezTo>
                    <a:pt x="68799" y="80"/>
                    <a:pt x="68555" y="82"/>
                    <a:pt x="68294" y="82"/>
                  </a:cubicBezTo>
                  <a:cubicBezTo>
                    <a:pt x="67828" y="82"/>
                    <a:pt x="67305" y="75"/>
                    <a:pt x="66872" y="75"/>
                  </a:cubicBezTo>
                  <a:cubicBezTo>
                    <a:pt x="66476" y="75"/>
                    <a:pt x="66154" y="81"/>
                    <a:pt x="66020" y="104"/>
                  </a:cubicBezTo>
                  <a:cubicBezTo>
                    <a:pt x="65590" y="21"/>
                    <a:pt x="64680" y="1"/>
                    <a:pt x="63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7124216" y="2310287"/>
              <a:ext cx="3822529" cy="52577"/>
            </a:xfrm>
            <a:custGeom>
              <a:avLst/>
              <a:gdLst/>
              <a:ahLst/>
              <a:cxnLst/>
              <a:rect l="l" t="t" r="r" b="b"/>
              <a:pathLst>
                <a:path w="78665" h="1082" extrusionOk="0">
                  <a:moveTo>
                    <a:pt x="64077" y="153"/>
                  </a:moveTo>
                  <a:lnTo>
                    <a:pt x="64077" y="153"/>
                  </a:lnTo>
                  <a:cubicBezTo>
                    <a:pt x="64107" y="158"/>
                    <a:pt x="64136" y="164"/>
                    <a:pt x="64166" y="170"/>
                  </a:cubicBezTo>
                  <a:cubicBezTo>
                    <a:pt x="64137" y="163"/>
                    <a:pt x="64107" y="157"/>
                    <a:pt x="64077" y="153"/>
                  </a:cubicBezTo>
                  <a:close/>
                  <a:moveTo>
                    <a:pt x="13283" y="170"/>
                  </a:moveTo>
                  <a:cubicBezTo>
                    <a:pt x="13295" y="175"/>
                    <a:pt x="13306" y="180"/>
                    <a:pt x="13319" y="184"/>
                  </a:cubicBezTo>
                  <a:lnTo>
                    <a:pt x="13319" y="184"/>
                  </a:lnTo>
                  <a:cubicBezTo>
                    <a:pt x="13312" y="180"/>
                    <a:pt x="13301" y="175"/>
                    <a:pt x="13283" y="170"/>
                  </a:cubicBezTo>
                  <a:close/>
                  <a:moveTo>
                    <a:pt x="30153" y="200"/>
                  </a:moveTo>
                  <a:cubicBezTo>
                    <a:pt x="30141" y="200"/>
                    <a:pt x="30131" y="201"/>
                    <a:pt x="30122" y="203"/>
                  </a:cubicBezTo>
                  <a:lnTo>
                    <a:pt x="30122" y="203"/>
                  </a:lnTo>
                  <a:cubicBezTo>
                    <a:pt x="30132" y="202"/>
                    <a:pt x="30143" y="201"/>
                    <a:pt x="30153" y="200"/>
                  </a:cubicBezTo>
                  <a:close/>
                  <a:moveTo>
                    <a:pt x="19363" y="200"/>
                  </a:moveTo>
                  <a:lnTo>
                    <a:pt x="19454" y="231"/>
                  </a:lnTo>
                  <a:cubicBezTo>
                    <a:pt x="19391" y="239"/>
                    <a:pt x="19353" y="243"/>
                    <a:pt x="19330" y="243"/>
                  </a:cubicBezTo>
                  <a:cubicBezTo>
                    <a:pt x="19277" y="243"/>
                    <a:pt x="19320" y="222"/>
                    <a:pt x="19363" y="200"/>
                  </a:cubicBezTo>
                  <a:close/>
                  <a:moveTo>
                    <a:pt x="49819" y="633"/>
                  </a:moveTo>
                  <a:cubicBezTo>
                    <a:pt x="49880" y="633"/>
                    <a:pt x="49941" y="641"/>
                    <a:pt x="50001" y="656"/>
                  </a:cubicBezTo>
                  <a:cubicBezTo>
                    <a:pt x="49971" y="666"/>
                    <a:pt x="49937" y="670"/>
                    <a:pt x="49900" y="670"/>
                  </a:cubicBezTo>
                  <a:cubicBezTo>
                    <a:pt x="49826" y="670"/>
                    <a:pt x="49738" y="656"/>
                    <a:pt x="49637" y="656"/>
                  </a:cubicBezTo>
                  <a:cubicBezTo>
                    <a:pt x="49697" y="641"/>
                    <a:pt x="49758" y="633"/>
                    <a:pt x="49819" y="633"/>
                  </a:cubicBezTo>
                  <a:close/>
                  <a:moveTo>
                    <a:pt x="58684" y="806"/>
                  </a:moveTo>
                  <a:lnTo>
                    <a:pt x="58684" y="806"/>
                  </a:lnTo>
                  <a:cubicBezTo>
                    <a:pt x="58688" y="807"/>
                    <a:pt x="58691" y="807"/>
                    <a:pt x="58695" y="808"/>
                  </a:cubicBezTo>
                  <a:cubicBezTo>
                    <a:pt x="58691" y="807"/>
                    <a:pt x="58688" y="807"/>
                    <a:pt x="58684" y="806"/>
                  </a:cubicBezTo>
                  <a:close/>
                  <a:moveTo>
                    <a:pt x="45391" y="837"/>
                  </a:moveTo>
                  <a:cubicBezTo>
                    <a:pt x="45388" y="838"/>
                    <a:pt x="45385" y="838"/>
                    <a:pt x="45381" y="839"/>
                  </a:cubicBezTo>
                  <a:cubicBezTo>
                    <a:pt x="45385" y="839"/>
                    <a:pt x="45388" y="838"/>
                    <a:pt x="45391" y="837"/>
                  </a:cubicBezTo>
                  <a:close/>
                  <a:moveTo>
                    <a:pt x="40841" y="874"/>
                  </a:moveTo>
                  <a:lnTo>
                    <a:pt x="40841" y="874"/>
                  </a:lnTo>
                  <a:cubicBezTo>
                    <a:pt x="40854" y="876"/>
                    <a:pt x="40869" y="877"/>
                    <a:pt x="40885" y="877"/>
                  </a:cubicBezTo>
                  <a:lnTo>
                    <a:pt x="40885" y="877"/>
                  </a:lnTo>
                  <a:cubicBezTo>
                    <a:pt x="40870" y="876"/>
                    <a:pt x="40855" y="875"/>
                    <a:pt x="40841" y="874"/>
                  </a:cubicBezTo>
                  <a:close/>
                  <a:moveTo>
                    <a:pt x="37053" y="899"/>
                  </a:moveTo>
                  <a:cubicBezTo>
                    <a:pt x="37080" y="908"/>
                    <a:pt x="37099" y="912"/>
                    <a:pt x="37114" y="913"/>
                  </a:cubicBezTo>
                  <a:lnTo>
                    <a:pt x="37114" y="913"/>
                  </a:lnTo>
                  <a:cubicBezTo>
                    <a:pt x="37095" y="909"/>
                    <a:pt x="37074" y="904"/>
                    <a:pt x="37053" y="899"/>
                  </a:cubicBezTo>
                  <a:close/>
                  <a:moveTo>
                    <a:pt x="24499" y="930"/>
                  </a:moveTo>
                  <a:lnTo>
                    <a:pt x="24499" y="930"/>
                  </a:lnTo>
                  <a:cubicBezTo>
                    <a:pt x="24441" y="931"/>
                    <a:pt x="24387" y="932"/>
                    <a:pt x="24338" y="932"/>
                  </a:cubicBezTo>
                  <a:cubicBezTo>
                    <a:pt x="24313" y="932"/>
                    <a:pt x="24290" y="932"/>
                    <a:pt x="24268" y="932"/>
                  </a:cubicBezTo>
                  <a:lnTo>
                    <a:pt x="24268" y="932"/>
                  </a:lnTo>
                  <a:cubicBezTo>
                    <a:pt x="24308" y="936"/>
                    <a:pt x="24351" y="938"/>
                    <a:pt x="24392" y="938"/>
                  </a:cubicBezTo>
                  <a:cubicBezTo>
                    <a:pt x="24432" y="938"/>
                    <a:pt x="24470" y="935"/>
                    <a:pt x="24499" y="930"/>
                  </a:cubicBezTo>
                  <a:close/>
                  <a:moveTo>
                    <a:pt x="67928" y="0"/>
                  </a:moveTo>
                  <a:cubicBezTo>
                    <a:pt x="67572" y="0"/>
                    <a:pt x="67164" y="23"/>
                    <a:pt x="66848" y="23"/>
                  </a:cubicBezTo>
                  <a:cubicBezTo>
                    <a:pt x="66768" y="23"/>
                    <a:pt x="66694" y="21"/>
                    <a:pt x="66628" y="18"/>
                  </a:cubicBezTo>
                  <a:lnTo>
                    <a:pt x="66628" y="109"/>
                  </a:lnTo>
                  <a:cubicBezTo>
                    <a:pt x="66521" y="100"/>
                    <a:pt x="66414" y="96"/>
                    <a:pt x="66305" y="96"/>
                  </a:cubicBezTo>
                  <a:cubicBezTo>
                    <a:pt x="66042" y="96"/>
                    <a:pt x="65765" y="118"/>
                    <a:pt x="65442" y="139"/>
                  </a:cubicBezTo>
                  <a:lnTo>
                    <a:pt x="65473" y="200"/>
                  </a:lnTo>
                  <a:cubicBezTo>
                    <a:pt x="65374" y="215"/>
                    <a:pt x="65262" y="221"/>
                    <a:pt x="65140" y="221"/>
                  </a:cubicBezTo>
                  <a:cubicBezTo>
                    <a:pt x="64774" y="221"/>
                    <a:pt x="64318" y="170"/>
                    <a:pt x="63862" y="170"/>
                  </a:cubicBezTo>
                  <a:cubicBezTo>
                    <a:pt x="63877" y="155"/>
                    <a:pt x="63923" y="147"/>
                    <a:pt x="63980" y="147"/>
                  </a:cubicBezTo>
                  <a:cubicBezTo>
                    <a:pt x="64010" y="147"/>
                    <a:pt x="64043" y="149"/>
                    <a:pt x="64077" y="153"/>
                  </a:cubicBezTo>
                  <a:lnTo>
                    <a:pt x="64077" y="153"/>
                  </a:lnTo>
                  <a:cubicBezTo>
                    <a:pt x="63938" y="131"/>
                    <a:pt x="63796" y="122"/>
                    <a:pt x="63653" y="122"/>
                  </a:cubicBezTo>
                  <a:cubicBezTo>
                    <a:pt x="63214" y="122"/>
                    <a:pt x="62763" y="202"/>
                    <a:pt x="62348" y="202"/>
                  </a:cubicBezTo>
                  <a:cubicBezTo>
                    <a:pt x="62210" y="202"/>
                    <a:pt x="62075" y="193"/>
                    <a:pt x="61947" y="170"/>
                  </a:cubicBezTo>
                  <a:cubicBezTo>
                    <a:pt x="61886" y="180"/>
                    <a:pt x="61832" y="183"/>
                    <a:pt x="61784" y="183"/>
                  </a:cubicBezTo>
                  <a:cubicBezTo>
                    <a:pt x="61687" y="183"/>
                    <a:pt x="61613" y="170"/>
                    <a:pt x="61552" y="170"/>
                  </a:cubicBezTo>
                  <a:lnTo>
                    <a:pt x="61521" y="170"/>
                  </a:lnTo>
                  <a:cubicBezTo>
                    <a:pt x="61430" y="139"/>
                    <a:pt x="61369" y="139"/>
                    <a:pt x="61278" y="139"/>
                  </a:cubicBezTo>
                  <a:cubicBezTo>
                    <a:pt x="61339" y="139"/>
                    <a:pt x="61430" y="170"/>
                    <a:pt x="61461" y="170"/>
                  </a:cubicBezTo>
                  <a:cubicBezTo>
                    <a:pt x="61339" y="170"/>
                    <a:pt x="61157" y="170"/>
                    <a:pt x="60974" y="200"/>
                  </a:cubicBezTo>
                  <a:lnTo>
                    <a:pt x="60883" y="109"/>
                  </a:lnTo>
                  <a:lnTo>
                    <a:pt x="60822" y="109"/>
                  </a:lnTo>
                  <a:cubicBezTo>
                    <a:pt x="60789" y="103"/>
                    <a:pt x="60763" y="101"/>
                    <a:pt x="60743" y="101"/>
                  </a:cubicBezTo>
                  <a:cubicBezTo>
                    <a:pt x="60654" y="101"/>
                    <a:pt x="60693" y="151"/>
                    <a:pt x="60792" y="200"/>
                  </a:cubicBezTo>
                  <a:cubicBezTo>
                    <a:pt x="60701" y="231"/>
                    <a:pt x="60610" y="231"/>
                    <a:pt x="60518" y="261"/>
                  </a:cubicBezTo>
                  <a:cubicBezTo>
                    <a:pt x="60468" y="220"/>
                    <a:pt x="60397" y="210"/>
                    <a:pt x="60317" y="210"/>
                  </a:cubicBezTo>
                  <a:cubicBezTo>
                    <a:pt x="60237" y="210"/>
                    <a:pt x="60148" y="220"/>
                    <a:pt x="60061" y="220"/>
                  </a:cubicBezTo>
                  <a:cubicBezTo>
                    <a:pt x="59975" y="220"/>
                    <a:pt x="59890" y="210"/>
                    <a:pt x="59819" y="170"/>
                  </a:cubicBezTo>
                  <a:cubicBezTo>
                    <a:pt x="59698" y="231"/>
                    <a:pt x="58847" y="200"/>
                    <a:pt x="58755" y="352"/>
                  </a:cubicBezTo>
                  <a:cubicBezTo>
                    <a:pt x="58755" y="322"/>
                    <a:pt x="58695" y="322"/>
                    <a:pt x="58786" y="322"/>
                  </a:cubicBezTo>
                  <a:cubicBezTo>
                    <a:pt x="58679" y="307"/>
                    <a:pt x="58573" y="299"/>
                    <a:pt x="58470" y="299"/>
                  </a:cubicBezTo>
                  <a:cubicBezTo>
                    <a:pt x="58368" y="299"/>
                    <a:pt x="58269" y="307"/>
                    <a:pt x="58178" y="322"/>
                  </a:cubicBezTo>
                  <a:lnTo>
                    <a:pt x="58087" y="231"/>
                  </a:lnTo>
                  <a:lnTo>
                    <a:pt x="57631" y="352"/>
                  </a:lnTo>
                  <a:cubicBezTo>
                    <a:pt x="57357" y="291"/>
                    <a:pt x="57236" y="261"/>
                    <a:pt x="57509" y="200"/>
                  </a:cubicBezTo>
                  <a:lnTo>
                    <a:pt x="57509" y="200"/>
                  </a:lnTo>
                  <a:cubicBezTo>
                    <a:pt x="56840" y="291"/>
                    <a:pt x="56962" y="231"/>
                    <a:pt x="56385" y="352"/>
                  </a:cubicBezTo>
                  <a:lnTo>
                    <a:pt x="56415" y="291"/>
                  </a:lnTo>
                  <a:cubicBezTo>
                    <a:pt x="56245" y="291"/>
                    <a:pt x="55997" y="330"/>
                    <a:pt x="55842" y="330"/>
                  </a:cubicBezTo>
                  <a:cubicBezTo>
                    <a:pt x="55803" y="330"/>
                    <a:pt x="55771" y="328"/>
                    <a:pt x="55746" y="322"/>
                  </a:cubicBezTo>
                  <a:cubicBezTo>
                    <a:pt x="55290" y="200"/>
                    <a:pt x="53467" y="291"/>
                    <a:pt x="52281" y="200"/>
                  </a:cubicBezTo>
                  <a:lnTo>
                    <a:pt x="52281" y="200"/>
                  </a:lnTo>
                  <a:cubicBezTo>
                    <a:pt x="52347" y="250"/>
                    <a:pt x="52337" y="266"/>
                    <a:pt x="52287" y="266"/>
                  </a:cubicBezTo>
                  <a:cubicBezTo>
                    <a:pt x="52196" y="266"/>
                    <a:pt x="51972" y="213"/>
                    <a:pt x="51829" y="213"/>
                  </a:cubicBezTo>
                  <a:cubicBezTo>
                    <a:pt x="51760" y="213"/>
                    <a:pt x="51711" y="225"/>
                    <a:pt x="51704" y="261"/>
                  </a:cubicBezTo>
                  <a:cubicBezTo>
                    <a:pt x="51612" y="200"/>
                    <a:pt x="51460" y="200"/>
                    <a:pt x="51643" y="139"/>
                  </a:cubicBezTo>
                  <a:lnTo>
                    <a:pt x="51643" y="139"/>
                  </a:lnTo>
                  <a:cubicBezTo>
                    <a:pt x="51505" y="153"/>
                    <a:pt x="51383" y="158"/>
                    <a:pt x="51272" y="158"/>
                  </a:cubicBezTo>
                  <a:cubicBezTo>
                    <a:pt x="51074" y="158"/>
                    <a:pt x="50910" y="144"/>
                    <a:pt x="50756" y="144"/>
                  </a:cubicBezTo>
                  <a:cubicBezTo>
                    <a:pt x="50615" y="144"/>
                    <a:pt x="50482" y="155"/>
                    <a:pt x="50336" y="200"/>
                  </a:cubicBezTo>
                  <a:cubicBezTo>
                    <a:pt x="50245" y="170"/>
                    <a:pt x="50457" y="139"/>
                    <a:pt x="50397" y="109"/>
                  </a:cubicBezTo>
                  <a:cubicBezTo>
                    <a:pt x="50336" y="109"/>
                    <a:pt x="50214" y="139"/>
                    <a:pt x="50123" y="139"/>
                  </a:cubicBezTo>
                  <a:cubicBezTo>
                    <a:pt x="50062" y="109"/>
                    <a:pt x="50214" y="79"/>
                    <a:pt x="50336" y="79"/>
                  </a:cubicBezTo>
                  <a:cubicBezTo>
                    <a:pt x="49697" y="79"/>
                    <a:pt x="49637" y="200"/>
                    <a:pt x="49606" y="322"/>
                  </a:cubicBezTo>
                  <a:cubicBezTo>
                    <a:pt x="49479" y="299"/>
                    <a:pt x="49377" y="289"/>
                    <a:pt x="49289" y="289"/>
                  </a:cubicBezTo>
                  <a:cubicBezTo>
                    <a:pt x="49147" y="289"/>
                    <a:pt x="49039" y="315"/>
                    <a:pt x="48907" y="352"/>
                  </a:cubicBezTo>
                  <a:cubicBezTo>
                    <a:pt x="48786" y="322"/>
                    <a:pt x="48603" y="291"/>
                    <a:pt x="48998" y="261"/>
                  </a:cubicBezTo>
                  <a:cubicBezTo>
                    <a:pt x="48877" y="261"/>
                    <a:pt x="48467" y="241"/>
                    <a:pt x="48133" y="241"/>
                  </a:cubicBezTo>
                  <a:cubicBezTo>
                    <a:pt x="47882" y="241"/>
                    <a:pt x="47674" y="252"/>
                    <a:pt x="47661" y="291"/>
                  </a:cubicBezTo>
                  <a:cubicBezTo>
                    <a:pt x="47600" y="291"/>
                    <a:pt x="47357" y="291"/>
                    <a:pt x="47296" y="322"/>
                  </a:cubicBezTo>
                  <a:cubicBezTo>
                    <a:pt x="46810" y="291"/>
                    <a:pt x="46779" y="291"/>
                    <a:pt x="46293" y="291"/>
                  </a:cubicBezTo>
                  <a:lnTo>
                    <a:pt x="46445" y="322"/>
                  </a:lnTo>
                  <a:cubicBezTo>
                    <a:pt x="46360" y="370"/>
                    <a:pt x="46280" y="385"/>
                    <a:pt x="46189" y="385"/>
                  </a:cubicBezTo>
                  <a:cubicBezTo>
                    <a:pt x="46052" y="385"/>
                    <a:pt x="45892" y="352"/>
                    <a:pt x="45655" y="352"/>
                  </a:cubicBezTo>
                  <a:cubicBezTo>
                    <a:pt x="45381" y="324"/>
                    <a:pt x="45242" y="316"/>
                    <a:pt x="45154" y="316"/>
                  </a:cubicBezTo>
                  <a:cubicBezTo>
                    <a:pt x="45047" y="316"/>
                    <a:pt x="45016" y="328"/>
                    <a:pt x="44909" y="328"/>
                  </a:cubicBezTo>
                  <a:cubicBezTo>
                    <a:pt x="44822" y="328"/>
                    <a:pt x="44683" y="320"/>
                    <a:pt x="44409" y="291"/>
                  </a:cubicBezTo>
                  <a:lnTo>
                    <a:pt x="44409" y="291"/>
                  </a:lnTo>
                  <a:lnTo>
                    <a:pt x="44469" y="352"/>
                  </a:lnTo>
                  <a:cubicBezTo>
                    <a:pt x="44446" y="399"/>
                    <a:pt x="44384" y="416"/>
                    <a:pt x="44297" y="416"/>
                  </a:cubicBezTo>
                  <a:cubicBezTo>
                    <a:pt x="44079" y="416"/>
                    <a:pt x="43703" y="313"/>
                    <a:pt x="43357" y="313"/>
                  </a:cubicBezTo>
                  <a:cubicBezTo>
                    <a:pt x="43301" y="313"/>
                    <a:pt x="43246" y="315"/>
                    <a:pt x="43193" y="322"/>
                  </a:cubicBezTo>
                  <a:lnTo>
                    <a:pt x="43375" y="383"/>
                  </a:lnTo>
                  <a:cubicBezTo>
                    <a:pt x="43359" y="384"/>
                    <a:pt x="43342" y="385"/>
                    <a:pt x="43325" y="385"/>
                  </a:cubicBezTo>
                  <a:cubicBezTo>
                    <a:pt x="43045" y="385"/>
                    <a:pt x="42599" y="168"/>
                    <a:pt x="42342" y="139"/>
                  </a:cubicBezTo>
                  <a:cubicBezTo>
                    <a:pt x="42281" y="139"/>
                    <a:pt x="42433" y="109"/>
                    <a:pt x="42524" y="109"/>
                  </a:cubicBezTo>
                  <a:cubicBezTo>
                    <a:pt x="42381" y="91"/>
                    <a:pt x="42290" y="84"/>
                    <a:pt x="42233" y="84"/>
                  </a:cubicBezTo>
                  <a:cubicBezTo>
                    <a:pt x="42000" y="84"/>
                    <a:pt x="42325" y="206"/>
                    <a:pt x="41886" y="231"/>
                  </a:cubicBezTo>
                  <a:cubicBezTo>
                    <a:pt x="41795" y="170"/>
                    <a:pt x="42007" y="109"/>
                    <a:pt x="41643" y="79"/>
                  </a:cubicBezTo>
                  <a:cubicBezTo>
                    <a:pt x="41630" y="77"/>
                    <a:pt x="41615" y="76"/>
                    <a:pt x="41596" y="76"/>
                  </a:cubicBezTo>
                  <a:cubicBezTo>
                    <a:pt x="41407" y="76"/>
                    <a:pt x="40918" y="177"/>
                    <a:pt x="40482" y="177"/>
                  </a:cubicBezTo>
                  <a:cubicBezTo>
                    <a:pt x="40343" y="177"/>
                    <a:pt x="40209" y="167"/>
                    <a:pt x="40092" y="139"/>
                  </a:cubicBezTo>
                  <a:lnTo>
                    <a:pt x="40092" y="139"/>
                  </a:lnTo>
                  <a:cubicBezTo>
                    <a:pt x="40214" y="200"/>
                    <a:pt x="40336" y="231"/>
                    <a:pt x="40062" y="261"/>
                  </a:cubicBezTo>
                  <a:cubicBezTo>
                    <a:pt x="40033" y="263"/>
                    <a:pt x="40002" y="264"/>
                    <a:pt x="39970" y="264"/>
                  </a:cubicBezTo>
                  <a:cubicBezTo>
                    <a:pt x="39698" y="264"/>
                    <a:pt x="39314" y="188"/>
                    <a:pt x="39005" y="188"/>
                  </a:cubicBezTo>
                  <a:cubicBezTo>
                    <a:pt x="38887" y="188"/>
                    <a:pt x="38780" y="200"/>
                    <a:pt x="38694" y="231"/>
                  </a:cubicBezTo>
                  <a:cubicBezTo>
                    <a:pt x="38633" y="231"/>
                    <a:pt x="38633" y="231"/>
                    <a:pt x="38633" y="200"/>
                  </a:cubicBezTo>
                  <a:cubicBezTo>
                    <a:pt x="38329" y="231"/>
                    <a:pt x="37661" y="261"/>
                    <a:pt x="37478" y="322"/>
                  </a:cubicBezTo>
                  <a:cubicBezTo>
                    <a:pt x="37412" y="256"/>
                    <a:pt x="37249" y="234"/>
                    <a:pt x="37047" y="234"/>
                  </a:cubicBezTo>
                  <a:cubicBezTo>
                    <a:pt x="36689" y="234"/>
                    <a:pt x="36209" y="300"/>
                    <a:pt x="35925" y="300"/>
                  </a:cubicBezTo>
                  <a:cubicBezTo>
                    <a:pt x="35779" y="300"/>
                    <a:pt x="35685" y="283"/>
                    <a:pt x="35685" y="231"/>
                  </a:cubicBezTo>
                  <a:lnTo>
                    <a:pt x="34773" y="231"/>
                  </a:lnTo>
                  <a:lnTo>
                    <a:pt x="34804" y="200"/>
                  </a:lnTo>
                  <a:cubicBezTo>
                    <a:pt x="34226" y="200"/>
                    <a:pt x="34013" y="261"/>
                    <a:pt x="33831" y="291"/>
                  </a:cubicBezTo>
                  <a:cubicBezTo>
                    <a:pt x="33679" y="291"/>
                    <a:pt x="33801" y="261"/>
                    <a:pt x="33801" y="261"/>
                  </a:cubicBezTo>
                  <a:cubicBezTo>
                    <a:pt x="33499" y="239"/>
                    <a:pt x="33293" y="229"/>
                    <a:pt x="33121" y="229"/>
                  </a:cubicBezTo>
                  <a:cubicBezTo>
                    <a:pt x="32809" y="229"/>
                    <a:pt x="32611" y="263"/>
                    <a:pt x="32159" y="322"/>
                  </a:cubicBezTo>
                  <a:lnTo>
                    <a:pt x="32098" y="261"/>
                  </a:lnTo>
                  <a:cubicBezTo>
                    <a:pt x="32081" y="264"/>
                    <a:pt x="32057" y="265"/>
                    <a:pt x="32026" y="265"/>
                  </a:cubicBezTo>
                  <a:cubicBezTo>
                    <a:pt x="31803" y="265"/>
                    <a:pt x="31243" y="201"/>
                    <a:pt x="30665" y="201"/>
                  </a:cubicBezTo>
                  <a:cubicBezTo>
                    <a:pt x="30462" y="201"/>
                    <a:pt x="30256" y="209"/>
                    <a:pt x="30062" y="231"/>
                  </a:cubicBezTo>
                  <a:cubicBezTo>
                    <a:pt x="30062" y="231"/>
                    <a:pt x="30082" y="211"/>
                    <a:pt x="30122" y="203"/>
                  </a:cubicBezTo>
                  <a:lnTo>
                    <a:pt x="30122" y="203"/>
                  </a:lnTo>
                  <a:cubicBezTo>
                    <a:pt x="30000" y="214"/>
                    <a:pt x="29873" y="218"/>
                    <a:pt x="29743" y="218"/>
                  </a:cubicBezTo>
                  <a:cubicBezTo>
                    <a:pt x="29203" y="218"/>
                    <a:pt x="28617" y="144"/>
                    <a:pt x="28176" y="144"/>
                  </a:cubicBezTo>
                  <a:cubicBezTo>
                    <a:pt x="27905" y="144"/>
                    <a:pt x="27689" y="172"/>
                    <a:pt x="27569" y="261"/>
                  </a:cubicBezTo>
                  <a:lnTo>
                    <a:pt x="26961" y="322"/>
                  </a:lnTo>
                  <a:cubicBezTo>
                    <a:pt x="27752" y="352"/>
                    <a:pt x="26840" y="443"/>
                    <a:pt x="27174" y="504"/>
                  </a:cubicBezTo>
                  <a:cubicBezTo>
                    <a:pt x="26870" y="504"/>
                    <a:pt x="26384" y="413"/>
                    <a:pt x="26749" y="383"/>
                  </a:cubicBezTo>
                  <a:lnTo>
                    <a:pt x="26749" y="383"/>
                  </a:lnTo>
                  <a:lnTo>
                    <a:pt x="26809" y="413"/>
                  </a:lnTo>
                  <a:cubicBezTo>
                    <a:pt x="26961" y="261"/>
                    <a:pt x="25837" y="352"/>
                    <a:pt x="25867" y="261"/>
                  </a:cubicBezTo>
                  <a:cubicBezTo>
                    <a:pt x="24287" y="261"/>
                    <a:pt x="22767" y="200"/>
                    <a:pt x="21308" y="170"/>
                  </a:cubicBezTo>
                  <a:lnTo>
                    <a:pt x="21308" y="170"/>
                  </a:lnTo>
                  <a:lnTo>
                    <a:pt x="21490" y="291"/>
                  </a:lnTo>
                  <a:lnTo>
                    <a:pt x="20974" y="291"/>
                  </a:lnTo>
                  <a:cubicBezTo>
                    <a:pt x="20852" y="261"/>
                    <a:pt x="20791" y="200"/>
                    <a:pt x="21156" y="200"/>
                  </a:cubicBezTo>
                  <a:cubicBezTo>
                    <a:pt x="21120" y="188"/>
                    <a:pt x="21075" y="183"/>
                    <a:pt x="21026" y="183"/>
                  </a:cubicBezTo>
                  <a:cubicBezTo>
                    <a:pt x="20824" y="183"/>
                    <a:pt x="20548" y="267"/>
                    <a:pt x="20548" y="291"/>
                  </a:cubicBezTo>
                  <a:cubicBezTo>
                    <a:pt x="19818" y="231"/>
                    <a:pt x="20822" y="139"/>
                    <a:pt x="20609" y="139"/>
                  </a:cubicBezTo>
                  <a:lnTo>
                    <a:pt x="20305" y="170"/>
                  </a:lnTo>
                  <a:lnTo>
                    <a:pt x="20366" y="170"/>
                  </a:lnTo>
                  <a:cubicBezTo>
                    <a:pt x="20122" y="200"/>
                    <a:pt x="20092" y="261"/>
                    <a:pt x="19667" y="261"/>
                  </a:cubicBezTo>
                  <a:cubicBezTo>
                    <a:pt x="19393" y="231"/>
                    <a:pt x="19515" y="200"/>
                    <a:pt x="19423" y="170"/>
                  </a:cubicBezTo>
                  <a:lnTo>
                    <a:pt x="18603" y="170"/>
                  </a:lnTo>
                  <a:lnTo>
                    <a:pt x="18876" y="261"/>
                  </a:lnTo>
                  <a:cubicBezTo>
                    <a:pt x="18581" y="290"/>
                    <a:pt x="18287" y="263"/>
                    <a:pt x="18547" y="344"/>
                  </a:cubicBezTo>
                  <a:lnTo>
                    <a:pt x="18547" y="344"/>
                  </a:lnTo>
                  <a:cubicBezTo>
                    <a:pt x="18302" y="275"/>
                    <a:pt x="17723" y="261"/>
                    <a:pt x="17166" y="261"/>
                  </a:cubicBezTo>
                  <a:cubicBezTo>
                    <a:pt x="16781" y="261"/>
                    <a:pt x="16407" y="268"/>
                    <a:pt x="16159" y="268"/>
                  </a:cubicBezTo>
                  <a:cubicBezTo>
                    <a:pt x="16035" y="268"/>
                    <a:pt x="15943" y="266"/>
                    <a:pt x="15897" y="261"/>
                  </a:cubicBezTo>
                  <a:cubicBezTo>
                    <a:pt x="15666" y="297"/>
                    <a:pt x="15434" y="311"/>
                    <a:pt x="15185" y="311"/>
                  </a:cubicBezTo>
                  <a:cubicBezTo>
                    <a:pt x="15008" y="311"/>
                    <a:pt x="14822" y="304"/>
                    <a:pt x="14621" y="291"/>
                  </a:cubicBezTo>
                  <a:lnTo>
                    <a:pt x="14621" y="291"/>
                  </a:lnTo>
                  <a:cubicBezTo>
                    <a:pt x="14742" y="322"/>
                    <a:pt x="14803" y="413"/>
                    <a:pt x="14408" y="413"/>
                  </a:cubicBezTo>
                  <a:cubicBezTo>
                    <a:pt x="14555" y="207"/>
                    <a:pt x="13679" y="314"/>
                    <a:pt x="13319" y="184"/>
                  </a:cubicBezTo>
                  <a:lnTo>
                    <a:pt x="13319" y="184"/>
                  </a:lnTo>
                  <a:cubicBezTo>
                    <a:pt x="13422" y="255"/>
                    <a:pt x="12124" y="209"/>
                    <a:pt x="12554" y="352"/>
                  </a:cubicBezTo>
                  <a:cubicBezTo>
                    <a:pt x="12220" y="322"/>
                    <a:pt x="12554" y="261"/>
                    <a:pt x="12280" y="200"/>
                  </a:cubicBezTo>
                  <a:lnTo>
                    <a:pt x="12280" y="200"/>
                  </a:lnTo>
                  <a:cubicBezTo>
                    <a:pt x="12040" y="226"/>
                    <a:pt x="11787" y="235"/>
                    <a:pt x="11525" y="235"/>
                  </a:cubicBezTo>
                  <a:cubicBezTo>
                    <a:pt x="10969" y="235"/>
                    <a:pt x="10374" y="195"/>
                    <a:pt x="9773" y="195"/>
                  </a:cubicBezTo>
                  <a:cubicBezTo>
                    <a:pt x="9656" y="195"/>
                    <a:pt x="9540" y="197"/>
                    <a:pt x="9423" y="200"/>
                  </a:cubicBezTo>
                  <a:cubicBezTo>
                    <a:pt x="9393" y="231"/>
                    <a:pt x="9575" y="261"/>
                    <a:pt x="9332" y="291"/>
                  </a:cubicBezTo>
                  <a:lnTo>
                    <a:pt x="8785" y="170"/>
                  </a:lnTo>
                  <a:cubicBezTo>
                    <a:pt x="8645" y="170"/>
                    <a:pt x="8612" y="260"/>
                    <a:pt x="8439" y="260"/>
                  </a:cubicBezTo>
                  <a:cubicBezTo>
                    <a:pt x="8387" y="260"/>
                    <a:pt x="8322" y="252"/>
                    <a:pt x="8238" y="231"/>
                  </a:cubicBezTo>
                  <a:lnTo>
                    <a:pt x="8238" y="231"/>
                  </a:lnTo>
                  <a:cubicBezTo>
                    <a:pt x="8299" y="261"/>
                    <a:pt x="8359" y="291"/>
                    <a:pt x="8238" y="291"/>
                  </a:cubicBezTo>
                  <a:cubicBezTo>
                    <a:pt x="7699" y="259"/>
                    <a:pt x="7156" y="250"/>
                    <a:pt x="6611" y="250"/>
                  </a:cubicBezTo>
                  <a:cubicBezTo>
                    <a:pt x="5958" y="250"/>
                    <a:pt x="5302" y="263"/>
                    <a:pt x="4646" y="263"/>
                  </a:cubicBezTo>
                  <a:cubicBezTo>
                    <a:pt x="3782" y="263"/>
                    <a:pt x="2919" y="241"/>
                    <a:pt x="2067" y="139"/>
                  </a:cubicBezTo>
                  <a:lnTo>
                    <a:pt x="2067" y="139"/>
                  </a:lnTo>
                  <a:cubicBezTo>
                    <a:pt x="2341" y="200"/>
                    <a:pt x="2159" y="200"/>
                    <a:pt x="1946" y="200"/>
                  </a:cubicBezTo>
                  <a:cubicBezTo>
                    <a:pt x="2067" y="231"/>
                    <a:pt x="1915" y="291"/>
                    <a:pt x="1946" y="322"/>
                  </a:cubicBezTo>
                  <a:lnTo>
                    <a:pt x="1095" y="200"/>
                  </a:lnTo>
                  <a:cubicBezTo>
                    <a:pt x="943" y="322"/>
                    <a:pt x="183" y="231"/>
                    <a:pt x="92" y="322"/>
                  </a:cubicBezTo>
                  <a:lnTo>
                    <a:pt x="365" y="291"/>
                  </a:lnTo>
                  <a:lnTo>
                    <a:pt x="365" y="291"/>
                  </a:lnTo>
                  <a:cubicBezTo>
                    <a:pt x="0" y="413"/>
                    <a:pt x="852" y="535"/>
                    <a:pt x="821" y="687"/>
                  </a:cubicBezTo>
                  <a:cubicBezTo>
                    <a:pt x="885" y="667"/>
                    <a:pt x="957" y="659"/>
                    <a:pt x="1034" y="659"/>
                  </a:cubicBezTo>
                  <a:cubicBezTo>
                    <a:pt x="1313" y="659"/>
                    <a:pt x="1670" y="759"/>
                    <a:pt x="2050" y="759"/>
                  </a:cubicBezTo>
                  <a:cubicBezTo>
                    <a:pt x="2215" y="759"/>
                    <a:pt x="2384" y="740"/>
                    <a:pt x="2554" y="687"/>
                  </a:cubicBezTo>
                  <a:lnTo>
                    <a:pt x="2554" y="687"/>
                  </a:lnTo>
                  <a:cubicBezTo>
                    <a:pt x="2706" y="717"/>
                    <a:pt x="2432" y="747"/>
                    <a:pt x="2493" y="778"/>
                  </a:cubicBezTo>
                  <a:cubicBezTo>
                    <a:pt x="2600" y="742"/>
                    <a:pt x="2707" y="727"/>
                    <a:pt x="2856" y="727"/>
                  </a:cubicBezTo>
                  <a:cubicBezTo>
                    <a:pt x="2962" y="727"/>
                    <a:pt x="3089" y="735"/>
                    <a:pt x="3253" y="747"/>
                  </a:cubicBezTo>
                  <a:lnTo>
                    <a:pt x="3192" y="747"/>
                  </a:lnTo>
                  <a:cubicBezTo>
                    <a:pt x="4256" y="747"/>
                    <a:pt x="4712" y="808"/>
                    <a:pt x="5897" y="839"/>
                  </a:cubicBezTo>
                  <a:lnTo>
                    <a:pt x="5806" y="778"/>
                  </a:lnTo>
                  <a:cubicBezTo>
                    <a:pt x="6080" y="778"/>
                    <a:pt x="6140" y="808"/>
                    <a:pt x="6262" y="808"/>
                  </a:cubicBezTo>
                  <a:cubicBezTo>
                    <a:pt x="6536" y="717"/>
                    <a:pt x="5532" y="808"/>
                    <a:pt x="5806" y="687"/>
                  </a:cubicBezTo>
                  <a:lnTo>
                    <a:pt x="5806" y="687"/>
                  </a:lnTo>
                  <a:cubicBezTo>
                    <a:pt x="6140" y="839"/>
                    <a:pt x="7599" y="687"/>
                    <a:pt x="7843" y="869"/>
                  </a:cubicBezTo>
                  <a:cubicBezTo>
                    <a:pt x="8238" y="869"/>
                    <a:pt x="7721" y="778"/>
                    <a:pt x="8116" y="778"/>
                  </a:cubicBezTo>
                  <a:lnTo>
                    <a:pt x="8207" y="808"/>
                  </a:lnTo>
                  <a:lnTo>
                    <a:pt x="8299" y="778"/>
                  </a:lnTo>
                  <a:cubicBezTo>
                    <a:pt x="8572" y="778"/>
                    <a:pt x="8694" y="839"/>
                    <a:pt x="8724" y="869"/>
                  </a:cubicBezTo>
                  <a:lnTo>
                    <a:pt x="8450" y="869"/>
                  </a:lnTo>
                  <a:cubicBezTo>
                    <a:pt x="8562" y="889"/>
                    <a:pt x="8707" y="896"/>
                    <a:pt x="8855" y="896"/>
                  </a:cubicBezTo>
                  <a:cubicBezTo>
                    <a:pt x="9150" y="896"/>
                    <a:pt x="9454" y="869"/>
                    <a:pt x="9514" y="869"/>
                  </a:cubicBezTo>
                  <a:lnTo>
                    <a:pt x="9150" y="839"/>
                  </a:lnTo>
                  <a:cubicBezTo>
                    <a:pt x="9416" y="831"/>
                    <a:pt x="9697" y="829"/>
                    <a:pt x="9985" y="829"/>
                  </a:cubicBezTo>
                  <a:cubicBezTo>
                    <a:pt x="10273" y="829"/>
                    <a:pt x="10569" y="831"/>
                    <a:pt x="10863" y="831"/>
                  </a:cubicBezTo>
                  <a:cubicBezTo>
                    <a:pt x="11452" y="831"/>
                    <a:pt x="12037" y="823"/>
                    <a:pt x="12554" y="778"/>
                  </a:cubicBezTo>
                  <a:lnTo>
                    <a:pt x="12493" y="747"/>
                  </a:lnTo>
                  <a:cubicBezTo>
                    <a:pt x="12700" y="731"/>
                    <a:pt x="12842" y="726"/>
                    <a:pt x="12955" y="726"/>
                  </a:cubicBezTo>
                  <a:cubicBezTo>
                    <a:pt x="13208" y="726"/>
                    <a:pt x="13311" y="754"/>
                    <a:pt x="13660" y="754"/>
                  </a:cubicBezTo>
                  <a:cubicBezTo>
                    <a:pt x="13749" y="754"/>
                    <a:pt x="13854" y="752"/>
                    <a:pt x="13983" y="747"/>
                  </a:cubicBezTo>
                  <a:lnTo>
                    <a:pt x="13952" y="747"/>
                  </a:lnTo>
                  <a:cubicBezTo>
                    <a:pt x="14134" y="717"/>
                    <a:pt x="14378" y="717"/>
                    <a:pt x="14590" y="717"/>
                  </a:cubicBezTo>
                  <a:cubicBezTo>
                    <a:pt x="14378" y="747"/>
                    <a:pt x="15016" y="778"/>
                    <a:pt x="14742" y="839"/>
                  </a:cubicBezTo>
                  <a:cubicBezTo>
                    <a:pt x="15593" y="778"/>
                    <a:pt x="15168" y="778"/>
                    <a:pt x="15715" y="656"/>
                  </a:cubicBezTo>
                  <a:lnTo>
                    <a:pt x="15867" y="717"/>
                  </a:lnTo>
                  <a:cubicBezTo>
                    <a:pt x="16049" y="656"/>
                    <a:pt x="16049" y="626"/>
                    <a:pt x="16505" y="626"/>
                  </a:cubicBezTo>
                  <a:cubicBezTo>
                    <a:pt x="16141" y="656"/>
                    <a:pt x="16779" y="717"/>
                    <a:pt x="16384" y="778"/>
                  </a:cubicBezTo>
                  <a:cubicBezTo>
                    <a:pt x="16583" y="804"/>
                    <a:pt x="16759" y="813"/>
                    <a:pt x="16916" y="813"/>
                  </a:cubicBezTo>
                  <a:cubicBezTo>
                    <a:pt x="17268" y="813"/>
                    <a:pt x="17530" y="768"/>
                    <a:pt x="17757" y="768"/>
                  </a:cubicBezTo>
                  <a:cubicBezTo>
                    <a:pt x="17895" y="768"/>
                    <a:pt x="18021" y="785"/>
                    <a:pt x="18147" y="839"/>
                  </a:cubicBezTo>
                  <a:cubicBezTo>
                    <a:pt x="18385" y="737"/>
                    <a:pt x="18110" y="720"/>
                    <a:pt x="17863" y="720"/>
                  </a:cubicBezTo>
                  <a:cubicBezTo>
                    <a:pt x="17746" y="720"/>
                    <a:pt x="17635" y="724"/>
                    <a:pt x="17589" y="724"/>
                  </a:cubicBezTo>
                  <a:cubicBezTo>
                    <a:pt x="17559" y="724"/>
                    <a:pt x="17557" y="722"/>
                    <a:pt x="17600" y="717"/>
                  </a:cubicBezTo>
                  <a:cubicBezTo>
                    <a:pt x="17387" y="656"/>
                    <a:pt x="17934" y="595"/>
                    <a:pt x="18208" y="595"/>
                  </a:cubicBezTo>
                  <a:cubicBezTo>
                    <a:pt x="18511" y="595"/>
                    <a:pt x="18724" y="808"/>
                    <a:pt x="19454" y="808"/>
                  </a:cubicBezTo>
                  <a:lnTo>
                    <a:pt x="19302" y="808"/>
                  </a:lnTo>
                  <a:cubicBezTo>
                    <a:pt x="19343" y="813"/>
                    <a:pt x="19384" y="815"/>
                    <a:pt x="19425" y="815"/>
                  </a:cubicBezTo>
                  <a:cubicBezTo>
                    <a:pt x="19587" y="815"/>
                    <a:pt x="19752" y="787"/>
                    <a:pt x="19932" y="787"/>
                  </a:cubicBezTo>
                  <a:cubicBezTo>
                    <a:pt x="20012" y="787"/>
                    <a:pt x="20096" y="792"/>
                    <a:pt x="20183" y="808"/>
                  </a:cubicBezTo>
                  <a:cubicBezTo>
                    <a:pt x="20244" y="778"/>
                    <a:pt x="20312" y="771"/>
                    <a:pt x="20377" y="771"/>
                  </a:cubicBezTo>
                  <a:cubicBezTo>
                    <a:pt x="20429" y="771"/>
                    <a:pt x="20480" y="775"/>
                    <a:pt x="20525" y="775"/>
                  </a:cubicBezTo>
                  <a:cubicBezTo>
                    <a:pt x="20592" y="775"/>
                    <a:pt x="20645" y="766"/>
                    <a:pt x="20670" y="717"/>
                  </a:cubicBezTo>
                  <a:lnTo>
                    <a:pt x="20670" y="717"/>
                  </a:lnTo>
                  <a:lnTo>
                    <a:pt x="20001" y="747"/>
                  </a:lnTo>
                  <a:cubicBezTo>
                    <a:pt x="20306" y="722"/>
                    <a:pt x="20611" y="612"/>
                    <a:pt x="21076" y="612"/>
                  </a:cubicBezTo>
                  <a:cubicBezTo>
                    <a:pt x="21167" y="612"/>
                    <a:pt x="21264" y="616"/>
                    <a:pt x="21369" y="626"/>
                  </a:cubicBezTo>
                  <a:cubicBezTo>
                    <a:pt x="21308" y="656"/>
                    <a:pt x="21125" y="687"/>
                    <a:pt x="21004" y="717"/>
                  </a:cubicBezTo>
                  <a:cubicBezTo>
                    <a:pt x="21042" y="723"/>
                    <a:pt x="21080" y="726"/>
                    <a:pt x="21116" y="726"/>
                  </a:cubicBezTo>
                  <a:cubicBezTo>
                    <a:pt x="21215" y="726"/>
                    <a:pt x="21309" y="708"/>
                    <a:pt x="21409" y="708"/>
                  </a:cubicBezTo>
                  <a:cubicBezTo>
                    <a:pt x="21445" y="708"/>
                    <a:pt x="21482" y="710"/>
                    <a:pt x="21521" y="717"/>
                  </a:cubicBezTo>
                  <a:cubicBezTo>
                    <a:pt x="21490" y="839"/>
                    <a:pt x="20730" y="747"/>
                    <a:pt x="20305" y="839"/>
                  </a:cubicBezTo>
                  <a:cubicBezTo>
                    <a:pt x="20343" y="849"/>
                    <a:pt x="20393" y="853"/>
                    <a:pt x="20448" y="853"/>
                  </a:cubicBezTo>
                  <a:cubicBezTo>
                    <a:pt x="20606" y="853"/>
                    <a:pt x="20806" y="820"/>
                    <a:pt x="20889" y="820"/>
                  </a:cubicBezTo>
                  <a:cubicBezTo>
                    <a:pt x="20939" y="820"/>
                    <a:pt x="20947" y="832"/>
                    <a:pt x="20882" y="869"/>
                  </a:cubicBezTo>
                  <a:cubicBezTo>
                    <a:pt x="20984" y="818"/>
                    <a:pt x="21098" y="805"/>
                    <a:pt x="21225" y="805"/>
                  </a:cubicBezTo>
                  <a:cubicBezTo>
                    <a:pt x="21369" y="805"/>
                    <a:pt x="21527" y="822"/>
                    <a:pt x="21698" y="822"/>
                  </a:cubicBezTo>
                  <a:cubicBezTo>
                    <a:pt x="21825" y="822"/>
                    <a:pt x="21959" y="812"/>
                    <a:pt x="22098" y="778"/>
                  </a:cubicBezTo>
                  <a:lnTo>
                    <a:pt x="22098" y="778"/>
                  </a:lnTo>
                  <a:lnTo>
                    <a:pt x="22068" y="839"/>
                  </a:lnTo>
                  <a:cubicBezTo>
                    <a:pt x="22129" y="839"/>
                    <a:pt x="22311" y="808"/>
                    <a:pt x="22463" y="808"/>
                  </a:cubicBezTo>
                  <a:lnTo>
                    <a:pt x="22189" y="899"/>
                  </a:lnTo>
                  <a:cubicBezTo>
                    <a:pt x="22283" y="878"/>
                    <a:pt x="22374" y="870"/>
                    <a:pt x="22465" y="870"/>
                  </a:cubicBezTo>
                  <a:cubicBezTo>
                    <a:pt x="22723" y="870"/>
                    <a:pt x="22973" y="934"/>
                    <a:pt x="23234" y="934"/>
                  </a:cubicBezTo>
                  <a:cubicBezTo>
                    <a:pt x="23271" y="934"/>
                    <a:pt x="23307" y="933"/>
                    <a:pt x="23344" y="930"/>
                  </a:cubicBezTo>
                  <a:cubicBezTo>
                    <a:pt x="22554" y="930"/>
                    <a:pt x="23162" y="839"/>
                    <a:pt x="22828" y="778"/>
                  </a:cubicBezTo>
                  <a:cubicBezTo>
                    <a:pt x="22972" y="765"/>
                    <a:pt x="23087" y="759"/>
                    <a:pt x="23181" y="759"/>
                  </a:cubicBezTo>
                  <a:cubicBezTo>
                    <a:pt x="23688" y="759"/>
                    <a:pt x="23589" y="921"/>
                    <a:pt x="24268" y="932"/>
                  </a:cubicBezTo>
                  <a:lnTo>
                    <a:pt x="24268" y="932"/>
                  </a:lnTo>
                  <a:cubicBezTo>
                    <a:pt x="24135" y="918"/>
                    <a:pt x="24033" y="888"/>
                    <a:pt x="24165" y="869"/>
                  </a:cubicBezTo>
                  <a:cubicBezTo>
                    <a:pt x="24378" y="869"/>
                    <a:pt x="24682" y="899"/>
                    <a:pt x="24803" y="930"/>
                  </a:cubicBezTo>
                  <a:cubicBezTo>
                    <a:pt x="25533" y="930"/>
                    <a:pt x="24682" y="869"/>
                    <a:pt x="25016" y="808"/>
                  </a:cubicBezTo>
                  <a:lnTo>
                    <a:pt x="25016" y="808"/>
                  </a:lnTo>
                  <a:cubicBezTo>
                    <a:pt x="25080" y="832"/>
                    <a:pt x="25134" y="841"/>
                    <a:pt x="25184" y="841"/>
                  </a:cubicBezTo>
                  <a:cubicBezTo>
                    <a:pt x="25324" y="841"/>
                    <a:pt x="25439" y="770"/>
                    <a:pt x="25685" y="747"/>
                  </a:cubicBezTo>
                  <a:lnTo>
                    <a:pt x="25685" y="839"/>
                  </a:lnTo>
                  <a:cubicBezTo>
                    <a:pt x="25751" y="841"/>
                    <a:pt x="25809" y="842"/>
                    <a:pt x="25859" y="842"/>
                  </a:cubicBezTo>
                  <a:cubicBezTo>
                    <a:pt x="26357" y="842"/>
                    <a:pt x="26105" y="735"/>
                    <a:pt x="26416" y="735"/>
                  </a:cubicBezTo>
                  <a:cubicBezTo>
                    <a:pt x="26475" y="735"/>
                    <a:pt x="26552" y="739"/>
                    <a:pt x="26658" y="747"/>
                  </a:cubicBezTo>
                  <a:lnTo>
                    <a:pt x="26354" y="839"/>
                  </a:lnTo>
                  <a:lnTo>
                    <a:pt x="26354" y="839"/>
                  </a:lnTo>
                  <a:lnTo>
                    <a:pt x="26749" y="808"/>
                  </a:lnTo>
                  <a:lnTo>
                    <a:pt x="26658" y="899"/>
                  </a:lnTo>
                  <a:cubicBezTo>
                    <a:pt x="26907" y="864"/>
                    <a:pt x="27062" y="849"/>
                    <a:pt x="27234" y="849"/>
                  </a:cubicBezTo>
                  <a:cubicBezTo>
                    <a:pt x="27355" y="849"/>
                    <a:pt x="27484" y="856"/>
                    <a:pt x="27661" y="869"/>
                  </a:cubicBezTo>
                  <a:cubicBezTo>
                    <a:pt x="27539" y="808"/>
                    <a:pt x="27691" y="747"/>
                    <a:pt x="28086" y="747"/>
                  </a:cubicBezTo>
                  <a:cubicBezTo>
                    <a:pt x="28329" y="778"/>
                    <a:pt x="27934" y="808"/>
                    <a:pt x="28451" y="808"/>
                  </a:cubicBezTo>
                  <a:cubicBezTo>
                    <a:pt x="28367" y="829"/>
                    <a:pt x="28283" y="865"/>
                    <a:pt x="28169" y="865"/>
                  </a:cubicBezTo>
                  <a:cubicBezTo>
                    <a:pt x="28118" y="865"/>
                    <a:pt x="28061" y="857"/>
                    <a:pt x="27995" y="839"/>
                  </a:cubicBezTo>
                  <a:cubicBezTo>
                    <a:pt x="27965" y="869"/>
                    <a:pt x="27873" y="869"/>
                    <a:pt x="27843" y="899"/>
                  </a:cubicBezTo>
                  <a:cubicBezTo>
                    <a:pt x="27934" y="920"/>
                    <a:pt x="28039" y="926"/>
                    <a:pt x="28146" y="926"/>
                  </a:cubicBezTo>
                  <a:cubicBezTo>
                    <a:pt x="28360" y="926"/>
                    <a:pt x="28583" y="899"/>
                    <a:pt x="28724" y="899"/>
                  </a:cubicBezTo>
                  <a:lnTo>
                    <a:pt x="28512" y="899"/>
                  </a:lnTo>
                  <a:lnTo>
                    <a:pt x="29272" y="778"/>
                  </a:lnTo>
                  <a:lnTo>
                    <a:pt x="29272" y="778"/>
                  </a:lnTo>
                  <a:cubicBezTo>
                    <a:pt x="29393" y="808"/>
                    <a:pt x="29302" y="839"/>
                    <a:pt x="29211" y="869"/>
                  </a:cubicBezTo>
                  <a:cubicBezTo>
                    <a:pt x="29363" y="869"/>
                    <a:pt x="29454" y="808"/>
                    <a:pt x="29697" y="808"/>
                  </a:cubicBezTo>
                  <a:cubicBezTo>
                    <a:pt x="29636" y="869"/>
                    <a:pt x="29667" y="930"/>
                    <a:pt x="29332" y="960"/>
                  </a:cubicBezTo>
                  <a:lnTo>
                    <a:pt x="30062" y="899"/>
                  </a:lnTo>
                  <a:cubicBezTo>
                    <a:pt x="30092" y="930"/>
                    <a:pt x="30427" y="960"/>
                    <a:pt x="30335" y="990"/>
                  </a:cubicBezTo>
                  <a:cubicBezTo>
                    <a:pt x="30372" y="993"/>
                    <a:pt x="30410" y="995"/>
                    <a:pt x="30450" y="995"/>
                  </a:cubicBezTo>
                  <a:cubicBezTo>
                    <a:pt x="30769" y="995"/>
                    <a:pt x="31188" y="915"/>
                    <a:pt x="31586" y="915"/>
                  </a:cubicBezTo>
                  <a:cubicBezTo>
                    <a:pt x="31677" y="915"/>
                    <a:pt x="31768" y="919"/>
                    <a:pt x="31855" y="930"/>
                  </a:cubicBezTo>
                  <a:cubicBezTo>
                    <a:pt x="31886" y="899"/>
                    <a:pt x="31946" y="899"/>
                    <a:pt x="32068" y="899"/>
                  </a:cubicBezTo>
                  <a:cubicBezTo>
                    <a:pt x="32392" y="899"/>
                    <a:pt x="32703" y="940"/>
                    <a:pt x="33054" y="940"/>
                  </a:cubicBezTo>
                  <a:cubicBezTo>
                    <a:pt x="33230" y="940"/>
                    <a:pt x="33415" y="930"/>
                    <a:pt x="33618" y="899"/>
                  </a:cubicBezTo>
                  <a:lnTo>
                    <a:pt x="33952" y="990"/>
                  </a:lnTo>
                  <a:cubicBezTo>
                    <a:pt x="34408" y="990"/>
                    <a:pt x="33497" y="869"/>
                    <a:pt x="34256" y="839"/>
                  </a:cubicBezTo>
                  <a:cubicBezTo>
                    <a:pt x="34320" y="835"/>
                    <a:pt x="34372" y="834"/>
                    <a:pt x="34414" y="834"/>
                  </a:cubicBezTo>
                  <a:cubicBezTo>
                    <a:pt x="34761" y="834"/>
                    <a:pt x="34493" y="933"/>
                    <a:pt x="34682" y="960"/>
                  </a:cubicBezTo>
                  <a:cubicBezTo>
                    <a:pt x="34885" y="915"/>
                    <a:pt x="35189" y="836"/>
                    <a:pt x="35544" y="836"/>
                  </a:cubicBezTo>
                  <a:cubicBezTo>
                    <a:pt x="35667" y="836"/>
                    <a:pt x="35796" y="845"/>
                    <a:pt x="35928" y="869"/>
                  </a:cubicBezTo>
                  <a:cubicBezTo>
                    <a:pt x="35867" y="879"/>
                    <a:pt x="35813" y="882"/>
                    <a:pt x="35763" y="882"/>
                  </a:cubicBezTo>
                  <a:cubicBezTo>
                    <a:pt x="35661" y="882"/>
                    <a:pt x="35574" y="869"/>
                    <a:pt x="35472" y="869"/>
                  </a:cubicBezTo>
                  <a:lnTo>
                    <a:pt x="35867" y="930"/>
                  </a:lnTo>
                  <a:cubicBezTo>
                    <a:pt x="35381" y="1051"/>
                    <a:pt x="35047" y="1021"/>
                    <a:pt x="35411" y="1082"/>
                  </a:cubicBezTo>
                  <a:cubicBezTo>
                    <a:pt x="35442" y="975"/>
                    <a:pt x="35822" y="975"/>
                    <a:pt x="36198" y="975"/>
                  </a:cubicBezTo>
                  <a:cubicBezTo>
                    <a:pt x="36574" y="975"/>
                    <a:pt x="36946" y="975"/>
                    <a:pt x="36962" y="869"/>
                  </a:cubicBezTo>
                  <a:lnTo>
                    <a:pt x="37235" y="899"/>
                  </a:lnTo>
                  <a:cubicBezTo>
                    <a:pt x="37174" y="899"/>
                    <a:pt x="37154" y="913"/>
                    <a:pt x="37120" y="913"/>
                  </a:cubicBezTo>
                  <a:cubicBezTo>
                    <a:pt x="37118" y="913"/>
                    <a:pt x="37116" y="913"/>
                    <a:pt x="37114" y="913"/>
                  </a:cubicBezTo>
                  <a:lnTo>
                    <a:pt x="37114" y="913"/>
                  </a:lnTo>
                  <a:cubicBezTo>
                    <a:pt x="37189" y="927"/>
                    <a:pt x="37249" y="934"/>
                    <a:pt x="37300" y="934"/>
                  </a:cubicBezTo>
                  <a:cubicBezTo>
                    <a:pt x="37533" y="934"/>
                    <a:pt x="37572" y="805"/>
                    <a:pt x="37980" y="805"/>
                  </a:cubicBezTo>
                  <a:cubicBezTo>
                    <a:pt x="38013" y="805"/>
                    <a:pt x="38048" y="806"/>
                    <a:pt x="38086" y="808"/>
                  </a:cubicBezTo>
                  <a:cubicBezTo>
                    <a:pt x="38299" y="808"/>
                    <a:pt x="38451" y="839"/>
                    <a:pt x="38299" y="869"/>
                  </a:cubicBezTo>
                  <a:lnTo>
                    <a:pt x="38785" y="808"/>
                  </a:lnTo>
                  <a:cubicBezTo>
                    <a:pt x="38937" y="808"/>
                    <a:pt x="38907" y="839"/>
                    <a:pt x="38755" y="839"/>
                  </a:cubicBezTo>
                  <a:lnTo>
                    <a:pt x="39515" y="839"/>
                  </a:lnTo>
                  <a:cubicBezTo>
                    <a:pt x="39606" y="808"/>
                    <a:pt x="39849" y="747"/>
                    <a:pt x="39971" y="747"/>
                  </a:cubicBezTo>
                  <a:cubicBezTo>
                    <a:pt x="40077" y="763"/>
                    <a:pt x="40054" y="763"/>
                    <a:pt x="40013" y="763"/>
                  </a:cubicBezTo>
                  <a:cubicBezTo>
                    <a:pt x="39971" y="763"/>
                    <a:pt x="39910" y="763"/>
                    <a:pt x="39940" y="778"/>
                  </a:cubicBezTo>
                  <a:lnTo>
                    <a:pt x="40336" y="747"/>
                  </a:lnTo>
                  <a:lnTo>
                    <a:pt x="40336" y="747"/>
                  </a:lnTo>
                  <a:cubicBezTo>
                    <a:pt x="40518" y="778"/>
                    <a:pt x="40184" y="839"/>
                    <a:pt x="39880" y="839"/>
                  </a:cubicBezTo>
                  <a:cubicBezTo>
                    <a:pt x="39998" y="902"/>
                    <a:pt x="40079" y="922"/>
                    <a:pt x="40155" y="922"/>
                  </a:cubicBezTo>
                  <a:cubicBezTo>
                    <a:pt x="40283" y="922"/>
                    <a:pt x="40401" y="867"/>
                    <a:pt x="40669" y="867"/>
                  </a:cubicBezTo>
                  <a:cubicBezTo>
                    <a:pt x="40720" y="867"/>
                    <a:pt x="40777" y="869"/>
                    <a:pt x="40841" y="874"/>
                  </a:cubicBezTo>
                  <a:lnTo>
                    <a:pt x="40841" y="874"/>
                  </a:lnTo>
                  <a:cubicBezTo>
                    <a:pt x="40834" y="872"/>
                    <a:pt x="40828" y="871"/>
                    <a:pt x="40822" y="869"/>
                  </a:cubicBezTo>
                  <a:cubicBezTo>
                    <a:pt x="40883" y="823"/>
                    <a:pt x="40936" y="808"/>
                    <a:pt x="41000" y="808"/>
                  </a:cubicBezTo>
                  <a:cubicBezTo>
                    <a:pt x="41065" y="808"/>
                    <a:pt x="41141" y="823"/>
                    <a:pt x="41247" y="839"/>
                  </a:cubicBezTo>
                  <a:cubicBezTo>
                    <a:pt x="41308" y="839"/>
                    <a:pt x="41384" y="846"/>
                    <a:pt x="41475" y="846"/>
                  </a:cubicBezTo>
                  <a:cubicBezTo>
                    <a:pt x="41567" y="846"/>
                    <a:pt x="41673" y="839"/>
                    <a:pt x="41795" y="808"/>
                  </a:cubicBezTo>
                  <a:cubicBezTo>
                    <a:pt x="41795" y="863"/>
                    <a:pt x="41882" y="874"/>
                    <a:pt x="42018" y="874"/>
                  </a:cubicBezTo>
                  <a:cubicBezTo>
                    <a:pt x="42108" y="874"/>
                    <a:pt x="42220" y="869"/>
                    <a:pt x="42342" y="869"/>
                  </a:cubicBezTo>
                  <a:lnTo>
                    <a:pt x="42311" y="960"/>
                  </a:lnTo>
                  <a:cubicBezTo>
                    <a:pt x="42615" y="930"/>
                    <a:pt x="42615" y="899"/>
                    <a:pt x="42798" y="839"/>
                  </a:cubicBezTo>
                  <a:cubicBezTo>
                    <a:pt x="43162" y="869"/>
                    <a:pt x="43223" y="930"/>
                    <a:pt x="43314" y="990"/>
                  </a:cubicBezTo>
                  <a:cubicBezTo>
                    <a:pt x="43367" y="993"/>
                    <a:pt x="43407" y="995"/>
                    <a:pt x="43436" y="995"/>
                  </a:cubicBezTo>
                  <a:cubicBezTo>
                    <a:pt x="43729" y="995"/>
                    <a:pt x="42980" y="869"/>
                    <a:pt x="43588" y="869"/>
                  </a:cubicBezTo>
                  <a:cubicBezTo>
                    <a:pt x="43681" y="875"/>
                    <a:pt x="43768" y="877"/>
                    <a:pt x="43853" y="877"/>
                  </a:cubicBezTo>
                  <a:cubicBezTo>
                    <a:pt x="44211" y="877"/>
                    <a:pt x="44519" y="833"/>
                    <a:pt x="44986" y="808"/>
                  </a:cubicBezTo>
                  <a:lnTo>
                    <a:pt x="44986" y="808"/>
                  </a:lnTo>
                  <a:cubicBezTo>
                    <a:pt x="45320" y="839"/>
                    <a:pt x="44925" y="869"/>
                    <a:pt x="45047" y="869"/>
                  </a:cubicBezTo>
                  <a:lnTo>
                    <a:pt x="45351" y="808"/>
                  </a:lnTo>
                  <a:cubicBezTo>
                    <a:pt x="45404" y="808"/>
                    <a:pt x="45411" y="831"/>
                    <a:pt x="45391" y="837"/>
                  </a:cubicBezTo>
                  <a:lnTo>
                    <a:pt x="45391" y="837"/>
                  </a:lnTo>
                  <a:cubicBezTo>
                    <a:pt x="45619" y="806"/>
                    <a:pt x="45417" y="747"/>
                    <a:pt x="45807" y="717"/>
                  </a:cubicBezTo>
                  <a:cubicBezTo>
                    <a:pt x="45822" y="702"/>
                    <a:pt x="45853" y="696"/>
                    <a:pt x="45898" y="696"/>
                  </a:cubicBezTo>
                  <a:cubicBezTo>
                    <a:pt x="46067" y="696"/>
                    <a:pt x="46424" y="782"/>
                    <a:pt x="46774" y="782"/>
                  </a:cubicBezTo>
                  <a:cubicBezTo>
                    <a:pt x="46891" y="782"/>
                    <a:pt x="47006" y="773"/>
                    <a:pt x="47114" y="747"/>
                  </a:cubicBezTo>
                  <a:lnTo>
                    <a:pt x="47114" y="747"/>
                  </a:lnTo>
                  <a:cubicBezTo>
                    <a:pt x="47205" y="778"/>
                    <a:pt x="47053" y="808"/>
                    <a:pt x="47083" y="839"/>
                  </a:cubicBezTo>
                  <a:lnTo>
                    <a:pt x="47083" y="839"/>
                  </a:lnTo>
                  <a:cubicBezTo>
                    <a:pt x="47752" y="778"/>
                    <a:pt x="47661" y="778"/>
                    <a:pt x="48208" y="687"/>
                  </a:cubicBezTo>
                  <a:lnTo>
                    <a:pt x="48664" y="747"/>
                  </a:lnTo>
                  <a:cubicBezTo>
                    <a:pt x="48330" y="687"/>
                    <a:pt x="48755" y="595"/>
                    <a:pt x="49150" y="504"/>
                  </a:cubicBezTo>
                  <a:cubicBezTo>
                    <a:pt x="49029" y="474"/>
                    <a:pt x="48938" y="443"/>
                    <a:pt x="48846" y="443"/>
                  </a:cubicBezTo>
                  <a:lnTo>
                    <a:pt x="49454" y="383"/>
                  </a:lnTo>
                  <a:lnTo>
                    <a:pt x="49454" y="383"/>
                  </a:lnTo>
                  <a:cubicBezTo>
                    <a:pt x="49545" y="413"/>
                    <a:pt x="49485" y="443"/>
                    <a:pt x="49393" y="474"/>
                  </a:cubicBezTo>
                  <a:cubicBezTo>
                    <a:pt x="49424" y="474"/>
                    <a:pt x="49454" y="474"/>
                    <a:pt x="49485" y="443"/>
                  </a:cubicBezTo>
                  <a:lnTo>
                    <a:pt x="49485" y="443"/>
                  </a:lnTo>
                  <a:cubicBezTo>
                    <a:pt x="49697" y="504"/>
                    <a:pt x="49606" y="535"/>
                    <a:pt x="49454" y="595"/>
                  </a:cubicBezTo>
                  <a:cubicBezTo>
                    <a:pt x="49363" y="595"/>
                    <a:pt x="49302" y="565"/>
                    <a:pt x="49211" y="535"/>
                  </a:cubicBezTo>
                  <a:cubicBezTo>
                    <a:pt x="49059" y="595"/>
                    <a:pt x="48938" y="656"/>
                    <a:pt x="48968" y="717"/>
                  </a:cubicBezTo>
                  <a:cubicBezTo>
                    <a:pt x="48998" y="717"/>
                    <a:pt x="49090" y="687"/>
                    <a:pt x="49150" y="687"/>
                  </a:cubicBezTo>
                  <a:cubicBezTo>
                    <a:pt x="49120" y="717"/>
                    <a:pt x="49090" y="717"/>
                    <a:pt x="49120" y="747"/>
                  </a:cubicBezTo>
                  <a:cubicBezTo>
                    <a:pt x="49120" y="747"/>
                    <a:pt x="49211" y="717"/>
                    <a:pt x="49302" y="687"/>
                  </a:cubicBezTo>
                  <a:lnTo>
                    <a:pt x="49424" y="808"/>
                  </a:lnTo>
                  <a:lnTo>
                    <a:pt x="49485" y="778"/>
                  </a:lnTo>
                  <a:lnTo>
                    <a:pt x="50275" y="839"/>
                  </a:lnTo>
                  <a:cubicBezTo>
                    <a:pt x="50852" y="717"/>
                    <a:pt x="51339" y="565"/>
                    <a:pt x="52251" y="504"/>
                  </a:cubicBezTo>
                  <a:lnTo>
                    <a:pt x="52251" y="504"/>
                  </a:lnTo>
                  <a:cubicBezTo>
                    <a:pt x="52038" y="595"/>
                    <a:pt x="52220" y="656"/>
                    <a:pt x="52190" y="747"/>
                  </a:cubicBezTo>
                  <a:cubicBezTo>
                    <a:pt x="52124" y="722"/>
                    <a:pt x="52041" y="713"/>
                    <a:pt x="51948" y="713"/>
                  </a:cubicBezTo>
                  <a:cubicBezTo>
                    <a:pt x="51698" y="713"/>
                    <a:pt x="51366" y="778"/>
                    <a:pt x="51035" y="778"/>
                  </a:cubicBezTo>
                  <a:cubicBezTo>
                    <a:pt x="51278" y="778"/>
                    <a:pt x="51217" y="808"/>
                    <a:pt x="51156" y="839"/>
                  </a:cubicBezTo>
                  <a:lnTo>
                    <a:pt x="51156" y="839"/>
                  </a:lnTo>
                  <a:lnTo>
                    <a:pt x="52008" y="747"/>
                  </a:lnTo>
                  <a:lnTo>
                    <a:pt x="52008" y="747"/>
                  </a:lnTo>
                  <a:cubicBezTo>
                    <a:pt x="51977" y="808"/>
                    <a:pt x="52190" y="808"/>
                    <a:pt x="52403" y="839"/>
                  </a:cubicBezTo>
                  <a:lnTo>
                    <a:pt x="52403" y="839"/>
                  </a:lnTo>
                  <a:cubicBezTo>
                    <a:pt x="52220" y="687"/>
                    <a:pt x="53011" y="717"/>
                    <a:pt x="53375" y="687"/>
                  </a:cubicBezTo>
                  <a:lnTo>
                    <a:pt x="53375" y="687"/>
                  </a:lnTo>
                  <a:cubicBezTo>
                    <a:pt x="53375" y="747"/>
                    <a:pt x="53315" y="778"/>
                    <a:pt x="52889" y="778"/>
                  </a:cubicBezTo>
                  <a:cubicBezTo>
                    <a:pt x="52967" y="799"/>
                    <a:pt x="53036" y="807"/>
                    <a:pt x="53099" y="807"/>
                  </a:cubicBezTo>
                  <a:cubicBezTo>
                    <a:pt x="53356" y="807"/>
                    <a:pt x="53517" y="669"/>
                    <a:pt x="53784" y="669"/>
                  </a:cubicBezTo>
                  <a:cubicBezTo>
                    <a:pt x="53836" y="669"/>
                    <a:pt x="53892" y="674"/>
                    <a:pt x="53953" y="687"/>
                  </a:cubicBezTo>
                  <a:cubicBezTo>
                    <a:pt x="53831" y="687"/>
                    <a:pt x="53770" y="687"/>
                    <a:pt x="53740" y="717"/>
                  </a:cubicBezTo>
                  <a:cubicBezTo>
                    <a:pt x="53815" y="698"/>
                    <a:pt x="53923" y="691"/>
                    <a:pt x="54032" y="691"/>
                  </a:cubicBezTo>
                  <a:cubicBezTo>
                    <a:pt x="54274" y="691"/>
                    <a:pt x="54523" y="726"/>
                    <a:pt x="54439" y="747"/>
                  </a:cubicBezTo>
                  <a:lnTo>
                    <a:pt x="54318" y="747"/>
                  </a:lnTo>
                  <a:cubicBezTo>
                    <a:pt x="54483" y="754"/>
                    <a:pt x="54685" y="758"/>
                    <a:pt x="54899" y="758"/>
                  </a:cubicBezTo>
                  <a:cubicBezTo>
                    <a:pt x="55593" y="758"/>
                    <a:pt x="56413" y="719"/>
                    <a:pt x="56506" y="626"/>
                  </a:cubicBezTo>
                  <a:lnTo>
                    <a:pt x="56506" y="626"/>
                  </a:lnTo>
                  <a:cubicBezTo>
                    <a:pt x="56506" y="626"/>
                    <a:pt x="56415" y="778"/>
                    <a:pt x="56354" y="808"/>
                  </a:cubicBezTo>
                  <a:lnTo>
                    <a:pt x="57570" y="383"/>
                  </a:lnTo>
                  <a:lnTo>
                    <a:pt x="57570" y="383"/>
                  </a:lnTo>
                  <a:cubicBezTo>
                    <a:pt x="57479" y="474"/>
                    <a:pt x="57874" y="747"/>
                    <a:pt x="57327" y="808"/>
                  </a:cubicBezTo>
                  <a:cubicBezTo>
                    <a:pt x="57403" y="823"/>
                    <a:pt x="57494" y="831"/>
                    <a:pt x="57608" y="831"/>
                  </a:cubicBezTo>
                  <a:cubicBezTo>
                    <a:pt x="57722" y="831"/>
                    <a:pt x="57859" y="823"/>
                    <a:pt x="58026" y="808"/>
                  </a:cubicBezTo>
                  <a:cubicBezTo>
                    <a:pt x="57904" y="778"/>
                    <a:pt x="57752" y="656"/>
                    <a:pt x="57904" y="626"/>
                  </a:cubicBezTo>
                  <a:lnTo>
                    <a:pt x="57904" y="626"/>
                  </a:lnTo>
                  <a:cubicBezTo>
                    <a:pt x="58297" y="747"/>
                    <a:pt x="58179" y="687"/>
                    <a:pt x="58684" y="806"/>
                  </a:cubicBezTo>
                  <a:lnTo>
                    <a:pt x="58684" y="806"/>
                  </a:lnTo>
                  <a:cubicBezTo>
                    <a:pt x="58562" y="772"/>
                    <a:pt x="58704" y="622"/>
                    <a:pt x="58914" y="622"/>
                  </a:cubicBezTo>
                  <a:cubicBezTo>
                    <a:pt x="58931" y="622"/>
                    <a:pt x="58950" y="623"/>
                    <a:pt x="58968" y="626"/>
                  </a:cubicBezTo>
                  <a:cubicBezTo>
                    <a:pt x="58938" y="626"/>
                    <a:pt x="58999" y="778"/>
                    <a:pt x="58907" y="808"/>
                  </a:cubicBezTo>
                  <a:lnTo>
                    <a:pt x="59514" y="635"/>
                  </a:lnTo>
                  <a:lnTo>
                    <a:pt x="59514" y="635"/>
                  </a:lnTo>
                  <a:cubicBezTo>
                    <a:pt x="59413" y="675"/>
                    <a:pt x="59527" y="780"/>
                    <a:pt x="59667" y="808"/>
                  </a:cubicBezTo>
                  <a:cubicBezTo>
                    <a:pt x="59654" y="802"/>
                    <a:pt x="59671" y="799"/>
                    <a:pt x="59708" y="799"/>
                  </a:cubicBezTo>
                  <a:cubicBezTo>
                    <a:pt x="59808" y="799"/>
                    <a:pt x="60054" y="817"/>
                    <a:pt x="60234" y="817"/>
                  </a:cubicBezTo>
                  <a:cubicBezTo>
                    <a:pt x="60301" y="817"/>
                    <a:pt x="60358" y="815"/>
                    <a:pt x="60397" y="808"/>
                  </a:cubicBezTo>
                  <a:lnTo>
                    <a:pt x="60123" y="778"/>
                  </a:lnTo>
                  <a:lnTo>
                    <a:pt x="60123" y="778"/>
                  </a:lnTo>
                  <a:cubicBezTo>
                    <a:pt x="60162" y="779"/>
                    <a:pt x="60198" y="780"/>
                    <a:pt x="60233" y="780"/>
                  </a:cubicBezTo>
                  <a:cubicBezTo>
                    <a:pt x="60855" y="780"/>
                    <a:pt x="60891" y="535"/>
                    <a:pt x="61582" y="535"/>
                  </a:cubicBezTo>
                  <a:cubicBezTo>
                    <a:pt x="61491" y="565"/>
                    <a:pt x="61369" y="747"/>
                    <a:pt x="61734" y="778"/>
                  </a:cubicBezTo>
                  <a:cubicBezTo>
                    <a:pt x="61917" y="687"/>
                    <a:pt x="62494" y="352"/>
                    <a:pt x="63132" y="291"/>
                  </a:cubicBezTo>
                  <a:lnTo>
                    <a:pt x="63254" y="352"/>
                  </a:lnTo>
                  <a:lnTo>
                    <a:pt x="63740" y="291"/>
                  </a:lnTo>
                  <a:lnTo>
                    <a:pt x="63740" y="291"/>
                  </a:lnTo>
                  <a:cubicBezTo>
                    <a:pt x="63436" y="413"/>
                    <a:pt x="62585" y="687"/>
                    <a:pt x="62099" y="808"/>
                  </a:cubicBezTo>
                  <a:cubicBezTo>
                    <a:pt x="62292" y="830"/>
                    <a:pt x="62258" y="851"/>
                    <a:pt x="62361" y="851"/>
                  </a:cubicBezTo>
                  <a:cubicBezTo>
                    <a:pt x="62403" y="851"/>
                    <a:pt x="62469" y="847"/>
                    <a:pt x="62585" y="839"/>
                  </a:cubicBezTo>
                  <a:lnTo>
                    <a:pt x="62585" y="839"/>
                  </a:lnTo>
                  <a:cubicBezTo>
                    <a:pt x="62737" y="899"/>
                    <a:pt x="62372" y="930"/>
                    <a:pt x="62251" y="930"/>
                  </a:cubicBezTo>
                  <a:lnTo>
                    <a:pt x="63193" y="960"/>
                  </a:lnTo>
                  <a:cubicBezTo>
                    <a:pt x="63163" y="869"/>
                    <a:pt x="63953" y="869"/>
                    <a:pt x="63892" y="778"/>
                  </a:cubicBezTo>
                  <a:lnTo>
                    <a:pt x="63892" y="778"/>
                  </a:lnTo>
                  <a:lnTo>
                    <a:pt x="62859" y="869"/>
                  </a:lnTo>
                  <a:cubicBezTo>
                    <a:pt x="62828" y="778"/>
                    <a:pt x="63467" y="595"/>
                    <a:pt x="64135" y="595"/>
                  </a:cubicBezTo>
                  <a:cubicBezTo>
                    <a:pt x="64318" y="656"/>
                    <a:pt x="64014" y="778"/>
                    <a:pt x="64014" y="808"/>
                  </a:cubicBezTo>
                  <a:cubicBezTo>
                    <a:pt x="64078" y="787"/>
                    <a:pt x="64386" y="765"/>
                    <a:pt x="64582" y="765"/>
                  </a:cubicBezTo>
                  <a:cubicBezTo>
                    <a:pt x="64663" y="765"/>
                    <a:pt x="64726" y="769"/>
                    <a:pt x="64743" y="778"/>
                  </a:cubicBezTo>
                  <a:lnTo>
                    <a:pt x="64439" y="839"/>
                  </a:lnTo>
                  <a:cubicBezTo>
                    <a:pt x="64471" y="841"/>
                    <a:pt x="64501" y="842"/>
                    <a:pt x="64530" y="842"/>
                  </a:cubicBezTo>
                  <a:cubicBezTo>
                    <a:pt x="64779" y="842"/>
                    <a:pt x="64971" y="766"/>
                    <a:pt x="65207" y="766"/>
                  </a:cubicBezTo>
                  <a:cubicBezTo>
                    <a:pt x="65298" y="766"/>
                    <a:pt x="65395" y="777"/>
                    <a:pt x="65503" y="808"/>
                  </a:cubicBezTo>
                  <a:cubicBezTo>
                    <a:pt x="65649" y="808"/>
                    <a:pt x="65873" y="886"/>
                    <a:pt x="65972" y="886"/>
                  </a:cubicBezTo>
                  <a:cubicBezTo>
                    <a:pt x="65997" y="886"/>
                    <a:pt x="66014" y="881"/>
                    <a:pt x="66020" y="869"/>
                  </a:cubicBezTo>
                  <a:cubicBezTo>
                    <a:pt x="65746" y="747"/>
                    <a:pt x="65716" y="383"/>
                    <a:pt x="65868" y="291"/>
                  </a:cubicBezTo>
                  <a:lnTo>
                    <a:pt x="65868" y="291"/>
                  </a:lnTo>
                  <a:cubicBezTo>
                    <a:pt x="65929" y="322"/>
                    <a:pt x="66689" y="413"/>
                    <a:pt x="66871" y="474"/>
                  </a:cubicBezTo>
                  <a:cubicBezTo>
                    <a:pt x="67145" y="565"/>
                    <a:pt x="66506" y="687"/>
                    <a:pt x="66719" y="778"/>
                  </a:cubicBezTo>
                  <a:cubicBezTo>
                    <a:pt x="66719" y="747"/>
                    <a:pt x="66871" y="717"/>
                    <a:pt x="66932" y="687"/>
                  </a:cubicBezTo>
                  <a:lnTo>
                    <a:pt x="66932" y="687"/>
                  </a:lnTo>
                  <a:cubicBezTo>
                    <a:pt x="67084" y="717"/>
                    <a:pt x="66841" y="778"/>
                    <a:pt x="67205" y="778"/>
                  </a:cubicBezTo>
                  <a:cubicBezTo>
                    <a:pt x="67230" y="729"/>
                    <a:pt x="67351" y="719"/>
                    <a:pt x="67453" y="719"/>
                  </a:cubicBezTo>
                  <a:cubicBezTo>
                    <a:pt x="67521" y="719"/>
                    <a:pt x="67581" y="724"/>
                    <a:pt x="67597" y="724"/>
                  </a:cubicBezTo>
                  <a:cubicBezTo>
                    <a:pt x="67617" y="724"/>
                    <a:pt x="67570" y="717"/>
                    <a:pt x="67388" y="687"/>
                  </a:cubicBezTo>
                  <a:cubicBezTo>
                    <a:pt x="67499" y="676"/>
                    <a:pt x="67577" y="673"/>
                    <a:pt x="67647" y="673"/>
                  </a:cubicBezTo>
                  <a:cubicBezTo>
                    <a:pt x="67786" y="673"/>
                    <a:pt x="67894" y="687"/>
                    <a:pt x="68178" y="687"/>
                  </a:cubicBezTo>
                  <a:cubicBezTo>
                    <a:pt x="68026" y="626"/>
                    <a:pt x="68543" y="474"/>
                    <a:pt x="68877" y="443"/>
                  </a:cubicBezTo>
                  <a:cubicBezTo>
                    <a:pt x="68877" y="474"/>
                    <a:pt x="68938" y="504"/>
                    <a:pt x="68968" y="504"/>
                  </a:cubicBezTo>
                  <a:cubicBezTo>
                    <a:pt x="69698" y="535"/>
                    <a:pt x="70093" y="565"/>
                    <a:pt x="70762" y="565"/>
                  </a:cubicBezTo>
                  <a:cubicBezTo>
                    <a:pt x="70822" y="595"/>
                    <a:pt x="71126" y="626"/>
                    <a:pt x="71005" y="687"/>
                  </a:cubicBezTo>
                  <a:cubicBezTo>
                    <a:pt x="71096" y="656"/>
                    <a:pt x="71187" y="626"/>
                    <a:pt x="71400" y="626"/>
                  </a:cubicBezTo>
                  <a:cubicBezTo>
                    <a:pt x="71795" y="717"/>
                    <a:pt x="70914" y="626"/>
                    <a:pt x="71218" y="747"/>
                  </a:cubicBezTo>
                  <a:cubicBezTo>
                    <a:pt x="71248" y="687"/>
                    <a:pt x="71765" y="656"/>
                    <a:pt x="72069" y="626"/>
                  </a:cubicBezTo>
                  <a:cubicBezTo>
                    <a:pt x="72033" y="590"/>
                    <a:pt x="71918" y="578"/>
                    <a:pt x="71774" y="578"/>
                  </a:cubicBezTo>
                  <a:cubicBezTo>
                    <a:pt x="71552" y="578"/>
                    <a:pt x="71262" y="607"/>
                    <a:pt x="71096" y="626"/>
                  </a:cubicBezTo>
                  <a:cubicBezTo>
                    <a:pt x="71096" y="504"/>
                    <a:pt x="71613" y="383"/>
                    <a:pt x="72312" y="322"/>
                  </a:cubicBezTo>
                  <a:cubicBezTo>
                    <a:pt x="72374" y="318"/>
                    <a:pt x="72424" y="317"/>
                    <a:pt x="72465" y="317"/>
                  </a:cubicBezTo>
                  <a:cubicBezTo>
                    <a:pt x="72748" y="317"/>
                    <a:pt x="72593" y="387"/>
                    <a:pt x="72621" y="387"/>
                  </a:cubicBezTo>
                  <a:cubicBezTo>
                    <a:pt x="72625" y="387"/>
                    <a:pt x="72633" y="386"/>
                    <a:pt x="72646" y="383"/>
                  </a:cubicBezTo>
                  <a:cubicBezTo>
                    <a:pt x="72708" y="384"/>
                    <a:pt x="72765" y="385"/>
                    <a:pt x="72819" y="385"/>
                  </a:cubicBezTo>
                  <a:cubicBezTo>
                    <a:pt x="73522" y="385"/>
                    <a:pt x="73581" y="240"/>
                    <a:pt x="74039" y="240"/>
                  </a:cubicBezTo>
                  <a:cubicBezTo>
                    <a:pt x="74133" y="240"/>
                    <a:pt x="74243" y="246"/>
                    <a:pt x="74379" y="261"/>
                  </a:cubicBezTo>
                  <a:cubicBezTo>
                    <a:pt x="74744" y="322"/>
                    <a:pt x="74409" y="413"/>
                    <a:pt x="74470" y="474"/>
                  </a:cubicBezTo>
                  <a:cubicBezTo>
                    <a:pt x="74409" y="478"/>
                    <a:pt x="74352" y="480"/>
                    <a:pt x="74298" y="480"/>
                  </a:cubicBezTo>
                  <a:cubicBezTo>
                    <a:pt x="73973" y="480"/>
                    <a:pt x="73753" y="413"/>
                    <a:pt x="73467" y="413"/>
                  </a:cubicBezTo>
                  <a:lnTo>
                    <a:pt x="73862" y="474"/>
                  </a:lnTo>
                  <a:cubicBezTo>
                    <a:pt x="73761" y="474"/>
                    <a:pt x="73592" y="487"/>
                    <a:pt x="73446" y="487"/>
                  </a:cubicBezTo>
                  <a:cubicBezTo>
                    <a:pt x="73372" y="487"/>
                    <a:pt x="73305" y="484"/>
                    <a:pt x="73254" y="474"/>
                  </a:cubicBezTo>
                  <a:lnTo>
                    <a:pt x="73254" y="474"/>
                  </a:lnTo>
                  <a:cubicBezTo>
                    <a:pt x="73528" y="565"/>
                    <a:pt x="75017" y="504"/>
                    <a:pt x="75807" y="565"/>
                  </a:cubicBezTo>
                  <a:cubicBezTo>
                    <a:pt x="75959" y="535"/>
                    <a:pt x="76203" y="504"/>
                    <a:pt x="76081" y="474"/>
                  </a:cubicBezTo>
                  <a:lnTo>
                    <a:pt x="75838" y="474"/>
                  </a:lnTo>
                  <a:cubicBezTo>
                    <a:pt x="75595" y="413"/>
                    <a:pt x="76324" y="383"/>
                    <a:pt x="75990" y="352"/>
                  </a:cubicBezTo>
                  <a:cubicBezTo>
                    <a:pt x="76260" y="328"/>
                    <a:pt x="76571" y="283"/>
                    <a:pt x="76937" y="283"/>
                  </a:cubicBezTo>
                  <a:cubicBezTo>
                    <a:pt x="77023" y="283"/>
                    <a:pt x="77113" y="286"/>
                    <a:pt x="77206" y="291"/>
                  </a:cubicBezTo>
                  <a:lnTo>
                    <a:pt x="77297" y="383"/>
                  </a:lnTo>
                  <a:cubicBezTo>
                    <a:pt x="77275" y="361"/>
                    <a:pt x="77117" y="340"/>
                    <a:pt x="76983" y="340"/>
                  </a:cubicBezTo>
                  <a:cubicBezTo>
                    <a:pt x="76928" y="340"/>
                    <a:pt x="76876" y="343"/>
                    <a:pt x="76841" y="352"/>
                  </a:cubicBezTo>
                  <a:cubicBezTo>
                    <a:pt x="76858" y="349"/>
                    <a:pt x="76879" y="348"/>
                    <a:pt x="76902" y="348"/>
                  </a:cubicBezTo>
                  <a:cubicBezTo>
                    <a:pt x="77051" y="348"/>
                    <a:pt x="77313" y="400"/>
                    <a:pt x="77526" y="400"/>
                  </a:cubicBezTo>
                  <a:cubicBezTo>
                    <a:pt x="77629" y="400"/>
                    <a:pt x="77720" y="388"/>
                    <a:pt x="77783" y="352"/>
                  </a:cubicBezTo>
                  <a:lnTo>
                    <a:pt x="77449" y="291"/>
                  </a:lnTo>
                  <a:cubicBezTo>
                    <a:pt x="77764" y="239"/>
                    <a:pt x="78124" y="164"/>
                    <a:pt x="78490" y="164"/>
                  </a:cubicBezTo>
                  <a:cubicBezTo>
                    <a:pt x="78548" y="164"/>
                    <a:pt x="78606" y="166"/>
                    <a:pt x="78665" y="170"/>
                  </a:cubicBezTo>
                  <a:cubicBezTo>
                    <a:pt x="78558" y="124"/>
                    <a:pt x="78528" y="124"/>
                    <a:pt x="78486" y="124"/>
                  </a:cubicBezTo>
                  <a:cubicBezTo>
                    <a:pt x="78444" y="124"/>
                    <a:pt x="78391" y="124"/>
                    <a:pt x="78239" y="79"/>
                  </a:cubicBezTo>
                  <a:lnTo>
                    <a:pt x="78239" y="79"/>
                  </a:lnTo>
                  <a:cubicBezTo>
                    <a:pt x="78376" y="139"/>
                    <a:pt x="78102" y="139"/>
                    <a:pt x="77848" y="139"/>
                  </a:cubicBezTo>
                  <a:cubicBezTo>
                    <a:pt x="77634" y="139"/>
                    <a:pt x="77433" y="139"/>
                    <a:pt x="77501" y="176"/>
                  </a:cubicBezTo>
                  <a:lnTo>
                    <a:pt x="77501" y="176"/>
                  </a:lnTo>
                  <a:cubicBezTo>
                    <a:pt x="77232" y="91"/>
                    <a:pt x="77021" y="160"/>
                    <a:pt x="76628" y="48"/>
                  </a:cubicBezTo>
                  <a:lnTo>
                    <a:pt x="76628" y="48"/>
                  </a:lnTo>
                  <a:cubicBezTo>
                    <a:pt x="76658" y="79"/>
                    <a:pt x="76780" y="109"/>
                    <a:pt x="76415" y="109"/>
                  </a:cubicBezTo>
                  <a:lnTo>
                    <a:pt x="76324" y="109"/>
                  </a:lnTo>
                  <a:cubicBezTo>
                    <a:pt x="76324" y="109"/>
                    <a:pt x="76324" y="109"/>
                    <a:pt x="76354" y="139"/>
                  </a:cubicBezTo>
                  <a:cubicBezTo>
                    <a:pt x="76446" y="139"/>
                    <a:pt x="76506" y="170"/>
                    <a:pt x="76537" y="170"/>
                  </a:cubicBezTo>
                  <a:cubicBezTo>
                    <a:pt x="76354" y="231"/>
                    <a:pt x="75777" y="231"/>
                    <a:pt x="75595" y="291"/>
                  </a:cubicBezTo>
                  <a:cubicBezTo>
                    <a:pt x="75382" y="261"/>
                    <a:pt x="75686" y="231"/>
                    <a:pt x="75564" y="200"/>
                  </a:cubicBezTo>
                  <a:lnTo>
                    <a:pt x="75564" y="200"/>
                  </a:lnTo>
                  <a:lnTo>
                    <a:pt x="75260" y="261"/>
                  </a:lnTo>
                  <a:cubicBezTo>
                    <a:pt x="75260" y="200"/>
                    <a:pt x="74713" y="139"/>
                    <a:pt x="75199" y="109"/>
                  </a:cubicBezTo>
                  <a:lnTo>
                    <a:pt x="74774" y="109"/>
                  </a:lnTo>
                  <a:cubicBezTo>
                    <a:pt x="74580" y="88"/>
                    <a:pt x="74341" y="66"/>
                    <a:pt x="74132" y="66"/>
                  </a:cubicBezTo>
                  <a:cubicBezTo>
                    <a:pt x="74045" y="66"/>
                    <a:pt x="73964" y="70"/>
                    <a:pt x="73892" y="79"/>
                  </a:cubicBezTo>
                  <a:cubicBezTo>
                    <a:pt x="73733" y="79"/>
                    <a:pt x="73522" y="130"/>
                    <a:pt x="73503" y="130"/>
                  </a:cubicBezTo>
                  <a:cubicBezTo>
                    <a:pt x="73497" y="130"/>
                    <a:pt x="73512" y="124"/>
                    <a:pt x="73558" y="109"/>
                  </a:cubicBezTo>
                  <a:lnTo>
                    <a:pt x="73558" y="109"/>
                  </a:lnTo>
                  <a:lnTo>
                    <a:pt x="72859" y="139"/>
                  </a:lnTo>
                  <a:lnTo>
                    <a:pt x="72829" y="139"/>
                  </a:lnTo>
                  <a:cubicBezTo>
                    <a:pt x="72750" y="136"/>
                    <a:pt x="72669" y="134"/>
                    <a:pt x="72588" y="134"/>
                  </a:cubicBezTo>
                  <a:cubicBezTo>
                    <a:pt x="72220" y="134"/>
                    <a:pt x="71829" y="164"/>
                    <a:pt x="71423" y="164"/>
                  </a:cubicBezTo>
                  <a:cubicBezTo>
                    <a:pt x="71157" y="164"/>
                    <a:pt x="70885" y="151"/>
                    <a:pt x="70610" y="109"/>
                  </a:cubicBezTo>
                  <a:cubicBezTo>
                    <a:pt x="70438" y="131"/>
                    <a:pt x="70266" y="152"/>
                    <a:pt x="70040" y="152"/>
                  </a:cubicBezTo>
                  <a:cubicBezTo>
                    <a:pt x="69947" y="152"/>
                    <a:pt x="69844" y="148"/>
                    <a:pt x="69728" y="139"/>
                  </a:cubicBezTo>
                  <a:lnTo>
                    <a:pt x="69667" y="79"/>
                  </a:lnTo>
                  <a:cubicBezTo>
                    <a:pt x="69622" y="83"/>
                    <a:pt x="69569" y="85"/>
                    <a:pt x="69512" y="85"/>
                  </a:cubicBezTo>
                  <a:cubicBezTo>
                    <a:pt x="69290" y="85"/>
                    <a:pt x="69004" y="57"/>
                    <a:pt x="68815" y="57"/>
                  </a:cubicBezTo>
                  <a:cubicBezTo>
                    <a:pt x="68731" y="57"/>
                    <a:pt x="68666" y="63"/>
                    <a:pt x="68634" y="79"/>
                  </a:cubicBezTo>
                  <a:cubicBezTo>
                    <a:pt x="68498" y="17"/>
                    <a:pt x="68232" y="0"/>
                    <a:pt x="67928" y="0"/>
                  </a:cubicBezTo>
                  <a:close/>
                  <a:moveTo>
                    <a:pt x="41247" y="839"/>
                  </a:moveTo>
                  <a:cubicBezTo>
                    <a:pt x="41150" y="839"/>
                    <a:pt x="40995" y="877"/>
                    <a:pt x="40890" y="877"/>
                  </a:cubicBezTo>
                  <a:cubicBezTo>
                    <a:pt x="40888" y="877"/>
                    <a:pt x="40887" y="877"/>
                    <a:pt x="40885" y="877"/>
                  </a:cubicBezTo>
                  <a:lnTo>
                    <a:pt x="40885" y="877"/>
                  </a:lnTo>
                  <a:cubicBezTo>
                    <a:pt x="40940" y="882"/>
                    <a:pt x="41000" y="890"/>
                    <a:pt x="41065" y="899"/>
                  </a:cubicBezTo>
                  <a:lnTo>
                    <a:pt x="40670" y="930"/>
                  </a:lnTo>
                  <a:cubicBezTo>
                    <a:pt x="40943" y="1051"/>
                    <a:pt x="41247" y="990"/>
                    <a:pt x="41673" y="1082"/>
                  </a:cubicBezTo>
                  <a:cubicBezTo>
                    <a:pt x="41582" y="1021"/>
                    <a:pt x="40792" y="899"/>
                    <a:pt x="41247" y="8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7892269" y="1727712"/>
              <a:ext cx="56173" cy="515518"/>
            </a:xfrm>
            <a:custGeom>
              <a:avLst/>
              <a:gdLst/>
              <a:ahLst/>
              <a:cxnLst/>
              <a:rect l="l" t="t" r="r" b="b"/>
              <a:pathLst>
                <a:path w="1156" h="10609" extrusionOk="0">
                  <a:moveTo>
                    <a:pt x="352" y="776"/>
                  </a:moveTo>
                  <a:cubicBezTo>
                    <a:pt x="361" y="776"/>
                    <a:pt x="375" y="781"/>
                    <a:pt x="395" y="791"/>
                  </a:cubicBezTo>
                  <a:cubicBezTo>
                    <a:pt x="362" y="797"/>
                    <a:pt x="344" y="813"/>
                    <a:pt x="333" y="833"/>
                  </a:cubicBezTo>
                  <a:lnTo>
                    <a:pt x="333" y="833"/>
                  </a:lnTo>
                  <a:cubicBezTo>
                    <a:pt x="338" y="809"/>
                    <a:pt x="327" y="776"/>
                    <a:pt x="352" y="776"/>
                  </a:cubicBezTo>
                  <a:close/>
                  <a:moveTo>
                    <a:pt x="882" y="1095"/>
                  </a:moveTo>
                  <a:cubicBezTo>
                    <a:pt x="865" y="1103"/>
                    <a:pt x="854" y="1110"/>
                    <a:pt x="846" y="1116"/>
                  </a:cubicBezTo>
                  <a:lnTo>
                    <a:pt x="846" y="1116"/>
                  </a:lnTo>
                  <a:cubicBezTo>
                    <a:pt x="858" y="1114"/>
                    <a:pt x="870" y="1107"/>
                    <a:pt x="882" y="1095"/>
                  </a:cubicBezTo>
                  <a:close/>
                  <a:moveTo>
                    <a:pt x="219" y="1266"/>
                  </a:moveTo>
                  <a:lnTo>
                    <a:pt x="213" y="1277"/>
                  </a:lnTo>
                  <a:cubicBezTo>
                    <a:pt x="219" y="1277"/>
                    <a:pt x="220" y="1273"/>
                    <a:pt x="219" y="1266"/>
                  </a:cubicBezTo>
                  <a:close/>
                  <a:moveTo>
                    <a:pt x="912" y="1794"/>
                  </a:moveTo>
                  <a:lnTo>
                    <a:pt x="912" y="1794"/>
                  </a:lnTo>
                  <a:cubicBezTo>
                    <a:pt x="907" y="1795"/>
                    <a:pt x="903" y="1796"/>
                    <a:pt x="899" y="1797"/>
                  </a:cubicBezTo>
                  <a:lnTo>
                    <a:pt x="899" y="1797"/>
                  </a:lnTo>
                  <a:cubicBezTo>
                    <a:pt x="903" y="1797"/>
                    <a:pt x="907" y="1796"/>
                    <a:pt x="912" y="1794"/>
                  </a:cubicBezTo>
                  <a:close/>
                  <a:moveTo>
                    <a:pt x="855" y="2592"/>
                  </a:moveTo>
                  <a:cubicBezTo>
                    <a:pt x="859" y="2592"/>
                    <a:pt x="867" y="2599"/>
                    <a:pt x="882" y="2615"/>
                  </a:cubicBezTo>
                  <a:lnTo>
                    <a:pt x="851" y="2615"/>
                  </a:lnTo>
                  <a:cubicBezTo>
                    <a:pt x="851" y="2599"/>
                    <a:pt x="851" y="2592"/>
                    <a:pt x="855" y="2592"/>
                  </a:cubicBezTo>
                  <a:close/>
                  <a:moveTo>
                    <a:pt x="366" y="6613"/>
                  </a:moveTo>
                  <a:cubicBezTo>
                    <a:pt x="365" y="6613"/>
                    <a:pt x="365" y="6617"/>
                    <a:pt x="365" y="6627"/>
                  </a:cubicBezTo>
                  <a:lnTo>
                    <a:pt x="395" y="6627"/>
                  </a:lnTo>
                  <a:cubicBezTo>
                    <a:pt x="375" y="6627"/>
                    <a:pt x="368" y="6613"/>
                    <a:pt x="366" y="6613"/>
                  </a:cubicBezTo>
                  <a:close/>
                  <a:moveTo>
                    <a:pt x="456" y="6688"/>
                  </a:moveTo>
                  <a:cubicBezTo>
                    <a:pt x="456" y="6688"/>
                    <a:pt x="456" y="6718"/>
                    <a:pt x="426" y="6718"/>
                  </a:cubicBezTo>
                  <a:cubicBezTo>
                    <a:pt x="395" y="6718"/>
                    <a:pt x="426" y="6718"/>
                    <a:pt x="456" y="6688"/>
                  </a:cubicBezTo>
                  <a:close/>
                  <a:moveTo>
                    <a:pt x="791" y="1"/>
                  </a:moveTo>
                  <a:lnTo>
                    <a:pt x="791" y="61"/>
                  </a:lnTo>
                  <a:cubicBezTo>
                    <a:pt x="766" y="49"/>
                    <a:pt x="742" y="44"/>
                    <a:pt x="717" y="44"/>
                  </a:cubicBezTo>
                  <a:cubicBezTo>
                    <a:pt x="619" y="44"/>
                    <a:pt x="517" y="122"/>
                    <a:pt x="395" y="122"/>
                  </a:cubicBezTo>
                  <a:cubicBezTo>
                    <a:pt x="517" y="153"/>
                    <a:pt x="213" y="244"/>
                    <a:pt x="395" y="335"/>
                  </a:cubicBezTo>
                  <a:cubicBezTo>
                    <a:pt x="385" y="345"/>
                    <a:pt x="375" y="348"/>
                    <a:pt x="365" y="348"/>
                  </a:cubicBezTo>
                  <a:cubicBezTo>
                    <a:pt x="345" y="348"/>
                    <a:pt x="324" y="335"/>
                    <a:pt x="304" y="335"/>
                  </a:cubicBezTo>
                  <a:cubicBezTo>
                    <a:pt x="365" y="365"/>
                    <a:pt x="395" y="396"/>
                    <a:pt x="365" y="426"/>
                  </a:cubicBezTo>
                  <a:lnTo>
                    <a:pt x="335" y="426"/>
                  </a:lnTo>
                  <a:cubicBezTo>
                    <a:pt x="365" y="578"/>
                    <a:pt x="304" y="639"/>
                    <a:pt x="243" y="791"/>
                  </a:cubicBezTo>
                  <a:lnTo>
                    <a:pt x="335" y="791"/>
                  </a:lnTo>
                  <a:cubicBezTo>
                    <a:pt x="304" y="821"/>
                    <a:pt x="304" y="821"/>
                    <a:pt x="274" y="852"/>
                  </a:cubicBezTo>
                  <a:cubicBezTo>
                    <a:pt x="285" y="854"/>
                    <a:pt x="294" y="856"/>
                    <a:pt x="302" y="856"/>
                  </a:cubicBezTo>
                  <a:cubicBezTo>
                    <a:pt x="315" y="856"/>
                    <a:pt x="323" y="852"/>
                    <a:pt x="328" y="846"/>
                  </a:cubicBezTo>
                  <a:lnTo>
                    <a:pt x="328" y="846"/>
                  </a:lnTo>
                  <a:cubicBezTo>
                    <a:pt x="302" y="920"/>
                    <a:pt x="356" y="1042"/>
                    <a:pt x="243" y="1064"/>
                  </a:cubicBezTo>
                  <a:cubicBezTo>
                    <a:pt x="243" y="1071"/>
                    <a:pt x="247" y="1074"/>
                    <a:pt x="251" y="1074"/>
                  </a:cubicBezTo>
                  <a:cubicBezTo>
                    <a:pt x="260" y="1074"/>
                    <a:pt x="274" y="1066"/>
                    <a:pt x="285" y="1066"/>
                  </a:cubicBezTo>
                  <a:cubicBezTo>
                    <a:pt x="296" y="1066"/>
                    <a:pt x="304" y="1072"/>
                    <a:pt x="304" y="1095"/>
                  </a:cubicBezTo>
                  <a:lnTo>
                    <a:pt x="274" y="1095"/>
                  </a:lnTo>
                  <a:lnTo>
                    <a:pt x="335" y="1125"/>
                  </a:lnTo>
                  <a:cubicBezTo>
                    <a:pt x="304" y="1156"/>
                    <a:pt x="274" y="1186"/>
                    <a:pt x="213" y="1186"/>
                  </a:cubicBezTo>
                  <a:cubicBezTo>
                    <a:pt x="243" y="1156"/>
                    <a:pt x="213" y="1156"/>
                    <a:pt x="213" y="1125"/>
                  </a:cubicBezTo>
                  <a:lnTo>
                    <a:pt x="213" y="1125"/>
                  </a:lnTo>
                  <a:cubicBezTo>
                    <a:pt x="165" y="1173"/>
                    <a:pt x="212" y="1240"/>
                    <a:pt x="219" y="1266"/>
                  </a:cubicBezTo>
                  <a:lnTo>
                    <a:pt x="219" y="1266"/>
                  </a:lnTo>
                  <a:lnTo>
                    <a:pt x="243" y="1216"/>
                  </a:lnTo>
                  <a:lnTo>
                    <a:pt x="243" y="1216"/>
                  </a:lnTo>
                  <a:cubicBezTo>
                    <a:pt x="274" y="1368"/>
                    <a:pt x="213" y="1551"/>
                    <a:pt x="304" y="1703"/>
                  </a:cubicBezTo>
                  <a:lnTo>
                    <a:pt x="335" y="1672"/>
                  </a:lnTo>
                  <a:lnTo>
                    <a:pt x="335" y="1672"/>
                  </a:lnTo>
                  <a:cubicBezTo>
                    <a:pt x="395" y="1794"/>
                    <a:pt x="304" y="1764"/>
                    <a:pt x="335" y="1885"/>
                  </a:cubicBezTo>
                  <a:cubicBezTo>
                    <a:pt x="365" y="1915"/>
                    <a:pt x="395" y="1946"/>
                    <a:pt x="365" y="1976"/>
                  </a:cubicBezTo>
                  <a:cubicBezTo>
                    <a:pt x="359" y="1970"/>
                    <a:pt x="352" y="1968"/>
                    <a:pt x="345" y="1968"/>
                  </a:cubicBezTo>
                  <a:cubicBezTo>
                    <a:pt x="327" y="1968"/>
                    <a:pt x="307" y="1985"/>
                    <a:pt x="278" y="1985"/>
                  </a:cubicBezTo>
                  <a:cubicBezTo>
                    <a:pt x="268" y="1985"/>
                    <a:pt x="256" y="1983"/>
                    <a:pt x="243" y="1976"/>
                  </a:cubicBezTo>
                  <a:lnTo>
                    <a:pt x="243" y="1976"/>
                  </a:lnTo>
                  <a:cubicBezTo>
                    <a:pt x="335" y="2098"/>
                    <a:pt x="304" y="2037"/>
                    <a:pt x="426" y="2128"/>
                  </a:cubicBezTo>
                  <a:lnTo>
                    <a:pt x="365" y="2128"/>
                  </a:lnTo>
                  <a:cubicBezTo>
                    <a:pt x="426" y="2159"/>
                    <a:pt x="456" y="2159"/>
                    <a:pt x="487" y="2219"/>
                  </a:cubicBezTo>
                  <a:cubicBezTo>
                    <a:pt x="470" y="2203"/>
                    <a:pt x="455" y="2197"/>
                    <a:pt x="442" y="2197"/>
                  </a:cubicBezTo>
                  <a:cubicBezTo>
                    <a:pt x="420" y="2197"/>
                    <a:pt x="401" y="2211"/>
                    <a:pt x="379" y="2211"/>
                  </a:cubicBezTo>
                  <a:cubicBezTo>
                    <a:pt x="366" y="2211"/>
                    <a:pt x="351" y="2206"/>
                    <a:pt x="335" y="2189"/>
                  </a:cubicBezTo>
                  <a:lnTo>
                    <a:pt x="335" y="2189"/>
                  </a:lnTo>
                  <a:cubicBezTo>
                    <a:pt x="213" y="2341"/>
                    <a:pt x="456" y="2371"/>
                    <a:pt x="274" y="2432"/>
                  </a:cubicBezTo>
                  <a:cubicBezTo>
                    <a:pt x="300" y="2443"/>
                    <a:pt x="319" y="2447"/>
                    <a:pt x="334" y="2447"/>
                  </a:cubicBezTo>
                  <a:cubicBezTo>
                    <a:pt x="400" y="2447"/>
                    <a:pt x="377" y="2367"/>
                    <a:pt x="389" y="2367"/>
                  </a:cubicBezTo>
                  <a:cubicBezTo>
                    <a:pt x="391" y="2367"/>
                    <a:pt x="393" y="2369"/>
                    <a:pt x="395" y="2371"/>
                  </a:cubicBezTo>
                  <a:cubicBezTo>
                    <a:pt x="401" y="2366"/>
                    <a:pt x="409" y="2363"/>
                    <a:pt x="417" y="2363"/>
                  </a:cubicBezTo>
                  <a:cubicBezTo>
                    <a:pt x="455" y="2363"/>
                    <a:pt x="511" y="2413"/>
                    <a:pt x="487" y="2463"/>
                  </a:cubicBezTo>
                  <a:cubicBezTo>
                    <a:pt x="487" y="2493"/>
                    <a:pt x="274" y="2523"/>
                    <a:pt x="304" y="2615"/>
                  </a:cubicBezTo>
                  <a:cubicBezTo>
                    <a:pt x="304" y="2615"/>
                    <a:pt x="274" y="2615"/>
                    <a:pt x="274" y="2584"/>
                  </a:cubicBezTo>
                  <a:lnTo>
                    <a:pt x="274" y="2584"/>
                  </a:lnTo>
                  <a:cubicBezTo>
                    <a:pt x="243" y="2645"/>
                    <a:pt x="335" y="2675"/>
                    <a:pt x="274" y="2706"/>
                  </a:cubicBezTo>
                  <a:cubicBezTo>
                    <a:pt x="365" y="2736"/>
                    <a:pt x="274" y="2767"/>
                    <a:pt x="395" y="2767"/>
                  </a:cubicBezTo>
                  <a:lnTo>
                    <a:pt x="365" y="2706"/>
                  </a:lnTo>
                  <a:lnTo>
                    <a:pt x="365" y="2706"/>
                  </a:lnTo>
                  <a:cubicBezTo>
                    <a:pt x="395" y="2736"/>
                    <a:pt x="517" y="2797"/>
                    <a:pt x="456" y="2888"/>
                  </a:cubicBezTo>
                  <a:cubicBezTo>
                    <a:pt x="426" y="2858"/>
                    <a:pt x="395" y="2858"/>
                    <a:pt x="395" y="2827"/>
                  </a:cubicBezTo>
                  <a:lnTo>
                    <a:pt x="395" y="2827"/>
                  </a:lnTo>
                  <a:cubicBezTo>
                    <a:pt x="365" y="2858"/>
                    <a:pt x="426" y="2888"/>
                    <a:pt x="365" y="2888"/>
                  </a:cubicBezTo>
                  <a:cubicBezTo>
                    <a:pt x="243" y="2888"/>
                    <a:pt x="335" y="2797"/>
                    <a:pt x="243" y="2736"/>
                  </a:cubicBezTo>
                  <a:lnTo>
                    <a:pt x="243" y="2736"/>
                  </a:lnTo>
                  <a:cubicBezTo>
                    <a:pt x="219" y="2761"/>
                    <a:pt x="294" y="2805"/>
                    <a:pt x="259" y="2805"/>
                  </a:cubicBezTo>
                  <a:cubicBezTo>
                    <a:pt x="251" y="2805"/>
                    <a:pt x="236" y="2803"/>
                    <a:pt x="213" y="2797"/>
                  </a:cubicBezTo>
                  <a:lnTo>
                    <a:pt x="213" y="2797"/>
                  </a:lnTo>
                  <a:cubicBezTo>
                    <a:pt x="365" y="2858"/>
                    <a:pt x="183" y="2919"/>
                    <a:pt x="304" y="2979"/>
                  </a:cubicBezTo>
                  <a:lnTo>
                    <a:pt x="243" y="2979"/>
                  </a:lnTo>
                  <a:cubicBezTo>
                    <a:pt x="243" y="2979"/>
                    <a:pt x="304" y="3010"/>
                    <a:pt x="304" y="3010"/>
                  </a:cubicBezTo>
                  <a:lnTo>
                    <a:pt x="183" y="2979"/>
                  </a:lnTo>
                  <a:lnTo>
                    <a:pt x="183" y="2979"/>
                  </a:lnTo>
                  <a:cubicBezTo>
                    <a:pt x="274" y="3040"/>
                    <a:pt x="122" y="3101"/>
                    <a:pt x="183" y="3131"/>
                  </a:cubicBezTo>
                  <a:cubicBezTo>
                    <a:pt x="183" y="3096"/>
                    <a:pt x="192" y="3088"/>
                    <a:pt x="207" y="3088"/>
                  </a:cubicBezTo>
                  <a:cubicBezTo>
                    <a:pt x="218" y="3088"/>
                    <a:pt x="234" y="3093"/>
                    <a:pt x="252" y="3093"/>
                  </a:cubicBezTo>
                  <a:cubicBezTo>
                    <a:pt x="268" y="3093"/>
                    <a:pt x="286" y="3089"/>
                    <a:pt x="304" y="3071"/>
                  </a:cubicBezTo>
                  <a:lnTo>
                    <a:pt x="304" y="3071"/>
                  </a:lnTo>
                  <a:cubicBezTo>
                    <a:pt x="395" y="3192"/>
                    <a:pt x="122" y="3162"/>
                    <a:pt x="152" y="3314"/>
                  </a:cubicBezTo>
                  <a:cubicBezTo>
                    <a:pt x="152" y="3289"/>
                    <a:pt x="192" y="3245"/>
                    <a:pt x="223" y="3245"/>
                  </a:cubicBezTo>
                  <a:cubicBezTo>
                    <a:pt x="231" y="3245"/>
                    <a:pt x="238" y="3247"/>
                    <a:pt x="243" y="3253"/>
                  </a:cubicBezTo>
                  <a:cubicBezTo>
                    <a:pt x="213" y="3283"/>
                    <a:pt x="183" y="3314"/>
                    <a:pt x="152" y="3344"/>
                  </a:cubicBezTo>
                  <a:cubicBezTo>
                    <a:pt x="152" y="3371"/>
                    <a:pt x="158" y="3379"/>
                    <a:pt x="167" y="3379"/>
                  </a:cubicBezTo>
                  <a:cubicBezTo>
                    <a:pt x="181" y="3379"/>
                    <a:pt x="206" y="3357"/>
                    <a:pt x="235" y="3357"/>
                  </a:cubicBezTo>
                  <a:cubicBezTo>
                    <a:pt x="247" y="3357"/>
                    <a:pt x="261" y="3361"/>
                    <a:pt x="274" y="3374"/>
                  </a:cubicBezTo>
                  <a:cubicBezTo>
                    <a:pt x="183" y="3405"/>
                    <a:pt x="304" y="3405"/>
                    <a:pt x="335" y="3466"/>
                  </a:cubicBezTo>
                  <a:lnTo>
                    <a:pt x="274" y="3466"/>
                  </a:lnTo>
                  <a:cubicBezTo>
                    <a:pt x="213" y="3587"/>
                    <a:pt x="426" y="3496"/>
                    <a:pt x="365" y="3587"/>
                  </a:cubicBezTo>
                  <a:lnTo>
                    <a:pt x="243" y="3557"/>
                  </a:lnTo>
                  <a:lnTo>
                    <a:pt x="274" y="3587"/>
                  </a:lnTo>
                  <a:lnTo>
                    <a:pt x="213" y="3587"/>
                  </a:lnTo>
                  <a:cubicBezTo>
                    <a:pt x="274" y="3648"/>
                    <a:pt x="243" y="3678"/>
                    <a:pt x="213" y="3709"/>
                  </a:cubicBezTo>
                  <a:cubicBezTo>
                    <a:pt x="274" y="3709"/>
                    <a:pt x="365" y="3739"/>
                    <a:pt x="365" y="3770"/>
                  </a:cubicBezTo>
                  <a:cubicBezTo>
                    <a:pt x="304" y="3800"/>
                    <a:pt x="274" y="3770"/>
                    <a:pt x="304" y="3830"/>
                  </a:cubicBezTo>
                  <a:cubicBezTo>
                    <a:pt x="243" y="3830"/>
                    <a:pt x="183" y="3800"/>
                    <a:pt x="274" y="3770"/>
                  </a:cubicBezTo>
                  <a:cubicBezTo>
                    <a:pt x="243" y="3770"/>
                    <a:pt x="213" y="3739"/>
                    <a:pt x="183" y="3739"/>
                  </a:cubicBezTo>
                  <a:cubicBezTo>
                    <a:pt x="152" y="3800"/>
                    <a:pt x="183" y="3830"/>
                    <a:pt x="183" y="3861"/>
                  </a:cubicBezTo>
                  <a:cubicBezTo>
                    <a:pt x="183" y="3861"/>
                    <a:pt x="183" y="3830"/>
                    <a:pt x="213" y="3830"/>
                  </a:cubicBezTo>
                  <a:lnTo>
                    <a:pt x="304" y="3952"/>
                  </a:lnTo>
                  <a:cubicBezTo>
                    <a:pt x="274" y="3952"/>
                    <a:pt x="244" y="3952"/>
                    <a:pt x="243" y="3922"/>
                  </a:cubicBezTo>
                  <a:lnTo>
                    <a:pt x="243" y="3922"/>
                  </a:lnTo>
                  <a:cubicBezTo>
                    <a:pt x="244" y="3952"/>
                    <a:pt x="274" y="3982"/>
                    <a:pt x="274" y="4013"/>
                  </a:cubicBezTo>
                  <a:cubicBezTo>
                    <a:pt x="213" y="3982"/>
                    <a:pt x="152" y="3982"/>
                    <a:pt x="122" y="3952"/>
                  </a:cubicBezTo>
                  <a:lnTo>
                    <a:pt x="122" y="3952"/>
                  </a:lnTo>
                  <a:lnTo>
                    <a:pt x="183" y="4043"/>
                  </a:lnTo>
                  <a:cubicBezTo>
                    <a:pt x="158" y="4043"/>
                    <a:pt x="134" y="4082"/>
                    <a:pt x="110" y="4082"/>
                  </a:cubicBezTo>
                  <a:cubicBezTo>
                    <a:pt x="104" y="4082"/>
                    <a:pt x="98" y="4080"/>
                    <a:pt x="91" y="4074"/>
                  </a:cubicBezTo>
                  <a:lnTo>
                    <a:pt x="91" y="4074"/>
                  </a:lnTo>
                  <a:cubicBezTo>
                    <a:pt x="61" y="4134"/>
                    <a:pt x="213" y="4226"/>
                    <a:pt x="183" y="4286"/>
                  </a:cubicBezTo>
                  <a:cubicBezTo>
                    <a:pt x="183" y="4286"/>
                    <a:pt x="183" y="4317"/>
                    <a:pt x="213" y="4317"/>
                  </a:cubicBezTo>
                  <a:cubicBezTo>
                    <a:pt x="183" y="4378"/>
                    <a:pt x="122" y="4438"/>
                    <a:pt x="183" y="4530"/>
                  </a:cubicBezTo>
                  <a:lnTo>
                    <a:pt x="91" y="4560"/>
                  </a:lnTo>
                  <a:cubicBezTo>
                    <a:pt x="98" y="4574"/>
                    <a:pt x="108" y="4578"/>
                    <a:pt x="120" y="4578"/>
                  </a:cubicBezTo>
                  <a:cubicBezTo>
                    <a:pt x="142" y="4578"/>
                    <a:pt x="170" y="4564"/>
                    <a:pt x="199" y="4564"/>
                  </a:cubicBezTo>
                  <a:cubicBezTo>
                    <a:pt x="225" y="4564"/>
                    <a:pt x="251" y="4576"/>
                    <a:pt x="274" y="4621"/>
                  </a:cubicBezTo>
                  <a:cubicBezTo>
                    <a:pt x="304" y="4681"/>
                    <a:pt x="183" y="4651"/>
                    <a:pt x="152" y="4681"/>
                  </a:cubicBezTo>
                  <a:cubicBezTo>
                    <a:pt x="183" y="4712"/>
                    <a:pt x="304" y="4773"/>
                    <a:pt x="213" y="4833"/>
                  </a:cubicBezTo>
                  <a:cubicBezTo>
                    <a:pt x="213" y="4803"/>
                    <a:pt x="213" y="4803"/>
                    <a:pt x="213" y="4773"/>
                  </a:cubicBezTo>
                  <a:lnTo>
                    <a:pt x="152" y="4833"/>
                  </a:lnTo>
                  <a:cubicBezTo>
                    <a:pt x="88" y="4790"/>
                    <a:pt x="84" y="4747"/>
                    <a:pt x="55" y="4747"/>
                  </a:cubicBezTo>
                  <a:cubicBezTo>
                    <a:pt x="43" y="4747"/>
                    <a:pt x="27" y="4755"/>
                    <a:pt x="0" y="4773"/>
                  </a:cubicBezTo>
                  <a:cubicBezTo>
                    <a:pt x="213" y="4773"/>
                    <a:pt x="31" y="4985"/>
                    <a:pt x="213" y="4985"/>
                  </a:cubicBezTo>
                  <a:lnTo>
                    <a:pt x="183" y="5016"/>
                  </a:lnTo>
                  <a:cubicBezTo>
                    <a:pt x="183" y="5016"/>
                    <a:pt x="183" y="5016"/>
                    <a:pt x="183" y="4985"/>
                  </a:cubicBezTo>
                  <a:lnTo>
                    <a:pt x="183" y="4985"/>
                  </a:lnTo>
                  <a:cubicBezTo>
                    <a:pt x="91" y="5046"/>
                    <a:pt x="335" y="5046"/>
                    <a:pt x="304" y="5137"/>
                  </a:cubicBezTo>
                  <a:cubicBezTo>
                    <a:pt x="274" y="5168"/>
                    <a:pt x="243" y="5168"/>
                    <a:pt x="213" y="5168"/>
                  </a:cubicBezTo>
                  <a:lnTo>
                    <a:pt x="274" y="5229"/>
                  </a:lnTo>
                  <a:lnTo>
                    <a:pt x="243" y="5229"/>
                  </a:lnTo>
                  <a:lnTo>
                    <a:pt x="243" y="5320"/>
                  </a:lnTo>
                  <a:cubicBezTo>
                    <a:pt x="274" y="5320"/>
                    <a:pt x="335" y="5381"/>
                    <a:pt x="365" y="5381"/>
                  </a:cubicBezTo>
                  <a:cubicBezTo>
                    <a:pt x="355" y="5391"/>
                    <a:pt x="348" y="5394"/>
                    <a:pt x="342" y="5394"/>
                  </a:cubicBezTo>
                  <a:cubicBezTo>
                    <a:pt x="331" y="5394"/>
                    <a:pt x="324" y="5381"/>
                    <a:pt x="304" y="5381"/>
                  </a:cubicBezTo>
                  <a:lnTo>
                    <a:pt x="365" y="5441"/>
                  </a:lnTo>
                  <a:cubicBezTo>
                    <a:pt x="304" y="5441"/>
                    <a:pt x="243" y="5411"/>
                    <a:pt x="274" y="5381"/>
                  </a:cubicBezTo>
                  <a:lnTo>
                    <a:pt x="274" y="5381"/>
                  </a:lnTo>
                  <a:cubicBezTo>
                    <a:pt x="61" y="5411"/>
                    <a:pt x="304" y="5411"/>
                    <a:pt x="183" y="5533"/>
                  </a:cubicBezTo>
                  <a:lnTo>
                    <a:pt x="152" y="5472"/>
                  </a:lnTo>
                  <a:cubicBezTo>
                    <a:pt x="61" y="5502"/>
                    <a:pt x="91" y="5563"/>
                    <a:pt x="31" y="5624"/>
                  </a:cubicBezTo>
                  <a:cubicBezTo>
                    <a:pt x="54" y="5601"/>
                    <a:pt x="147" y="5543"/>
                    <a:pt x="204" y="5543"/>
                  </a:cubicBezTo>
                  <a:cubicBezTo>
                    <a:pt x="222" y="5543"/>
                    <a:pt x="236" y="5548"/>
                    <a:pt x="243" y="5563"/>
                  </a:cubicBezTo>
                  <a:cubicBezTo>
                    <a:pt x="243" y="5533"/>
                    <a:pt x="183" y="5502"/>
                    <a:pt x="243" y="5502"/>
                  </a:cubicBezTo>
                  <a:cubicBezTo>
                    <a:pt x="304" y="5502"/>
                    <a:pt x="274" y="5533"/>
                    <a:pt x="243" y="5563"/>
                  </a:cubicBezTo>
                  <a:cubicBezTo>
                    <a:pt x="243" y="5563"/>
                    <a:pt x="243" y="5593"/>
                    <a:pt x="274" y="5624"/>
                  </a:cubicBezTo>
                  <a:cubicBezTo>
                    <a:pt x="213" y="5624"/>
                    <a:pt x="213" y="5654"/>
                    <a:pt x="213" y="5685"/>
                  </a:cubicBezTo>
                  <a:lnTo>
                    <a:pt x="122" y="5685"/>
                  </a:lnTo>
                  <a:cubicBezTo>
                    <a:pt x="152" y="5745"/>
                    <a:pt x="213" y="5745"/>
                    <a:pt x="243" y="5776"/>
                  </a:cubicBezTo>
                  <a:cubicBezTo>
                    <a:pt x="243" y="5806"/>
                    <a:pt x="152" y="5806"/>
                    <a:pt x="91" y="5837"/>
                  </a:cubicBezTo>
                  <a:cubicBezTo>
                    <a:pt x="91" y="5850"/>
                    <a:pt x="97" y="5854"/>
                    <a:pt x="107" y="5854"/>
                  </a:cubicBezTo>
                  <a:cubicBezTo>
                    <a:pt x="127" y="5854"/>
                    <a:pt x="166" y="5832"/>
                    <a:pt x="198" y="5832"/>
                  </a:cubicBezTo>
                  <a:cubicBezTo>
                    <a:pt x="218" y="5832"/>
                    <a:pt x="234" y="5840"/>
                    <a:pt x="243" y="5867"/>
                  </a:cubicBezTo>
                  <a:cubicBezTo>
                    <a:pt x="183" y="5928"/>
                    <a:pt x="243" y="5988"/>
                    <a:pt x="304" y="6049"/>
                  </a:cubicBezTo>
                  <a:cubicBezTo>
                    <a:pt x="293" y="6072"/>
                    <a:pt x="282" y="6078"/>
                    <a:pt x="271" y="6078"/>
                  </a:cubicBezTo>
                  <a:cubicBezTo>
                    <a:pt x="258" y="6078"/>
                    <a:pt x="246" y="6071"/>
                    <a:pt x="234" y="6071"/>
                  </a:cubicBezTo>
                  <a:cubicBezTo>
                    <a:pt x="227" y="6071"/>
                    <a:pt x="220" y="6073"/>
                    <a:pt x="213" y="6080"/>
                  </a:cubicBezTo>
                  <a:lnTo>
                    <a:pt x="274" y="6110"/>
                  </a:lnTo>
                  <a:lnTo>
                    <a:pt x="243" y="6110"/>
                  </a:lnTo>
                  <a:cubicBezTo>
                    <a:pt x="274" y="6140"/>
                    <a:pt x="335" y="6110"/>
                    <a:pt x="365" y="6171"/>
                  </a:cubicBezTo>
                  <a:cubicBezTo>
                    <a:pt x="487" y="6171"/>
                    <a:pt x="213" y="6262"/>
                    <a:pt x="335" y="6353"/>
                  </a:cubicBezTo>
                  <a:cubicBezTo>
                    <a:pt x="314" y="6353"/>
                    <a:pt x="294" y="6340"/>
                    <a:pt x="274" y="6340"/>
                  </a:cubicBezTo>
                  <a:cubicBezTo>
                    <a:pt x="264" y="6340"/>
                    <a:pt x="254" y="6343"/>
                    <a:pt x="243" y="6353"/>
                  </a:cubicBezTo>
                  <a:cubicBezTo>
                    <a:pt x="304" y="6444"/>
                    <a:pt x="304" y="6414"/>
                    <a:pt x="395" y="6505"/>
                  </a:cubicBezTo>
                  <a:lnTo>
                    <a:pt x="335" y="6566"/>
                  </a:lnTo>
                  <a:cubicBezTo>
                    <a:pt x="361" y="6548"/>
                    <a:pt x="385" y="6541"/>
                    <a:pt x="408" y="6541"/>
                  </a:cubicBezTo>
                  <a:cubicBezTo>
                    <a:pt x="464" y="6541"/>
                    <a:pt x="513" y="6584"/>
                    <a:pt x="578" y="6627"/>
                  </a:cubicBezTo>
                  <a:cubicBezTo>
                    <a:pt x="608" y="6596"/>
                    <a:pt x="639" y="6596"/>
                    <a:pt x="639" y="6566"/>
                  </a:cubicBezTo>
                  <a:lnTo>
                    <a:pt x="699" y="6657"/>
                  </a:lnTo>
                  <a:lnTo>
                    <a:pt x="639" y="6657"/>
                  </a:lnTo>
                  <a:cubicBezTo>
                    <a:pt x="623" y="6672"/>
                    <a:pt x="601" y="6680"/>
                    <a:pt x="574" y="6680"/>
                  </a:cubicBezTo>
                  <a:cubicBezTo>
                    <a:pt x="547" y="6680"/>
                    <a:pt x="517" y="6672"/>
                    <a:pt x="487" y="6657"/>
                  </a:cubicBezTo>
                  <a:cubicBezTo>
                    <a:pt x="517" y="6657"/>
                    <a:pt x="517" y="6627"/>
                    <a:pt x="547" y="6627"/>
                  </a:cubicBezTo>
                  <a:cubicBezTo>
                    <a:pt x="487" y="6596"/>
                    <a:pt x="426" y="6596"/>
                    <a:pt x="365" y="6596"/>
                  </a:cubicBezTo>
                  <a:cubicBezTo>
                    <a:pt x="395" y="6596"/>
                    <a:pt x="395" y="6596"/>
                    <a:pt x="395" y="6627"/>
                  </a:cubicBezTo>
                  <a:lnTo>
                    <a:pt x="274" y="6657"/>
                  </a:lnTo>
                  <a:lnTo>
                    <a:pt x="335" y="6657"/>
                  </a:lnTo>
                  <a:lnTo>
                    <a:pt x="274" y="6779"/>
                  </a:lnTo>
                  <a:cubicBezTo>
                    <a:pt x="365" y="6840"/>
                    <a:pt x="517" y="6900"/>
                    <a:pt x="578" y="7052"/>
                  </a:cubicBezTo>
                  <a:cubicBezTo>
                    <a:pt x="487" y="7022"/>
                    <a:pt x="456" y="7022"/>
                    <a:pt x="335" y="7022"/>
                  </a:cubicBezTo>
                  <a:cubicBezTo>
                    <a:pt x="456" y="6992"/>
                    <a:pt x="304" y="6931"/>
                    <a:pt x="335" y="6870"/>
                  </a:cubicBezTo>
                  <a:lnTo>
                    <a:pt x="335" y="6870"/>
                  </a:lnTo>
                  <a:cubicBezTo>
                    <a:pt x="304" y="6900"/>
                    <a:pt x="274" y="6900"/>
                    <a:pt x="243" y="6900"/>
                  </a:cubicBezTo>
                  <a:lnTo>
                    <a:pt x="335" y="6992"/>
                  </a:lnTo>
                  <a:cubicBezTo>
                    <a:pt x="274" y="6992"/>
                    <a:pt x="304" y="7022"/>
                    <a:pt x="243" y="7052"/>
                  </a:cubicBezTo>
                  <a:cubicBezTo>
                    <a:pt x="260" y="7049"/>
                    <a:pt x="275" y="7048"/>
                    <a:pt x="287" y="7048"/>
                  </a:cubicBezTo>
                  <a:cubicBezTo>
                    <a:pt x="389" y="7048"/>
                    <a:pt x="368" y="7147"/>
                    <a:pt x="395" y="7174"/>
                  </a:cubicBezTo>
                  <a:cubicBezTo>
                    <a:pt x="387" y="7182"/>
                    <a:pt x="377" y="7186"/>
                    <a:pt x="366" y="7186"/>
                  </a:cubicBezTo>
                  <a:cubicBezTo>
                    <a:pt x="337" y="7186"/>
                    <a:pt x="304" y="7158"/>
                    <a:pt x="304" y="7113"/>
                  </a:cubicBezTo>
                  <a:lnTo>
                    <a:pt x="304" y="7113"/>
                  </a:lnTo>
                  <a:cubicBezTo>
                    <a:pt x="213" y="7174"/>
                    <a:pt x="487" y="7204"/>
                    <a:pt x="395" y="7265"/>
                  </a:cubicBezTo>
                  <a:cubicBezTo>
                    <a:pt x="395" y="7235"/>
                    <a:pt x="395" y="7235"/>
                    <a:pt x="365" y="7235"/>
                  </a:cubicBezTo>
                  <a:cubicBezTo>
                    <a:pt x="417" y="7261"/>
                    <a:pt x="402" y="7332"/>
                    <a:pt x="358" y="7332"/>
                  </a:cubicBezTo>
                  <a:cubicBezTo>
                    <a:pt x="351" y="7332"/>
                    <a:pt x="343" y="7330"/>
                    <a:pt x="335" y="7326"/>
                  </a:cubicBezTo>
                  <a:lnTo>
                    <a:pt x="335" y="7326"/>
                  </a:lnTo>
                  <a:cubicBezTo>
                    <a:pt x="335" y="7417"/>
                    <a:pt x="335" y="7599"/>
                    <a:pt x="456" y="7599"/>
                  </a:cubicBezTo>
                  <a:lnTo>
                    <a:pt x="274" y="7599"/>
                  </a:lnTo>
                  <a:lnTo>
                    <a:pt x="730" y="7751"/>
                  </a:lnTo>
                  <a:cubicBezTo>
                    <a:pt x="760" y="7736"/>
                    <a:pt x="783" y="7729"/>
                    <a:pt x="810" y="7729"/>
                  </a:cubicBezTo>
                  <a:cubicBezTo>
                    <a:pt x="836" y="7729"/>
                    <a:pt x="867" y="7736"/>
                    <a:pt x="912" y="7751"/>
                  </a:cubicBezTo>
                  <a:cubicBezTo>
                    <a:pt x="791" y="7660"/>
                    <a:pt x="851" y="7660"/>
                    <a:pt x="760" y="7599"/>
                  </a:cubicBezTo>
                  <a:lnTo>
                    <a:pt x="821" y="7599"/>
                  </a:lnTo>
                  <a:cubicBezTo>
                    <a:pt x="791" y="7569"/>
                    <a:pt x="730" y="7539"/>
                    <a:pt x="760" y="7508"/>
                  </a:cubicBezTo>
                  <a:cubicBezTo>
                    <a:pt x="882" y="7447"/>
                    <a:pt x="791" y="7204"/>
                    <a:pt x="882" y="7052"/>
                  </a:cubicBezTo>
                  <a:lnTo>
                    <a:pt x="882" y="7052"/>
                  </a:lnTo>
                  <a:cubicBezTo>
                    <a:pt x="865" y="7056"/>
                    <a:pt x="853" y="7057"/>
                    <a:pt x="845" y="7057"/>
                  </a:cubicBezTo>
                  <a:cubicBezTo>
                    <a:pt x="779" y="7057"/>
                    <a:pt x="959" y="6961"/>
                    <a:pt x="851" y="6961"/>
                  </a:cubicBezTo>
                  <a:cubicBezTo>
                    <a:pt x="872" y="6961"/>
                    <a:pt x="892" y="6948"/>
                    <a:pt x="912" y="6948"/>
                  </a:cubicBezTo>
                  <a:cubicBezTo>
                    <a:pt x="922" y="6948"/>
                    <a:pt x="932" y="6951"/>
                    <a:pt x="943" y="6961"/>
                  </a:cubicBezTo>
                  <a:cubicBezTo>
                    <a:pt x="912" y="6870"/>
                    <a:pt x="1003" y="6840"/>
                    <a:pt x="882" y="6779"/>
                  </a:cubicBezTo>
                  <a:cubicBezTo>
                    <a:pt x="922" y="6779"/>
                    <a:pt x="936" y="6792"/>
                    <a:pt x="949" y="6792"/>
                  </a:cubicBezTo>
                  <a:cubicBezTo>
                    <a:pt x="956" y="6792"/>
                    <a:pt x="963" y="6789"/>
                    <a:pt x="973" y="6779"/>
                  </a:cubicBezTo>
                  <a:cubicBezTo>
                    <a:pt x="973" y="6779"/>
                    <a:pt x="943" y="6748"/>
                    <a:pt x="973" y="6748"/>
                  </a:cubicBezTo>
                  <a:cubicBezTo>
                    <a:pt x="1003" y="6748"/>
                    <a:pt x="1003" y="6779"/>
                    <a:pt x="1034" y="6779"/>
                  </a:cubicBezTo>
                  <a:cubicBezTo>
                    <a:pt x="1003" y="6688"/>
                    <a:pt x="882" y="6688"/>
                    <a:pt x="760" y="6688"/>
                  </a:cubicBezTo>
                  <a:cubicBezTo>
                    <a:pt x="821" y="6627"/>
                    <a:pt x="821" y="6627"/>
                    <a:pt x="730" y="6596"/>
                  </a:cubicBezTo>
                  <a:cubicBezTo>
                    <a:pt x="747" y="6579"/>
                    <a:pt x="775" y="6561"/>
                    <a:pt x="795" y="6561"/>
                  </a:cubicBezTo>
                  <a:cubicBezTo>
                    <a:pt x="810" y="6561"/>
                    <a:pt x="821" y="6571"/>
                    <a:pt x="821" y="6596"/>
                  </a:cubicBezTo>
                  <a:cubicBezTo>
                    <a:pt x="821" y="6566"/>
                    <a:pt x="882" y="6414"/>
                    <a:pt x="791" y="6414"/>
                  </a:cubicBezTo>
                  <a:cubicBezTo>
                    <a:pt x="821" y="6414"/>
                    <a:pt x="791" y="6384"/>
                    <a:pt x="791" y="6384"/>
                  </a:cubicBezTo>
                  <a:cubicBezTo>
                    <a:pt x="791" y="6292"/>
                    <a:pt x="791" y="6292"/>
                    <a:pt x="791" y="6232"/>
                  </a:cubicBezTo>
                  <a:lnTo>
                    <a:pt x="760" y="6262"/>
                  </a:lnTo>
                  <a:cubicBezTo>
                    <a:pt x="669" y="6232"/>
                    <a:pt x="760" y="6201"/>
                    <a:pt x="730" y="6140"/>
                  </a:cubicBezTo>
                  <a:lnTo>
                    <a:pt x="760" y="6140"/>
                  </a:lnTo>
                  <a:cubicBezTo>
                    <a:pt x="821" y="6019"/>
                    <a:pt x="699" y="6110"/>
                    <a:pt x="791" y="5988"/>
                  </a:cubicBezTo>
                  <a:lnTo>
                    <a:pt x="730" y="5988"/>
                  </a:lnTo>
                  <a:cubicBezTo>
                    <a:pt x="578" y="5988"/>
                    <a:pt x="821" y="5897"/>
                    <a:pt x="760" y="5806"/>
                  </a:cubicBezTo>
                  <a:lnTo>
                    <a:pt x="760" y="5806"/>
                  </a:lnTo>
                  <a:lnTo>
                    <a:pt x="730" y="5837"/>
                  </a:lnTo>
                  <a:cubicBezTo>
                    <a:pt x="669" y="5806"/>
                    <a:pt x="943" y="5745"/>
                    <a:pt x="943" y="5715"/>
                  </a:cubicBezTo>
                  <a:cubicBezTo>
                    <a:pt x="953" y="5705"/>
                    <a:pt x="959" y="5701"/>
                    <a:pt x="964" y="5701"/>
                  </a:cubicBezTo>
                  <a:cubicBezTo>
                    <a:pt x="973" y="5701"/>
                    <a:pt x="973" y="5715"/>
                    <a:pt x="973" y="5715"/>
                  </a:cubicBezTo>
                  <a:cubicBezTo>
                    <a:pt x="1008" y="5680"/>
                    <a:pt x="1002" y="5672"/>
                    <a:pt x="980" y="5672"/>
                  </a:cubicBezTo>
                  <a:cubicBezTo>
                    <a:pt x="962" y="5672"/>
                    <a:pt x="934" y="5677"/>
                    <a:pt x="907" y="5677"/>
                  </a:cubicBezTo>
                  <a:cubicBezTo>
                    <a:pt x="883" y="5677"/>
                    <a:pt x="860" y="5672"/>
                    <a:pt x="851" y="5654"/>
                  </a:cubicBezTo>
                  <a:cubicBezTo>
                    <a:pt x="882" y="5639"/>
                    <a:pt x="920" y="5639"/>
                    <a:pt x="950" y="5639"/>
                  </a:cubicBezTo>
                  <a:cubicBezTo>
                    <a:pt x="981" y="5639"/>
                    <a:pt x="1003" y="5639"/>
                    <a:pt x="1003" y="5624"/>
                  </a:cubicBezTo>
                  <a:cubicBezTo>
                    <a:pt x="1034" y="5593"/>
                    <a:pt x="851" y="5472"/>
                    <a:pt x="943" y="5411"/>
                  </a:cubicBezTo>
                  <a:cubicBezTo>
                    <a:pt x="922" y="5411"/>
                    <a:pt x="888" y="5424"/>
                    <a:pt x="859" y="5424"/>
                  </a:cubicBezTo>
                  <a:cubicBezTo>
                    <a:pt x="845" y="5424"/>
                    <a:pt x="831" y="5421"/>
                    <a:pt x="821" y="5411"/>
                  </a:cubicBezTo>
                  <a:cubicBezTo>
                    <a:pt x="821" y="5350"/>
                    <a:pt x="973" y="5259"/>
                    <a:pt x="851" y="5198"/>
                  </a:cubicBezTo>
                  <a:lnTo>
                    <a:pt x="882" y="5198"/>
                  </a:lnTo>
                  <a:cubicBezTo>
                    <a:pt x="851" y="5168"/>
                    <a:pt x="821" y="5077"/>
                    <a:pt x="760" y="5046"/>
                  </a:cubicBezTo>
                  <a:cubicBezTo>
                    <a:pt x="1003" y="5016"/>
                    <a:pt x="639" y="4803"/>
                    <a:pt x="882" y="4803"/>
                  </a:cubicBezTo>
                  <a:lnTo>
                    <a:pt x="851" y="4681"/>
                  </a:lnTo>
                  <a:lnTo>
                    <a:pt x="882" y="4681"/>
                  </a:lnTo>
                  <a:cubicBezTo>
                    <a:pt x="912" y="4621"/>
                    <a:pt x="851" y="4590"/>
                    <a:pt x="791" y="4560"/>
                  </a:cubicBezTo>
                  <a:cubicBezTo>
                    <a:pt x="791" y="4550"/>
                    <a:pt x="794" y="4546"/>
                    <a:pt x="800" y="4546"/>
                  </a:cubicBezTo>
                  <a:cubicBezTo>
                    <a:pt x="811" y="4546"/>
                    <a:pt x="831" y="4560"/>
                    <a:pt x="851" y="4560"/>
                  </a:cubicBezTo>
                  <a:cubicBezTo>
                    <a:pt x="882" y="4438"/>
                    <a:pt x="882" y="4438"/>
                    <a:pt x="760" y="4317"/>
                  </a:cubicBezTo>
                  <a:lnTo>
                    <a:pt x="821" y="4317"/>
                  </a:lnTo>
                  <a:cubicBezTo>
                    <a:pt x="791" y="4286"/>
                    <a:pt x="943" y="4165"/>
                    <a:pt x="851" y="4043"/>
                  </a:cubicBezTo>
                  <a:cubicBezTo>
                    <a:pt x="882" y="4043"/>
                    <a:pt x="882" y="4043"/>
                    <a:pt x="912" y="4074"/>
                  </a:cubicBezTo>
                  <a:cubicBezTo>
                    <a:pt x="821" y="3922"/>
                    <a:pt x="1094" y="3770"/>
                    <a:pt x="821" y="3709"/>
                  </a:cubicBezTo>
                  <a:lnTo>
                    <a:pt x="760" y="3618"/>
                  </a:lnTo>
                  <a:cubicBezTo>
                    <a:pt x="760" y="3660"/>
                    <a:pt x="745" y="3673"/>
                    <a:pt x="725" y="3673"/>
                  </a:cubicBezTo>
                  <a:cubicBezTo>
                    <a:pt x="693" y="3673"/>
                    <a:pt x="648" y="3643"/>
                    <a:pt x="622" y="3643"/>
                  </a:cubicBezTo>
                  <a:cubicBezTo>
                    <a:pt x="617" y="3643"/>
                    <a:pt x="612" y="3644"/>
                    <a:pt x="608" y="3648"/>
                  </a:cubicBezTo>
                  <a:cubicBezTo>
                    <a:pt x="587" y="3627"/>
                    <a:pt x="639" y="3592"/>
                    <a:pt x="672" y="3592"/>
                  </a:cubicBezTo>
                  <a:cubicBezTo>
                    <a:pt x="688" y="3592"/>
                    <a:pt x="699" y="3599"/>
                    <a:pt x="699" y="3618"/>
                  </a:cubicBezTo>
                  <a:cubicBezTo>
                    <a:pt x="810" y="3618"/>
                    <a:pt x="745" y="3492"/>
                    <a:pt x="800" y="3492"/>
                  </a:cubicBezTo>
                  <a:cubicBezTo>
                    <a:pt x="806" y="3492"/>
                    <a:pt x="813" y="3493"/>
                    <a:pt x="821" y="3496"/>
                  </a:cubicBezTo>
                  <a:cubicBezTo>
                    <a:pt x="821" y="3283"/>
                    <a:pt x="912" y="3071"/>
                    <a:pt x="912" y="2858"/>
                  </a:cubicBezTo>
                  <a:lnTo>
                    <a:pt x="912" y="2858"/>
                  </a:lnTo>
                  <a:lnTo>
                    <a:pt x="791" y="2888"/>
                  </a:lnTo>
                  <a:lnTo>
                    <a:pt x="821" y="2827"/>
                  </a:lnTo>
                  <a:cubicBezTo>
                    <a:pt x="821" y="2815"/>
                    <a:pt x="831" y="2807"/>
                    <a:pt x="844" y="2807"/>
                  </a:cubicBezTo>
                  <a:cubicBezTo>
                    <a:pt x="861" y="2807"/>
                    <a:pt x="882" y="2822"/>
                    <a:pt x="882" y="2858"/>
                  </a:cubicBezTo>
                  <a:cubicBezTo>
                    <a:pt x="943" y="2827"/>
                    <a:pt x="851" y="2767"/>
                    <a:pt x="821" y="2767"/>
                  </a:cubicBezTo>
                  <a:cubicBezTo>
                    <a:pt x="830" y="2741"/>
                    <a:pt x="843" y="2732"/>
                    <a:pt x="858" y="2732"/>
                  </a:cubicBezTo>
                  <a:cubicBezTo>
                    <a:pt x="890" y="2732"/>
                    <a:pt x="928" y="2772"/>
                    <a:pt x="939" y="2772"/>
                  </a:cubicBezTo>
                  <a:cubicBezTo>
                    <a:pt x="941" y="2772"/>
                    <a:pt x="943" y="2770"/>
                    <a:pt x="943" y="2767"/>
                  </a:cubicBezTo>
                  <a:lnTo>
                    <a:pt x="943" y="2736"/>
                  </a:lnTo>
                  <a:lnTo>
                    <a:pt x="912" y="2736"/>
                  </a:lnTo>
                  <a:cubicBezTo>
                    <a:pt x="882" y="2706"/>
                    <a:pt x="821" y="2706"/>
                    <a:pt x="821" y="2645"/>
                  </a:cubicBezTo>
                  <a:cubicBezTo>
                    <a:pt x="851" y="2615"/>
                    <a:pt x="912" y="2615"/>
                    <a:pt x="912" y="2615"/>
                  </a:cubicBezTo>
                  <a:cubicBezTo>
                    <a:pt x="912" y="2615"/>
                    <a:pt x="912" y="2615"/>
                    <a:pt x="912" y="2584"/>
                  </a:cubicBezTo>
                  <a:lnTo>
                    <a:pt x="912" y="2493"/>
                  </a:lnTo>
                  <a:lnTo>
                    <a:pt x="821" y="2554"/>
                  </a:lnTo>
                  <a:cubicBezTo>
                    <a:pt x="799" y="2509"/>
                    <a:pt x="825" y="2481"/>
                    <a:pt x="793" y="2481"/>
                  </a:cubicBezTo>
                  <a:cubicBezTo>
                    <a:pt x="782" y="2481"/>
                    <a:pt x="762" y="2485"/>
                    <a:pt x="730" y="2493"/>
                  </a:cubicBezTo>
                  <a:cubicBezTo>
                    <a:pt x="882" y="2432"/>
                    <a:pt x="791" y="2189"/>
                    <a:pt x="851" y="2128"/>
                  </a:cubicBezTo>
                  <a:cubicBezTo>
                    <a:pt x="791" y="2098"/>
                    <a:pt x="791" y="2037"/>
                    <a:pt x="791" y="1976"/>
                  </a:cubicBezTo>
                  <a:cubicBezTo>
                    <a:pt x="775" y="1976"/>
                    <a:pt x="745" y="1984"/>
                    <a:pt x="718" y="1984"/>
                  </a:cubicBezTo>
                  <a:cubicBezTo>
                    <a:pt x="692" y="1984"/>
                    <a:pt x="669" y="1976"/>
                    <a:pt x="669" y="1946"/>
                  </a:cubicBezTo>
                  <a:cubicBezTo>
                    <a:pt x="875" y="1946"/>
                    <a:pt x="767" y="1832"/>
                    <a:pt x="899" y="1797"/>
                  </a:cubicBezTo>
                  <a:lnTo>
                    <a:pt x="899" y="1797"/>
                  </a:lnTo>
                  <a:cubicBezTo>
                    <a:pt x="897" y="1797"/>
                    <a:pt x="895" y="1797"/>
                    <a:pt x="893" y="1797"/>
                  </a:cubicBezTo>
                  <a:cubicBezTo>
                    <a:pt x="839" y="1797"/>
                    <a:pt x="861" y="1690"/>
                    <a:pt x="802" y="1690"/>
                  </a:cubicBezTo>
                  <a:cubicBezTo>
                    <a:pt x="791" y="1690"/>
                    <a:pt x="778" y="1694"/>
                    <a:pt x="760" y="1703"/>
                  </a:cubicBezTo>
                  <a:cubicBezTo>
                    <a:pt x="760" y="1672"/>
                    <a:pt x="775" y="1672"/>
                    <a:pt x="798" y="1672"/>
                  </a:cubicBezTo>
                  <a:cubicBezTo>
                    <a:pt x="821" y="1672"/>
                    <a:pt x="851" y="1672"/>
                    <a:pt x="882" y="1642"/>
                  </a:cubicBezTo>
                  <a:cubicBezTo>
                    <a:pt x="791" y="1551"/>
                    <a:pt x="943" y="1399"/>
                    <a:pt x="912" y="1277"/>
                  </a:cubicBezTo>
                  <a:cubicBezTo>
                    <a:pt x="882" y="1277"/>
                    <a:pt x="821" y="1277"/>
                    <a:pt x="791" y="1247"/>
                  </a:cubicBezTo>
                  <a:lnTo>
                    <a:pt x="943" y="1186"/>
                  </a:lnTo>
                  <a:cubicBezTo>
                    <a:pt x="916" y="1160"/>
                    <a:pt x="799" y="1156"/>
                    <a:pt x="846" y="1116"/>
                  </a:cubicBezTo>
                  <a:lnTo>
                    <a:pt x="846" y="1116"/>
                  </a:lnTo>
                  <a:cubicBezTo>
                    <a:pt x="843" y="1117"/>
                    <a:pt x="840" y="1118"/>
                    <a:pt x="836" y="1118"/>
                  </a:cubicBezTo>
                  <a:cubicBezTo>
                    <a:pt x="821" y="1118"/>
                    <a:pt x="806" y="1110"/>
                    <a:pt x="791" y="1095"/>
                  </a:cubicBezTo>
                  <a:cubicBezTo>
                    <a:pt x="943" y="821"/>
                    <a:pt x="699" y="548"/>
                    <a:pt x="943" y="274"/>
                  </a:cubicBezTo>
                  <a:lnTo>
                    <a:pt x="943" y="274"/>
                  </a:lnTo>
                  <a:cubicBezTo>
                    <a:pt x="922" y="284"/>
                    <a:pt x="909" y="288"/>
                    <a:pt x="900" y="288"/>
                  </a:cubicBezTo>
                  <a:cubicBezTo>
                    <a:pt x="882" y="288"/>
                    <a:pt x="882" y="274"/>
                    <a:pt x="882" y="274"/>
                  </a:cubicBezTo>
                  <a:lnTo>
                    <a:pt x="791" y="274"/>
                  </a:lnTo>
                  <a:lnTo>
                    <a:pt x="882" y="153"/>
                  </a:lnTo>
                  <a:cubicBezTo>
                    <a:pt x="791" y="122"/>
                    <a:pt x="882" y="31"/>
                    <a:pt x="791" y="1"/>
                  </a:cubicBezTo>
                  <a:close/>
                  <a:moveTo>
                    <a:pt x="290" y="7895"/>
                  </a:moveTo>
                  <a:cubicBezTo>
                    <a:pt x="283" y="7897"/>
                    <a:pt x="277" y="7900"/>
                    <a:pt x="274" y="7903"/>
                  </a:cubicBezTo>
                  <a:cubicBezTo>
                    <a:pt x="279" y="7901"/>
                    <a:pt x="285" y="7898"/>
                    <a:pt x="290" y="7895"/>
                  </a:cubicBezTo>
                  <a:close/>
                  <a:moveTo>
                    <a:pt x="935" y="8617"/>
                  </a:moveTo>
                  <a:lnTo>
                    <a:pt x="935" y="8617"/>
                  </a:lnTo>
                  <a:cubicBezTo>
                    <a:pt x="929" y="8622"/>
                    <a:pt x="921" y="8628"/>
                    <a:pt x="912" y="8633"/>
                  </a:cubicBezTo>
                  <a:cubicBezTo>
                    <a:pt x="928" y="8633"/>
                    <a:pt x="936" y="8625"/>
                    <a:pt x="935" y="8617"/>
                  </a:cubicBezTo>
                  <a:close/>
                  <a:moveTo>
                    <a:pt x="461" y="9580"/>
                  </a:moveTo>
                  <a:lnTo>
                    <a:pt x="461" y="9580"/>
                  </a:lnTo>
                  <a:cubicBezTo>
                    <a:pt x="468" y="9587"/>
                    <a:pt x="477" y="9596"/>
                    <a:pt x="486" y="9606"/>
                  </a:cubicBezTo>
                  <a:lnTo>
                    <a:pt x="486" y="9606"/>
                  </a:lnTo>
                  <a:cubicBezTo>
                    <a:pt x="486" y="9606"/>
                    <a:pt x="486" y="9606"/>
                    <a:pt x="487" y="9606"/>
                  </a:cubicBezTo>
                  <a:cubicBezTo>
                    <a:pt x="487" y="9592"/>
                    <a:pt x="475" y="9585"/>
                    <a:pt x="461" y="9580"/>
                  </a:cubicBezTo>
                  <a:close/>
                  <a:moveTo>
                    <a:pt x="405" y="9588"/>
                  </a:moveTo>
                  <a:cubicBezTo>
                    <a:pt x="397" y="9588"/>
                    <a:pt x="384" y="9593"/>
                    <a:pt x="365" y="9606"/>
                  </a:cubicBezTo>
                  <a:cubicBezTo>
                    <a:pt x="426" y="9606"/>
                    <a:pt x="426" y="9666"/>
                    <a:pt x="487" y="9697"/>
                  </a:cubicBezTo>
                  <a:cubicBezTo>
                    <a:pt x="555" y="9697"/>
                    <a:pt x="520" y="9645"/>
                    <a:pt x="486" y="9606"/>
                  </a:cubicBezTo>
                  <a:lnTo>
                    <a:pt x="486" y="9606"/>
                  </a:lnTo>
                  <a:cubicBezTo>
                    <a:pt x="467" y="9619"/>
                    <a:pt x="455" y="9623"/>
                    <a:pt x="446" y="9623"/>
                  </a:cubicBezTo>
                  <a:cubicBezTo>
                    <a:pt x="423" y="9623"/>
                    <a:pt x="429" y="9588"/>
                    <a:pt x="405" y="9588"/>
                  </a:cubicBezTo>
                  <a:close/>
                  <a:moveTo>
                    <a:pt x="608" y="9879"/>
                  </a:moveTo>
                  <a:cubicBezTo>
                    <a:pt x="601" y="9879"/>
                    <a:pt x="597" y="9883"/>
                    <a:pt x="596" y="9889"/>
                  </a:cubicBezTo>
                  <a:lnTo>
                    <a:pt x="596" y="9889"/>
                  </a:lnTo>
                  <a:cubicBezTo>
                    <a:pt x="599" y="9885"/>
                    <a:pt x="604" y="9881"/>
                    <a:pt x="608" y="9879"/>
                  </a:cubicBezTo>
                  <a:close/>
                  <a:moveTo>
                    <a:pt x="730" y="10335"/>
                  </a:moveTo>
                  <a:lnTo>
                    <a:pt x="730" y="10335"/>
                  </a:lnTo>
                  <a:cubicBezTo>
                    <a:pt x="737" y="10343"/>
                    <a:pt x="741" y="10350"/>
                    <a:pt x="742" y="10357"/>
                  </a:cubicBezTo>
                  <a:lnTo>
                    <a:pt x="742" y="10357"/>
                  </a:lnTo>
                  <a:cubicBezTo>
                    <a:pt x="744" y="10348"/>
                    <a:pt x="741" y="10341"/>
                    <a:pt x="730" y="10335"/>
                  </a:cubicBezTo>
                  <a:close/>
                  <a:moveTo>
                    <a:pt x="742" y="10357"/>
                  </a:moveTo>
                  <a:cubicBezTo>
                    <a:pt x="740" y="10367"/>
                    <a:pt x="733" y="10378"/>
                    <a:pt x="724" y="10389"/>
                  </a:cubicBezTo>
                  <a:lnTo>
                    <a:pt x="724" y="10389"/>
                  </a:lnTo>
                  <a:cubicBezTo>
                    <a:pt x="736" y="10382"/>
                    <a:pt x="744" y="10370"/>
                    <a:pt x="742" y="10357"/>
                  </a:cubicBezTo>
                  <a:close/>
                  <a:moveTo>
                    <a:pt x="724" y="10389"/>
                  </a:moveTo>
                  <a:cubicBezTo>
                    <a:pt x="717" y="10393"/>
                    <a:pt x="708" y="10396"/>
                    <a:pt x="699" y="10396"/>
                  </a:cubicBezTo>
                  <a:lnTo>
                    <a:pt x="719" y="10396"/>
                  </a:lnTo>
                  <a:cubicBezTo>
                    <a:pt x="720" y="10394"/>
                    <a:pt x="722" y="10391"/>
                    <a:pt x="724" y="10389"/>
                  </a:cubicBezTo>
                  <a:close/>
                  <a:moveTo>
                    <a:pt x="274" y="7721"/>
                  </a:moveTo>
                  <a:cubicBezTo>
                    <a:pt x="274" y="7751"/>
                    <a:pt x="243" y="7782"/>
                    <a:pt x="274" y="7812"/>
                  </a:cubicBezTo>
                  <a:cubicBezTo>
                    <a:pt x="304" y="7812"/>
                    <a:pt x="456" y="7782"/>
                    <a:pt x="456" y="7782"/>
                  </a:cubicBezTo>
                  <a:lnTo>
                    <a:pt x="456" y="7782"/>
                  </a:lnTo>
                  <a:cubicBezTo>
                    <a:pt x="340" y="7840"/>
                    <a:pt x="390" y="7842"/>
                    <a:pt x="290" y="7895"/>
                  </a:cubicBezTo>
                  <a:lnTo>
                    <a:pt x="290" y="7895"/>
                  </a:lnTo>
                  <a:cubicBezTo>
                    <a:pt x="301" y="7892"/>
                    <a:pt x="315" y="7891"/>
                    <a:pt x="331" y="7891"/>
                  </a:cubicBezTo>
                  <a:cubicBezTo>
                    <a:pt x="395" y="7891"/>
                    <a:pt x="487" y="7912"/>
                    <a:pt x="487" y="7934"/>
                  </a:cubicBezTo>
                  <a:lnTo>
                    <a:pt x="304" y="7934"/>
                  </a:lnTo>
                  <a:lnTo>
                    <a:pt x="443" y="8017"/>
                  </a:lnTo>
                  <a:lnTo>
                    <a:pt x="443" y="8017"/>
                  </a:lnTo>
                  <a:cubicBezTo>
                    <a:pt x="432" y="8013"/>
                    <a:pt x="418" y="8011"/>
                    <a:pt x="402" y="8011"/>
                  </a:cubicBezTo>
                  <a:cubicBezTo>
                    <a:pt x="355" y="8011"/>
                    <a:pt x="294" y="8025"/>
                    <a:pt x="274" y="8025"/>
                  </a:cubicBezTo>
                  <a:cubicBezTo>
                    <a:pt x="304" y="8025"/>
                    <a:pt x="274" y="8116"/>
                    <a:pt x="274" y="8147"/>
                  </a:cubicBezTo>
                  <a:lnTo>
                    <a:pt x="335" y="8086"/>
                  </a:lnTo>
                  <a:lnTo>
                    <a:pt x="335" y="8086"/>
                  </a:lnTo>
                  <a:cubicBezTo>
                    <a:pt x="304" y="8207"/>
                    <a:pt x="547" y="8207"/>
                    <a:pt x="547" y="8299"/>
                  </a:cubicBezTo>
                  <a:cubicBezTo>
                    <a:pt x="532" y="8283"/>
                    <a:pt x="479" y="8276"/>
                    <a:pt x="426" y="8276"/>
                  </a:cubicBezTo>
                  <a:cubicBezTo>
                    <a:pt x="373" y="8276"/>
                    <a:pt x="319" y="8283"/>
                    <a:pt x="304" y="8299"/>
                  </a:cubicBezTo>
                  <a:cubicBezTo>
                    <a:pt x="395" y="8329"/>
                    <a:pt x="730" y="8420"/>
                    <a:pt x="791" y="8511"/>
                  </a:cubicBezTo>
                  <a:lnTo>
                    <a:pt x="760" y="8511"/>
                  </a:lnTo>
                  <a:lnTo>
                    <a:pt x="821" y="8572"/>
                  </a:lnTo>
                  <a:cubicBezTo>
                    <a:pt x="669" y="8542"/>
                    <a:pt x="395" y="8420"/>
                    <a:pt x="304" y="8359"/>
                  </a:cubicBezTo>
                  <a:cubicBezTo>
                    <a:pt x="243" y="8390"/>
                    <a:pt x="243" y="8359"/>
                    <a:pt x="243" y="8420"/>
                  </a:cubicBezTo>
                  <a:cubicBezTo>
                    <a:pt x="231" y="8426"/>
                    <a:pt x="220" y="8429"/>
                    <a:pt x="211" y="8429"/>
                  </a:cubicBezTo>
                  <a:cubicBezTo>
                    <a:pt x="172" y="8429"/>
                    <a:pt x="152" y="8390"/>
                    <a:pt x="152" y="8390"/>
                  </a:cubicBezTo>
                  <a:lnTo>
                    <a:pt x="122" y="8511"/>
                  </a:lnTo>
                  <a:cubicBezTo>
                    <a:pt x="243" y="8511"/>
                    <a:pt x="243" y="8603"/>
                    <a:pt x="335" y="8603"/>
                  </a:cubicBezTo>
                  <a:lnTo>
                    <a:pt x="213" y="8451"/>
                  </a:lnTo>
                  <a:cubicBezTo>
                    <a:pt x="304" y="8451"/>
                    <a:pt x="517" y="8542"/>
                    <a:pt x="487" y="8633"/>
                  </a:cubicBezTo>
                  <a:cubicBezTo>
                    <a:pt x="476" y="8643"/>
                    <a:pt x="453" y="8646"/>
                    <a:pt x="425" y="8646"/>
                  </a:cubicBezTo>
                  <a:cubicBezTo>
                    <a:pt x="368" y="8646"/>
                    <a:pt x="294" y="8633"/>
                    <a:pt x="274" y="8633"/>
                  </a:cubicBezTo>
                  <a:cubicBezTo>
                    <a:pt x="304" y="8633"/>
                    <a:pt x="335" y="8724"/>
                    <a:pt x="304" y="8724"/>
                  </a:cubicBezTo>
                  <a:lnTo>
                    <a:pt x="243" y="8694"/>
                  </a:lnTo>
                  <a:lnTo>
                    <a:pt x="243" y="8694"/>
                  </a:lnTo>
                  <a:cubicBezTo>
                    <a:pt x="213" y="8724"/>
                    <a:pt x="395" y="8754"/>
                    <a:pt x="304" y="8815"/>
                  </a:cubicBezTo>
                  <a:cubicBezTo>
                    <a:pt x="304" y="8846"/>
                    <a:pt x="152" y="8876"/>
                    <a:pt x="213" y="8876"/>
                  </a:cubicBezTo>
                  <a:cubicBezTo>
                    <a:pt x="274" y="8861"/>
                    <a:pt x="395" y="8853"/>
                    <a:pt x="513" y="8853"/>
                  </a:cubicBezTo>
                  <a:cubicBezTo>
                    <a:pt x="631" y="8853"/>
                    <a:pt x="745" y="8861"/>
                    <a:pt x="791" y="8876"/>
                  </a:cubicBezTo>
                  <a:cubicBezTo>
                    <a:pt x="791" y="8876"/>
                    <a:pt x="669" y="8998"/>
                    <a:pt x="608" y="8998"/>
                  </a:cubicBezTo>
                  <a:cubicBezTo>
                    <a:pt x="589" y="9004"/>
                    <a:pt x="568" y="9006"/>
                    <a:pt x="547" y="9006"/>
                  </a:cubicBezTo>
                  <a:cubicBezTo>
                    <a:pt x="489" y="9006"/>
                    <a:pt x="428" y="8989"/>
                    <a:pt x="380" y="8989"/>
                  </a:cubicBezTo>
                  <a:cubicBezTo>
                    <a:pt x="363" y="8989"/>
                    <a:pt x="347" y="8991"/>
                    <a:pt x="335" y="8998"/>
                  </a:cubicBezTo>
                  <a:lnTo>
                    <a:pt x="395" y="8998"/>
                  </a:lnTo>
                  <a:cubicBezTo>
                    <a:pt x="365" y="9028"/>
                    <a:pt x="304" y="8998"/>
                    <a:pt x="335" y="9058"/>
                  </a:cubicBezTo>
                  <a:cubicBezTo>
                    <a:pt x="403" y="9058"/>
                    <a:pt x="352" y="9110"/>
                    <a:pt x="373" y="9110"/>
                  </a:cubicBezTo>
                  <a:cubicBezTo>
                    <a:pt x="380" y="9110"/>
                    <a:pt x="395" y="9104"/>
                    <a:pt x="426" y="9089"/>
                  </a:cubicBezTo>
                  <a:lnTo>
                    <a:pt x="426" y="9089"/>
                  </a:lnTo>
                  <a:cubicBezTo>
                    <a:pt x="456" y="9119"/>
                    <a:pt x="395" y="9119"/>
                    <a:pt x="395" y="9180"/>
                  </a:cubicBezTo>
                  <a:cubicBezTo>
                    <a:pt x="404" y="9176"/>
                    <a:pt x="414" y="9174"/>
                    <a:pt x="426" y="9174"/>
                  </a:cubicBezTo>
                  <a:cubicBezTo>
                    <a:pt x="496" y="9174"/>
                    <a:pt x="612" y="9245"/>
                    <a:pt x="639" y="9271"/>
                  </a:cubicBezTo>
                  <a:cubicBezTo>
                    <a:pt x="639" y="9271"/>
                    <a:pt x="578" y="9271"/>
                    <a:pt x="578" y="9302"/>
                  </a:cubicBezTo>
                  <a:cubicBezTo>
                    <a:pt x="578" y="9393"/>
                    <a:pt x="517" y="9454"/>
                    <a:pt x="517" y="9514"/>
                  </a:cubicBezTo>
                  <a:cubicBezTo>
                    <a:pt x="487" y="9545"/>
                    <a:pt x="456" y="9575"/>
                    <a:pt x="426" y="9575"/>
                  </a:cubicBezTo>
                  <a:cubicBezTo>
                    <a:pt x="426" y="9575"/>
                    <a:pt x="445" y="9575"/>
                    <a:pt x="461" y="9580"/>
                  </a:cubicBezTo>
                  <a:lnTo>
                    <a:pt x="461" y="9580"/>
                  </a:lnTo>
                  <a:cubicBezTo>
                    <a:pt x="460" y="9579"/>
                    <a:pt x="458" y="9577"/>
                    <a:pt x="456" y="9575"/>
                  </a:cubicBezTo>
                  <a:cubicBezTo>
                    <a:pt x="578" y="9575"/>
                    <a:pt x="730" y="9636"/>
                    <a:pt x="791" y="9727"/>
                  </a:cubicBezTo>
                  <a:cubicBezTo>
                    <a:pt x="806" y="9773"/>
                    <a:pt x="783" y="9780"/>
                    <a:pt x="756" y="9780"/>
                  </a:cubicBezTo>
                  <a:cubicBezTo>
                    <a:pt x="743" y="9780"/>
                    <a:pt x="729" y="9778"/>
                    <a:pt x="718" y="9778"/>
                  </a:cubicBezTo>
                  <a:cubicBezTo>
                    <a:pt x="707" y="9778"/>
                    <a:pt x="699" y="9780"/>
                    <a:pt x="699" y="9788"/>
                  </a:cubicBezTo>
                  <a:cubicBezTo>
                    <a:pt x="699" y="9910"/>
                    <a:pt x="943" y="9910"/>
                    <a:pt x="851" y="10031"/>
                  </a:cubicBezTo>
                  <a:cubicBezTo>
                    <a:pt x="821" y="10041"/>
                    <a:pt x="791" y="10045"/>
                    <a:pt x="761" y="10045"/>
                  </a:cubicBezTo>
                  <a:cubicBezTo>
                    <a:pt x="703" y="10045"/>
                    <a:pt x="649" y="10031"/>
                    <a:pt x="608" y="10031"/>
                  </a:cubicBezTo>
                  <a:cubicBezTo>
                    <a:pt x="578" y="9970"/>
                    <a:pt x="669" y="9940"/>
                    <a:pt x="669" y="9910"/>
                  </a:cubicBezTo>
                  <a:lnTo>
                    <a:pt x="669" y="9910"/>
                  </a:lnTo>
                  <a:lnTo>
                    <a:pt x="639" y="9940"/>
                  </a:lnTo>
                  <a:cubicBezTo>
                    <a:pt x="616" y="9940"/>
                    <a:pt x="593" y="9906"/>
                    <a:pt x="596" y="9889"/>
                  </a:cubicBezTo>
                  <a:lnTo>
                    <a:pt x="596" y="9889"/>
                  </a:lnTo>
                  <a:cubicBezTo>
                    <a:pt x="551" y="9937"/>
                    <a:pt x="573" y="10101"/>
                    <a:pt x="517" y="10213"/>
                  </a:cubicBezTo>
                  <a:cubicBezTo>
                    <a:pt x="538" y="10235"/>
                    <a:pt x="560" y="10256"/>
                    <a:pt x="581" y="10256"/>
                  </a:cubicBezTo>
                  <a:cubicBezTo>
                    <a:pt x="590" y="10256"/>
                    <a:pt x="599" y="10253"/>
                    <a:pt x="608" y="10244"/>
                  </a:cubicBezTo>
                  <a:lnTo>
                    <a:pt x="608" y="10213"/>
                  </a:lnTo>
                  <a:cubicBezTo>
                    <a:pt x="617" y="10209"/>
                    <a:pt x="625" y="10207"/>
                    <a:pt x="633" y="10207"/>
                  </a:cubicBezTo>
                  <a:cubicBezTo>
                    <a:pt x="670" y="10207"/>
                    <a:pt x="694" y="10250"/>
                    <a:pt x="716" y="10250"/>
                  </a:cubicBezTo>
                  <a:cubicBezTo>
                    <a:pt x="721" y="10250"/>
                    <a:pt x="725" y="10248"/>
                    <a:pt x="730" y="10244"/>
                  </a:cubicBezTo>
                  <a:cubicBezTo>
                    <a:pt x="760" y="10274"/>
                    <a:pt x="851" y="10335"/>
                    <a:pt x="821" y="10396"/>
                  </a:cubicBezTo>
                  <a:lnTo>
                    <a:pt x="719" y="10396"/>
                  </a:lnTo>
                  <a:cubicBezTo>
                    <a:pt x="691" y="10431"/>
                    <a:pt x="659" y="10469"/>
                    <a:pt x="730" y="10487"/>
                  </a:cubicBezTo>
                  <a:lnTo>
                    <a:pt x="791" y="10426"/>
                  </a:lnTo>
                  <a:cubicBezTo>
                    <a:pt x="851" y="10487"/>
                    <a:pt x="943" y="10548"/>
                    <a:pt x="912" y="10609"/>
                  </a:cubicBezTo>
                  <a:cubicBezTo>
                    <a:pt x="1003" y="10578"/>
                    <a:pt x="912" y="10578"/>
                    <a:pt x="1003" y="10548"/>
                  </a:cubicBezTo>
                  <a:lnTo>
                    <a:pt x="1003" y="10548"/>
                  </a:lnTo>
                  <a:cubicBezTo>
                    <a:pt x="994" y="10550"/>
                    <a:pt x="986" y="10551"/>
                    <a:pt x="980" y="10551"/>
                  </a:cubicBezTo>
                  <a:cubicBezTo>
                    <a:pt x="915" y="10551"/>
                    <a:pt x="990" y="10444"/>
                    <a:pt x="930" y="10444"/>
                  </a:cubicBezTo>
                  <a:cubicBezTo>
                    <a:pt x="919" y="10444"/>
                    <a:pt x="904" y="10448"/>
                    <a:pt x="882" y="10457"/>
                  </a:cubicBezTo>
                  <a:cubicBezTo>
                    <a:pt x="1003" y="10396"/>
                    <a:pt x="943" y="10365"/>
                    <a:pt x="1034" y="10335"/>
                  </a:cubicBezTo>
                  <a:cubicBezTo>
                    <a:pt x="1003" y="10335"/>
                    <a:pt x="973" y="10335"/>
                    <a:pt x="1003" y="10305"/>
                  </a:cubicBezTo>
                  <a:cubicBezTo>
                    <a:pt x="973" y="10305"/>
                    <a:pt x="973" y="10274"/>
                    <a:pt x="973" y="10274"/>
                  </a:cubicBezTo>
                  <a:cubicBezTo>
                    <a:pt x="943" y="10305"/>
                    <a:pt x="943" y="10305"/>
                    <a:pt x="912" y="10305"/>
                  </a:cubicBezTo>
                  <a:cubicBezTo>
                    <a:pt x="851" y="10274"/>
                    <a:pt x="851" y="10213"/>
                    <a:pt x="821" y="10183"/>
                  </a:cubicBezTo>
                  <a:cubicBezTo>
                    <a:pt x="821" y="10173"/>
                    <a:pt x="824" y="10170"/>
                    <a:pt x="830" y="10170"/>
                  </a:cubicBezTo>
                  <a:cubicBezTo>
                    <a:pt x="841" y="10170"/>
                    <a:pt x="861" y="10183"/>
                    <a:pt x="882" y="10183"/>
                  </a:cubicBezTo>
                  <a:lnTo>
                    <a:pt x="821" y="10153"/>
                  </a:lnTo>
                  <a:cubicBezTo>
                    <a:pt x="863" y="10132"/>
                    <a:pt x="905" y="10096"/>
                    <a:pt x="937" y="10096"/>
                  </a:cubicBezTo>
                  <a:cubicBezTo>
                    <a:pt x="951" y="10096"/>
                    <a:pt x="963" y="10103"/>
                    <a:pt x="973" y="10122"/>
                  </a:cubicBezTo>
                  <a:lnTo>
                    <a:pt x="973" y="10062"/>
                  </a:lnTo>
                  <a:cubicBezTo>
                    <a:pt x="1034" y="10031"/>
                    <a:pt x="1034" y="9970"/>
                    <a:pt x="1003" y="9940"/>
                  </a:cubicBezTo>
                  <a:cubicBezTo>
                    <a:pt x="1025" y="9940"/>
                    <a:pt x="984" y="9908"/>
                    <a:pt x="970" y="9902"/>
                  </a:cubicBezTo>
                  <a:lnTo>
                    <a:pt x="970" y="9902"/>
                  </a:lnTo>
                  <a:lnTo>
                    <a:pt x="943" y="9818"/>
                  </a:lnTo>
                  <a:lnTo>
                    <a:pt x="973" y="9818"/>
                  </a:lnTo>
                  <a:cubicBezTo>
                    <a:pt x="973" y="9727"/>
                    <a:pt x="851" y="9606"/>
                    <a:pt x="973" y="9514"/>
                  </a:cubicBezTo>
                  <a:cubicBezTo>
                    <a:pt x="943" y="9484"/>
                    <a:pt x="943" y="9454"/>
                    <a:pt x="943" y="9393"/>
                  </a:cubicBezTo>
                  <a:lnTo>
                    <a:pt x="1003" y="9393"/>
                  </a:lnTo>
                  <a:cubicBezTo>
                    <a:pt x="1003" y="9332"/>
                    <a:pt x="1064" y="9271"/>
                    <a:pt x="1003" y="9241"/>
                  </a:cubicBezTo>
                  <a:cubicBezTo>
                    <a:pt x="1155" y="9210"/>
                    <a:pt x="1034" y="9058"/>
                    <a:pt x="1064" y="8967"/>
                  </a:cubicBezTo>
                  <a:lnTo>
                    <a:pt x="1003" y="8967"/>
                  </a:lnTo>
                  <a:cubicBezTo>
                    <a:pt x="1003" y="8937"/>
                    <a:pt x="973" y="8876"/>
                    <a:pt x="943" y="8815"/>
                  </a:cubicBezTo>
                  <a:lnTo>
                    <a:pt x="882" y="8815"/>
                  </a:lnTo>
                  <a:cubicBezTo>
                    <a:pt x="821" y="8754"/>
                    <a:pt x="912" y="8694"/>
                    <a:pt x="912" y="8603"/>
                  </a:cubicBezTo>
                  <a:cubicBezTo>
                    <a:pt x="927" y="8603"/>
                    <a:pt x="934" y="8609"/>
                    <a:pt x="935" y="8617"/>
                  </a:cubicBezTo>
                  <a:lnTo>
                    <a:pt x="935" y="8617"/>
                  </a:lnTo>
                  <a:cubicBezTo>
                    <a:pt x="1037" y="8528"/>
                    <a:pt x="826" y="8415"/>
                    <a:pt x="912" y="8329"/>
                  </a:cubicBezTo>
                  <a:cubicBezTo>
                    <a:pt x="912" y="8329"/>
                    <a:pt x="912" y="8299"/>
                    <a:pt x="912" y="8299"/>
                  </a:cubicBezTo>
                  <a:lnTo>
                    <a:pt x="943" y="8299"/>
                  </a:lnTo>
                  <a:cubicBezTo>
                    <a:pt x="943" y="8268"/>
                    <a:pt x="943" y="8268"/>
                    <a:pt x="973" y="8268"/>
                  </a:cubicBezTo>
                  <a:lnTo>
                    <a:pt x="943" y="8268"/>
                  </a:lnTo>
                  <a:cubicBezTo>
                    <a:pt x="912" y="8268"/>
                    <a:pt x="912" y="8238"/>
                    <a:pt x="912" y="8207"/>
                  </a:cubicBezTo>
                  <a:lnTo>
                    <a:pt x="973" y="8207"/>
                  </a:lnTo>
                  <a:cubicBezTo>
                    <a:pt x="1003" y="8177"/>
                    <a:pt x="943" y="8177"/>
                    <a:pt x="882" y="8177"/>
                  </a:cubicBezTo>
                  <a:cubicBezTo>
                    <a:pt x="882" y="8177"/>
                    <a:pt x="851" y="8177"/>
                    <a:pt x="851" y="8147"/>
                  </a:cubicBezTo>
                  <a:cubicBezTo>
                    <a:pt x="943" y="8147"/>
                    <a:pt x="791" y="8086"/>
                    <a:pt x="912" y="8055"/>
                  </a:cubicBezTo>
                  <a:cubicBezTo>
                    <a:pt x="855" y="8055"/>
                    <a:pt x="879" y="7946"/>
                    <a:pt x="778" y="7909"/>
                  </a:cubicBezTo>
                  <a:lnTo>
                    <a:pt x="778" y="7909"/>
                  </a:lnTo>
                  <a:cubicBezTo>
                    <a:pt x="788" y="7887"/>
                    <a:pt x="782" y="7865"/>
                    <a:pt x="760" y="7843"/>
                  </a:cubicBezTo>
                  <a:lnTo>
                    <a:pt x="851" y="7812"/>
                  </a:lnTo>
                  <a:lnTo>
                    <a:pt x="730" y="7751"/>
                  </a:lnTo>
                  <a:cubicBezTo>
                    <a:pt x="669" y="7751"/>
                    <a:pt x="570" y="7759"/>
                    <a:pt x="479" y="7759"/>
                  </a:cubicBezTo>
                  <a:cubicBezTo>
                    <a:pt x="388" y="7759"/>
                    <a:pt x="304" y="7751"/>
                    <a:pt x="274" y="77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10827062" y="1727712"/>
              <a:ext cx="57631" cy="515518"/>
            </a:xfrm>
            <a:custGeom>
              <a:avLst/>
              <a:gdLst/>
              <a:ahLst/>
              <a:cxnLst/>
              <a:rect l="l" t="t" r="r" b="b"/>
              <a:pathLst>
                <a:path w="1186" h="10609" extrusionOk="0">
                  <a:moveTo>
                    <a:pt x="882" y="1095"/>
                  </a:moveTo>
                  <a:cubicBezTo>
                    <a:pt x="873" y="1100"/>
                    <a:pt x="867" y="1106"/>
                    <a:pt x="862" y="1110"/>
                  </a:cubicBezTo>
                  <a:lnTo>
                    <a:pt x="862" y="1110"/>
                  </a:lnTo>
                  <a:cubicBezTo>
                    <a:pt x="869" y="1107"/>
                    <a:pt x="875" y="1101"/>
                    <a:pt x="882" y="1095"/>
                  </a:cubicBezTo>
                  <a:close/>
                  <a:moveTo>
                    <a:pt x="222" y="1260"/>
                  </a:moveTo>
                  <a:lnTo>
                    <a:pt x="213" y="1277"/>
                  </a:lnTo>
                  <a:cubicBezTo>
                    <a:pt x="221" y="1277"/>
                    <a:pt x="223" y="1271"/>
                    <a:pt x="222" y="1260"/>
                  </a:cubicBezTo>
                  <a:close/>
                  <a:moveTo>
                    <a:pt x="943" y="1794"/>
                  </a:moveTo>
                  <a:cubicBezTo>
                    <a:pt x="940" y="1794"/>
                    <a:pt x="937" y="1795"/>
                    <a:pt x="935" y="1796"/>
                  </a:cubicBezTo>
                  <a:lnTo>
                    <a:pt x="935" y="1796"/>
                  </a:lnTo>
                  <a:cubicBezTo>
                    <a:pt x="937" y="1795"/>
                    <a:pt x="940" y="1795"/>
                    <a:pt x="943" y="1794"/>
                  </a:cubicBezTo>
                  <a:close/>
                  <a:moveTo>
                    <a:pt x="871" y="2592"/>
                  </a:moveTo>
                  <a:cubicBezTo>
                    <a:pt x="874" y="2592"/>
                    <a:pt x="882" y="2599"/>
                    <a:pt x="882" y="2615"/>
                  </a:cubicBezTo>
                  <a:cubicBezTo>
                    <a:pt x="867" y="2599"/>
                    <a:pt x="867" y="2592"/>
                    <a:pt x="871" y="2592"/>
                  </a:cubicBezTo>
                  <a:close/>
                  <a:moveTo>
                    <a:pt x="197" y="3093"/>
                  </a:moveTo>
                  <a:cubicBezTo>
                    <a:pt x="193" y="3095"/>
                    <a:pt x="190" y="3098"/>
                    <a:pt x="188" y="3103"/>
                  </a:cubicBezTo>
                  <a:lnTo>
                    <a:pt x="188" y="3103"/>
                  </a:lnTo>
                  <a:cubicBezTo>
                    <a:pt x="190" y="3100"/>
                    <a:pt x="194" y="3096"/>
                    <a:pt x="197" y="3093"/>
                  </a:cubicBezTo>
                  <a:close/>
                  <a:moveTo>
                    <a:pt x="188" y="3103"/>
                  </a:moveTo>
                  <a:cubicBezTo>
                    <a:pt x="179" y="3114"/>
                    <a:pt x="175" y="3124"/>
                    <a:pt x="183" y="3131"/>
                  </a:cubicBezTo>
                  <a:cubicBezTo>
                    <a:pt x="183" y="3119"/>
                    <a:pt x="185" y="3110"/>
                    <a:pt x="188" y="3103"/>
                  </a:cubicBezTo>
                  <a:close/>
                  <a:moveTo>
                    <a:pt x="175" y="3286"/>
                  </a:moveTo>
                  <a:cubicBezTo>
                    <a:pt x="173" y="3296"/>
                    <a:pt x="175" y="3306"/>
                    <a:pt x="183" y="3314"/>
                  </a:cubicBezTo>
                  <a:cubicBezTo>
                    <a:pt x="179" y="3304"/>
                    <a:pt x="177" y="3295"/>
                    <a:pt x="175" y="3286"/>
                  </a:cubicBezTo>
                  <a:close/>
                  <a:moveTo>
                    <a:pt x="901" y="4049"/>
                  </a:moveTo>
                  <a:cubicBezTo>
                    <a:pt x="904" y="4057"/>
                    <a:pt x="908" y="4065"/>
                    <a:pt x="912" y="4074"/>
                  </a:cubicBezTo>
                  <a:cubicBezTo>
                    <a:pt x="912" y="4061"/>
                    <a:pt x="907" y="4054"/>
                    <a:pt x="901" y="4049"/>
                  </a:cubicBezTo>
                  <a:close/>
                  <a:moveTo>
                    <a:pt x="335" y="5381"/>
                  </a:moveTo>
                  <a:cubicBezTo>
                    <a:pt x="335" y="5381"/>
                    <a:pt x="335" y="5392"/>
                    <a:pt x="341" y="5394"/>
                  </a:cubicBezTo>
                  <a:lnTo>
                    <a:pt x="341" y="5394"/>
                  </a:lnTo>
                  <a:lnTo>
                    <a:pt x="335" y="5381"/>
                  </a:lnTo>
                  <a:close/>
                  <a:moveTo>
                    <a:pt x="237" y="5503"/>
                  </a:moveTo>
                  <a:cubicBezTo>
                    <a:pt x="232" y="5504"/>
                    <a:pt x="230" y="5507"/>
                    <a:pt x="231" y="5512"/>
                  </a:cubicBezTo>
                  <a:lnTo>
                    <a:pt x="231" y="5512"/>
                  </a:lnTo>
                  <a:cubicBezTo>
                    <a:pt x="234" y="5509"/>
                    <a:pt x="235" y="5506"/>
                    <a:pt x="237" y="5503"/>
                  </a:cubicBezTo>
                  <a:close/>
                  <a:moveTo>
                    <a:pt x="183" y="5472"/>
                  </a:moveTo>
                  <a:cubicBezTo>
                    <a:pt x="61" y="5502"/>
                    <a:pt x="92" y="5563"/>
                    <a:pt x="31" y="5624"/>
                  </a:cubicBezTo>
                  <a:cubicBezTo>
                    <a:pt x="54" y="5601"/>
                    <a:pt x="147" y="5543"/>
                    <a:pt x="217" y="5543"/>
                  </a:cubicBezTo>
                  <a:cubicBezTo>
                    <a:pt x="240" y="5543"/>
                    <a:pt x="259" y="5548"/>
                    <a:pt x="274" y="5563"/>
                  </a:cubicBezTo>
                  <a:cubicBezTo>
                    <a:pt x="254" y="5543"/>
                    <a:pt x="234" y="5523"/>
                    <a:pt x="231" y="5512"/>
                  </a:cubicBezTo>
                  <a:lnTo>
                    <a:pt x="231" y="5512"/>
                  </a:lnTo>
                  <a:cubicBezTo>
                    <a:pt x="227" y="5518"/>
                    <a:pt x="221" y="5525"/>
                    <a:pt x="213" y="5533"/>
                  </a:cubicBezTo>
                  <a:lnTo>
                    <a:pt x="183" y="5472"/>
                  </a:lnTo>
                  <a:close/>
                  <a:moveTo>
                    <a:pt x="456" y="6688"/>
                  </a:moveTo>
                  <a:cubicBezTo>
                    <a:pt x="456" y="6688"/>
                    <a:pt x="456" y="6718"/>
                    <a:pt x="456" y="6718"/>
                  </a:cubicBezTo>
                  <a:cubicBezTo>
                    <a:pt x="426" y="6718"/>
                    <a:pt x="426" y="6718"/>
                    <a:pt x="456" y="6688"/>
                  </a:cubicBezTo>
                  <a:close/>
                  <a:moveTo>
                    <a:pt x="313" y="7898"/>
                  </a:moveTo>
                  <a:cubicBezTo>
                    <a:pt x="310" y="7899"/>
                    <a:pt x="307" y="7901"/>
                    <a:pt x="304" y="7903"/>
                  </a:cubicBezTo>
                  <a:cubicBezTo>
                    <a:pt x="307" y="7901"/>
                    <a:pt x="310" y="7900"/>
                    <a:pt x="313" y="7898"/>
                  </a:cubicBezTo>
                  <a:close/>
                  <a:moveTo>
                    <a:pt x="760" y="7903"/>
                  </a:moveTo>
                  <a:cubicBezTo>
                    <a:pt x="781" y="7903"/>
                    <a:pt x="788" y="7903"/>
                    <a:pt x="790" y="7913"/>
                  </a:cubicBezTo>
                  <a:lnTo>
                    <a:pt x="790" y="7913"/>
                  </a:lnTo>
                  <a:cubicBezTo>
                    <a:pt x="781" y="7910"/>
                    <a:pt x="771" y="7906"/>
                    <a:pt x="760" y="7903"/>
                  </a:cubicBezTo>
                  <a:close/>
                  <a:moveTo>
                    <a:pt x="460" y="9577"/>
                  </a:moveTo>
                  <a:lnTo>
                    <a:pt x="460" y="9577"/>
                  </a:lnTo>
                  <a:cubicBezTo>
                    <a:pt x="468" y="9582"/>
                    <a:pt x="477" y="9587"/>
                    <a:pt x="485" y="9594"/>
                  </a:cubicBezTo>
                  <a:lnTo>
                    <a:pt x="485" y="9594"/>
                  </a:lnTo>
                  <a:cubicBezTo>
                    <a:pt x="481" y="9584"/>
                    <a:pt x="472" y="9579"/>
                    <a:pt x="460" y="9577"/>
                  </a:cubicBezTo>
                  <a:close/>
                  <a:moveTo>
                    <a:pt x="418" y="9588"/>
                  </a:moveTo>
                  <a:cubicBezTo>
                    <a:pt x="407" y="9588"/>
                    <a:pt x="391" y="9593"/>
                    <a:pt x="365" y="9606"/>
                  </a:cubicBezTo>
                  <a:cubicBezTo>
                    <a:pt x="426" y="9606"/>
                    <a:pt x="456" y="9666"/>
                    <a:pt x="487" y="9697"/>
                  </a:cubicBezTo>
                  <a:cubicBezTo>
                    <a:pt x="564" y="9697"/>
                    <a:pt x="533" y="9632"/>
                    <a:pt x="485" y="9594"/>
                  </a:cubicBezTo>
                  <a:lnTo>
                    <a:pt x="485" y="9594"/>
                  </a:lnTo>
                  <a:cubicBezTo>
                    <a:pt x="486" y="9597"/>
                    <a:pt x="487" y="9601"/>
                    <a:pt x="487" y="9606"/>
                  </a:cubicBezTo>
                  <a:cubicBezTo>
                    <a:pt x="468" y="9618"/>
                    <a:pt x="456" y="9623"/>
                    <a:pt x="450" y="9623"/>
                  </a:cubicBezTo>
                  <a:cubicBezTo>
                    <a:pt x="431" y="9623"/>
                    <a:pt x="446" y="9588"/>
                    <a:pt x="418" y="9588"/>
                  </a:cubicBezTo>
                  <a:close/>
                  <a:moveTo>
                    <a:pt x="760" y="10335"/>
                  </a:moveTo>
                  <a:lnTo>
                    <a:pt x="760" y="10335"/>
                  </a:lnTo>
                  <a:cubicBezTo>
                    <a:pt x="773" y="10348"/>
                    <a:pt x="754" y="10371"/>
                    <a:pt x="737" y="10395"/>
                  </a:cubicBezTo>
                  <a:lnTo>
                    <a:pt x="737" y="10395"/>
                  </a:lnTo>
                  <a:cubicBezTo>
                    <a:pt x="765" y="10391"/>
                    <a:pt x="789" y="10363"/>
                    <a:pt x="760" y="10335"/>
                  </a:cubicBezTo>
                  <a:close/>
                  <a:moveTo>
                    <a:pt x="737" y="10395"/>
                  </a:moveTo>
                  <a:lnTo>
                    <a:pt x="737" y="10395"/>
                  </a:lnTo>
                  <a:cubicBezTo>
                    <a:pt x="735" y="10396"/>
                    <a:pt x="732" y="10396"/>
                    <a:pt x="730" y="10396"/>
                  </a:cubicBezTo>
                  <a:lnTo>
                    <a:pt x="736" y="10396"/>
                  </a:lnTo>
                  <a:cubicBezTo>
                    <a:pt x="737" y="10396"/>
                    <a:pt x="737" y="10396"/>
                    <a:pt x="737" y="10395"/>
                  </a:cubicBezTo>
                  <a:close/>
                  <a:moveTo>
                    <a:pt x="791" y="1"/>
                  </a:moveTo>
                  <a:lnTo>
                    <a:pt x="821" y="61"/>
                  </a:lnTo>
                  <a:cubicBezTo>
                    <a:pt x="797" y="49"/>
                    <a:pt x="771" y="44"/>
                    <a:pt x="745" y="44"/>
                  </a:cubicBezTo>
                  <a:cubicBezTo>
                    <a:pt x="640" y="44"/>
                    <a:pt x="523" y="122"/>
                    <a:pt x="426" y="122"/>
                  </a:cubicBezTo>
                  <a:cubicBezTo>
                    <a:pt x="548" y="153"/>
                    <a:pt x="213" y="244"/>
                    <a:pt x="396" y="335"/>
                  </a:cubicBezTo>
                  <a:cubicBezTo>
                    <a:pt x="386" y="345"/>
                    <a:pt x="379" y="348"/>
                    <a:pt x="373" y="348"/>
                  </a:cubicBezTo>
                  <a:cubicBezTo>
                    <a:pt x="362" y="348"/>
                    <a:pt x="355" y="335"/>
                    <a:pt x="335" y="335"/>
                  </a:cubicBezTo>
                  <a:cubicBezTo>
                    <a:pt x="396" y="365"/>
                    <a:pt x="396" y="396"/>
                    <a:pt x="365" y="426"/>
                  </a:cubicBezTo>
                  <a:cubicBezTo>
                    <a:pt x="365" y="578"/>
                    <a:pt x="304" y="639"/>
                    <a:pt x="274" y="791"/>
                  </a:cubicBezTo>
                  <a:lnTo>
                    <a:pt x="335" y="791"/>
                  </a:lnTo>
                  <a:cubicBezTo>
                    <a:pt x="335" y="821"/>
                    <a:pt x="304" y="821"/>
                    <a:pt x="304" y="852"/>
                  </a:cubicBezTo>
                  <a:cubicBezTo>
                    <a:pt x="313" y="854"/>
                    <a:pt x="320" y="856"/>
                    <a:pt x="325" y="856"/>
                  </a:cubicBezTo>
                  <a:cubicBezTo>
                    <a:pt x="370" y="856"/>
                    <a:pt x="336" y="776"/>
                    <a:pt x="381" y="776"/>
                  </a:cubicBezTo>
                  <a:cubicBezTo>
                    <a:pt x="391" y="776"/>
                    <a:pt x="405" y="781"/>
                    <a:pt x="426" y="791"/>
                  </a:cubicBezTo>
                  <a:cubicBezTo>
                    <a:pt x="274" y="821"/>
                    <a:pt x="426" y="1034"/>
                    <a:pt x="244" y="1064"/>
                  </a:cubicBezTo>
                  <a:cubicBezTo>
                    <a:pt x="244" y="1071"/>
                    <a:pt x="248" y="1074"/>
                    <a:pt x="256" y="1074"/>
                  </a:cubicBezTo>
                  <a:cubicBezTo>
                    <a:pt x="269" y="1074"/>
                    <a:pt x="290" y="1066"/>
                    <a:pt x="307" y="1066"/>
                  </a:cubicBezTo>
                  <a:cubicBezTo>
                    <a:pt x="322" y="1066"/>
                    <a:pt x="335" y="1072"/>
                    <a:pt x="335" y="1095"/>
                  </a:cubicBezTo>
                  <a:lnTo>
                    <a:pt x="274" y="1095"/>
                  </a:lnTo>
                  <a:lnTo>
                    <a:pt x="335" y="1125"/>
                  </a:lnTo>
                  <a:cubicBezTo>
                    <a:pt x="335" y="1156"/>
                    <a:pt x="274" y="1186"/>
                    <a:pt x="244" y="1186"/>
                  </a:cubicBezTo>
                  <a:cubicBezTo>
                    <a:pt x="244" y="1156"/>
                    <a:pt x="244" y="1156"/>
                    <a:pt x="213" y="1125"/>
                  </a:cubicBezTo>
                  <a:lnTo>
                    <a:pt x="213" y="1125"/>
                  </a:lnTo>
                  <a:cubicBezTo>
                    <a:pt x="191" y="1170"/>
                    <a:pt x="218" y="1231"/>
                    <a:pt x="222" y="1260"/>
                  </a:cubicBezTo>
                  <a:lnTo>
                    <a:pt x="222" y="1260"/>
                  </a:lnTo>
                  <a:lnTo>
                    <a:pt x="244" y="1216"/>
                  </a:lnTo>
                  <a:cubicBezTo>
                    <a:pt x="304" y="1368"/>
                    <a:pt x="244" y="1551"/>
                    <a:pt x="335" y="1703"/>
                  </a:cubicBezTo>
                  <a:lnTo>
                    <a:pt x="365" y="1672"/>
                  </a:lnTo>
                  <a:lnTo>
                    <a:pt x="365" y="1672"/>
                  </a:lnTo>
                  <a:cubicBezTo>
                    <a:pt x="426" y="1794"/>
                    <a:pt x="335" y="1764"/>
                    <a:pt x="365" y="1885"/>
                  </a:cubicBezTo>
                  <a:lnTo>
                    <a:pt x="335" y="1885"/>
                  </a:lnTo>
                  <a:cubicBezTo>
                    <a:pt x="365" y="1915"/>
                    <a:pt x="396" y="1946"/>
                    <a:pt x="396" y="1976"/>
                  </a:cubicBezTo>
                  <a:cubicBezTo>
                    <a:pt x="389" y="1970"/>
                    <a:pt x="381" y="1968"/>
                    <a:pt x="373" y="1968"/>
                  </a:cubicBezTo>
                  <a:cubicBezTo>
                    <a:pt x="349" y="1968"/>
                    <a:pt x="320" y="1985"/>
                    <a:pt x="297" y="1985"/>
                  </a:cubicBezTo>
                  <a:cubicBezTo>
                    <a:pt x="288" y="1985"/>
                    <a:pt x="280" y="1983"/>
                    <a:pt x="274" y="1976"/>
                  </a:cubicBezTo>
                  <a:lnTo>
                    <a:pt x="274" y="1976"/>
                  </a:lnTo>
                  <a:cubicBezTo>
                    <a:pt x="335" y="2098"/>
                    <a:pt x="335" y="2037"/>
                    <a:pt x="456" y="2128"/>
                  </a:cubicBezTo>
                  <a:lnTo>
                    <a:pt x="396" y="2128"/>
                  </a:lnTo>
                  <a:cubicBezTo>
                    <a:pt x="456" y="2159"/>
                    <a:pt x="487" y="2159"/>
                    <a:pt x="487" y="2219"/>
                  </a:cubicBezTo>
                  <a:cubicBezTo>
                    <a:pt x="470" y="2203"/>
                    <a:pt x="456" y="2197"/>
                    <a:pt x="442" y="2197"/>
                  </a:cubicBezTo>
                  <a:cubicBezTo>
                    <a:pt x="420" y="2197"/>
                    <a:pt x="401" y="2211"/>
                    <a:pt x="380" y="2211"/>
                  </a:cubicBezTo>
                  <a:cubicBezTo>
                    <a:pt x="366" y="2211"/>
                    <a:pt x="352" y="2206"/>
                    <a:pt x="335" y="2189"/>
                  </a:cubicBezTo>
                  <a:lnTo>
                    <a:pt x="335" y="2189"/>
                  </a:lnTo>
                  <a:cubicBezTo>
                    <a:pt x="213" y="2341"/>
                    <a:pt x="456" y="2371"/>
                    <a:pt x="274" y="2432"/>
                  </a:cubicBezTo>
                  <a:cubicBezTo>
                    <a:pt x="300" y="2443"/>
                    <a:pt x="319" y="2447"/>
                    <a:pt x="335" y="2447"/>
                  </a:cubicBezTo>
                  <a:cubicBezTo>
                    <a:pt x="400" y="2447"/>
                    <a:pt x="377" y="2367"/>
                    <a:pt x="389" y="2367"/>
                  </a:cubicBezTo>
                  <a:lnTo>
                    <a:pt x="389" y="2367"/>
                  </a:lnTo>
                  <a:cubicBezTo>
                    <a:pt x="391" y="2367"/>
                    <a:pt x="393" y="2369"/>
                    <a:pt x="396" y="2371"/>
                  </a:cubicBezTo>
                  <a:cubicBezTo>
                    <a:pt x="407" y="2366"/>
                    <a:pt x="418" y="2363"/>
                    <a:pt x="429" y="2363"/>
                  </a:cubicBezTo>
                  <a:cubicBezTo>
                    <a:pt x="477" y="2363"/>
                    <a:pt x="517" y="2413"/>
                    <a:pt x="517" y="2463"/>
                  </a:cubicBezTo>
                  <a:cubicBezTo>
                    <a:pt x="487" y="2493"/>
                    <a:pt x="304" y="2523"/>
                    <a:pt x="304" y="2615"/>
                  </a:cubicBezTo>
                  <a:cubicBezTo>
                    <a:pt x="304" y="2615"/>
                    <a:pt x="304" y="2615"/>
                    <a:pt x="304" y="2584"/>
                  </a:cubicBezTo>
                  <a:lnTo>
                    <a:pt x="304" y="2584"/>
                  </a:lnTo>
                  <a:cubicBezTo>
                    <a:pt x="244" y="2645"/>
                    <a:pt x="365" y="2675"/>
                    <a:pt x="274" y="2706"/>
                  </a:cubicBezTo>
                  <a:cubicBezTo>
                    <a:pt x="365" y="2736"/>
                    <a:pt x="274" y="2767"/>
                    <a:pt x="396" y="2767"/>
                  </a:cubicBezTo>
                  <a:lnTo>
                    <a:pt x="365" y="2706"/>
                  </a:lnTo>
                  <a:lnTo>
                    <a:pt x="365" y="2706"/>
                  </a:lnTo>
                  <a:cubicBezTo>
                    <a:pt x="396" y="2736"/>
                    <a:pt x="548" y="2797"/>
                    <a:pt x="487" y="2888"/>
                  </a:cubicBezTo>
                  <a:cubicBezTo>
                    <a:pt x="456" y="2858"/>
                    <a:pt x="426" y="2858"/>
                    <a:pt x="396" y="2827"/>
                  </a:cubicBezTo>
                  <a:lnTo>
                    <a:pt x="396" y="2827"/>
                  </a:lnTo>
                  <a:cubicBezTo>
                    <a:pt x="365" y="2858"/>
                    <a:pt x="426" y="2888"/>
                    <a:pt x="396" y="2888"/>
                  </a:cubicBezTo>
                  <a:cubicBezTo>
                    <a:pt x="274" y="2888"/>
                    <a:pt x="365" y="2797"/>
                    <a:pt x="274" y="2736"/>
                  </a:cubicBezTo>
                  <a:lnTo>
                    <a:pt x="274" y="2736"/>
                  </a:lnTo>
                  <a:cubicBezTo>
                    <a:pt x="225" y="2761"/>
                    <a:pt x="315" y="2805"/>
                    <a:pt x="271" y="2805"/>
                  </a:cubicBezTo>
                  <a:cubicBezTo>
                    <a:pt x="260" y="2805"/>
                    <a:pt x="242" y="2803"/>
                    <a:pt x="213" y="2797"/>
                  </a:cubicBezTo>
                  <a:lnTo>
                    <a:pt x="213" y="2797"/>
                  </a:lnTo>
                  <a:cubicBezTo>
                    <a:pt x="396" y="2858"/>
                    <a:pt x="213" y="2919"/>
                    <a:pt x="335" y="2979"/>
                  </a:cubicBezTo>
                  <a:lnTo>
                    <a:pt x="274" y="2979"/>
                  </a:lnTo>
                  <a:cubicBezTo>
                    <a:pt x="274" y="2979"/>
                    <a:pt x="304" y="3010"/>
                    <a:pt x="304" y="3010"/>
                  </a:cubicBezTo>
                  <a:lnTo>
                    <a:pt x="213" y="2979"/>
                  </a:lnTo>
                  <a:lnTo>
                    <a:pt x="213" y="2979"/>
                  </a:lnTo>
                  <a:cubicBezTo>
                    <a:pt x="275" y="3020"/>
                    <a:pt x="226" y="3061"/>
                    <a:pt x="197" y="3093"/>
                  </a:cubicBezTo>
                  <a:lnTo>
                    <a:pt x="197" y="3093"/>
                  </a:lnTo>
                  <a:cubicBezTo>
                    <a:pt x="202" y="3089"/>
                    <a:pt x="209" y="3088"/>
                    <a:pt x="217" y="3088"/>
                  </a:cubicBezTo>
                  <a:cubicBezTo>
                    <a:pt x="233" y="3088"/>
                    <a:pt x="254" y="3093"/>
                    <a:pt x="276" y="3093"/>
                  </a:cubicBezTo>
                  <a:cubicBezTo>
                    <a:pt x="296" y="3093"/>
                    <a:pt x="317" y="3089"/>
                    <a:pt x="335" y="3071"/>
                  </a:cubicBezTo>
                  <a:lnTo>
                    <a:pt x="335" y="3071"/>
                  </a:lnTo>
                  <a:cubicBezTo>
                    <a:pt x="420" y="3184"/>
                    <a:pt x="160" y="3165"/>
                    <a:pt x="175" y="3286"/>
                  </a:cubicBezTo>
                  <a:lnTo>
                    <a:pt x="175" y="3286"/>
                  </a:lnTo>
                  <a:cubicBezTo>
                    <a:pt x="180" y="3265"/>
                    <a:pt x="203" y="3245"/>
                    <a:pt x="224" y="3245"/>
                  </a:cubicBezTo>
                  <a:cubicBezTo>
                    <a:pt x="231" y="3245"/>
                    <a:pt x="238" y="3247"/>
                    <a:pt x="244" y="3253"/>
                  </a:cubicBezTo>
                  <a:cubicBezTo>
                    <a:pt x="244" y="3283"/>
                    <a:pt x="213" y="3314"/>
                    <a:pt x="183" y="3344"/>
                  </a:cubicBezTo>
                  <a:cubicBezTo>
                    <a:pt x="183" y="3371"/>
                    <a:pt x="188" y="3379"/>
                    <a:pt x="196" y="3379"/>
                  </a:cubicBezTo>
                  <a:cubicBezTo>
                    <a:pt x="210" y="3379"/>
                    <a:pt x="232" y="3357"/>
                    <a:pt x="251" y="3357"/>
                  </a:cubicBezTo>
                  <a:cubicBezTo>
                    <a:pt x="259" y="3357"/>
                    <a:pt x="267" y="3361"/>
                    <a:pt x="274" y="3374"/>
                  </a:cubicBezTo>
                  <a:cubicBezTo>
                    <a:pt x="213" y="3405"/>
                    <a:pt x="335" y="3405"/>
                    <a:pt x="365" y="3466"/>
                  </a:cubicBezTo>
                  <a:lnTo>
                    <a:pt x="274" y="3466"/>
                  </a:lnTo>
                  <a:cubicBezTo>
                    <a:pt x="244" y="3587"/>
                    <a:pt x="426" y="3496"/>
                    <a:pt x="365" y="3587"/>
                  </a:cubicBezTo>
                  <a:lnTo>
                    <a:pt x="274" y="3557"/>
                  </a:lnTo>
                  <a:lnTo>
                    <a:pt x="304" y="3587"/>
                  </a:lnTo>
                  <a:lnTo>
                    <a:pt x="213" y="3587"/>
                  </a:lnTo>
                  <a:cubicBezTo>
                    <a:pt x="274" y="3648"/>
                    <a:pt x="274" y="3678"/>
                    <a:pt x="244" y="3709"/>
                  </a:cubicBezTo>
                  <a:cubicBezTo>
                    <a:pt x="274" y="3709"/>
                    <a:pt x="365" y="3739"/>
                    <a:pt x="365" y="3770"/>
                  </a:cubicBezTo>
                  <a:cubicBezTo>
                    <a:pt x="335" y="3800"/>
                    <a:pt x="304" y="3770"/>
                    <a:pt x="304" y="3830"/>
                  </a:cubicBezTo>
                  <a:cubicBezTo>
                    <a:pt x="274" y="3830"/>
                    <a:pt x="213" y="3800"/>
                    <a:pt x="274" y="3770"/>
                  </a:cubicBezTo>
                  <a:cubicBezTo>
                    <a:pt x="244" y="3770"/>
                    <a:pt x="244" y="3739"/>
                    <a:pt x="213" y="3739"/>
                  </a:cubicBezTo>
                  <a:cubicBezTo>
                    <a:pt x="152" y="3800"/>
                    <a:pt x="183" y="3830"/>
                    <a:pt x="183" y="3861"/>
                  </a:cubicBezTo>
                  <a:cubicBezTo>
                    <a:pt x="213" y="3861"/>
                    <a:pt x="213" y="3830"/>
                    <a:pt x="213" y="3830"/>
                  </a:cubicBezTo>
                  <a:lnTo>
                    <a:pt x="304" y="3952"/>
                  </a:lnTo>
                  <a:cubicBezTo>
                    <a:pt x="274" y="3952"/>
                    <a:pt x="274" y="3952"/>
                    <a:pt x="244" y="3922"/>
                  </a:cubicBezTo>
                  <a:lnTo>
                    <a:pt x="244" y="3922"/>
                  </a:lnTo>
                  <a:cubicBezTo>
                    <a:pt x="244" y="3952"/>
                    <a:pt x="274" y="3982"/>
                    <a:pt x="304" y="4013"/>
                  </a:cubicBezTo>
                  <a:cubicBezTo>
                    <a:pt x="244" y="3982"/>
                    <a:pt x="183" y="3982"/>
                    <a:pt x="152" y="3952"/>
                  </a:cubicBezTo>
                  <a:lnTo>
                    <a:pt x="152" y="3952"/>
                  </a:lnTo>
                  <a:lnTo>
                    <a:pt x="213" y="4043"/>
                  </a:lnTo>
                  <a:cubicBezTo>
                    <a:pt x="189" y="4043"/>
                    <a:pt x="145" y="4082"/>
                    <a:pt x="129" y="4082"/>
                  </a:cubicBezTo>
                  <a:cubicBezTo>
                    <a:pt x="125" y="4082"/>
                    <a:pt x="122" y="4080"/>
                    <a:pt x="122" y="4074"/>
                  </a:cubicBezTo>
                  <a:lnTo>
                    <a:pt x="122" y="4074"/>
                  </a:lnTo>
                  <a:cubicBezTo>
                    <a:pt x="92" y="4134"/>
                    <a:pt x="244" y="4226"/>
                    <a:pt x="183" y="4286"/>
                  </a:cubicBezTo>
                  <a:cubicBezTo>
                    <a:pt x="183" y="4286"/>
                    <a:pt x="213" y="4317"/>
                    <a:pt x="213" y="4317"/>
                  </a:cubicBezTo>
                  <a:cubicBezTo>
                    <a:pt x="213" y="4378"/>
                    <a:pt x="122" y="4438"/>
                    <a:pt x="213" y="4530"/>
                  </a:cubicBezTo>
                  <a:lnTo>
                    <a:pt x="92" y="4560"/>
                  </a:lnTo>
                  <a:cubicBezTo>
                    <a:pt x="99" y="4574"/>
                    <a:pt x="110" y="4578"/>
                    <a:pt x="124" y="4578"/>
                  </a:cubicBezTo>
                  <a:cubicBezTo>
                    <a:pt x="149" y="4578"/>
                    <a:pt x="183" y="4564"/>
                    <a:pt x="212" y="4564"/>
                  </a:cubicBezTo>
                  <a:cubicBezTo>
                    <a:pt x="239" y="4564"/>
                    <a:pt x="263" y="4576"/>
                    <a:pt x="274" y="4621"/>
                  </a:cubicBezTo>
                  <a:cubicBezTo>
                    <a:pt x="304" y="4681"/>
                    <a:pt x="183" y="4651"/>
                    <a:pt x="152" y="4681"/>
                  </a:cubicBezTo>
                  <a:cubicBezTo>
                    <a:pt x="213" y="4712"/>
                    <a:pt x="335" y="4773"/>
                    <a:pt x="244" y="4833"/>
                  </a:cubicBezTo>
                  <a:cubicBezTo>
                    <a:pt x="213" y="4803"/>
                    <a:pt x="244" y="4803"/>
                    <a:pt x="213" y="4773"/>
                  </a:cubicBezTo>
                  <a:lnTo>
                    <a:pt x="152" y="4833"/>
                  </a:lnTo>
                  <a:cubicBezTo>
                    <a:pt x="88" y="4790"/>
                    <a:pt x="84" y="4747"/>
                    <a:pt x="55" y="4747"/>
                  </a:cubicBezTo>
                  <a:cubicBezTo>
                    <a:pt x="43" y="4747"/>
                    <a:pt x="27" y="4755"/>
                    <a:pt x="1" y="4773"/>
                  </a:cubicBezTo>
                  <a:cubicBezTo>
                    <a:pt x="213" y="4773"/>
                    <a:pt x="31" y="4985"/>
                    <a:pt x="244" y="4985"/>
                  </a:cubicBezTo>
                  <a:lnTo>
                    <a:pt x="213" y="5016"/>
                  </a:lnTo>
                  <a:cubicBezTo>
                    <a:pt x="213" y="5016"/>
                    <a:pt x="183" y="5016"/>
                    <a:pt x="183" y="4985"/>
                  </a:cubicBezTo>
                  <a:lnTo>
                    <a:pt x="183" y="4985"/>
                  </a:lnTo>
                  <a:cubicBezTo>
                    <a:pt x="92" y="5046"/>
                    <a:pt x="335" y="5046"/>
                    <a:pt x="304" y="5137"/>
                  </a:cubicBezTo>
                  <a:cubicBezTo>
                    <a:pt x="304" y="5168"/>
                    <a:pt x="274" y="5168"/>
                    <a:pt x="244" y="5168"/>
                  </a:cubicBezTo>
                  <a:lnTo>
                    <a:pt x="304" y="5229"/>
                  </a:lnTo>
                  <a:lnTo>
                    <a:pt x="244" y="5229"/>
                  </a:lnTo>
                  <a:lnTo>
                    <a:pt x="274" y="5320"/>
                  </a:lnTo>
                  <a:cubicBezTo>
                    <a:pt x="304" y="5320"/>
                    <a:pt x="335" y="5381"/>
                    <a:pt x="365" y="5381"/>
                  </a:cubicBezTo>
                  <a:cubicBezTo>
                    <a:pt x="355" y="5391"/>
                    <a:pt x="348" y="5394"/>
                    <a:pt x="344" y="5394"/>
                  </a:cubicBezTo>
                  <a:cubicBezTo>
                    <a:pt x="343" y="5394"/>
                    <a:pt x="342" y="5394"/>
                    <a:pt x="341" y="5394"/>
                  </a:cubicBezTo>
                  <a:lnTo>
                    <a:pt x="341" y="5394"/>
                  </a:lnTo>
                  <a:lnTo>
                    <a:pt x="365" y="5441"/>
                  </a:lnTo>
                  <a:cubicBezTo>
                    <a:pt x="304" y="5441"/>
                    <a:pt x="274" y="5411"/>
                    <a:pt x="274" y="5381"/>
                  </a:cubicBezTo>
                  <a:lnTo>
                    <a:pt x="274" y="5381"/>
                  </a:lnTo>
                  <a:cubicBezTo>
                    <a:pt x="80" y="5408"/>
                    <a:pt x="290" y="5411"/>
                    <a:pt x="237" y="5503"/>
                  </a:cubicBezTo>
                  <a:lnTo>
                    <a:pt x="237" y="5503"/>
                  </a:lnTo>
                  <a:cubicBezTo>
                    <a:pt x="239" y="5502"/>
                    <a:pt x="241" y="5502"/>
                    <a:pt x="244" y="5502"/>
                  </a:cubicBezTo>
                  <a:cubicBezTo>
                    <a:pt x="335" y="5502"/>
                    <a:pt x="304" y="5533"/>
                    <a:pt x="274" y="5563"/>
                  </a:cubicBezTo>
                  <a:cubicBezTo>
                    <a:pt x="244" y="5563"/>
                    <a:pt x="244" y="5593"/>
                    <a:pt x="274" y="5624"/>
                  </a:cubicBezTo>
                  <a:cubicBezTo>
                    <a:pt x="213" y="5624"/>
                    <a:pt x="244" y="5654"/>
                    <a:pt x="244" y="5685"/>
                  </a:cubicBezTo>
                  <a:lnTo>
                    <a:pt x="152" y="5685"/>
                  </a:lnTo>
                  <a:cubicBezTo>
                    <a:pt x="152" y="5745"/>
                    <a:pt x="213" y="5745"/>
                    <a:pt x="274" y="5776"/>
                  </a:cubicBezTo>
                  <a:cubicBezTo>
                    <a:pt x="244" y="5806"/>
                    <a:pt x="183" y="5806"/>
                    <a:pt x="122" y="5837"/>
                  </a:cubicBezTo>
                  <a:cubicBezTo>
                    <a:pt x="115" y="5850"/>
                    <a:pt x="118" y="5854"/>
                    <a:pt x="125" y="5854"/>
                  </a:cubicBezTo>
                  <a:cubicBezTo>
                    <a:pt x="141" y="5854"/>
                    <a:pt x="183" y="5832"/>
                    <a:pt x="213" y="5832"/>
                  </a:cubicBezTo>
                  <a:cubicBezTo>
                    <a:pt x="230" y="5832"/>
                    <a:pt x="244" y="5840"/>
                    <a:pt x="244" y="5867"/>
                  </a:cubicBezTo>
                  <a:cubicBezTo>
                    <a:pt x="213" y="5928"/>
                    <a:pt x="244" y="5988"/>
                    <a:pt x="304" y="6049"/>
                  </a:cubicBezTo>
                  <a:cubicBezTo>
                    <a:pt x="293" y="6072"/>
                    <a:pt x="282" y="6078"/>
                    <a:pt x="271" y="6078"/>
                  </a:cubicBezTo>
                  <a:cubicBezTo>
                    <a:pt x="258" y="6078"/>
                    <a:pt x="246" y="6071"/>
                    <a:pt x="234" y="6071"/>
                  </a:cubicBezTo>
                  <a:cubicBezTo>
                    <a:pt x="227" y="6071"/>
                    <a:pt x="220" y="6073"/>
                    <a:pt x="213" y="6080"/>
                  </a:cubicBezTo>
                  <a:lnTo>
                    <a:pt x="304" y="6110"/>
                  </a:lnTo>
                  <a:lnTo>
                    <a:pt x="274" y="6110"/>
                  </a:lnTo>
                  <a:cubicBezTo>
                    <a:pt x="304" y="6140"/>
                    <a:pt x="365" y="6110"/>
                    <a:pt x="396" y="6171"/>
                  </a:cubicBezTo>
                  <a:cubicBezTo>
                    <a:pt x="487" y="6171"/>
                    <a:pt x="244" y="6262"/>
                    <a:pt x="365" y="6353"/>
                  </a:cubicBezTo>
                  <a:cubicBezTo>
                    <a:pt x="345" y="6353"/>
                    <a:pt x="325" y="6340"/>
                    <a:pt x="295" y="6340"/>
                  </a:cubicBezTo>
                  <a:cubicBezTo>
                    <a:pt x="281" y="6340"/>
                    <a:pt x="264" y="6343"/>
                    <a:pt x="244" y="6353"/>
                  </a:cubicBezTo>
                  <a:cubicBezTo>
                    <a:pt x="335" y="6444"/>
                    <a:pt x="304" y="6414"/>
                    <a:pt x="426" y="6505"/>
                  </a:cubicBezTo>
                  <a:lnTo>
                    <a:pt x="365" y="6566"/>
                  </a:lnTo>
                  <a:cubicBezTo>
                    <a:pt x="383" y="6548"/>
                    <a:pt x="403" y="6541"/>
                    <a:pt x="425" y="6541"/>
                  </a:cubicBezTo>
                  <a:cubicBezTo>
                    <a:pt x="477" y="6541"/>
                    <a:pt x="535" y="6584"/>
                    <a:pt x="578" y="6627"/>
                  </a:cubicBezTo>
                  <a:cubicBezTo>
                    <a:pt x="608" y="6596"/>
                    <a:pt x="639" y="6596"/>
                    <a:pt x="669" y="6566"/>
                  </a:cubicBezTo>
                  <a:lnTo>
                    <a:pt x="730" y="6657"/>
                  </a:lnTo>
                  <a:lnTo>
                    <a:pt x="639" y="6657"/>
                  </a:lnTo>
                  <a:cubicBezTo>
                    <a:pt x="624" y="6672"/>
                    <a:pt x="601" y="6680"/>
                    <a:pt x="578" y="6680"/>
                  </a:cubicBezTo>
                  <a:cubicBezTo>
                    <a:pt x="555" y="6680"/>
                    <a:pt x="532" y="6672"/>
                    <a:pt x="517" y="6657"/>
                  </a:cubicBezTo>
                  <a:cubicBezTo>
                    <a:pt x="517" y="6657"/>
                    <a:pt x="548" y="6627"/>
                    <a:pt x="578" y="6627"/>
                  </a:cubicBezTo>
                  <a:cubicBezTo>
                    <a:pt x="517" y="6596"/>
                    <a:pt x="456" y="6596"/>
                    <a:pt x="396" y="6596"/>
                  </a:cubicBezTo>
                  <a:cubicBezTo>
                    <a:pt x="396" y="6596"/>
                    <a:pt x="396" y="6596"/>
                    <a:pt x="426" y="6627"/>
                  </a:cubicBezTo>
                  <a:cubicBezTo>
                    <a:pt x="406" y="6627"/>
                    <a:pt x="399" y="6613"/>
                    <a:pt x="388" y="6613"/>
                  </a:cubicBezTo>
                  <a:cubicBezTo>
                    <a:pt x="382" y="6613"/>
                    <a:pt x="375" y="6617"/>
                    <a:pt x="365" y="6627"/>
                  </a:cubicBezTo>
                  <a:lnTo>
                    <a:pt x="396" y="6627"/>
                  </a:lnTo>
                  <a:lnTo>
                    <a:pt x="304" y="6657"/>
                  </a:lnTo>
                  <a:lnTo>
                    <a:pt x="335" y="6657"/>
                  </a:lnTo>
                  <a:lnTo>
                    <a:pt x="274" y="6779"/>
                  </a:lnTo>
                  <a:cubicBezTo>
                    <a:pt x="396" y="6840"/>
                    <a:pt x="548" y="6900"/>
                    <a:pt x="578" y="7052"/>
                  </a:cubicBezTo>
                  <a:cubicBezTo>
                    <a:pt x="517" y="7022"/>
                    <a:pt x="456" y="7022"/>
                    <a:pt x="365" y="7022"/>
                  </a:cubicBezTo>
                  <a:cubicBezTo>
                    <a:pt x="456" y="6992"/>
                    <a:pt x="335" y="6931"/>
                    <a:pt x="335" y="6870"/>
                  </a:cubicBezTo>
                  <a:cubicBezTo>
                    <a:pt x="335" y="6900"/>
                    <a:pt x="274" y="6900"/>
                    <a:pt x="274" y="6900"/>
                  </a:cubicBezTo>
                  <a:lnTo>
                    <a:pt x="365" y="6992"/>
                  </a:lnTo>
                  <a:cubicBezTo>
                    <a:pt x="274" y="6992"/>
                    <a:pt x="304" y="7022"/>
                    <a:pt x="274" y="7052"/>
                  </a:cubicBezTo>
                  <a:cubicBezTo>
                    <a:pt x="291" y="7049"/>
                    <a:pt x="305" y="7048"/>
                    <a:pt x="317" y="7048"/>
                  </a:cubicBezTo>
                  <a:cubicBezTo>
                    <a:pt x="414" y="7048"/>
                    <a:pt x="372" y="7147"/>
                    <a:pt x="426" y="7174"/>
                  </a:cubicBezTo>
                  <a:cubicBezTo>
                    <a:pt x="410" y="7182"/>
                    <a:pt x="393" y="7186"/>
                    <a:pt x="379" y="7186"/>
                  </a:cubicBezTo>
                  <a:cubicBezTo>
                    <a:pt x="339" y="7186"/>
                    <a:pt x="313" y="7158"/>
                    <a:pt x="335" y="7113"/>
                  </a:cubicBezTo>
                  <a:lnTo>
                    <a:pt x="335" y="7113"/>
                  </a:lnTo>
                  <a:cubicBezTo>
                    <a:pt x="213" y="7174"/>
                    <a:pt x="517" y="7204"/>
                    <a:pt x="426" y="7265"/>
                  </a:cubicBezTo>
                  <a:cubicBezTo>
                    <a:pt x="396" y="7235"/>
                    <a:pt x="426" y="7235"/>
                    <a:pt x="396" y="7235"/>
                  </a:cubicBezTo>
                  <a:cubicBezTo>
                    <a:pt x="422" y="7261"/>
                    <a:pt x="403" y="7332"/>
                    <a:pt x="378" y="7332"/>
                  </a:cubicBezTo>
                  <a:cubicBezTo>
                    <a:pt x="374" y="7332"/>
                    <a:pt x="370" y="7330"/>
                    <a:pt x="365" y="7326"/>
                  </a:cubicBezTo>
                  <a:lnTo>
                    <a:pt x="365" y="7326"/>
                  </a:lnTo>
                  <a:cubicBezTo>
                    <a:pt x="335" y="7417"/>
                    <a:pt x="365" y="7599"/>
                    <a:pt x="487" y="7599"/>
                  </a:cubicBezTo>
                  <a:lnTo>
                    <a:pt x="304" y="7599"/>
                  </a:lnTo>
                  <a:lnTo>
                    <a:pt x="730" y="7751"/>
                  </a:lnTo>
                  <a:cubicBezTo>
                    <a:pt x="684" y="7751"/>
                    <a:pt x="593" y="7759"/>
                    <a:pt x="506" y="7759"/>
                  </a:cubicBezTo>
                  <a:cubicBezTo>
                    <a:pt x="418" y="7759"/>
                    <a:pt x="335" y="7751"/>
                    <a:pt x="304" y="7721"/>
                  </a:cubicBezTo>
                  <a:cubicBezTo>
                    <a:pt x="274" y="7751"/>
                    <a:pt x="274" y="7782"/>
                    <a:pt x="304" y="7812"/>
                  </a:cubicBezTo>
                  <a:cubicBezTo>
                    <a:pt x="304" y="7812"/>
                    <a:pt x="456" y="7782"/>
                    <a:pt x="487" y="7782"/>
                  </a:cubicBezTo>
                  <a:cubicBezTo>
                    <a:pt x="369" y="7841"/>
                    <a:pt x="394" y="7843"/>
                    <a:pt x="313" y="7898"/>
                  </a:cubicBezTo>
                  <a:lnTo>
                    <a:pt x="313" y="7898"/>
                  </a:lnTo>
                  <a:cubicBezTo>
                    <a:pt x="323" y="7893"/>
                    <a:pt x="338" y="7891"/>
                    <a:pt x="356" y="7891"/>
                  </a:cubicBezTo>
                  <a:cubicBezTo>
                    <a:pt x="411" y="7891"/>
                    <a:pt x="487" y="7912"/>
                    <a:pt x="487" y="7934"/>
                  </a:cubicBezTo>
                  <a:lnTo>
                    <a:pt x="304" y="7934"/>
                  </a:lnTo>
                  <a:lnTo>
                    <a:pt x="467" y="8015"/>
                  </a:lnTo>
                  <a:lnTo>
                    <a:pt x="467" y="8015"/>
                  </a:lnTo>
                  <a:cubicBezTo>
                    <a:pt x="457" y="8012"/>
                    <a:pt x="445" y="8011"/>
                    <a:pt x="432" y="8011"/>
                  </a:cubicBezTo>
                  <a:cubicBezTo>
                    <a:pt x="382" y="8011"/>
                    <a:pt x="315" y="8025"/>
                    <a:pt x="274" y="8025"/>
                  </a:cubicBezTo>
                  <a:cubicBezTo>
                    <a:pt x="304" y="8025"/>
                    <a:pt x="274" y="8116"/>
                    <a:pt x="304" y="8147"/>
                  </a:cubicBezTo>
                  <a:lnTo>
                    <a:pt x="335" y="8086"/>
                  </a:lnTo>
                  <a:lnTo>
                    <a:pt x="335" y="8086"/>
                  </a:lnTo>
                  <a:cubicBezTo>
                    <a:pt x="304" y="8207"/>
                    <a:pt x="578" y="8207"/>
                    <a:pt x="578" y="8299"/>
                  </a:cubicBezTo>
                  <a:cubicBezTo>
                    <a:pt x="548" y="8283"/>
                    <a:pt x="494" y="8276"/>
                    <a:pt x="445" y="8276"/>
                  </a:cubicBezTo>
                  <a:cubicBezTo>
                    <a:pt x="396" y="8276"/>
                    <a:pt x="350" y="8283"/>
                    <a:pt x="335" y="8299"/>
                  </a:cubicBezTo>
                  <a:cubicBezTo>
                    <a:pt x="426" y="8329"/>
                    <a:pt x="760" y="8420"/>
                    <a:pt x="821" y="8511"/>
                  </a:cubicBezTo>
                  <a:lnTo>
                    <a:pt x="760" y="8511"/>
                  </a:lnTo>
                  <a:lnTo>
                    <a:pt x="821" y="8572"/>
                  </a:lnTo>
                  <a:cubicBezTo>
                    <a:pt x="700" y="8542"/>
                    <a:pt x="426" y="8420"/>
                    <a:pt x="304" y="8359"/>
                  </a:cubicBezTo>
                  <a:cubicBezTo>
                    <a:pt x="274" y="8390"/>
                    <a:pt x="244" y="8359"/>
                    <a:pt x="244" y="8420"/>
                  </a:cubicBezTo>
                  <a:cubicBezTo>
                    <a:pt x="238" y="8426"/>
                    <a:pt x="232" y="8429"/>
                    <a:pt x="226" y="8429"/>
                  </a:cubicBezTo>
                  <a:cubicBezTo>
                    <a:pt x="202" y="8429"/>
                    <a:pt x="183" y="8390"/>
                    <a:pt x="183" y="8390"/>
                  </a:cubicBezTo>
                  <a:lnTo>
                    <a:pt x="152" y="8511"/>
                  </a:lnTo>
                  <a:cubicBezTo>
                    <a:pt x="244" y="8511"/>
                    <a:pt x="244" y="8603"/>
                    <a:pt x="335" y="8603"/>
                  </a:cubicBezTo>
                  <a:lnTo>
                    <a:pt x="244" y="8451"/>
                  </a:lnTo>
                  <a:cubicBezTo>
                    <a:pt x="335" y="8451"/>
                    <a:pt x="517" y="8542"/>
                    <a:pt x="517" y="8633"/>
                  </a:cubicBezTo>
                  <a:cubicBezTo>
                    <a:pt x="497" y="8643"/>
                    <a:pt x="470" y="8646"/>
                    <a:pt x="441" y="8646"/>
                  </a:cubicBezTo>
                  <a:cubicBezTo>
                    <a:pt x="382" y="8646"/>
                    <a:pt x="315" y="8633"/>
                    <a:pt x="274" y="8633"/>
                  </a:cubicBezTo>
                  <a:cubicBezTo>
                    <a:pt x="335" y="8633"/>
                    <a:pt x="365" y="8724"/>
                    <a:pt x="335" y="8724"/>
                  </a:cubicBezTo>
                  <a:lnTo>
                    <a:pt x="274" y="8694"/>
                  </a:lnTo>
                  <a:lnTo>
                    <a:pt x="274" y="8694"/>
                  </a:lnTo>
                  <a:cubicBezTo>
                    <a:pt x="244" y="8724"/>
                    <a:pt x="396" y="8754"/>
                    <a:pt x="304" y="8815"/>
                  </a:cubicBezTo>
                  <a:cubicBezTo>
                    <a:pt x="304" y="8846"/>
                    <a:pt x="183" y="8876"/>
                    <a:pt x="244" y="8876"/>
                  </a:cubicBezTo>
                  <a:cubicBezTo>
                    <a:pt x="304" y="8861"/>
                    <a:pt x="426" y="8853"/>
                    <a:pt x="544" y="8853"/>
                  </a:cubicBezTo>
                  <a:cubicBezTo>
                    <a:pt x="662" y="8853"/>
                    <a:pt x="776" y="8861"/>
                    <a:pt x="821" y="8876"/>
                  </a:cubicBezTo>
                  <a:cubicBezTo>
                    <a:pt x="791" y="8876"/>
                    <a:pt x="700" y="8998"/>
                    <a:pt x="639" y="8998"/>
                  </a:cubicBezTo>
                  <a:cubicBezTo>
                    <a:pt x="620" y="9004"/>
                    <a:pt x="599" y="9006"/>
                    <a:pt x="578" y="9006"/>
                  </a:cubicBezTo>
                  <a:cubicBezTo>
                    <a:pt x="519" y="9006"/>
                    <a:pt x="455" y="8989"/>
                    <a:pt x="396" y="8989"/>
                  </a:cubicBezTo>
                  <a:cubicBezTo>
                    <a:pt x="375" y="8989"/>
                    <a:pt x="354" y="8991"/>
                    <a:pt x="335" y="8998"/>
                  </a:cubicBezTo>
                  <a:lnTo>
                    <a:pt x="426" y="8998"/>
                  </a:lnTo>
                  <a:cubicBezTo>
                    <a:pt x="396" y="9028"/>
                    <a:pt x="335" y="8998"/>
                    <a:pt x="335" y="9058"/>
                  </a:cubicBezTo>
                  <a:cubicBezTo>
                    <a:pt x="426" y="9058"/>
                    <a:pt x="380" y="9110"/>
                    <a:pt x="390" y="9110"/>
                  </a:cubicBezTo>
                  <a:cubicBezTo>
                    <a:pt x="394" y="9110"/>
                    <a:pt x="403" y="9104"/>
                    <a:pt x="426" y="9089"/>
                  </a:cubicBezTo>
                  <a:lnTo>
                    <a:pt x="426" y="9089"/>
                  </a:lnTo>
                  <a:cubicBezTo>
                    <a:pt x="456" y="9119"/>
                    <a:pt x="396" y="9119"/>
                    <a:pt x="426" y="9180"/>
                  </a:cubicBezTo>
                  <a:cubicBezTo>
                    <a:pt x="435" y="9176"/>
                    <a:pt x="445" y="9174"/>
                    <a:pt x="456" y="9174"/>
                  </a:cubicBezTo>
                  <a:cubicBezTo>
                    <a:pt x="527" y="9174"/>
                    <a:pt x="643" y="9245"/>
                    <a:pt x="669" y="9271"/>
                  </a:cubicBezTo>
                  <a:cubicBezTo>
                    <a:pt x="639" y="9271"/>
                    <a:pt x="608" y="9271"/>
                    <a:pt x="578" y="9302"/>
                  </a:cubicBezTo>
                  <a:cubicBezTo>
                    <a:pt x="578" y="9393"/>
                    <a:pt x="548" y="9454"/>
                    <a:pt x="548" y="9514"/>
                  </a:cubicBezTo>
                  <a:cubicBezTo>
                    <a:pt x="517" y="9545"/>
                    <a:pt x="487" y="9575"/>
                    <a:pt x="426" y="9575"/>
                  </a:cubicBezTo>
                  <a:cubicBezTo>
                    <a:pt x="438" y="9575"/>
                    <a:pt x="450" y="9575"/>
                    <a:pt x="460" y="9577"/>
                  </a:cubicBezTo>
                  <a:lnTo>
                    <a:pt x="460" y="9577"/>
                  </a:lnTo>
                  <a:cubicBezTo>
                    <a:pt x="459" y="9576"/>
                    <a:pt x="458" y="9576"/>
                    <a:pt x="456" y="9575"/>
                  </a:cubicBezTo>
                  <a:cubicBezTo>
                    <a:pt x="608" y="9575"/>
                    <a:pt x="730" y="9636"/>
                    <a:pt x="791" y="9727"/>
                  </a:cubicBezTo>
                  <a:cubicBezTo>
                    <a:pt x="806" y="9773"/>
                    <a:pt x="783" y="9780"/>
                    <a:pt x="760" y="9780"/>
                  </a:cubicBezTo>
                  <a:cubicBezTo>
                    <a:pt x="749" y="9780"/>
                    <a:pt x="738" y="9778"/>
                    <a:pt x="731" y="9778"/>
                  </a:cubicBezTo>
                  <a:cubicBezTo>
                    <a:pt x="724" y="9778"/>
                    <a:pt x="722" y="9780"/>
                    <a:pt x="730" y="9788"/>
                  </a:cubicBezTo>
                  <a:cubicBezTo>
                    <a:pt x="700" y="9910"/>
                    <a:pt x="943" y="9910"/>
                    <a:pt x="852" y="10031"/>
                  </a:cubicBezTo>
                  <a:cubicBezTo>
                    <a:pt x="831" y="10041"/>
                    <a:pt x="808" y="10045"/>
                    <a:pt x="783" y="10045"/>
                  </a:cubicBezTo>
                  <a:cubicBezTo>
                    <a:pt x="733" y="10045"/>
                    <a:pt x="679" y="10031"/>
                    <a:pt x="639" y="10031"/>
                  </a:cubicBezTo>
                  <a:cubicBezTo>
                    <a:pt x="608" y="9970"/>
                    <a:pt x="700" y="9940"/>
                    <a:pt x="700" y="9910"/>
                  </a:cubicBezTo>
                  <a:lnTo>
                    <a:pt x="700" y="9910"/>
                  </a:lnTo>
                  <a:lnTo>
                    <a:pt x="639" y="9940"/>
                  </a:lnTo>
                  <a:cubicBezTo>
                    <a:pt x="608" y="9940"/>
                    <a:pt x="608" y="9879"/>
                    <a:pt x="608" y="9879"/>
                  </a:cubicBezTo>
                  <a:cubicBezTo>
                    <a:pt x="548" y="9910"/>
                    <a:pt x="608" y="10092"/>
                    <a:pt x="548" y="10213"/>
                  </a:cubicBezTo>
                  <a:cubicBezTo>
                    <a:pt x="569" y="10235"/>
                    <a:pt x="591" y="10256"/>
                    <a:pt x="612" y="10256"/>
                  </a:cubicBezTo>
                  <a:cubicBezTo>
                    <a:pt x="621" y="10256"/>
                    <a:pt x="630" y="10253"/>
                    <a:pt x="639" y="10244"/>
                  </a:cubicBezTo>
                  <a:lnTo>
                    <a:pt x="608" y="10213"/>
                  </a:lnTo>
                  <a:cubicBezTo>
                    <a:pt x="617" y="10209"/>
                    <a:pt x="626" y="10207"/>
                    <a:pt x="633" y="10207"/>
                  </a:cubicBezTo>
                  <a:cubicBezTo>
                    <a:pt x="670" y="10207"/>
                    <a:pt x="695" y="10250"/>
                    <a:pt x="717" y="10250"/>
                  </a:cubicBezTo>
                  <a:cubicBezTo>
                    <a:pt x="721" y="10250"/>
                    <a:pt x="726" y="10248"/>
                    <a:pt x="730" y="10244"/>
                  </a:cubicBezTo>
                  <a:cubicBezTo>
                    <a:pt x="791" y="10274"/>
                    <a:pt x="852" y="10335"/>
                    <a:pt x="821" y="10396"/>
                  </a:cubicBezTo>
                  <a:lnTo>
                    <a:pt x="736" y="10396"/>
                  </a:lnTo>
                  <a:cubicBezTo>
                    <a:pt x="712" y="10431"/>
                    <a:pt x="689" y="10469"/>
                    <a:pt x="760" y="10487"/>
                  </a:cubicBezTo>
                  <a:lnTo>
                    <a:pt x="821" y="10426"/>
                  </a:lnTo>
                  <a:cubicBezTo>
                    <a:pt x="852" y="10487"/>
                    <a:pt x="973" y="10548"/>
                    <a:pt x="943" y="10609"/>
                  </a:cubicBezTo>
                  <a:cubicBezTo>
                    <a:pt x="1034" y="10578"/>
                    <a:pt x="912" y="10578"/>
                    <a:pt x="1034" y="10548"/>
                  </a:cubicBezTo>
                  <a:lnTo>
                    <a:pt x="1034" y="10548"/>
                  </a:lnTo>
                  <a:cubicBezTo>
                    <a:pt x="1022" y="10550"/>
                    <a:pt x="1012" y="10551"/>
                    <a:pt x="1004" y="10551"/>
                  </a:cubicBezTo>
                  <a:cubicBezTo>
                    <a:pt x="919" y="10551"/>
                    <a:pt x="990" y="10444"/>
                    <a:pt x="931" y="10444"/>
                  </a:cubicBezTo>
                  <a:cubicBezTo>
                    <a:pt x="920" y="10444"/>
                    <a:pt x="904" y="10448"/>
                    <a:pt x="882" y="10457"/>
                  </a:cubicBezTo>
                  <a:cubicBezTo>
                    <a:pt x="1034" y="10396"/>
                    <a:pt x="943" y="10365"/>
                    <a:pt x="1064" y="10335"/>
                  </a:cubicBezTo>
                  <a:cubicBezTo>
                    <a:pt x="1034" y="10335"/>
                    <a:pt x="1004" y="10335"/>
                    <a:pt x="1004" y="10305"/>
                  </a:cubicBezTo>
                  <a:cubicBezTo>
                    <a:pt x="1004" y="10305"/>
                    <a:pt x="1004" y="10274"/>
                    <a:pt x="973" y="10274"/>
                  </a:cubicBezTo>
                  <a:cubicBezTo>
                    <a:pt x="973" y="10305"/>
                    <a:pt x="943" y="10305"/>
                    <a:pt x="943" y="10305"/>
                  </a:cubicBezTo>
                  <a:cubicBezTo>
                    <a:pt x="852" y="10274"/>
                    <a:pt x="852" y="10213"/>
                    <a:pt x="821" y="10183"/>
                  </a:cubicBezTo>
                  <a:cubicBezTo>
                    <a:pt x="831" y="10173"/>
                    <a:pt x="838" y="10170"/>
                    <a:pt x="845" y="10170"/>
                  </a:cubicBezTo>
                  <a:cubicBezTo>
                    <a:pt x="858" y="10170"/>
                    <a:pt x="872" y="10183"/>
                    <a:pt x="912" y="10183"/>
                  </a:cubicBezTo>
                  <a:lnTo>
                    <a:pt x="852" y="10153"/>
                  </a:lnTo>
                  <a:cubicBezTo>
                    <a:pt x="894" y="10132"/>
                    <a:pt x="921" y="10096"/>
                    <a:pt x="954" y="10096"/>
                  </a:cubicBezTo>
                  <a:cubicBezTo>
                    <a:pt x="969" y="10096"/>
                    <a:pt x="985" y="10103"/>
                    <a:pt x="1004" y="10122"/>
                  </a:cubicBezTo>
                  <a:lnTo>
                    <a:pt x="1004" y="10062"/>
                  </a:lnTo>
                  <a:cubicBezTo>
                    <a:pt x="1034" y="10031"/>
                    <a:pt x="1064" y="9970"/>
                    <a:pt x="1034" y="9940"/>
                  </a:cubicBezTo>
                  <a:cubicBezTo>
                    <a:pt x="1034" y="9940"/>
                    <a:pt x="976" y="9901"/>
                    <a:pt x="983" y="9901"/>
                  </a:cubicBezTo>
                  <a:lnTo>
                    <a:pt x="983" y="9901"/>
                  </a:lnTo>
                  <a:cubicBezTo>
                    <a:pt x="985" y="9901"/>
                    <a:pt x="991" y="9903"/>
                    <a:pt x="1004" y="9910"/>
                  </a:cubicBezTo>
                  <a:lnTo>
                    <a:pt x="973" y="9818"/>
                  </a:lnTo>
                  <a:cubicBezTo>
                    <a:pt x="973" y="9727"/>
                    <a:pt x="852" y="9606"/>
                    <a:pt x="973" y="9514"/>
                  </a:cubicBezTo>
                  <a:cubicBezTo>
                    <a:pt x="973" y="9484"/>
                    <a:pt x="943" y="9454"/>
                    <a:pt x="973" y="9393"/>
                  </a:cubicBezTo>
                  <a:lnTo>
                    <a:pt x="1034" y="9393"/>
                  </a:lnTo>
                  <a:cubicBezTo>
                    <a:pt x="1004" y="9332"/>
                    <a:pt x="1095" y="9271"/>
                    <a:pt x="1034" y="9241"/>
                  </a:cubicBezTo>
                  <a:cubicBezTo>
                    <a:pt x="1186" y="9210"/>
                    <a:pt x="1064" y="9058"/>
                    <a:pt x="1095" y="8967"/>
                  </a:cubicBezTo>
                  <a:lnTo>
                    <a:pt x="1004" y="8967"/>
                  </a:lnTo>
                  <a:cubicBezTo>
                    <a:pt x="1004" y="8937"/>
                    <a:pt x="1004" y="8876"/>
                    <a:pt x="973" y="8815"/>
                  </a:cubicBezTo>
                  <a:lnTo>
                    <a:pt x="882" y="8815"/>
                  </a:lnTo>
                  <a:cubicBezTo>
                    <a:pt x="852" y="8754"/>
                    <a:pt x="943" y="8694"/>
                    <a:pt x="943" y="8603"/>
                  </a:cubicBezTo>
                  <a:cubicBezTo>
                    <a:pt x="973" y="8603"/>
                    <a:pt x="943" y="8633"/>
                    <a:pt x="943" y="8633"/>
                  </a:cubicBezTo>
                  <a:cubicBezTo>
                    <a:pt x="1095" y="8542"/>
                    <a:pt x="821" y="8420"/>
                    <a:pt x="943" y="8329"/>
                  </a:cubicBezTo>
                  <a:cubicBezTo>
                    <a:pt x="912" y="8329"/>
                    <a:pt x="912" y="8299"/>
                    <a:pt x="943" y="8299"/>
                  </a:cubicBezTo>
                  <a:cubicBezTo>
                    <a:pt x="943" y="8268"/>
                    <a:pt x="973" y="8268"/>
                    <a:pt x="973" y="8268"/>
                  </a:cubicBezTo>
                  <a:lnTo>
                    <a:pt x="943" y="8268"/>
                  </a:lnTo>
                  <a:cubicBezTo>
                    <a:pt x="943" y="8268"/>
                    <a:pt x="943" y="8238"/>
                    <a:pt x="912" y="8207"/>
                  </a:cubicBezTo>
                  <a:lnTo>
                    <a:pt x="973" y="8207"/>
                  </a:lnTo>
                  <a:cubicBezTo>
                    <a:pt x="1004" y="8177"/>
                    <a:pt x="943" y="8177"/>
                    <a:pt x="912" y="8177"/>
                  </a:cubicBezTo>
                  <a:cubicBezTo>
                    <a:pt x="882" y="8177"/>
                    <a:pt x="882" y="8177"/>
                    <a:pt x="852" y="8147"/>
                  </a:cubicBezTo>
                  <a:cubicBezTo>
                    <a:pt x="973" y="8147"/>
                    <a:pt x="821" y="8086"/>
                    <a:pt x="943" y="8055"/>
                  </a:cubicBezTo>
                  <a:cubicBezTo>
                    <a:pt x="888" y="8055"/>
                    <a:pt x="883" y="7957"/>
                    <a:pt x="794" y="7915"/>
                  </a:cubicBezTo>
                  <a:lnTo>
                    <a:pt x="794" y="7915"/>
                  </a:lnTo>
                  <a:cubicBezTo>
                    <a:pt x="801" y="7891"/>
                    <a:pt x="815" y="7867"/>
                    <a:pt x="791" y="7843"/>
                  </a:cubicBezTo>
                  <a:lnTo>
                    <a:pt x="882" y="7812"/>
                  </a:lnTo>
                  <a:lnTo>
                    <a:pt x="760" y="7751"/>
                  </a:lnTo>
                  <a:cubicBezTo>
                    <a:pt x="791" y="7736"/>
                    <a:pt x="814" y="7729"/>
                    <a:pt x="836" y="7729"/>
                  </a:cubicBezTo>
                  <a:cubicBezTo>
                    <a:pt x="859" y="7729"/>
                    <a:pt x="882" y="7736"/>
                    <a:pt x="912" y="7751"/>
                  </a:cubicBezTo>
                  <a:cubicBezTo>
                    <a:pt x="791" y="7660"/>
                    <a:pt x="882" y="7660"/>
                    <a:pt x="760" y="7599"/>
                  </a:cubicBezTo>
                  <a:lnTo>
                    <a:pt x="821" y="7599"/>
                  </a:lnTo>
                  <a:cubicBezTo>
                    <a:pt x="821" y="7569"/>
                    <a:pt x="730" y="7539"/>
                    <a:pt x="791" y="7508"/>
                  </a:cubicBezTo>
                  <a:cubicBezTo>
                    <a:pt x="912" y="7447"/>
                    <a:pt x="791" y="7204"/>
                    <a:pt x="912" y="7052"/>
                  </a:cubicBezTo>
                  <a:lnTo>
                    <a:pt x="912" y="7052"/>
                  </a:lnTo>
                  <a:cubicBezTo>
                    <a:pt x="892" y="7056"/>
                    <a:pt x="877" y="7057"/>
                    <a:pt x="867" y="7057"/>
                  </a:cubicBezTo>
                  <a:cubicBezTo>
                    <a:pt x="786" y="7057"/>
                    <a:pt x="987" y="6961"/>
                    <a:pt x="852" y="6961"/>
                  </a:cubicBezTo>
                  <a:cubicBezTo>
                    <a:pt x="872" y="6961"/>
                    <a:pt x="892" y="6948"/>
                    <a:pt x="912" y="6948"/>
                  </a:cubicBezTo>
                  <a:cubicBezTo>
                    <a:pt x="923" y="6948"/>
                    <a:pt x="933" y="6951"/>
                    <a:pt x="943" y="6961"/>
                  </a:cubicBezTo>
                  <a:cubicBezTo>
                    <a:pt x="912" y="6870"/>
                    <a:pt x="1034" y="6840"/>
                    <a:pt x="912" y="6779"/>
                  </a:cubicBezTo>
                  <a:cubicBezTo>
                    <a:pt x="933" y="6779"/>
                    <a:pt x="953" y="6792"/>
                    <a:pt x="973" y="6792"/>
                  </a:cubicBezTo>
                  <a:cubicBezTo>
                    <a:pt x="983" y="6792"/>
                    <a:pt x="993" y="6789"/>
                    <a:pt x="1004" y="6779"/>
                  </a:cubicBezTo>
                  <a:cubicBezTo>
                    <a:pt x="973" y="6779"/>
                    <a:pt x="943" y="6748"/>
                    <a:pt x="973" y="6748"/>
                  </a:cubicBezTo>
                  <a:cubicBezTo>
                    <a:pt x="1004" y="6748"/>
                    <a:pt x="1004" y="6779"/>
                    <a:pt x="1034" y="6779"/>
                  </a:cubicBezTo>
                  <a:cubicBezTo>
                    <a:pt x="1034" y="6688"/>
                    <a:pt x="912" y="6688"/>
                    <a:pt x="791" y="6688"/>
                  </a:cubicBezTo>
                  <a:cubicBezTo>
                    <a:pt x="821" y="6627"/>
                    <a:pt x="821" y="6627"/>
                    <a:pt x="760" y="6596"/>
                  </a:cubicBezTo>
                  <a:cubicBezTo>
                    <a:pt x="778" y="6579"/>
                    <a:pt x="795" y="6561"/>
                    <a:pt x="813" y="6561"/>
                  </a:cubicBezTo>
                  <a:cubicBezTo>
                    <a:pt x="826" y="6561"/>
                    <a:pt x="839" y="6571"/>
                    <a:pt x="852" y="6596"/>
                  </a:cubicBezTo>
                  <a:cubicBezTo>
                    <a:pt x="852" y="6566"/>
                    <a:pt x="912" y="6414"/>
                    <a:pt x="791" y="6414"/>
                  </a:cubicBezTo>
                  <a:cubicBezTo>
                    <a:pt x="821" y="6414"/>
                    <a:pt x="821" y="6384"/>
                    <a:pt x="791" y="6384"/>
                  </a:cubicBezTo>
                  <a:cubicBezTo>
                    <a:pt x="791" y="6292"/>
                    <a:pt x="821" y="6292"/>
                    <a:pt x="791" y="6232"/>
                  </a:cubicBezTo>
                  <a:lnTo>
                    <a:pt x="791" y="6262"/>
                  </a:lnTo>
                  <a:cubicBezTo>
                    <a:pt x="669" y="6232"/>
                    <a:pt x="760" y="6201"/>
                    <a:pt x="760" y="6140"/>
                  </a:cubicBezTo>
                  <a:cubicBezTo>
                    <a:pt x="852" y="6019"/>
                    <a:pt x="730" y="6110"/>
                    <a:pt x="821" y="5988"/>
                  </a:cubicBezTo>
                  <a:lnTo>
                    <a:pt x="730" y="5988"/>
                  </a:lnTo>
                  <a:cubicBezTo>
                    <a:pt x="578" y="5988"/>
                    <a:pt x="821" y="5897"/>
                    <a:pt x="791" y="5806"/>
                  </a:cubicBezTo>
                  <a:lnTo>
                    <a:pt x="791" y="5806"/>
                  </a:lnTo>
                  <a:lnTo>
                    <a:pt x="730" y="5837"/>
                  </a:lnTo>
                  <a:cubicBezTo>
                    <a:pt x="669" y="5806"/>
                    <a:pt x="943" y="5745"/>
                    <a:pt x="973" y="5715"/>
                  </a:cubicBezTo>
                  <a:cubicBezTo>
                    <a:pt x="973" y="5705"/>
                    <a:pt x="977" y="5701"/>
                    <a:pt x="981" y="5701"/>
                  </a:cubicBezTo>
                  <a:cubicBezTo>
                    <a:pt x="990" y="5701"/>
                    <a:pt x="1004" y="5715"/>
                    <a:pt x="1004" y="5715"/>
                  </a:cubicBezTo>
                  <a:cubicBezTo>
                    <a:pt x="1039" y="5680"/>
                    <a:pt x="1033" y="5672"/>
                    <a:pt x="1011" y="5672"/>
                  </a:cubicBezTo>
                  <a:cubicBezTo>
                    <a:pt x="993" y="5672"/>
                    <a:pt x="964" y="5677"/>
                    <a:pt x="938" y="5677"/>
                  </a:cubicBezTo>
                  <a:cubicBezTo>
                    <a:pt x="913" y="5677"/>
                    <a:pt x="891" y="5672"/>
                    <a:pt x="882" y="5654"/>
                  </a:cubicBezTo>
                  <a:cubicBezTo>
                    <a:pt x="912" y="5639"/>
                    <a:pt x="943" y="5639"/>
                    <a:pt x="969" y="5639"/>
                  </a:cubicBezTo>
                  <a:cubicBezTo>
                    <a:pt x="996" y="5639"/>
                    <a:pt x="1019" y="5639"/>
                    <a:pt x="1034" y="5624"/>
                  </a:cubicBezTo>
                  <a:cubicBezTo>
                    <a:pt x="1064" y="5593"/>
                    <a:pt x="852" y="5472"/>
                    <a:pt x="943" y="5411"/>
                  </a:cubicBezTo>
                  <a:cubicBezTo>
                    <a:pt x="923" y="5411"/>
                    <a:pt x="902" y="5424"/>
                    <a:pt x="882" y="5424"/>
                  </a:cubicBezTo>
                  <a:cubicBezTo>
                    <a:pt x="872" y="5424"/>
                    <a:pt x="862" y="5421"/>
                    <a:pt x="852" y="5411"/>
                  </a:cubicBezTo>
                  <a:cubicBezTo>
                    <a:pt x="821" y="5350"/>
                    <a:pt x="1004" y="5259"/>
                    <a:pt x="882" y="5198"/>
                  </a:cubicBezTo>
                  <a:lnTo>
                    <a:pt x="912" y="5198"/>
                  </a:lnTo>
                  <a:cubicBezTo>
                    <a:pt x="882" y="5168"/>
                    <a:pt x="852" y="5077"/>
                    <a:pt x="791" y="5046"/>
                  </a:cubicBezTo>
                  <a:cubicBezTo>
                    <a:pt x="1034" y="5016"/>
                    <a:pt x="669" y="4803"/>
                    <a:pt x="882" y="4803"/>
                  </a:cubicBezTo>
                  <a:lnTo>
                    <a:pt x="882" y="4681"/>
                  </a:lnTo>
                  <a:lnTo>
                    <a:pt x="912" y="4681"/>
                  </a:lnTo>
                  <a:cubicBezTo>
                    <a:pt x="912" y="4621"/>
                    <a:pt x="852" y="4590"/>
                    <a:pt x="791" y="4560"/>
                  </a:cubicBezTo>
                  <a:cubicBezTo>
                    <a:pt x="801" y="4550"/>
                    <a:pt x="811" y="4546"/>
                    <a:pt x="820" y="4546"/>
                  </a:cubicBezTo>
                  <a:cubicBezTo>
                    <a:pt x="838" y="4546"/>
                    <a:pt x="852" y="4560"/>
                    <a:pt x="852" y="4560"/>
                  </a:cubicBezTo>
                  <a:cubicBezTo>
                    <a:pt x="912" y="4438"/>
                    <a:pt x="882" y="4438"/>
                    <a:pt x="760" y="4317"/>
                  </a:cubicBezTo>
                  <a:lnTo>
                    <a:pt x="852" y="4317"/>
                  </a:lnTo>
                  <a:cubicBezTo>
                    <a:pt x="821" y="4286"/>
                    <a:pt x="973" y="4165"/>
                    <a:pt x="882" y="4043"/>
                  </a:cubicBezTo>
                  <a:lnTo>
                    <a:pt x="882" y="4043"/>
                  </a:lnTo>
                  <a:cubicBezTo>
                    <a:pt x="882" y="4043"/>
                    <a:pt x="892" y="4043"/>
                    <a:pt x="901" y="4049"/>
                  </a:cubicBezTo>
                  <a:lnTo>
                    <a:pt x="901" y="4049"/>
                  </a:lnTo>
                  <a:cubicBezTo>
                    <a:pt x="852" y="3906"/>
                    <a:pt x="1111" y="3766"/>
                    <a:pt x="852" y="3709"/>
                  </a:cubicBezTo>
                  <a:lnTo>
                    <a:pt x="791" y="3618"/>
                  </a:lnTo>
                  <a:cubicBezTo>
                    <a:pt x="780" y="3660"/>
                    <a:pt x="762" y="3673"/>
                    <a:pt x="741" y="3673"/>
                  </a:cubicBezTo>
                  <a:cubicBezTo>
                    <a:pt x="708" y="3673"/>
                    <a:pt x="667" y="3643"/>
                    <a:pt x="631" y="3643"/>
                  </a:cubicBezTo>
                  <a:cubicBezTo>
                    <a:pt x="623" y="3643"/>
                    <a:pt x="616" y="3644"/>
                    <a:pt x="608" y="3648"/>
                  </a:cubicBezTo>
                  <a:cubicBezTo>
                    <a:pt x="608" y="3627"/>
                    <a:pt x="652" y="3592"/>
                    <a:pt x="679" y="3592"/>
                  </a:cubicBezTo>
                  <a:cubicBezTo>
                    <a:pt x="691" y="3592"/>
                    <a:pt x="700" y="3599"/>
                    <a:pt x="700" y="3618"/>
                  </a:cubicBezTo>
                  <a:cubicBezTo>
                    <a:pt x="838" y="3618"/>
                    <a:pt x="775" y="3492"/>
                    <a:pt x="831" y="3492"/>
                  </a:cubicBezTo>
                  <a:cubicBezTo>
                    <a:pt x="837" y="3492"/>
                    <a:pt x="843" y="3493"/>
                    <a:pt x="852" y="3496"/>
                  </a:cubicBezTo>
                  <a:cubicBezTo>
                    <a:pt x="852" y="3283"/>
                    <a:pt x="912" y="3071"/>
                    <a:pt x="912" y="2858"/>
                  </a:cubicBezTo>
                  <a:lnTo>
                    <a:pt x="912" y="2858"/>
                  </a:lnTo>
                  <a:lnTo>
                    <a:pt x="821" y="2888"/>
                  </a:lnTo>
                  <a:lnTo>
                    <a:pt x="821" y="2827"/>
                  </a:lnTo>
                  <a:cubicBezTo>
                    <a:pt x="834" y="2815"/>
                    <a:pt x="852" y="2807"/>
                    <a:pt x="868" y="2807"/>
                  </a:cubicBezTo>
                  <a:cubicBezTo>
                    <a:pt x="892" y="2807"/>
                    <a:pt x="912" y="2822"/>
                    <a:pt x="912" y="2858"/>
                  </a:cubicBezTo>
                  <a:cubicBezTo>
                    <a:pt x="973" y="2827"/>
                    <a:pt x="852" y="2767"/>
                    <a:pt x="821" y="2767"/>
                  </a:cubicBezTo>
                  <a:cubicBezTo>
                    <a:pt x="838" y="2741"/>
                    <a:pt x="856" y="2732"/>
                    <a:pt x="872" y="2732"/>
                  </a:cubicBezTo>
                  <a:cubicBezTo>
                    <a:pt x="907" y="2732"/>
                    <a:pt x="939" y="2772"/>
                    <a:pt x="961" y="2772"/>
                  </a:cubicBezTo>
                  <a:cubicBezTo>
                    <a:pt x="966" y="2772"/>
                    <a:pt x="970" y="2770"/>
                    <a:pt x="973" y="2767"/>
                  </a:cubicBezTo>
                  <a:lnTo>
                    <a:pt x="943" y="2736"/>
                  </a:lnTo>
                  <a:cubicBezTo>
                    <a:pt x="882" y="2706"/>
                    <a:pt x="852" y="2706"/>
                    <a:pt x="852" y="2645"/>
                  </a:cubicBezTo>
                  <a:cubicBezTo>
                    <a:pt x="882" y="2615"/>
                    <a:pt x="912" y="2615"/>
                    <a:pt x="912" y="2615"/>
                  </a:cubicBezTo>
                  <a:cubicBezTo>
                    <a:pt x="943" y="2615"/>
                    <a:pt x="943" y="2615"/>
                    <a:pt x="912" y="2584"/>
                  </a:cubicBezTo>
                  <a:lnTo>
                    <a:pt x="943" y="2493"/>
                  </a:lnTo>
                  <a:lnTo>
                    <a:pt x="943" y="2493"/>
                  </a:lnTo>
                  <a:lnTo>
                    <a:pt x="852" y="2554"/>
                  </a:lnTo>
                  <a:cubicBezTo>
                    <a:pt x="807" y="2509"/>
                    <a:pt x="828" y="2481"/>
                    <a:pt x="806" y="2481"/>
                  </a:cubicBezTo>
                  <a:cubicBezTo>
                    <a:pt x="798" y="2481"/>
                    <a:pt x="785" y="2485"/>
                    <a:pt x="760" y="2493"/>
                  </a:cubicBezTo>
                  <a:cubicBezTo>
                    <a:pt x="912" y="2432"/>
                    <a:pt x="821" y="2189"/>
                    <a:pt x="852" y="2128"/>
                  </a:cubicBezTo>
                  <a:cubicBezTo>
                    <a:pt x="791" y="2098"/>
                    <a:pt x="791" y="2037"/>
                    <a:pt x="791" y="1976"/>
                  </a:cubicBezTo>
                  <a:cubicBezTo>
                    <a:pt x="791" y="1976"/>
                    <a:pt x="760" y="1984"/>
                    <a:pt x="734" y="1984"/>
                  </a:cubicBezTo>
                  <a:cubicBezTo>
                    <a:pt x="707" y="1984"/>
                    <a:pt x="684" y="1976"/>
                    <a:pt x="700" y="1946"/>
                  </a:cubicBezTo>
                  <a:cubicBezTo>
                    <a:pt x="908" y="1946"/>
                    <a:pt x="795" y="1829"/>
                    <a:pt x="935" y="1796"/>
                  </a:cubicBezTo>
                  <a:lnTo>
                    <a:pt x="935" y="1796"/>
                  </a:lnTo>
                  <a:cubicBezTo>
                    <a:pt x="928" y="1797"/>
                    <a:pt x="923" y="1797"/>
                    <a:pt x="918" y="1797"/>
                  </a:cubicBezTo>
                  <a:cubicBezTo>
                    <a:pt x="847" y="1797"/>
                    <a:pt x="883" y="1690"/>
                    <a:pt x="812" y="1690"/>
                  </a:cubicBezTo>
                  <a:cubicBezTo>
                    <a:pt x="799" y="1690"/>
                    <a:pt x="782" y="1694"/>
                    <a:pt x="760" y="1703"/>
                  </a:cubicBezTo>
                  <a:cubicBezTo>
                    <a:pt x="776" y="1672"/>
                    <a:pt x="798" y="1672"/>
                    <a:pt x="821" y="1672"/>
                  </a:cubicBezTo>
                  <a:cubicBezTo>
                    <a:pt x="844" y="1672"/>
                    <a:pt x="867" y="1672"/>
                    <a:pt x="882" y="1642"/>
                  </a:cubicBezTo>
                  <a:cubicBezTo>
                    <a:pt x="821" y="1551"/>
                    <a:pt x="943" y="1399"/>
                    <a:pt x="912" y="1277"/>
                  </a:cubicBezTo>
                  <a:cubicBezTo>
                    <a:pt x="882" y="1277"/>
                    <a:pt x="852" y="1277"/>
                    <a:pt x="821" y="1247"/>
                  </a:cubicBezTo>
                  <a:lnTo>
                    <a:pt x="943" y="1186"/>
                  </a:lnTo>
                  <a:cubicBezTo>
                    <a:pt x="943" y="1158"/>
                    <a:pt x="818" y="1156"/>
                    <a:pt x="862" y="1110"/>
                  </a:cubicBezTo>
                  <a:lnTo>
                    <a:pt x="862" y="1110"/>
                  </a:lnTo>
                  <a:cubicBezTo>
                    <a:pt x="854" y="1115"/>
                    <a:pt x="847" y="1118"/>
                    <a:pt x="840" y="1118"/>
                  </a:cubicBezTo>
                  <a:cubicBezTo>
                    <a:pt x="829" y="1118"/>
                    <a:pt x="821" y="1110"/>
                    <a:pt x="821" y="1095"/>
                  </a:cubicBezTo>
                  <a:cubicBezTo>
                    <a:pt x="943" y="821"/>
                    <a:pt x="700" y="548"/>
                    <a:pt x="943" y="274"/>
                  </a:cubicBezTo>
                  <a:lnTo>
                    <a:pt x="943" y="274"/>
                  </a:lnTo>
                  <a:cubicBezTo>
                    <a:pt x="933" y="284"/>
                    <a:pt x="926" y="288"/>
                    <a:pt x="920" y="288"/>
                  </a:cubicBezTo>
                  <a:cubicBezTo>
                    <a:pt x="909" y="288"/>
                    <a:pt x="902" y="274"/>
                    <a:pt x="882" y="274"/>
                  </a:cubicBezTo>
                  <a:lnTo>
                    <a:pt x="791" y="274"/>
                  </a:lnTo>
                  <a:lnTo>
                    <a:pt x="882" y="153"/>
                  </a:lnTo>
                  <a:cubicBezTo>
                    <a:pt x="791" y="122"/>
                    <a:pt x="882" y="3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a:off x="7251237" y="2457960"/>
              <a:ext cx="2152065" cy="1095178"/>
            </a:xfrm>
            <a:custGeom>
              <a:avLst/>
              <a:gdLst/>
              <a:ahLst/>
              <a:cxnLst/>
              <a:rect l="l" t="t" r="r" b="b"/>
              <a:pathLst>
                <a:path w="44288" h="22538" extrusionOk="0">
                  <a:moveTo>
                    <a:pt x="39847" y="140"/>
                  </a:moveTo>
                  <a:lnTo>
                    <a:pt x="39847" y="140"/>
                  </a:lnTo>
                  <a:cubicBezTo>
                    <a:pt x="39858" y="140"/>
                    <a:pt x="39869" y="140"/>
                    <a:pt x="39880" y="140"/>
                  </a:cubicBezTo>
                  <a:lnTo>
                    <a:pt x="39849" y="140"/>
                  </a:lnTo>
                  <a:cubicBezTo>
                    <a:pt x="39849" y="140"/>
                    <a:pt x="39848" y="140"/>
                    <a:pt x="39847" y="140"/>
                  </a:cubicBezTo>
                  <a:close/>
                  <a:moveTo>
                    <a:pt x="25407" y="151"/>
                  </a:moveTo>
                  <a:cubicBezTo>
                    <a:pt x="25459" y="156"/>
                    <a:pt x="25511" y="163"/>
                    <a:pt x="25563" y="170"/>
                  </a:cubicBezTo>
                  <a:cubicBezTo>
                    <a:pt x="25515" y="161"/>
                    <a:pt x="25461" y="154"/>
                    <a:pt x="25407" y="151"/>
                  </a:cubicBezTo>
                  <a:close/>
                  <a:moveTo>
                    <a:pt x="18043" y="322"/>
                  </a:moveTo>
                  <a:lnTo>
                    <a:pt x="18043" y="322"/>
                  </a:lnTo>
                  <a:cubicBezTo>
                    <a:pt x="18022" y="332"/>
                    <a:pt x="18006" y="342"/>
                    <a:pt x="17995" y="353"/>
                  </a:cubicBezTo>
                  <a:cubicBezTo>
                    <a:pt x="17995" y="323"/>
                    <a:pt x="17909" y="322"/>
                    <a:pt x="18043" y="322"/>
                  </a:cubicBezTo>
                  <a:close/>
                  <a:moveTo>
                    <a:pt x="43422" y="340"/>
                  </a:moveTo>
                  <a:cubicBezTo>
                    <a:pt x="43356" y="340"/>
                    <a:pt x="43298" y="344"/>
                    <a:pt x="43254" y="353"/>
                  </a:cubicBezTo>
                  <a:cubicBezTo>
                    <a:pt x="43304" y="346"/>
                    <a:pt x="43366" y="342"/>
                    <a:pt x="43432" y="340"/>
                  </a:cubicBezTo>
                  <a:lnTo>
                    <a:pt x="43432" y="340"/>
                  </a:lnTo>
                  <a:cubicBezTo>
                    <a:pt x="43429" y="340"/>
                    <a:pt x="43425" y="340"/>
                    <a:pt x="43422" y="340"/>
                  </a:cubicBezTo>
                  <a:close/>
                  <a:moveTo>
                    <a:pt x="43517" y="339"/>
                  </a:moveTo>
                  <a:cubicBezTo>
                    <a:pt x="43488" y="339"/>
                    <a:pt x="43460" y="340"/>
                    <a:pt x="43432" y="340"/>
                  </a:cubicBezTo>
                  <a:lnTo>
                    <a:pt x="43432" y="340"/>
                  </a:lnTo>
                  <a:cubicBezTo>
                    <a:pt x="43590" y="341"/>
                    <a:pt x="43794" y="362"/>
                    <a:pt x="43983" y="383"/>
                  </a:cubicBezTo>
                  <a:cubicBezTo>
                    <a:pt x="43983" y="375"/>
                    <a:pt x="43983" y="365"/>
                    <a:pt x="43983" y="353"/>
                  </a:cubicBezTo>
                  <a:cubicBezTo>
                    <a:pt x="43922" y="353"/>
                    <a:pt x="43713" y="339"/>
                    <a:pt x="43517" y="339"/>
                  </a:cubicBezTo>
                  <a:close/>
                  <a:moveTo>
                    <a:pt x="5506" y="634"/>
                  </a:moveTo>
                  <a:cubicBezTo>
                    <a:pt x="5593" y="634"/>
                    <a:pt x="5685" y="641"/>
                    <a:pt x="5776" y="657"/>
                  </a:cubicBezTo>
                  <a:cubicBezTo>
                    <a:pt x="5735" y="667"/>
                    <a:pt x="5688" y="670"/>
                    <a:pt x="5635" y="670"/>
                  </a:cubicBezTo>
                  <a:cubicBezTo>
                    <a:pt x="5529" y="670"/>
                    <a:pt x="5401" y="657"/>
                    <a:pt x="5259" y="657"/>
                  </a:cubicBezTo>
                  <a:cubicBezTo>
                    <a:pt x="5335" y="641"/>
                    <a:pt x="5419" y="634"/>
                    <a:pt x="5506" y="634"/>
                  </a:cubicBezTo>
                  <a:close/>
                  <a:moveTo>
                    <a:pt x="17886" y="806"/>
                  </a:moveTo>
                  <a:cubicBezTo>
                    <a:pt x="17892" y="807"/>
                    <a:pt x="17897" y="808"/>
                    <a:pt x="17904" y="809"/>
                  </a:cubicBezTo>
                  <a:cubicBezTo>
                    <a:pt x="17898" y="808"/>
                    <a:pt x="17892" y="807"/>
                    <a:pt x="17886" y="806"/>
                  </a:cubicBezTo>
                  <a:close/>
                  <a:moveTo>
                    <a:pt x="821" y="7465"/>
                  </a:moveTo>
                  <a:cubicBezTo>
                    <a:pt x="821" y="7617"/>
                    <a:pt x="882" y="7921"/>
                    <a:pt x="821" y="8043"/>
                  </a:cubicBezTo>
                  <a:cubicBezTo>
                    <a:pt x="760" y="7860"/>
                    <a:pt x="791" y="7739"/>
                    <a:pt x="821" y="7465"/>
                  </a:cubicBezTo>
                  <a:close/>
                  <a:moveTo>
                    <a:pt x="2402" y="21690"/>
                  </a:moveTo>
                  <a:lnTo>
                    <a:pt x="2402" y="21690"/>
                  </a:lnTo>
                  <a:cubicBezTo>
                    <a:pt x="2348" y="21694"/>
                    <a:pt x="2301" y="21699"/>
                    <a:pt x="2260" y="21703"/>
                  </a:cubicBezTo>
                  <a:lnTo>
                    <a:pt x="2260" y="21703"/>
                  </a:lnTo>
                  <a:lnTo>
                    <a:pt x="2402" y="21690"/>
                  </a:lnTo>
                  <a:close/>
                  <a:moveTo>
                    <a:pt x="30092" y="21782"/>
                  </a:moveTo>
                  <a:lnTo>
                    <a:pt x="30092" y="21782"/>
                  </a:lnTo>
                  <a:cubicBezTo>
                    <a:pt x="30115" y="21786"/>
                    <a:pt x="30152" y="21788"/>
                    <a:pt x="30201" y="21788"/>
                  </a:cubicBezTo>
                  <a:lnTo>
                    <a:pt x="30201" y="21788"/>
                  </a:lnTo>
                  <a:lnTo>
                    <a:pt x="30092" y="21782"/>
                  </a:lnTo>
                  <a:close/>
                  <a:moveTo>
                    <a:pt x="16426" y="22428"/>
                  </a:moveTo>
                  <a:cubicBezTo>
                    <a:pt x="16437" y="22428"/>
                    <a:pt x="16399" y="22435"/>
                    <a:pt x="16353" y="22450"/>
                  </a:cubicBezTo>
                  <a:lnTo>
                    <a:pt x="16201" y="22450"/>
                  </a:lnTo>
                  <a:cubicBezTo>
                    <a:pt x="16353" y="22435"/>
                    <a:pt x="16414" y="22428"/>
                    <a:pt x="16426" y="22428"/>
                  </a:cubicBezTo>
                  <a:close/>
                  <a:moveTo>
                    <a:pt x="24808" y="22475"/>
                  </a:moveTo>
                  <a:lnTo>
                    <a:pt x="24808" y="22475"/>
                  </a:lnTo>
                  <a:cubicBezTo>
                    <a:pt x="24816" y="22477"/>
                    <a:pt x="24824" y="22479"/>
                    <a:pt x="24834" y="22481"/>
                  </a:cubicBezTo>
                  <a:cubicBezTo>
                    <a:pt x="24826" y="22479"/>
                    <a:pt x="24817" y="22477"/>
                    <a:pt x="24808" y="22475"/>
                  </a:cubicBezTo>
                  <a:close/>
                  <a:moveTo>
                    <a:pt x="30813" y="1"/>
                  </a:moveTo>
                  <a:cubicBezTo>
                    <a:pt x="30317" y="1"/>
                    <a:pt x="29745" y="23"/>
                    <a:pt x="29304" y="23"/>
                  </a:cubicBezTo>
                  <a:cubicBezTo>
                    <a:pt x="29193" y="23"/>
                    <a:pt x="29089" y="22"/>
                    <a:pt x="28998" y="18"/>
                  </a:cubicBezTo>
                  <a:lnTo>
                    <a:pt x="28968" y="110"/>
                  </a:lnTo>
                  <a:cubicBezTo>
                    <a:pt x="28825" y="101"/>
                    <a:pt x="28683" y="97"/>
                    <a:pt x="28536" y="97"/>
                  </a:cubicBezTo>
                  <a:cubicBezTo>
                    <a:pt x="28183" y="97"/>
                    <a:pt x="27808" y="118"/>
                    <a:pt x="27357" y="140"/>
                  </a:cubicBezTo>
                  <a:lnTo>
                    <a:pt x="27387" y="201"/>
                  </a:lnTo>
                  <a:cubicBezTo>
                    <a:pt x="27250" y="216"/>
                    <a:pt x="27094" y="222"/>
                    <a:pt x="26924" y="222"/>
                  </a:cubicBezTo>
                  <a:cubicBezTo>
                    <a:pt x="26414" y="222"/>
                    <a:pt x="25776" y="170"/>
                    <a:pt x="25138" y="170"/>
                  </a:cubicBezTo>
                  <a:cubicBezTo>
                    <a:pt x="25168" y="155"/>
                    <a:pt x="25237" y="148"/>
                    <a:pt x="25316" y="148"/>
                  </a:cubicBezTo>
                  <a:cubicBezTo>
                    <a:pt x="25345" y="148"/>
                    <a:pt x="25376" y="149"/>
                    <a:pt x="25407" y="151"/>
                  </a:cubicBezTo>
                  <a:lnTo>
                    <a:pt x="25407" y="151"/>
                  </a:lnTo>
                  <a:cubicBezTo>
                    <a:pt x="25220" y="131"/>
                    <a:pt x="25029" y="123"/>
                    <a:pt x="24838" y="123"/>
                  </a:cubicBezTo>
                  <a:cubicBezTo>
                    <a:pt x="24219" y="123"/>
                    <a:pt x="23587" y="202"/>
                    <a:pt x="23013" y="202"/>
                  </a:cubicBezTo>
                  <a:cubicBezTo>
                    <a:pt x="22822" y="202"/>
                    <a:pt x="22638" y="194"/>
                    <a:pt x="22463" y="170"/>
                  </a:cubicBezTo>
                  <a:cubicBezTo>
                    <a:pt x="22382" y="180"/>
                    <a:pt x="22308" y="184"/>
                    <a:pt x="22239" y="184"/>
                  </a:cubicBezTo>
                  <a:cubicBezTo>
                    <a:pt x="22102" y="184"/>
                    <a:pt x="21987" y="170"/>
                    <a:pt x="21885" y="170"/>
                  </a:cubicBezTo>
                  <a:lnTo>
                    <a:pt x="21855" y="170"/>
                  </a:lnTo>
                  <a:cubicBezTo>
                    <a:pt x="21733" y="140"/>
                    <a:pt x="21642" y="140"/>
                    <a:pt x="21521" y="140"/>
                  </a:cubicBezTo>
                  <a:cubicBezTo>
                    <a:pt x="21612" y="140"/>
                    <a:pt x="21703" y="170"/>
                    <a:pt x="21794" y="170"/>
                  </a:cubicBezTo>
                  <a:cubicBezTo>
                    <a:pt x="21612" y="170"/>
                    <a:pt x="21338" y="170"/>
                    <a:pt x="21065" y="201"/>
                  </a:cubicBezTo>
                  <a:lnTo>
                    <a:pt x="20974" y="110"/>
                  </a:lnTo>
                  <a:lnTo>
                    <a:pt x="20913" y="110"/>
                  </a:lnTo>
                  <a:cubicBezTo>
                    <a:pt x="20863" y="104"/>
                    <a:pt x="20824" y="101"/>
                    <a:pt x="20794" y="101"/>
                  </a:cubicBezTo>
                  <a:cubicBezTo>
                    <a:pt x="20664" y="101"/>
                    <a:pt x="20722" y="151"/>
                    <a:pt x="20822" y="201"/>
                  </a:cubicBezTo>
                  <a:cubicBezTo>
                    <a:pt x="20700" y="231"/>
                    <a:pt x="20578" y="231"/>
                    <a:pt x="20487" y="262"/>
                  </a:cubicBezTo>
                  <a:cubicBezTo>
                    <a:pt x="20416" y="221"/>
                    <a:pt x="20315" y="211"/>
                    <a:pt x="20200" y="211"/>
                  </a:cubicBezTo>
                  <a:cubicBezTo>
                    <a:pt x="20085" y="211"/>
                    <a:pt x="19957" y="221"/>
                    <a:pt x="19832" y="221"/>
                  </a:cubicBezTo>
                  <a:cubicBezTo>
                    <a:pt x="19707" y="221"/>
                    <a:pt x="19585" y="211"/>
                    <a:pt x="19484" y="170"/>
                  </a:cubicBezTo>
                  <a:cubicBezTo>
                    <a:pt x="19316" y="227"/>
                    <a:pt x="18315" y="205"/>
                    <a:pt x="18045" y="321"/>
                  </a:cubicBezTo>
                  <a:lnTo>
                    <a:pt x="18045" y="321"/>
                  </a:lnTo>
                  <a:cubicBezTo>
                    <a:pt x="17897" y="307"/>
                    <a:pt x="17756" y="300"/>
                    <a:pt x="17619" y="300"/>
                  </a:cubicBezTo>
                  <a:cubicBezTo>
                    <a:pt x="17478" y="300"/>
                    <a:pt x="17341" y="307"/>
                    <a:pt x="17204" y="322"/>
                  </a:cubicBezTo>
                  <a:lnTo>
                    <a:pt x="17083" y="231"/>
                  </a:lnTo>
                  <a:lnTo>
                    <a:pt x="16414" y="353"/>
                  </a:lnTo>
                  <a:cubicBezTo>
                    <a:pt x="16019" y="292"/>
                    <a:pt x="15867" y="262"/>
                    <a:pt x="16262" y="201"/>
                  </a:cubicBezTo>
                  <a:lnTo>
                    <a:pt x="16262" y="201"/>
                  </a:lnTo>
                  <a:cubicBezTo>
                    <a:pt x="15320" y="292"/>
                    <a:pt x="15472" y="231"/>
                    <a:pt x="14682" y="353"/>
                  </a:cubicBezTo>
                  <a:lnTo>
                    <a:pt x="14712" y="292"/>
                  </a:lnTo>
                  <a:cubicBezTo>
                    <a:pt x="14493" y="292"/>
                    <a:pt x="14158" y="331"/>
                    <a:pt x="13939" y="331"/>
                  </a:cubicBezTo>
                  <a:cubicBezTo>
                    <a:pt x="13884" y="331"/>
                    <a:pt x="13837" y="328"/>
                    <a:pt x="13800" y="322"/>
                  </a:cubicBezTo>
                  <a:cubicBezTo>
                    <a:pt x="13162" y="201"/>
                    <a:pt x="10609" y="292"/>
                    <a:pt x="8967" y="201"/>
                  </a:cubicBezTo>
                  <a:lnTo>
                    <a:pt x="8967" y="201"/>
                  </a:lnTo>
                  <a:cubicBezTo>
                    <a:pt x="9050" y="250"/>
                    <a:pt x="9032" y="266"/>
                    <a:pt x="8960" y="266"/>
                  </a:cubicBezTo>
                  <a:cubicBezTo>
                    <a:pt x="8829" y="266"/>
                    <a:pt x="8520" y="213"/>
                    <a:pt x="8313" y="213"/>
                  </a:cubicBezTo>
                  <a:cubicBezTo>
                    <a:pt x="8214" y="213"/>
                    <a:pt x="8138" y="226"/>
                    <a:pt x="8116" y="262"/>
                  </a:cubicBezTo>
                  <a:cubicBezTo>
                    <a:pt x="8025" y="201"/>
                    <a:pt x="7812" y="201"/>
                    <a:pt x="8055" y="140"/>
                  </a:cubicBezTo>
                  <a:lnTo>
                    <a:pt x="8055" y="140"/>
                  </a:lnTo>
                  <a:cubicBezTo>
                    <a:pt x="7869" y="154"/>
                    <a:pt x="7704" y="158"/>
                    <a:pt x="7552" y="158"/>
                  </a:cubicBezTo>
                  <a:cubicBezTo>
                    <a:pt x="7281" y="158"/>
                    <a:pt x="7055" y="144"/>
                    <a:pt x="6837" y="144"/>
                  </a:cubicBezTo>
                  <a:cubicBezTo>
                    <a:pt x="6638" y="144"/>
                    <a:pt x="6445" y="156"/>
                    <a:pt x="6232" y="201"/>
                  </a:cubicBezTo>
                  <a:cubicBezTo>
                    <a:pt x="6110" y="170"/>
                    <a:pt x="6414" y="140"/>
                    <a:pt x="6323" y="110"/>
                  </a:cubicBezTo>
                  <a:cubicBezTo>
                    <a:pt x="6232" y="110"/>
                    <a:pt x="6049" y="140"/>
                    <a:pt x="5958" y="140"/>
                  </a:cubicBezTo>
                  <a:cubicBezTo>
                    <a:pt x="5867" y="110"/>
                    <a:pt x="6080" y="79"/>
                    <a:pt x="6201" y="79"/>
                  </a:cubicBezTo>
                  <a:cubicBezTo>
                    <a:pt x="5350" y="79"/>
                    <a:pt x="5259" y="201"/>
                    <a:pt x="5198" y="322"/>
                  </a:cubicBezTo>
                  <a:cubicBezTo>
                    <a:pt x="5036" y="299"/>
                    <a:pt x="4904" y="289"/>
                    <a:pt x="4785" y="289"/>
                  </a:cubicBezTo>
                  <a:cubicBezTo>
                    <a:pt x="4592" y="289"/>
                    <a:pt x="4432" y="315"/>
                    <a:pt x="4226" y="353"/>
                  </a:cubicBezTo>
                  <a:cubicBezTo>
                    <a:pt x="4074" y="322"/>
                    <a:pt x="3830" y="292"/>
                    <a:pt x="4377" y="262"/>
                  </a:cubicBezTo>
                  <a:cubicBezTo>
                    <a:pt x="4204" y="262"/>
                    <a:pt x="3623" y="242"/>
                    <a:pt x="3152" y="242"/>
                  </a:cubicBezTo>
                  <a:cubicBezTo>
                    <a:pt x="2798" y="242"/>
                    <a:pt x="2506" y="253"/>
                    <a:pt x="2493" y="292"/>
                  </a:cubicBezTo>
                  <a:cubicBezTo>
                    <a:pt x="2402" y="292"/>
                    <a:pt x="2067" y="292"/>
                    <a:pt x="2007" y="322"/>
                  </a:cubicBezTo>
                  <a:cubicBezTo>
                    <a:pt x="1642" y="292"/>
                    <a:pt x="1460" y="292"/>
                    <a:pt x="1277" y="292"/>
                  </a:cubicBezTo>
                  <a:lnTo>
                    <a:pt x="426" y="292"/>
                  </a:lnTo>
                  <a:lnTo>
                    <a:pt x="700" y="322"/>
                  </a:lnTo>
                  <a:cubicBezTo>
                    <a:pt x="578" y="353"/>
                    <a:pt x="487" y="383"/>
                    <a:pt x="365" y="383"/>
                  </a:cubicBezTo>
                  <a:cubicBezTo>
                    <a:pt x="365" y="505"/>
                    <a:pt x="335" y="626"/>
                    <a:pt x="335" y="778"/>
                  </a:cubicBezTo>
                  <a:cubicBezTo>
                    <a:pt x="335" y="869"/>
                    <a:pt x="335" y="961"/>
                    <a:pt x="335" y="1052"/>
                  </a:cubicBezTo>
                  <a:cubicBezTo>
                    <a:pt x="335" y="1133"/>
                    <a:pt x="335" y="1189"/>
                    <a:pt x="335" y="1265"/>
                  </a:cubicBezTo>
                  <a:lnTo>
                    <a:pt x="335" y="1265"/>
                  </a:lnTo>
                  <a:cubicBezTo>
                    <a:pt x="244" y="2511"/>
                    <a:pt x="365" y="1812"/>
                    <a:pt x="274" y="3028"/>
                  </a:cubicBezTo>
                  <a:lnTo>
                    <a:pt x="335" y="2936"/>
                  </a:lnTo>
                  <a:lnTo>
                    <a:pt x="335" y="2936"/>
                  </a:lnTo>
                  <a:cubicBezTo>
                    <a:pt x="487" y="3058"/>
                    <a:pt x="244" y="4031"/>
                    <a:pt x="304" y="4730"/>
                  </a:cubicBezTo>
                  <a:lnTo>
                    <a:pt x="335" y="4487"/>
                  </a:lnTo>
                  <a:lnTo>
                    <a:pt x="335" y="4487"/>
                  </a:lnTo>
                  <a:cubicBezTo>
                    <a:pt x="396" y="4851"/>
                    <a:pt x="122" y="5550"/>
                    <a:pt x="122" y="5915"/>
                  </a:cubicBezTo>
                  <a:cubicBezTo>
                    <a:pt x="117" y="5930"/>
                    <a:pt x="113" y="5937"/>
                    <a:pt x="109" y="5937"/>
                  </a:cubicBezTo>
                  <a:cubicBezTo>
                    <a:pt x="92" y="5937"/>
                    <a:pt x="92" y="5773"/>
                    <a:pt x="92" y="5672"/>
                  </a:cubicBezTo>
                  <a:lnTo>
                    <a:pt x="92" y="5672"/>
                  </a:lnTo>
                  <a:cubicBezTo>
                    <a:pt x="1" y="6675"/>
                    <a:pt x="183" y="5824"/>
                    <a:pt x="213" y="6553"/>
                  </a:cubicBezTo>
                  <a:cubicBezTo>
                    <a:pt x="199" y="6588"/>
                    <a:pt x="184" y="6597"/>
                    <a:pt x="169" y="6597"/>
                  </a:cubicBezTo>
                  <a:cubicBezTo>
                    <a:pt x="150" y="6597"/>
                    <a:pt x="131" y="6584"/>
                    <a:pt x="114" y="6584"/>
                  </a:cubicBezTo>
                  <a:cubicBezTo>
                    <a:pt x="84" y="6584"/>
                    <a:pt x="61" y="6629"/>
                    <a:pt x="61" y="6888"/>
                  </a:cubicBezTo>
                  <a:cubicBezTo>
                    <a:pt x="31" y="7131"/>
                    <a:pt x="213" y="8347"/>
                    <a:pt x="122" y="9046"/>
                  </a:cubicBezTo>
                  <a:cubicBezTo>
                    <a:pt x="156" y="8961"/>
                    <a:pt x="181" y="8876"/>
                    <a:pt x="201" y="8876"/>
                  </a:cubicBezTo>
                  <a:cubicBezTo>
                    <a:pt x="217" y="8876"/>
                    <a:pt x="230" y="8929"/>
                    <a:pt x="244" y="9076"/>
                  </a:cubicBezTo>
                  <a:cubicBezTo>
                    <a:pt x="244" y="9623"/>
                    <a:pt x="92" y="10535"/>
                    <a:pt x="213" y="11022"/>
                  </a:cubicBezTo>
                  <a:cubicBezTo>
                    <a:pt x="213" y="11082"/>
                    <a:pt x="183" y="11113"/>
                    <a:pt x="183" y="11113"/>
                  </a:cubicBezTo>
                  <a:cubicBezTo>
                    <a:pt x="213" y="11538"/>
                    <a:pt x="244" y="12450"/>
                    <a:pt x="304" y="12693"/>
                  </a:cubicBezTo>
                  <a:cubicBezTo>
                    <a:pt x="63" y="13056"/>
                    <a:pt x="421" y="15216"/>
                    <a:pt x="188" y="15216"/>
                  </a:cubicBezTo>
                  <a:cubicBezTo>
                    <a:pt x="186" y="15216"/>
                    <a:pt x="185" y="15216"/>
                    <a:pt x="183" y="15216"/>
                  </a:cubicBezTo>
                  <a:lnTo>
                    <a:pt x="183" y="15216"/>
                  </a:lnTo>
                  <a:lnTo>
                    <a:pt x="213" y="16493"/>
                  </a:lnTo>
                  <a:lnTo>
                    <a:pt x="213" y="16493"/>
                  </a:lnTo>
                  <a:lnTo>
                    <a:pt x="183" y="16462"/>
                  </a:lnTo>
                  <a:lnTo>
                    <a:pt x="183" y="16462"/>
                  </a:lnTo>
                  <a:cubicBezTo>
                    <a:pt x="152" y="17253"/>
                    <a:pt x="213" y="17526"/>
                    <a:pt x="274" y="17830"/>
                  </a:cubicBezTo>
                  <a:cubicBezTo>
                    <a:pt x="274" y="17899"/>
                    <a:pt x="270" y="17920"/>
                    <a:pt x="263" y="17920"/>
                  </a:cubicBezTo>
                  <a:cubicBezTo>
                    <a:pt x="251" y="17920"/>
                    <a:pt x="232" y="17861"/>
                    <a:pt x="213" y="17861"/>
                  </a:cubicBezTo>
                  <a:cubicBezTo>
                    <a:pt x="183" y="19046"/>
                    <a:pt x="183" y="19137"/>
                    <a:pt x="304" y="20140"/>
                  </a:cubicBezTo>
                  <a:lnTo>
                    <a:pt x="244" y="20231"/>
                  </a:lnTo>
                  <a:cubicBezTo>
                    <a:pt x="244" y="20323"/>
                    <a:pt x="244" y="20596"/>
                    <a:pt x="213" y="20931"/>
                  </a:cubicBezTo>
                  <a:cubicBezTo>
                    <a:pt x="213" y="21113"/>
                    <a:pt x="213" y="21295"/>
                    <a:pt x="183" y="21508"/>
                  </a:cubicBezTo>
                  <a:cubicBezTo>
                    <a:pt x="183" y="21812"/>
                    <a:pt x="183" y="22146"/>
                    <a:pt x="183" y="22481"/>
                  </a:cubicBezTo>
                  <a:cubicBezTo>
                    <a:pt x="426" y="22481"/>
                    <a:pt x="639" y="22450"/>
                    <a:pt x="882" y="22450"/>
                  </a:cubicBezTo>
                  <a:lnTo>
                    <a:pt x="1399" y="22450"/>
                  </a:lnTo>
                  <a:cubicBezTo>
                    <a:pt x="1399" y="22450"/>
                    <a:pt x="1368" y="22450"/>
                    <a:pt x="1277" y="22481"/>
                  </a:cubicBezTo>
                  <a:cubicBezTo>
                    <a:pt x="1459" y="22468"/>
                    <a:pt x="1651" y="22463"/>
                    <a:pt x="1847" y="22463"/>
                  </a:cubicBezTo>
                  <a:cubicBezTo>
                    <a:pt x="2598" y="22463"/>
                    <a:pt x="3417" y="22537"/>
                    <a:pt x="4031" y="22537"/>
                  </a:cubicBezTo>
                  <a:cubicBezTo>
                    <a:pt x="4406" y="22537"/>
                    <a:pt x="4705" y="22509"/>
                    <a:pt x="4864" y="22420"/>
                  </a:cubicBezTo>
                  <a:lnTo>
                    <a:pt x="5715" y="22329"/>
                  </a:lnTo>
                  <a:cubicBezTo>
                    <a:pt x="4590" y="22329"/>
                    <a:pt x="5867" y="22238"/>
                    <a:pt x="5411" y="22177"/>
                  </a:cubicBezTo>
                  <a:cubicBezTo>
                    <a:pt x="5867" y="22177"/>
                    <a:pt x="6536" y="22268"/>
                    <a:pt x="6019" y="22268"/>
                  </a:cubicBezTo>
                  <a:lnTo>
                    <a:pt x="5928" y="22268"/>
                  </a:lnTo>
                  <a:cubicBezTo>
                    <a:pt x="5745" y="22390"/>
                    <a:pt x="7295" y="22298"/>
                    <a:pt x="7265" y="22420"/>
                  </a:cubicBezTo>
                  <a:cubicBezTo>
                    <a:pt x="7578" y="22416"/>
                    <a:pt x="7889" y="22414"/>
                    <a:pt x="8199" y="22414"/>
                  </a:cubicBezTo>
                  <a:cubicBezTo>
                    <a:pt x="10060" y="22414"/>
                    <a:pt x="11872" y="22481"/>
                    <a:pt x="13618" y="22481"/>
                  </a:cubicBezTo>
                  <a:lnTo>
                    <a:pt x="13375" y="22390"/>
                  </a:lnTo>
                  <a:lnTo>
                    <a:pt x="14104" y="22390"/>
                  </a:lnTo>
                  <a:cubicBezTo>
                    <a:pt x="14252" y="22414"/>
                    <a:pt x="14320" y="22459"/>
                    <a:pt x="14067" y="22459"/>
                  </a:cubicBezTo>
                  <a:cubicBezTo>
                    <a:pt x="14007" y="22459"/>
                    <a:pt x="13929" y="22456"/>
                    <a:pt x="13831" y="22450"/>
                  </a:cubicBezTo>
                  <a:lnTo>
                    <a:pt x="13831" y="22450"/>
                  </a:lnTo>
                  <a:cubicBezTo>
                    <a:pt x="13903" y="22474"/>
                    <a:pt x="13996" y="22484"/>
                    <a:pt x="14095" y="22484"/>
                  </a:cubicBezTo>
                  <a:cubicBezTo>
                    <a:pt x="14371" y="22484"/>
                    <a:pt x="14690" y="22412"/>
                    <a:pt x="14712" y="22390"/>
                  </a:cubicBezTo>
                  <a:lnTo>
                    <a:pt x="14712" y="22390"/>
                  </a:lnTo>
                  <a:cubicBezTo>
                    <a:pt x="15685" y="22420"/>
                    <a:pt x="14317" y="22511"/>
                    <a:pt x="14621" y="22511"/>
                  </a:cubicBezTo>
                  <a:lnTo>
                    <a:pt x="14925" y="22511"/>
                  </a:lnTo>
                  <a:cubicBezTo>
                    <a:pt x="15259" y="22450"/>
                    <a:pt x="15290" y="22420"/>
                    <a:pt x="15897" y="22420"/>
                  </a:cubicBezTo>
                  <a:cubicBezTo>
                    <a:pt x="16293" y="22420"/>
                    <a:pt x="16110" y="22481"/>
                    <a:pt x="16262" y="22481"/>
                  </a:cubicBezTo>
                  <a:lnTo>
                    <a:pt x="16505" y="22481"/>
                  </a:lnTo>
                  <a:lnTo>
                    <a:pt x="17387" y="22511"/>
                  </a:lnTo>
                  <a:lnTo>
                    <a:pt x="17022" y="22420"/>
                  </a:lnTo>
                  <a:cubicBezTo>
                    <a:pt x="17400" y="22362"/>
                    <a:pt x="17832" y="22415"/>
                    <a:pt x="17500" y="22340"/>
                  </a:cubicBezTo>
                  <a:lnTo>
                    <a:pt x="17500" y="22340"/>
                  </a:lnTo>
                  <a:cubicBezTo>
                    <a:pt x="17794" y="22397"/>
                    <a:pt x="18427" y="22409"/>
                    <a:pt x="19089" y="22409"/>
                  </a:cubicBezTo>
                  <a:cubicBezTo>
                    <a:pt x="19616" y="22409"/>
                    <a:pt x="20162" y="22401"/>
                    <a:pt x="20572" y="22401"/>
                  </a:cubicBezTo>
                  <a:cubicBezTo>
                    <a:pt x="20868" y="22401"/>
                    <a:pt x="21093" y="22406"/>
                    <a:pt x="21186" y="22420"/>
                  </a:cubicBezTo>
                  <a:cubicBezTo>
                    <a:pt x="21733" y="22359"/>
                    <a:pt x="22281" y="22359"/>
                    <a:pt x="22980" y="22359"/>
                  </a:cubicBezTo>
                  <a:cubicBezTo>
                    <a:pt x="22823" y="22333"/>
                    <a:pt x="22733" y="22262"/>
                    <a:pt x="23079" y="22262"/>
                  </a:cubicBezTo>
                  <a:cubicBezTo>
                    <a:pt x="23135" y="22262"/>
                    <a:pt x="23203" y="22264"/>
                    <a:pt x="23284" y="22268"/>
                  </a:cubicBezTo>
                  <a:cubicBezTo>
                    <a:pt x="23074" y="22447"/>
                    <a:pt x="24305" y="22362"/>
                    <a:pt x="24808" y="22475"/>
                  </a:cubicBezTo>
                  <a:lnTo>
                    <a:pt x="24808" y="22475"/>
                  </a:lnTo>
                  <a:cubicBezTo>
                    <a:pt x="24503" y="22394"/>
                    <a:pt x="26490" y="22477"/>
                    <a:pt x="25837" y="22329"/>
                  </a:cubicBezTo>
                  <a:lnTo>
                    <a:pt x="25837" y="22329"/>
                  </a:lnTo>
                  <a:cubicBezTo>
                    <a:pt x="26323" y="22359"/>
                    <a:pt x="25867" y="22420"/>
                    <a:pt x="26232" y="22450"/>
                  </a:cubicBezTo>
                  <a:cubicBezTo>
                    <a:pt x="26469" y="22438"/>
                    <a:pt x="26718" y="22433"/>
                    <a:pt x="26976" y="22433"/>
                  </a:cubicBezTo>
                  <a:cubicBezTo>
                    <a:pt x="27830" y="22433"/>
                    <a:pt x="28785" y="22486"/>
                    <a:pt x="29754" y="22486"/>
                  </a:cubicBezTo>
                  <a:cubicBezTo>
                    <a:pt x="29917" y="22486"/>
                    <a:pt x="30081" y="22484"/>
                    <a:pt x="30244" y="22481"/>
                  </a:cubicBezTo>
                  <a:cubicBezTo>
                    <a:pt x="30275" y="22450"/>
                    <a:pt x="30031" y="22420"/>
                    <a:pt x="30335" y="22359"/>
                  </a:cubicBezTo>
                  <a:lnTo>
                    <a:pt x="31095" y="22511"/>
                  </a:lnTo>
                  <a:cubicBezTo>
                    <a:pt x="31297" y="22489"/>
                    <a:pt x="31350" y="22417"/>
                    <a:pt x="31570" y="22417"/>
                  </a:cubicBezTo>
                  <a:cubicBezTo>
                    <a:pt x="31649" y="22417"/>
                    <a:pt x="31749" y="22426"/>
                    <a:pt x="31886" y="22450"/>
                  </a:cubicBezTo>
                  <a:cubicBezTo>
                    <a:pt x="31794" y="22420"/>
                    <a:pt x="31703" y="22390"/>
                    <a:pt x="31886" y="22390"/>
                  </a:cubicBezTo>
                  <a:cubicBezTo>
                    <a:pt x="32526" y="22417"/>
                    <a:pt x="33173" y="22426"/>
                    <a:pt x="33823" y="22426"/>
                  </a:cubicBezTo>
                  <a:cubicBezTo>
                    <a:pt x="34983" y="22426"/>
                    <a:pt x="36155" y="22398"/>
                    <a:pt x="37325" y="22398"/>
                  </a:cubicBezTo>
                  <a:cubicBezTo>
                    <a:pt x="38395" y="22398"/>
                    <a:pt x="39463" y="22421"/>
                    <a:pt x="40518" y="22511"/>
                  </a:cubicBezTo>
                  <a:cubicBezTo>
                    <a:pt x="40123" y="22450"/>
                    <a:pt x="40396" y="22450"/>
                    <a:pt x="40700" y="22450"/>
                  </a:cubicBezTo>
                  <a:cubicBezTo>
                    <a:pt x="40488" y="22450"/>
                    <a:pt x="40700" y="22390"/>
                    <a:pt x="40640" y="22359"/>
                  </a:cubicBezTo>
                  <a:lnTo>
                    <a:pt x="40640" y="22359"/>
                  </a:lnTo>
                  <a:lnTo>
                    <a:pt x="41855" y="22450"/>
                  </a:lnTo>
                  <a:cubicBezTo>
                    <a:pt x="41962" y="22405"/>
                    <a:pt x="42281" y="22405"/>
                    <a:pt x="42589" y="22405"/>
                  </a:cubicBezTo>
                  <a:cubicBezTo>
                    <a:pt x="42896" y="22405"/>
                    <a:pt x="43193" y="22405"/>
                    <a:pt x="43254" y="22359"/>
                  </a:cubicBezTo>
                  <a:lnTo>
                    <a:pt x="42889" y="22359"/>
                  </a:lnTo>
                  <a:cubicBezTo>
                    <a:pt x="43406" y="22268"/>
                    <a:pt x="42190" y="22116"/>
                    <a:pt x="42251" y="21964"/>
                  </a:cubicBezTo>
                  <a:lnTo>
                    <a:pt x="42251" y="21964"/>
                  </a:lnTo>
                  <a:cubicBezTo>
                    <a:pt x="42137" y="21994"/>
                    <a:pt x="42012" y="22005"/>
                    <a:pt x="41875" y="22005"/>
                  </a:cubicBezTo>
                  <a:cubicBezTo>
                    <a:pt x="41472" y="22005"/>
                    <a:pt x="40978" y="21908"/>
                    <a:pt x="40450" y="21908"/>
                  </a:cubicBezTo>
                  <a:cubicBezTo>
                    <a:pt x="40243" y="21908"/>
                    <a:pt x="40032" y="21923"/>
                    <a:pt x="39819" y="21964"/>
                  </a:cubicBezTo>
                  <a:cubicBezTo>
                    <a:pt x="39637" y="21934"/>
                    <a:pt x="40001" y="21934"/>
                    <a:pt x="39910" y="21873"/>
                  </a:cubicBezTo>
                  <a:lnTo>
                    <a:pt x="39910" y="21873"/>
                  </a:lnTo>
                  <a:cubicBezTo>
                    <a:pt x="39732" y="21917"/>
                    <a:pt x="39538" y="21946"/>
                    <a:pt x="39232" y="21946"/>
                  </a:cubicBezTo>
                  <a:cubicBezTo>
                    <a:pt x="39120" y="21946"/>
                    <a:pt x="38993" y="21942"/>
                    <a:pt x="38846" y="21934"/>
                  </a:cubicBezTo>
                  <a:lnTo>
                    <a:pt x="38907" y="21903"/>
                  </a:lnTo>
                  <a:lnTo>
                    <a:pt x="38907" y="21903"/>
                  </a:lnTo>
                  <a:cubicBezTo>
                    <a:pt x="38623" y="21909"/>
                    <a:pt x="38370" y="21911"/>
                    <a:pt x="38137" y="21911"/>
                  </a:cubicBezTo>
                  <a:cubicBezTo>
                    <a:pt x="37147" y="21911"/>
                    <a:pt x="36490" y="21867"/>
                    <a:pt x="35138" y="21842"/>
                  </a:cubicBezTo>
                  <a:lnTo>
                    <a:pt x="35138" y="21842"/>
                  </a:lnTo>
                  <a:lnTo>
                    <a:pt x="35260" y="21903"/>
                  </a:lnTo>
                  <a:cubicBezTo>
                    <a:pt x="34895" y="21903"/>
                    <a:pt x="34834" y="21873"/>
                    <a:pt x="34652" y="21842"/>
                  </a:cubicBezTo>
                  <a:lnTo>
                    <a:pt x="34652" y="21842"/>
                  </a:lnTo>
                  <a:cubicBezTo>
                    <a:pt x="34256" y="21964"/>
                    <a:pt x="35655" y="21873"/>
                    <a:pt x="35290" y="21964"/>
                  </a:cubicBezTo>
                  <a:cubicBezTo>
                    <a:pt x="34804" y="21842"/>
                    <a:pt x="32767" y="21964"/>
                    <a:pt x="32463" y="21812"/>
                  </a:cubicBezTo>
                  <a:cubicBezTo>
                    <a:pt x="31886" y="21812"/>
                    <a:pt x="32615" y="21903"/>
                    <a:pt x="32068" y="21903"/>
                  </a:cubicBezTo>
                  <a:lnTo>
                    <a:pt x="31916" y="21842"/>
                  </a:lnTo>
                  <a:lnTo>
                    <a:pt x="31764" y="21903"/>
                  </a:lnTo>
                  <a:cubicBezTo>
                    <a:pt x="31430" y="21903"/>
                    <a:pt x="31247" y="21842"/>
                    <a:pt x="31217" y="21812"/>
                  </a:cubicBezTo>
                  <a:cubicBezTo>
                    <a:pt x="31308" y="21812"/>
                    <a:pt x="31460" y="21782"/>
                    <a:pt x="31551" y="21782"/>
                  </a:cubicBezTo>
                  <a:cubicBezTo>
                    <a:pt x="31432" y="21766"/>
                    <a:pt x="31286" y="21760"/>
                    <a:pt x="31132" y="21760"/>
                  </a:cubicBezTo>
                  <a:cubicBezTo>
                    <a:pt x="30786" y="21760"/>
                    <a:pt x="30403" y="21788"/>
                    <a:pt x="30205" y="21788"/>
                  </a:cubicBezTo>
                  <a:cubicBezTo>
                    <a:pt x="30203" y="21788"/>
                    <a:pt x="30202" y="21788"/>
                    <a:pt x="30201" y="21788"/>
                  </a:cubicBezTo>
                  <a:lnTo>
                    <a:pt x="30201" y="21788"/>
                  </a:lnTo>
                  <a:lnTo>
                    <a:pt x="30609" y="21812"/>
                  </a:lnTo>
                  <a:cubicBezTo>
                    <a:pt x="29120" y="21873"/>
                    <a:pt x="27296" y="21812"/>
                    <a:pt x="25837" y="21903"/>
                  </a:cubicBezTo>
                  <a:lnTo>
                    <a:pt x="25928" y="21934"/>
                  </a:lnTo>
                  <a:cubicBezTo>
                    <a:pt x="25703" y="21946"/>
                    <a:pt x="25534" y="21951"/>
                    <a:pt x="25396" y="21951"/>
                  </a:cubicBezTo>
                  <a:cubicBezTo>
                    <a:pt x="24938" y="21951"/>
                    <a:pt x="24825" y="21898"/>
                    <a:pt x="24196" y="21898"/>
                  </a:cubicBezTo>
                  <a:cubicBezTo>
                    <a:pt x="24090" y="21898"/>
                    <a:pt x="23970" y="21900"/>
                    <a:pt x="23831" y="21903"/>
                  </a:cubicBezTo>
                  <a:lnTo>
                    <a:pt x="23892" y="21903"/>
                  </a:lnTo>
                  <a:cubicBezTo>
                    <a:pt x="23648" y="21934"/>
                    <a:pt x="23314" y="21964"/>
                    <a:pt x="22980" y="21964"/>
                  </a:cubicBezTo>
                  <a:cubicBezTo>
                    <a:pt x="23284" y="21903"/>
                    <a:pt x="22402" y="21873"/>
                    <a:pt x="22797" y="21842"/>
                  </a:cubicBezTo>
                  <a:lnTo>
                    <a:pt x="22797" y="21842"/>
                  </a:lnTo>
                  <a:cubicBezTo>
                    <a:pt x="21612" y="21903"/>
                    <a:pt x="22220" y="21873"/>
                    <a:pt x="21429" y="22025"/>
                  </a:cubicBezTo>
                  <a:lnTo>
                    <a:pt x="21247" y="21964"/>
                  </a:lnTo>
                  <a:cubicBezTo>
                    <a:pt x="20974" y="21994"/>
                    <a:pt x="20943" y="22025"/>
                    <a:pt x="20335" y="22055"/>
                  </a:cubicBezTo>
                  <a:cubicBezTo>
                    <a:pt x="20852" y="21994"/>
                    <a:pt x="19940" y="21964"/>
                    <a:pt x="20518" y="21903"/>
                  </a:cubicBezTo>
                  <a:cubicBezTo>
                    <a:pt x="20239" y="21877"/>
                    <a:pt x="19992" y="21867"/>
                    <a:pt x="19770" y="21867"/>
                  </a:cubicBezTo>
                  <a:cubicBezTo>
                    <a:pt x="19276" y="21867"/>
                    <a:pt x="18905" y="21913"/>
                    <a:pt x="18581" y="21913"/>
                  </a:cubicBezTo>
                  <a:cubicBezTo>
                    <a:pt x="18384" y="21913"/>
                    <a:pt x="18205" y="21896"/>
                    <a:pt x="18025" y="21842"/>
                  </a:cubicBezTo>
                  <a:lnTo>
                    <a:pt x="18025" y="21842"/>
                  </a:lnTo>
                  <a:cubicBezTo>
                    <a:pt x="17448" y="21994"/>
                    <a:pt x="19150" y="21934"/>
                    <a:pt x="18815" y="21964"/>
                  </a:cubicBezTo>
                  <a:cubicBezTo>
                    <a:pt x="19039" y="22014"/>
                    <a:pt x="18573" y="22063"/>
                    <a:pt x="18180" y="22063"/>
                  </a:cubicBezTo>
                  <a:cubicBezTo>
                    <a:pt x="18091" y="22063"/>
                    <a:pt x="18006" y="22061"/>
                    <a:pt x="17934" y="22055"/>
                  </a:cubicBezTo>
                  <a:cubicBezTo>
                    <a:pt x="17508" y="22055"/>
                    <a:pt x="17235" y="21873"/>
                    <a:pt x="16201" y="21873"/>
                  </a:cubicBezTo>
                  <a:cubicBezTo>
                    <a:pt x="16266" y="21873"/>
                    <a:pt x="16296" y="21864"/>
                    <a:pt x="16324" y="21861"/>
                  </a:cubicBezTo>
                  <a:lnTo>
                    <a:pt x="16324" y="21861"/>
                  </a:lnTo>
                  <a:cubicBezTo>
                    <a:pt x="16354" y="21864"/>
                    <a:pt x="16384" y="21868"/>
                    <a:pt x="16414" y="21873"/>
                  </a:cubicBezTo>
                  <a:cubicBezTo>
                    <a:pt x="16384" y="21863"/>
                    <a:pt x="16364" y="21859"/>
                    <a:pt x="16346" y="21859"/>
                  </a:cubicBezTo>
                  <a:cubicBezTo>
                    <a:pt x="16338" y="21859"/>
                    <a:pt x="16331" y="21860"/>
                    <a:pt x="16324" y="21861"/>
                  </a:cubicBezTo>
                  <a:lnTo>
                    <a:pt x="16324" y="21861"/>
                  </a:lnTo>
                  <a:cubicBezTo>
                    <a:pt x="16253" y="21853"/>
                    <a:pt x="16182" y="21851"/>
                    <a:pt x="16109" y="21851"/>
                  </a:cubicBezTo>
                  <a:cubicBezTo>
                    <a:pt x="15942" y="21851"/>
                    <a:pt x="15768" y="21864"/>
                    <a:pt x="15576" y="21864"/>
                  </a:cubicBezTo>
                  <a:cubicBezTo>
                    <a:pt x="15458" y="21864"/>
                    <a:pt x="15333" y="21859"/>
                    <a:pt x="15198" y="21842"/>
                  </a:cubicBezTo>
                  <a:cubicBezTo>
                    <a:pt x="14955" y="21934"/>
                    <a:pt x="14590" y="21842"/>
                    <a:pt x="14530" y="21964"/>
                  </a:cubicBezTo>
                  <a:lnTo>
                    <a:pt x="15472" y="21934"/>
                  </a:lnTo>
                  <a:lnTo>
                    <a:pt x="15472" y="21934"/>
                  </a:lnTo>
                  <a:cubicBezTo>
                    <a:pt x="15048" y="21957"/>
                    <a:pt x="14661" y="22054"/>
                    <a:pt x="14099" y="22054"/>
                  </a:cubicBezTo>
                  <a:cubicBezTo>
                    <a:pt x="13935" y="22054"/>
                    <a:pt x="13756" y="22045"/>
                    <a:pt x="13557" y="22025"/>
                  </a:cubicBezTo>
                  <a:cubicBezTo>
                    <a:pt x="13618" y="22025"/>
                    <a:pt x="13891" y="21994"/>
                    <a:pt x="14074" y="21964"/>
                  </a:cubicBezTo>
                  <a:cubicBezTo>
                    <a:pt x="14016" y="21958"/>
                    <a:pt x="13959" y="21955"/>
                    <a:pt x="13904" y="21955"/>
                  </a:cubicBezTo>
                  <a:cubicBezTo>
                    <a:pt x="13753" y="21955"/>
                    <a:pt x="13609" y="21973"/>
                    <a:pt x="13468" y="21973"/>
                  </a:cubicBezTo>
                  <a:cubicBezTo>
                    <a:pt x="13417" y="21973"/>
                    <a:pt x="13365" y="21970"/>
                    <a:pt x="13314" y="21964"/>
                  </a:cubicBezTo>
                  <a:cubicBezTo>
                    <a:pt x="13375" y="21842"/>
                    <a:pt x="14438" y="21934"/>
                    <a:pt x="15016" y="21842"/>
                  </a:cubicBezTo>
                  <a:cubicBezTo>
                    <a:pt x="14966" y="21831"/>
                    <a:pt x="14897" y="21827"/>
                    <a:pt x="14820" y="21827"/>
                  </a:cubicBezTo>
                  <a:cubicBezTo>
                    <a:pt x="14629" y="21827"/>
                    <a:pt x="14389" y="21852"/>
                    <a:pt x="14257" y="21852"/>
                  </a:cubicBezTo>
                  <a:cubicBezTo>
                    <a:pt x="14153" y="21852"/>
                    <a:pt x="14116" y="21836"/>
                    <a:pt x="14226" y="21782"/>
                  </a:cubicBezTo>
                  <a:lnTo>
                    <a:pt x="14226" y="21782"/>
                  </a:lnTo>
                  <a:cubicBezTo>
                    <a:pt x="14061" y="21852"/>
                    <a:pt x="13873" y="21868"/>
                    <a:pt x="13664" y="21868"/>
                  </a:cubicBezTo>
                  <a:cubicBezTo>
                    <a:pt x="13494" y="21868"/>
                    <a:pt x="13310" y="21858"/>
                    <a:pt x="13114" y="21858"/>
                  </a:cubicBezTo>
                  <a:cubicBezTo>
                    <a:pt x="12928" y="21858"/>
                    <a:pt x="12731" y="21867"/>
                    <a:pt x="12524" y="21903"/>
                  </a:cubicBezTo>
                  <a:lnTo>
                    <a:pt x="12554" y="21812"/>
                  </a:lnTo>
                  <a:lnTo>
                    <a:pt x="12554" y="21812"/>
                  </a:lnTo>
                  <a:cubicBezTo>
                    <a:pt x="12463" y="21842"/>
                    <a:pt x="12220" y="21873"/>
                    <a:pt x="12037" y="21873"/>
                  </a:cubicBezTo>
                  <a:lnTo>
                    <a:pt x="12402" y="21782"/>
                  </a:lnTo>
                  <a:lnTo>
                    <a:pt x="12402" y="21782"/>
                  </a:lnTo>
                  <a:cubicBezTo>
                    <a:pt x="12302" y="21792"/>
                    <a:pt x="12204" y="21796"/>
                    <a:pt x="12108" y="21796"/>
                  </a:cubicBezTo>
                  <a:cubicBezTo>
                    <a:pt x="11742" y="21796"/>
                    <a:pt x="11395" y="21737"/>
                    <a:pt x="11042" y="21737"/>
                  </a:cubicBezTo>
                  <a:cubicBezTo>
                    <a:pt x="10949" y="21737"/>
                    <a:pt x="10855" y="21741"/>
                    <a:pt x="10761" y="21751"/>
                  </a:cubicBezTo>
                  <a:cubicBezTo>
                    <a:pt x="11885" y="21751"/>
                    <a:pt x="11034" y="21842"/>
                    <a:pt x="11490" y="21873"/>
                  </a:cubicBezTo>
                  <a:cubicBezTo>
                    <a:pt x="11260" y="21893"/>
                    <a:pt x="11085" y="21902"/>
                    <a:pt x="10946" y="21902"/>
                  </a:cubicBezTo>
                  <a:cubicBezTo>
                    <a:pt x="10296" y="21902"/>
                    <a:pt x="10421" y="21719"/>
                    <a:pt x="9359" y="21719"/>
                  </a:cubicBezTo>
                  <a:cubicBezTo>
                    <a:pt x="9294" y="21719"/>
                    <a:pt x="9224" y="21719"/>
                    <a:pt x="9150" y="21721"/>
                  </a:cubicBezTo>
                  <a:cubicBezTo>
                    <a:pt x="9362" y="21721"/>
                    <a:pt x="9940" y="21782"/>
                    <a:pt x="9606" y="21812"/>
                  </a:cubicBezTo>
                  <a:cubicBezTo>
                    <a:pt x="9302" y="21782"/>
                    <a:pt x="8906" y="21782"/>
                    <a:pt x="8724" y="21721"/>
                  </a:cubicBezTo>
                  <a:lnTo>
                    <a:pt x="8724" y="21721"/>
                  </a:lnTo>
                  <a:cubicBezTo>
                    <a:pt x="7721" y="21751"/>
                    <a:pt x="8906" y="21812"/>
                    <a:pt x="8451" y="21842"/>
                  </a:cubicBezTo>
                  <a:cubicBezTo>
                    <a:pt x="8362" y="21818"/>
                    <a:pt x="8287" y="21809"/>
                    <a:pt x="8215" y="21809"/>
                  </a:cubicBezTo>
                  <a:cubicBezTo>
                    <a:pt x="8015" y="21809"/>
                    <a:pt x="7844" y="21881"/>
                    <a:pt x="7508" y="21903"/>
                  </a:cubicBezTo>
                  <a:lnTo>
                    <a:pt x="7508" y="21842"/>
                  </a:lnTo>
                  <a:cubicBezTo>
                    <a:pt x="7357" y="21835"/>
                    <a:pt x="7239" y="21831"/>
                    <a:pt x="7146" y="21831"/>
                  </a:cubicBezTo>
                  <a:cubicBezTo>
                    <a:pt x="6602" y="21831"/>
                    <a:pt x="6912" y="21945"/>
                    <a:pt x="6452" y="21945"/>
                  </a:cubicBezTo>
                  <a:cubicBezTo>
                    <a:pt x="6373" y="21945"/>
                    <a:pt x="6272" y="21941"/>
                    <a:pt x="6140" y="21934"/>
                  </a:cubicBezTo>
                  <a:lnTo>
                    <a:pt x="6566" y="21842"/>
                  </a:lnTo>
                  <a:lnTo>
                    <a:pt x="6566" y="21842"/>
                  </a:lnTo>
                  <a:lnTo>
                    <a:pt x="6019" y="21873"/>
                  </a:lnTo>
                  <a:lnTo>
                    <a:pt x="6140" y="21782"/>
                  </a:lnTo>
                  <a:lnTo>
                    <a:pt x="6140" y="21782"/>
                  </a:lnTo>
                  <a:cubicBezTo>
                    <a:pt x="5836" y="21812"/>
                    <a:pt x="5639" y="21820"/>
                    <a:pt x="5445" y="21820"/>
                  </a:cubicBezTo>
                  <a:cubicBezTo>
                    <a:pt x="5251" y="21820"/>
                    <a:pt x="5061" y="21812"/>
                    <a:pt x="4773" y="21812"/>
                  </a:cubicBezTo>
                  <a:cubicBezTo>
                    <a:pt x="4894" y="21842"/>
                    <a:pt x="4681" y="21934"/>
                    <a:pt x="4165" y="21934"/>
                  </a:cubicBezTo>
                  <a:cubicBezTo>
                    <a:pt x="3800" y="21903"/>
                    <a:pt x="4377" y="21873"/>
                    <a:pt x="3618" y="21873"/>
                  </a:cubicBezTo>
                  <a:cubicBezTo>
                    <a:pt x="3743" y="21852"/>
                    <a:pt x="3869" y="21816"/>
                    <a:pt x="4035" y="21816"/>
                  </a:cubicBezTo>
                  <a:cubicBezTo>
                    <a:pt x="4109" y="21816"/>
                    <a:pt x="4192" y="21824"/>
                    <a:pt x="4286" y="21842"/>
                  </a:cubicBezTo>
                  <a:cubicBezTo>
                    <a:pt x="4317" y="21812"/>
                    <a:pt x="4469" y="21782"/>
                    <a:pt x="4499" y="21782"/>
                  </a:cubicBezTo>
                  <a:cubicBezTo>
                    <a:pt x="4302" y="21751"/>
                    <a:pt x="4058" y="21744"/>
                    <a:pt x="3830" y="21744"/>
                  </a:cubicBezTo>
                  <a:cubicBezTo>
                    <a:pt x="3602" y="21744"/>
                    <a:pt x="3390" y="21751"/>
                    <a:pt x="3253" y="21751"/>
                  </a:cubicBezTo>
                  <a:cubicBezTo>
                    <a:pt x="3374" y="21751"/>
                    <a:pt x="3496" y="21751"/>
                    <a:pt x="3557" y="21782"/>
                  </a:cubicBezTo>
                  <a:lnTo>
                    <a:pt x="2493" y="21873"/>
                  </a:lnTo>
                  <a:cubicBezTo>
                    <a:pt x="2311" y="21842"/>
                    <a:pt x="2463" y="21812"/>
                    <a:pt x="2584" y="21812"/>
                  </a:cubicBezTo>
                  <a:cubicBezTo>
                    <a:pt x="2371" y="21812"/>
                    <a:pt x="2219" y="21842"/>
                    <a:pt x="1885" y="21842"/>
                  </a:cubicBezTo>
                  <a:cubicBezTo>
                    <a:pt x="1965" y="21789"/>
                    <a:pt x="1975" y="21736"/>
                    <a:pt x="2260" y="21703"/>
                  </a:cubicBezTo>
                  <a:lnTo>
                    <a:pt x="2260" y="21703"/>
                  </a:lnTo>
                  <a:lnTo>
                    <a:pt x="1399" y="21782"/>
                  </a:lnTo>
                  <a:cubicBezTo>
                    <a:pt x="1368" y="21751"/>
                    <a:pt x="1216" y="21751"/>
                    <a:pt x="1125" y="21721"/>
                  </a:cubicBezTo>
                  <a:cubicBezTo>
                    <a:pt x="1064" y="21721"/>
                    <a:pt x="1064" y="21690"/>
                    <a:pt x="1064" y="21690"/>
                  </a:cubicBezTo>
                  <a:cubicBezTo>
                    <a:pt x="1049" y="21675"/>
                    <a:pt x="1034" y="21668"/>
                    <a:pt x="1019" y="21668"/>
                  </a:cubicBezTo>
                  <a:cubicBezTo>
                    <a:pt x="1004" y="21668"/>
                    <a:pt x="988" y="21675"/>
                    <a:pt x="973" y="21690"/>
                  </a:cubicBezTo>
                  <a:cubicBezTo>
                    <a:pt x="943" y="21660"/>
                    <a:pt x="943" y="21660"/>
                    <a:pt x="943" y="21630"/>
                  </a:cubicBezTo>
                  <a:lnTo>
                    <a:pt x="912" y="21569"/>
                  </a:lnTo>
                  <a:lnTo>
                    <a:pt x="912" y="21386"/>
                  </a:lnTo>
                  <a:cubicBezTo>
                    <a:pt x="882" y="21113"/>
                    <a:pt x="882" y="20839"/>
                    <a:pt x="882" y="20566"/>
                  </a:cubicBezTo>
                  <a:cubicBezTo>
                    <a:pt x="882" y="20505"/>
                    <a:pt x="882" y="20444"/>
                    <a:pt x="852" y="20292"/>
                  </a:cubicBezTo>
                  <a:cubicBezTo>
                    <a:pt x="882" y="19563"/>
                    <a:pt x="943" y="18955"/>
                    <a:pt x="882" y="18104"/>
                  </a:cubicBezTo>
                  <a:lnTo>
                    <a:pt x="973" y="17648"/>
                  </a:lnTo>
                  <a:cubicBezTo>
                    <a:pt x="966" y="17497"/>
                    <a:pt x="956" y="17447"/>
                    <a:pt x="944" y="17447"/>
                  </a:cubicBezTo>
                  <a:cubicBezTo>
                    <a:pt x="920" y="17447"/>
                    <a:pt x="888" y="17648"/>
                    <a:pt x="856" y="17648"/>
                  </a:cubicBezTo>
                  <a:cubicBezTo>
                    <a:pt x="833" y="17648"/>
                    <a:pt x="810" y="17545"/>
                    <a:pt x="791" y="17192"/>
                  </a:cubicBezTo>
                  <a:cubicBezTo>
                    <a:pt x="774" y="16784"/>
                    <a:pt x="802" y="16735"/>
                    <a:pt x="836" y="16735"/>
                  </a:cubicBezTo>
                  <a:cubicBezTo>
                    <a:pt x="846" y="16735"/>
                    <a:pt x="857" y="16740"/>
                    <a:pt x="868" y="16740"/>
                  </a:cubicBezTo>
                  <a:cubicBezTo>
                    <a:pt x="887" y="16740"/>
                    <a:pt x="903" y="16725"/>
                    <a:pt x="912" y="16645"/>
                  </a:cubicBezTo>
                  <a:cubicBezTo>
                    <a:pt x="882" y="16250"/>
                    <a:pt x="760" y="15581"/>
                    <a:pt x="852" y="14882"/>
                  </a:cubicBezTo>
                  <a:lnTo>
                    <a:pt x="852" y="14882"/>
                  </a:lnTo>
                  <a:cubicBezTo>
                    <a:pt x="882" y="15125"/>
                    <a:pt x="852" y="15307"/>
                    <a:pt x="852" y="15520"/>
                  </a:cubicBezTo>
                  <a:lnTo>
                    <a:pt x="912" y="14973"/>
                  </a:lnTo>
                  <a:cubicBezTo>
                    <a:pt x="976" y="15440"/>
                    <a:pt x="980" y="15804"/>
                    <a:pt x="1008" y="15804"/>
                  </a:cubicBezTo>
                  <a:cubicBezTo>
                    <a:pt x="1020" y="15804"/>
                    <a:pt x="1037" y="15736"/>
                    <a:pt x="1064" y="15581"/>
                  </a:cubicBezTo>
                  <a:cubicBezTo>
                    <a:pt x="852" y="15520"/>
                    <a:pt x="1034" y="13514"/>
                    <a:pt x="852" y="13423"/>
                  </a:cubicBezTo>
                  <a:lnTo>
                    <a:pt x="882" y="13058"/>
                  </a:lnTo>
                  <a:cubicBezTo>
                    <a:pt x="882" y="13180"/>
                    <a:pt x="882" y="13180"/>
                    <a:pt x="882" y="13301"/>
                  </a:cubicBezTo>
                  <a:cubicBezTo>
                    <a:pt x="1004" y="12602"/>
                    <a:pt x="730" y="12785"/>
                    <a:pt x="760" y="11873"/>
                  </a:cubicBezTo>
                  <a:cubicBezTo>
                    <a:pt x="782" y="11654"/>
                    <a:pt x="804" y="11483"/>
                    <a:pt x="826" y="11483"/>
                  </a:cubicBezTo>
                  <a:cubicBezTo>
                    <a:pt x="835" y="11483"/>
                    <a:pt x="843" y="11509"/>
                    <a:pt x="852" y="11569"/>
                  </a:cubicBezTo>
                  <a:lnTo>
                    <a:pt x="791" y="10870"/>
                  </a:lnTo>
                  <a:cubicBezTo>
                    <a:pt x="791" y="10789"/>
                    <a:pt x="797" y="10750"/>
                    <a:pt x="803" y="10750"/>
                  </a:cubicBezTo>
                  <a:cubicBezTo>
                    <a:pt x="812" y="10750"/>
                    <a:pt x="821" y="10812"/>
                    <a:pt x="821" y="10930"/>
                  </a:cubicBezTo>
                  <a:lnTo>
                    <a:pt x="821" y="9867"/>
                  </a:lnTo>
                  <a:cubicBezTo>
                    <a:pt x="791" y="9715"/>
                    <a:pt x="730" y="9380"/>
                    <a:pt x="700" y="9228"/>
                  </a:cubicBezTo>
                  <a:cubicBezTo>
                    <a:pt x="708" y="9156"/>
                    <a:pt x="713" y="9131"/>
                    <a:pt x="718" y="9131"/>
                  </a:cubicBezTo>
                  <a:cubicBezTo>
                    <a:pt x="731" y="9131"/>
                    <a:pt x="737" y="9295"/>
                    <a:pt x="754" y="9295"/>
                  </a:cubicBezTo>
                  <a:cubicBezTo>
                    <a:pt x="756" y="9295"/>
                    <a:pt x="758" y="9293"/>
                    <a:pt x="760" y="9289"/>
                  </a:cubicBezTo>
                  <a:lnTo>
                    <a:pt x="700" y="8712"/>
                  </a:lnTo>
                  <a:cubicBezTo>
                    <a:pt x="711" y="8666"/>
                    <a:pt x="722" y="8646"/>
                    <a:pt x="733" y="8646"/>
                  </a:cubicBezTo>
                  <a:cubicBezTo>
                    <a:pt x="781" y="8646"/>
                    <a:pt x="821" y="9028"/>
                    <a:pt x="821" y="9350"/>
                  </a:cubicBezTo>
                  <a:cubicBezTo>
                    <a:pt x="1004" y="8803"/>
                    <a:pt x="760" y="8863"/>
                    <a:pt x="882" y="7678"/>
                  </a:cubicBezTo>
                  <a:lnTo>
                    <a:pt x="882" y="7678"/>
                  </a:lnTo>
                  <a:lnTo>
                    <a:pt x="912" y="8256"/>
                  </a:lnTo>
                  <a:cubicBezTo>
                    <a:pt x="1034" y="7891"/>
                    <a:pt x="973" y="7465"/>
                    <a:pt x="1064" y="6827"/>
                  </a:cubicBezTo>
                  <a:lnTo>
                    <a:pt x="1064" y="6827"/>
                  </a:lnTo>
                  <a:cubicBezTo>
                    <a:pt x="1017" y="6945"/>
                    <a:pt x="915" y="7633"/>
                    <a:pt x="857" y="7633"/>
                  </a:cubicBezTo>
                  <a:cubicBezTo>
                    <a:pt x="841" y="7633"/>
                    <a:pt x="828" y="7577"/>
                    <a:pt x="821" y="7435"/>
                  </a:cubicBezTo>
                  <a:cubicBezTo>
                    <a:pt x="821" y="7283"/>
                    <a:pt x="852" y="7040"/>
                    <a:pt x="791" y="6705"/>
                  </a:cubicBezTo>
                  <a:cubicBezTo>
                    <a:pt x="882" y="6675"/>
                    <a:pt x="852" y="6341"/>
                    <a:pt x="852" y="5946"/>
                  </a:cubicBezTo>
                  <a:lnTo>
                    <a:pt x="852" y="5946"/>
                  </a:lnTo>
                  <a:lnTo>
                    <a:pt x="943" y="5976"/>
                  </a:lnTo>
                  <a:cubicBezTo>
                    <a:pt x="912" y="5520"/>
                    <a:pt x="852" y="5550"/>
                    <a:pt x="821" y="5277"/>
                  </a:cubicBezTo>
                  <a:cubicBezTo>
                    <a:pt x="821" y="4790"/>
                    <a:pt x="912" y="4669"/>
                    <a:pt x="973" y="4547"/>
                  </a:cubicBezTo>
                  <a:cubicBezTo>
                    <a:pt x="973" y="4353"/>
                    <a:pt x="966" y="4289"/>
                    <a:pt x="954" y="4289"/>
                  </a:cubicBezTo>
                  <a:cubicBezTo>
                    <a:pt x="932" y="4289"/>
                    <a:pt x="895" y="4518"/>
                    <a:pt x="865" y="4518"/>
                  </a:cubicBezTo>
                  <a:cubicBezTo>
                    <a:pt x="846" y="4518"/>
                    <a:pt x="830" y="4431"/>
                    <a:pt x="821" y="4152"/>
                  </a:cubicBezTo>
                  <a:cubicBezTo>
                    <a:pt x="882" y="3483"/>
                    <a:pt x="821" y="3028"/>
                    <a:pt x="760" y="2207"/>
                  </a:cubicBezTo>
                  <a:cubicBezTo>
                    <a:pt x="770" y="2067"/>
                    <a:pt x="779" y="2021"/>
                    <a:pt x="788" y="2021"/>
                  </a:cubicBezTo>
                  <a:cubicBezTo>
                    <a:pt x="806" y="2021"/>
                    <a:pt x="823" y="2174"/>
                    <a:pt x="840" y="2174"/>
                  </a:cubicBezTo>
                  <a:cubicBezTo>
                    <a:pt x="844" y="2174"/>
                    <a:pt x="848" y="2166"/>
                    <a:pt x="852" y="2146"/>
                  </a:cubicBezTo>
                  <a:lnTo>
                    <a:pt x="791" y="1721"/>
                  </a:lnTo>
                  <a:cubicBezTo>
                    <a:pt x="791" y="1666"/>
                    <a:pt x="802" y="1655"/>
                    <a:pt x="810" y="1655"/>
                  </a:cubicBezTo>
                  <a:cubicBezTo>
                    <a:pt x="816" y="1655"/>
                    <a:pt x="821" y="1660"/>
                    <a:pt x="821" y="1660"/>
                  </a:cubicBezTo>
                  <a:cubicBezTo>
                    <a:pt x="791" y="1325"/>
                    <a:pt x="730" y="1629"/>
                    <a:pt x="700" y="1082"/>
                  </a:cubicBezTo>
                  <a:cubicBezTo>
                    <a:pt x="639" y="1052"/>
                    <a:pt x="669" y="869"/>
                    <a:pt x="700" y="717"/>
                  </a:cubicBezTo>
                  <a:cubicBezTo>
                    <a:pt x="852" y="748"/>
                    <a:pt x="943" y="778"/>
                    <a:pt x="1095" y="778"/>
                  </a:cubicBezTo>
                  <a:cubicBezTo>
                    <a:pt x="1308" y="778"/>
                    <a:pt x="1520" y="778"/>
                    <a:pt x="1703" y="748"/>
                  </a:cubicBezTo>
                  <a:lnTo>
                    <a:pt x="1703" y="748"/>
                  </a:lnTo>
                  <a:cubicBezTo>
                    <a:pt x="1885" y="778"/>
                    <a:pt x="1642" y="809"/>
                    <a:pt x="1672" y="839"/>
                  </a:cubicBezTo>
                  <a:cubicBezTo>
                    <a:pt x="2615" y="778"/>
                    <a:pt x="2493" y="778"/>
                    <a:pt x="3253" y="687"/>
                  </a:cubicBezTo>
                  <a:lnTo>
                    <a:pt x="3922" y="748"/>
                  </a:lnTo>
                  <a:cubicBezTo>
                    <a:pt x="3435" y="687"/>
                    <a:pt x="4043" y="596"/>
                    <a:pt x="4590" y="505"/>
                  </a:cubicBezTo>
                  <a:cubicBezTo>
                    <a:pt x="4408" y="474"/>
                    <a:pt x="4256" y="444"/>
                    <a:pt x="4165" y="444"/>
                  </a:cubicBezTo>
                  <a:lnTo>
                    <a:pt x="5016" y="383"/>
                  </a:lnTo>
                  <a:lnTo>
                    <a:pt x="5016" y="383"/>
                  </a:lnTo>
                  <a:cubicBezTo>
                    <a:pt x="5137" y="414"/>
                    <a:pt x="5046" y="444"/>
                    <a:pt x="4894" y="474"/>
                  </a:cubicBezTo>
                  <a:cubicBezTo>
                    <a:pt x="4955" y="474"/>
                    <a:pt x="5016" y="474"/>
                    <a:pt x="5046" y="444"/>
                  </a:cubicBezTo>
                  <a:lnTo>
                    <a:pt x="5046" y="444"/>
                  </a:lnTo>
                  <a:cubicBezTo>
                    <a:pt x="5350" y="474"/>
                    <a:pt x="5198" y="535"/>
                    <a:pt x="4985" y="596"/>
                  </a:cubicBezTo>
                  <a:cubicBezTo>
                    <a:pt x="4894" y="566"/>
                    <a:pt x="4773" y="566"/>
                    <a:pt x="4681" y="535"/>
                  </a:cubicBezTo>
                  <a:cubicBezTo>
                    <a:pt x="4469" y="596"/>
                    <a:pt x="4256" y="657"/>
                    <a:pt x="4317" y="717"/>
                  </a:cubicBezTo>
                  <a:cubicBezTo>
                    <a:pt x="4377" y="717"/>
                    <a:pt x="4469" y="687"/>
                    <a:pt x="4590" y="687"/>
                  </a:cubicBezTo>
                  <a:cubicBezTo>
                    <a:pt x="4529" y="717"/>
                    <a:pt x="4499" y="717"/>
                    <a:pt x="4529" y="748"/>
                  </a:cubicBezTo>
                  <a:cubicBezTo>
                    <a:pt x="4560" y="748"/>
                    <a:pt x="4651" y="717"/>
                    <a:pt x="4773" y="687"/>
                  </a:cubicBezTo>
                  <a:lnTo>
                    <a:pt x="4985" y="809"/>
                  </a:lnTo>
                  <a:lnTo>
                    <a:pt x="5016" y="778"/>
                  </a:lnTo>
                  <a:lnTo>
                    <a:pt x="6140" y="839"/>
                  </a:lnTo>
                  <a:cubicBezTo>
                    <a:pt x="6961" y="717"/>
                    <a:pt x="7660" y="566"/>
                    <a:pt x="8937" y="505"/>
                  </a:cubicBezTo>
                  <a:lnTo>
                    <a:pt x="8937" y="505"/>
                  </a:lnTo>
                  <a:cubicBezTo>
                    <a:pt x="8602" y="596"/>
                    <a:pt x="8876" y="657"/>
                    <a:pt x="8846" y="748"/>
                  </a:cubicBezTo>
                  <a:cubicBezTo>
                    <a:pt x="8754" y="723"/>
                    <a:pt x="8638" y="714"/>
                    <a:pt x="8505" y="714"/>
                  </a:cubicBezTo>
                  <a:cubicBezTo>
                    <a:pt x="8149" y="714"/>
                    <a:pt x="7669" y="778"/>
                    <a:pt x="7204" y="778"/>
                  </a:cubicBezTo>
                  <a:cubicBezTo>
                    <a:pt x="7539" y="778"/>
                    <a:pt x="7478" y="809"/>
                    <a:pt x="7387" y="839"/>
                  </a:cubicBezTo>
                  <a:lnTo>
                    <a:pt x="8542" y="748"/>
                  </a:lnTo>
                  <a:cubicBezTo>
                    <a:pt x="8542" y="809"/>
                    <a:pt x="8815" y="809"/>
                    <a:pt x="9119" y="839"/>
                  </a:cubicBezTo>
                  <a:cubicBezTo>
                    <a:pt x="8876" y="687"/>
                    <a:pt x="10001" y="717"/>
                    <a:pt x="10487" y="687"/>
                  </a:cubicBezTo>
                  <a:lnTo>
                    <a:pt x="10487" y="687"/>
                  </a:lnTo>
                  <a:cubicBezTo>
                    <a:pt x="10517" y="748"/>
                    <a:pt x="10396" y="778"/>
                    <a:pt x="9788" y="778"/>
                  </a:cubicBezTo>
                  <a:cubicBezTo>
                    <a:pt x="9902" y="799"/>
                    <a:pt x="10002" y="807"/>
                    <a:pt x="10093" y="807"/>
                  </a:cubicBezTo>
                  <a:cubicBezTo>
                    <a:pt x="10461" y="807"/>
                    <a:pt x="10673" y="670"/>
                    <a:pt x="11043" y="670"/>
                  </a:cubicBezTo>
                  <a:cubicBezTo>
                    <a:pt x="11114" y="670"/>
                    <a:pt x="11192" y="675"/>
                    <a:pt x="11277" y="687"/>
                  </a:cubicBezTo>
                  <a:cubicBezTo>
                    <a:pt x="11125" y="687"/>
                    <a:pt x="11065" y="687"/>
                    <a:pt x="11004" y="717"/>
                  </a:cubicBezTo>
                  <a:cubicBezTo>
                    <a:pt x="11107" y="699"/>
                    <a:pt x="11258" y="691"/>
                    <a:pt x="11410" y="691"/>
                  </a:cubicBezTo>
                  <a:cubicBezTo>
                    <a:pt x="11748" y="691"/>
                    <a:pt x="12093" y="727"/>
                    <a:pt x="11946" y="748"/>
                  </a:cubicBezTo>
                  <a:lnTo>
                    <a:pt x="11824" y="748"/>
                  </a:lnTo>
                  <a:cubicBezTo>
                    <a:pt x="12047" y="755"/>
                    <a:pt x="12325" y="759"/>
                    <a:pt x="12622" y="759"/>
                  </a:cubicBezTo>
                  <a:cubicBezTo>
                    <a:pt x="13584" y="759"/>
                    <a:pt x="14741" y="719"/>
                    <a:pt x="14834" y="626"/>
                  </a:cubicBezTo>
                  <a:cubicBezTo>
                    <a:pt x="14864" y="626"/>
                    <a:pt x="14712" y="778"/>
                    <a:pt x="14651" y="809"/>
                  </a:cubicBezTo>
                  <a:lnTo>
                    <a:pt x="16353" y="383"/>
                  </a:lnTo>
                  <a:lnTo>
                    <a:pt x="16353" y="383"/>
                  </a:lnTo>
                  <a:cubicBezTo>
                    <a:pt x="16201" y="474"/>
                    <a:pt x="16779" y="748"/>
                    <a:pt x="15989" y="809"/>
                  </a:cubicBezTo>
                  <a:cubicBezTo>
                    <a:pt x="16130" y="809"/>
                    <a:pt x="16313" y="822"/>
                    <a:pt x="16554" y="822"/>
                  </a:cubicBezTo>
                  <a:cubicBezTo>
                    <a:pt x="16674" y="822"/>
                    <a:pt x="16809" y="819"/>
                    <a:pt x="16961" y="809"/>
                  </a:cubicBezTo>
                  <a:cubicBezTo>
                    <a:pt x="16809" y="778"/>
                    <a:pt x="16597" y="657"/>
                    <a:pt x="16809" y="626"/>
                  </a:cubicBezTo>
                  <a:lnTo>
                    <a:pt x="16809" y="626"/>
                  </a:lnTo>
                  <a:cubicBezTo>
                    <a:pt x="17382" y="747"/>
                    <a:pt x="17207" y="688"/>
                    <a:pt x="17886" y="806"/>
                  </a:cubicBezTo>
                  <a:lnTo>
                    <a:pt x="17886" y="806"/>
                  </a:lnTo>
                  <a:cubicBezTo>
                    <a:pt x="17719" y="771"/>
                    <a:pt x="17909" y="623"/>
                    <a:pt x="18217" y="623"/>
                  </a:cubicBezTo>
                  <a:cubicBezTo>
                    <a:pt x="18244" y="623"/>
                    <a:pt x="18271" y="624"/>
                    <a:pt x="18299" y="626"/>
                  </a:cubicBezTo>
                  <a:cubicBezTo>
                    <a:pt x="18238" y="626"/>
                    <a:pt x="18329" y="778"/>
                    <a:pt x="18208" y="809"/>
                  </a:cubicBezTo>
                  <a:lnTo>
                    <a:pt x="19054" y="639"/>
                  </a:lnTo>
                  <a:lnTo>
                    <a:pt x="19054" y="639"/>
                  </a:lnTo>
                  <a:cubicBezTo>
                    <a:pt x="18916" y="682"/>
                    <a:pt x="19082" y="782"/>
                    <a:pt x="19271" y="809"/>
                  </a:cubicBezTo>
                  <a:cubicBezTo>
                    <a:pt x="19252" y="802"/>
                    <a:pt x="19276" y="800"/>
                    <a:pt x="19329" y="800"/>
                  </a:cubicBezTo>
                  <a:cubicBezTo>
                    <a:pt x="19472" y="800"/>
                    <a:pt x="19826" y="817"/>
                    <a:pt x="20080" y="817"/>
                  </a:cubicBezTo>
                  <a:cubicBezTo>
                    <a:pt x="20174" y="817"/>
                    <a:pt x="20253" y="815"/>
                    <a:pt x="20305" y="809"/>
                  </a:cubicBezTo>
                  <a:lnTo>
                    <a:pt x="19910" y="778"/>
                  </a:lnTo>
                  <a:lnTo>
                    <a:pt x="19910" y="778"/>
                  </a:lnTo>
                  <a:cubicBezTo>
                    <a:pt x="19964" y="780"/>
                    <a:pt x="20016" y="781"/>
                    <a:pt x="20064" y="781"/>
                  </a:cubicBezTo>
                  <a:cubicBezTo>
                    <a:pt x="20943" y="781"/>
                    <a:pt x="20967" y="535"/>
                    <a:pt x="21946" y="535"/>
                  </a:cubicBezTo>
                  <a:cubicBezTo>
                    <a:pt x="21825" y="566"/>
                    <a:pt x="21642" y="748"/>
                    <a:pt x="22159" y="778"/>
                  </a:cubicBezTo>
                  <a:cubicBezTo>
                    <a:pt x="22402" y="687"/>
                    <a:pt x="23192" y="353"/>
                    <a:pt x="24104" y="292"/>
                  </a:cubicBezTo>
                  <a:lnTo>
                    <a:pt x="24287" y="353"/>
                  </a:lnTo>
                  <a:lnTo>
                    <a:pt x="24986" y="292"/>
                  </a:lnTo>
                  <a:lnTo>
                    <a:pt x="24986" y="292"/>
                  </a:lnTo>
                  <a:cubicBezTo>
                    <a:pt x="24530" y="414"/>
                    <a:pt x="23344" y="687"/>
                    <a:pt x="22676" y="809"/>
                  </a:cubicBezTo>
                  <a:cubicBezTo>
                    <a:pt x="22955" y="830"/>
                    <a:pt x="22885" y="852"/>
                    <a:pt x="23024" y="852"/>
                  </a:cubicBezTo>
                  <a:cubicBezTo>
                    <a:pt x="23082" y="852"/>
                    <a:pt x="23175" y="848"/>
                    <a:pt x="23344" y="839"/>
                  </a:cubicBezTo>
                  <a:lnTo>
                    <a:pt x="23344" y="839"/>
                  </a:lnTo>
                  <a:cubicBezTo>
                    <a:pt x="23557" y="900"/>
                    <a:pt x="23040" y="930"/>
                    <a:pt x="22858" y="930"/>
                  </a:cubicBezTo>
                  <a:lnTo>
                    <a:pt x="24226" y="961"/>
                  </a:lnTo>
                  <a:cubicBezTo>
                    <a:pt x="24165" y="869"/>
                    <a:pt x="25229" y="869"/>
                    <a:pt x="25199" y="778"/>
                  </a:cubicBezTo>
                  <a:lnTo>
                    <a:pt x="25199" y="778"/>
                  </a:lnTo>
                  <a:lnTo>
                    <a:pt x="23740" y="869"/>
                  </a:lnTo>
                  <a:cubicBezTo>
                    <a:pt x="23679" y="778"/>
                    <a:pt x="24560" y="596"/>
                    <a:pt x="25533" y="596"/>
                  </a:cubicBezTo>
                  <a:cubicBezTo>
                    <a:pt x="25746" y="657"/>
                    <a:pt x="25351" y="778"/>
                    <a:pt x="25351" y="809"/>
                  </a:cubicBezTo>
                  <a:cubicBezTo>
                    <a:pt x="25437" y="787"/>
                    <a:pt x="25857" y="766"/>
                    <a:pt x="26128" y="766"/>
                  </a:cubicBezTo>
                  <a:cubicBezTo>
                    <a:pt x="26240" y="766"/>
                    <a:pt x="26327" y="769"/>
                    <a:pt x="26354" y="778"/>
                  </a:cubicBezTo>
                  <a:lnTo>
                    <a:pt x="25958" y="839"/>
                  </a:lnTo>
                  <a:cubicBezTo>
                    <a:pt x="25999" y="841"/>
                    <a:pt x="26039" y="843"/>
                    <a:pt x="26078" y="843"/>
                  </a:cubicBezTo>
                  <a:cubicBezTo>
                    <a:pt x="26404" y="843"/>
                    <a:pt x="26667" y="766"/>
                    <a:pt x="27010" y="766"/>
                  </a:cubicBezTo>
                  <a:cubicBezTo>
                    <a:pt x="27142" y="766"/>
                    <a:pt x="27285" y="778"/>
                    <a:pt x="27448" y="809"/>
                  </a:cubicBezTo>
                  <a:cubicBezTo>
                    <a:pt x="27618" y="809"/>
                    <a:pt x="27924" y="886"/>
                    <a:pt x="28071" y="886"/>
                  </a:cubicBezTo>
                  <a:cubicBezTo>
                    <a:pt x="28108" y="886"/>
                    <a:pt x="28135" y="882"/>
                    <a:pt x="28147" y="869"/>
                  </a:cubicBezTo>
                  <a:cubicBezTo>
                    <a:pt x="27782" y="748"/>
                    <a:pt x="27691" y="383"/>
                    <a:pt x="27934" y="292"/>
                  </a:cubicBezTo>
                  <a:lnTo>
                    <a:pt x="27934" y="292"/>
                  </a:lnTo>
                  <a:cubicBezTo>
                    <a:pt x="28025" y="322"/>
                    <a:pt x="29089" y="414"/>
                    <a:pt x="29332" y="474"/>
                  </a:cubicBezTo>
                  <a:cubicBezTo>
                    <a:pt x="29697" y="566"/>
                    <a:pt x="28816" y="687"/>
                    <a:pt x="29120" y="778"/>
                  </a:cubicBezTo>
                  <a:cubicBezTo>
                    <a:pt x="29120" y="748"/>
                    <a:pt x="29332" y="717"/>
                    <a:pt x="29393" y="687"/>
                  </a:cubicBezTo>
                  <a:lnTo>
                    <a:pt x="29393" y="687"/>
                  </a:lnTo>
                  <a:cubicBezTo>
                    <a:pt x="29636" y="717"/>
                    <a:pt x="29302" y="778"/>
                    <a:pt x="29819" y="778"/>
                  </a:cubicBezTo>
                  <a:cubicBezTo>
                    <a:pt x="29843" y="730"/>
                    <a:pt x="30008" y="720"/>
                    <a:pt x="30147" y="720"/>
                  </a:cubicBezTo>
                  <a:cubicBezTo>
                    <a:pt x="30240" y="720"/>
                    <a:pt x="30321" y="724"/>
                    <a:pt x="30341" y="724"/>
                  </a:cubicBezTo>
                  <a:cubicBezTo>
                    <a:pt x="30366" y="724"/>
                    <a:pt x="30295" y="717"/>
                    <a:pt x="30031" y="687"/>
                  </a:cubicBezTo>
                  <a:cubicBezTo>
                    <a:pt x="30204" y="677"/>
                    <a:pt x="30322" y="674"/>
                    <a:pt x="30423" y="674"/>
                  </a:cubicBezTo>
                  <a:cubicBezTo>
                    <a:pt x="30626" y="674"/>
                    <a:pt x="30761" y="687"/>
                    <a:pt x="31126" y="687"/>
                  </a:cubicBezTo>
                  <a:cubicBezTo>
                    <a:pt x="30943" y="626"/>
                    <a:pt x="31642" y="474"/>
                    <a:pt x="32159" y="444"/>
                  </a:cubicBezTo>
                  <a:lnTo>
                    <a:pt x="32159" y="444"/>
                  </a:lnTo>
                  <a:cubicBezTo>
                    <a:pt x="32129" y="474"/>
                    <a:pt x="32220" y="505"/>
                    <a:pt x="32281" y="505"/>
                  </a:cubicBezTo>
                  <a:cubicBezTo>
                    <a:pt x="33284" y="535"/>
                    <a:pt x="33831" y="566"/>
                    <a:pt x="34743" y="566"/>
                  </a:cubicBezTo>
                  <a:cubicBezTo>
                    <a:pt x="34834" y="596"/>
                    <a:pt x="35290" y="626"/>
                    <a:pt x="35108" y="687"/>
                  </a:cubicBezTo>
                  <a:cubicBezTo>
                    <a:pt x="35229" y="657"/>
                    <a:pt x="35351" y="626"/>
                    <a:pt x="35655" y="626"/>
                  </a:cubicBezTo>
                  <a:cubicBezTo>
                    <a:pt x="36202" y="717"/>
                    <a:pt x="35016" y="626"/>
                    <a:pt x="35442" y="748"/>
                  </a:cubicBezTo>
                  <a:cubicBezTo>
                    <a:pt x="35472" y="687"/>
                    <a:pt x="36171" y="657"/>
                    <a:pt x="36597" y="626"/>
                  </a:cubicBezTo>
                  <a:cubicBezTo>
                    <a:pt x="36537" y="591"/>
                    <a:pt x="36375" y="578"/>
                    <a:pt x="36175" y="578"/>
                  </a:cubicBezTo>
                  <a:cubicBezTo>
                    <a:pt x="35866" y="578"/>
                    <a:pt x="35469" y="608"/>
                    <a:pt x="35229" y="626"/>
                  </a:cubicBezTo>
                  <a:cubicBezTo>
                    <a:pt x="35229" y="505"/>
                    <a:pt x="35928" y="383"/>
                    <a:pt x="36901" y="322"/>
                  </a:cubicBezTo>
                  <a:cubicBezTo>
                    <a:pt x="37014" y="318"/>
                    <a:pt x="37101" y="316"/>
                    <a:pt x="37169" y="316"/>
                  </a:cubicBezTo>
                  <a:cubicBezTo>
                    <a:pt x="37573" y="316"/>
                    <a:pt x="37257" y="383"/>
                    <a:pt x="37387" y="383"/>
                  </a:cubicBezTo>
                  <a:cubicBezTo>
                    <a:pt x="37474" y="385"/>
                    <a:pt x="37555" y="386"/>
                    <a:pt x="37631" y="386"/>
                  </a:cubicBezTo>
                  <a:cubicBezTo>
                    <a:pt x="38623" y="386"/>
                    <a:pt x="38709" y="241"/>
                    <a:pt x="39364" y="241"/>
                  </a:cubicBezTo>
                  <a:cubicBezTo>
                    <a:pt x="39498" y="241"/>
                    <a:pt x="39655" y="247"/>
                    <a:pt x="39849" y="262"/>
                  </a:cubicBezTo>
                  <a:cubicBezTo>
                    <a:pt x="40305" y="322"/>
                    <a:pt x="39849" y="414"/>
                    <a:pt x="39971" y="474"/>
                  </a:cubicBezTo>
                  <a:cubicBezTo>
                    <a:pt x="39880" y="479"/>
                    <a:pt x="39795" y="481"/>
                    <a:pt x="39715" y="481"/>
                  </a:cubicBezTo>
                  <a:cubicBezTo>
                    <a:pt x="39235" y="481"/>
                    <a:pt x="38937" y="414"/>
                    <a:pt x="38573" y="414"/>
                  </a:cubicBezTo>
                  <a:lnTo>
                    <a:pt x="39089" y="474"/>
                  </a:lnTo>
                  <a:cubicBezTo>
                    <a:pt x="38968" y="474"/>
                    <a:pt x="38738" y="488"/>
                    <a:pt x="38527" y="488"/>
                  </a:cubicBezTo>
                  <a:cubicBezTo>
                    <a:pt x="38421" y="488"/>
                    <a:pt x="38319" y="484"/>
                    <a:pt x="38238" y="474"/>
                  </a:cubicBezTo>
                  <a:lnTo>
                    <a:pt x="38238" y="474"/>
                  </a:lnTo>
                  <a:cubicBezTo>
                    <a:pt x="38633" y="566"/>
                    <a:pt x="40700" y="505"/>
                    <a:pt x="41825" y="566"/>
                  </a:cubicBezTo>
                  <a:cubicBezTo>
                    <a:pt x="42038" y="535"/>
                    <a:pt x="42372" y="505"/>
                    <a:pt x="42220" y="474"/>
                  </a:cubicBezTo>
                  <a:lnTo>
                    <a:pt x="41855" y="474"/>
                  </a:lnTo>
                  <a:cubicBezTo>
                    <a:pt x="41521" y="414"/>
                    <a:pt x="42524" y="383"/>
                    <a:pt x="42068" y="353"/>
                  </a:cubicBezTo>
                  <a:cubicBezTo>
                    <a:pt x="42311" y="353"/>
                    <a:pt x="42554" y="322"/>
                    <a:pt x="42858" y="292"/>
                  </a:cubicBezTo>
                  <a:cubicBezTo>
                    <a:pt x="42980" y="292"/>
                    <a:pt x="43132" y="292"/>
                    <a:pt x="43284" y="262"/>
                  </a:cubicBezTo>
                  <a:cubicBezTo>
                    <a:pt x="43497" y="262"/>
                    <a:pt x="43710" y="262"/>
                    <a:pt x="43953" y="292"/>
                  </a:cubicBezTo>
                  <a:cubicBezTo>
                    <a:pt x="43983" y="292"/>
                    <a:pt x="43983" y="322"/>
                    <a:pt x="44013" y="353"/>
                  </a:cubicBezTo>
                  <a:lnTo>
                    <a:pt x="43983" y="414"/>
                  </a:lnTo>
                  <a:cubicBezTo>
                    <a:pt x="43983" y="414"/>
                    <a:pt x="43983" y="414"/>
                    <a:pt x="43983" y="383"/>
                  </a:cubicBezTo>
                  <a:cubicBezTo>
                    <a:pt x="43953" y="566"/>
                    <a:pt x="43953" y="748"/>
                    <a:pt x="43953" y="900"/>
                  </a:cubicBezTo>
                  <a:cubicBezTo>
                    <a:pt x="43953" y="961"/>
                    <a:pt x="43953" y="1052"/>
                    <a:pt x="43953" y="1113"/>
                  </a:cubicBezTo>
                  <a:cubicBezTo>
                    <a:pt x="43953" y="1173"/>
                    <a:pt x="43983" y="1204"/>
                    <a:pt x="43983" y="1265"/>
                  </a:cubicBezTo>
                  <a:cubicBezTo>
                    <a:pt x="44013" y="1113"/>
                    <a:pt x="44044" y="900"/>
                    <a:pt x="44074" y="657"/>
                  </a:cubicBezTo>
                  <a:cubicBezTo>
                    <a:pt x="44074" y="748"/>
                    <a:pt x="44074" y="839"/>
                    <a:pt x="44074" y="930"/>
                  </a:cubicBezTo>
                  <a:cubicBezTo>
                    <a:pt x="44074" y="991"/>
                    <a:pt x="44105" y="1082"/>
                    <a:pt x="44105" y="1173"/>
                  </a:cubicBezTo>
                  <a:cubicBezTo>
                    <a:pt x="44105" y="1295"/>
                    <a:pt x="44135" y="1447"/>
                    <a:pt x="44135" y="1569"/>
                  </a:cubicBezTo>
                  <a:cubicBezTo>
                    <a:pt x="44165" y="1842"/>
                    <a:pt x="44196" y="2146"/>
                    <a:pt x="44165" y="2450"/>
                  </a:cubicBezTo>
                  <a:cubicBezTo>
                    <a:pt x="44257" y="2176"/>
                    <a:pt x="44165" y="2328"/>
                    <a:pt x="44287" y="1903"/>
                  </a:cubicBezTo>
                  <a:lnTo>
                    <a:pt x="44287" y="1903"/>
                  </a:lnTo>
                  <a:cubicBezTo>
                    <a:pt x="44271" y="1935"/>
                    <a:pt x="44258" y="1949"/>
                    <a:pt x="44247" y="1949"/>
                  </a:cubicBezTo>
                  <a:cubicBezTo>
                    <a:pt x="44196" y="1949"/>
                    <a:pt x="44196" y="1627"/>
                    <a:pt x="44196" y="1325"/>
                  </a:cubicBezTo>
                  <a:cubicBezTo>
                    <a:pt x="44196" y="1265"/>
                    <a:pt x="44196" y="1173"/>
                    <a:pt x="44196" y="1082"/>
                  </a:cubicBezTo>
                  <a:cubicBezTo>
                    <a:pt x="44196" y="961"/>
                    <a:pt x="44196" y="869"/>
                    <a:pt x="44196" y="778"/>
                  </a:cubicBezTo>
                  <a:cubicBezTo>
                    <a:pt x="44196" y="728"/>
                    <a:pt x="44191" y="698"/>
                    <a:pt x="44182" y="698"/>
                  </a:cubicBezTo>
                  <a:cubicBezTo>
                    <a:pt x="44178" y="698"/>
                    <a:pt x="44173" y="706"/>
                    <a:pt x="44167" y="723"/>
                  </a:cubicBezTo>
                  <a:lnTo>
                    <a:pt x="44167" y="723"/>
                  </a:lnTo>
                  <a:cubicBezTo>
                    <a:pt x="44197" y="519"/>
                    <a:pt x="44203" y="330"/>
                    <a:pt x="44226" y="140"/>
                  </a:cubicBezTo>
                  <a:cubicBezTo>
                    <a:pt x="44013" y="140"/>
                    <a:pt x="43801" y="110"/>
                    <a:pt x="43588" y="110"/>
                  </a:cubicBezTo>
                  <a:cubicBezTo>
                    <a:pt x="43466" y="110"/>
                    <a:pt x="43314" y="110"/>
                    <a:pt x="43223" y="79"/>
                  </a:cubicBezTo>
                  <a:cubicBezTo>
                    <a:pt x="43162" y="79"/>
                    <a:pt x="43071" y="79"/>
                    <a:pt x="42980" y="49"/>
                  </a:cubicBezTo>
                  <a:lnTo>
                    <a:pt x="42980" y="49"/>
                  </a:lnTo>
                  <a:cubicBezTo>
                    <a:pt x="42980" y="79"/>
                    <a:pt x="43193" y="110"/>
                    <a:pt x="42676" y="110"/>
                  </a:cubicBezTo>
                  <a:lnTo>
                    <a:pt x="42554" y="110"/>
                  </a:lnTo>
                  <a:cubicBezTo>
                    <a:pt x="42554" y="140"/>
                    <a:pt x="42524" y="140"/>
                    <a:pt x="42585" y="140"/>
                  </a:cubicBezTo>
                  <a:cubicBezTo>
                    <a:pt x="42706" y="140"/>
                    <a:pt x="42798" y="170"/>
                    <a:pt x="42828" y="170"/>
                  </a:cubicBezTo>
                  <a:cubicBezTo>
                    <a:pt x="42585" y="231"/>
                    <a:pt x="41795" y="231"/>
                    <a:pt x="41521" y="292"/>
                  </a:cubicBezTo>
                  <a:cubicBezTo>
                    <a:pt x="41217" y="262"/>
                    <a:pt x="41643" y="231"/>
                    <a:pt x="41491" y="201"/>
                  </a:cubicBezTo>
                  <a:lnTo>
                    <a:pt x="41491" y="201"/>
                  </a:lnTo>
                  <a:lnTo>
                    <a:pt x="41065" y="262"/>
                  </a:lnTo>
                  <a:cubicBezTo>
                    <a:pt x="41035" y="201"/>
                    <a:pt x="40275" y="140"/>
                    <a:pt x="40974" y="110"/>
                  </a:cubicBezTo>
                  <a:lnTo>
                    <a:pt x="40366" y="110"/>
                  </a:lnTo>
                  <a:cubicBezTo>
                    <a:pt x="40108" y="88"/>
                    <a:pt x="39774" y="67"/>
                    <a:pt x="39483" y="67"/>
                  </a:cubicBezTo>
                  <a:cubicBezTo>
                    <a:pt x="39362" y="67"/>
                    <a:pt x="39248" y="70"/>
                    <a:pt x="39150" y="79"/>
                  </a:cubicBezTo>
                  <a:cubicBezTo>
                    <a:pt x="38945" y="79"/>
                    <a:pt x="38637" y="130"/>
                    <a:pt x="38599" y="130"/>
                  </a:cubicBezTo>
                  <a:cubicBezTo>
                    <a:pt x="38586" y="130"/>
                    <a:pt x="38603" y="125"/>
                    <a:pt x="38664" y="110"/>
                  </a:cubicBezTo>
                  <a:lnTo>
                    <a:pt x="38664" y="110"/>
                  </a:lnTo>
                  <a:lnTo>
                    <a:pt x="37691" y="140"/>
                  </a:lnTo>
                  <a:lnTo>
                    <a:pt x="37661" y="140"/>
                  </a:lnTo>
                  <a:cubicBezTo>
                    <a:pt x="37546" y="136"/>
                    <a:pt x="37431" y="135"/>
                    <a:pt x="37315" y="135"/>
                  </a:cubicBezTo>
                  <a:cubicBezTo>
                    <a:pt x="36792" y="135"/>
                    <a:pt x="36257" y="165"/>
                    <a:pt x="35697" y="165"/>
                  </a:cubicBezTo>
                  <a:cubicBezTo>
                    <a:pt x="35330" y="165"/>
                    <a:pt x="34953" y="152"/>
                    <a:pt x="34560" y="110"/>
                  </a:cubicBezTo>
                  <a:cubicBezTo>
                    <a:pt x="34324" y="131"/>
                    <a:pt x="34088" y="153"/>
                    <a:pt x="33776" y="153"/>
                  </a:cubicBezTo>
                  <a:cubicBezTo>
                    <a:pt x="33647" y="153"/>
                    <a:pt x="33505" y="149"/>
                    <a:pt x="33345" y="140"/>
                  </a:cubicBezTo>
                  <a:lnTo>
                    <a:pt x="33223" y="79"/>
                  </a:lnTo>
                  <a:cubicBezTo>
                    <a:pt x="33164" y="84"/>
                    <a:pt x="33094" y="86"/>
                    <a:pt x="33018" y="86"/>
                  </a:cubicBezTo>
                  <a:cubicBezTo>
                    <a:pt x="32719" y="86"/>
                    <a:pt x="32322" y="58"/>
                    <a:pt x="32055" y="58"/>
                  </a:cubicBezTo>
                  <a:cubicBezTo>
                    <a:pt x="31936" y="58"/>
                    <a:pt x="31842" y="63"/>
                    <a:pt x="31794" y="79"/>
                  </a:cubicBezTo>
                  <a:cubicBezTo>
                    <a:pt x="31609" y="17"/>
                    <a:pt x="31239" y="1"/>
                    <a:pt x="30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9509573" y="2457960"/>
              <a:ext cx="2014694" cy="1094692"/>
            </a:xfrm>
            <a:custGeom>
              <a:avLst/>
              <a:gdLst/>
              <a:ahLst/>
              <a:cxnLst/>
              <a:rect l="l" t="t" r="r" b="b"/>
              <a:pathLst>
                <a:path w="41461" h="22528" extrusionOk="0">
                  <a:moveTo>
                    <a:pt x="24326" y="152"/>
                  </a:moveTo>
                  <a:lnTo>
                    <a:pt x="24326" y="152"/>
                  </a:lnTo>
                  <a:cubicBezTo>
                    <a:pt x="24374" y="157"/>
                    <a:pt x="24421" y="163"/>
                    <a:pt x="24469" y="170"/>
                  </a:cubicBezTo>
                  <a:cubicBezTo>
                    <a:pt x="24425" y="161"/>
                    <a:pt x="24375" y="155"/>
                    <a:pt x="24326" y="152"/>
                  </a:cubicBezTo>
                  <a:close/>
                  <a:moveTo>
                    <a:pt x="17277" y="322"/>
                  </a:moveTo>
                  <a:cubicBezTo>
                    <a:pt x="17258" y="332"/>
                    <a:pt x="17244" y="342"/>
                    <a:pt x="17235" y="353"/>
                  </a:cubicBezTo>
                  <a:cubicBezTo>
                    <a:pt x="17235" y="324"/>
                    <a:pt x="17152" y="322"/>
                    <a:pt x="17277" y="322"/>
                  </a:cubicBezTo>
                  <a:close/>
                  <a:moveTo>
                    <a:pt x="5278" y="634"/>
                  </a:moveTo>
                  <a:cubicBezTo>
                    <a:pt x="5358" y="634"/>
                    <a:pt x="5441" y="641"/>
                    <a:pt x="5533" y="657"/>
                  </a:cubicBezTo>
                  <a:cubicBezTo>
                    <a:pt x="5492" y="667"/>
                    <a:pt x="5448" y="670"/>
                    <a:pt x="5400" y="670"/>
                  </a:cubicBezTo>
                  <a:cubicBezTo>
                    <a:pt x="5303" y="670"/>
                    <a:pt x="5188" y="657"/>
                    <a:pt x="5046" y="657"/>
                  </a:cubicBezTo>
                  <a:cubicBezTo>
                    <a:pt x="5122" y="641"/>
                    <a:pt x="5198" y="634"/>
                    <a:pt x="5278" y="634"/>
                  </a:cubicBezTo>
                  <a:close/>
                  <a:moveTo>
                    <a:pt x="17123" y="805"/>
                  </a:moveTo>
                  <a:lnTo>
                    <a:pt x="17123" y="805"/>
                  </a:lnTo>
                  <a:cubicBezTo>
                    <a:pt x="17129" y="806"/>
                    <a:pt x="17136" y="808"/>
                    <a:pt x="17144" y="809"/>
                  </a:cubicBezTo>
                  <a:cubicBezTo>
                    <a:pt x="17137" y="807"/>
                    <a:pt x="17130" y="806"/>
                    <a:pt x="17123" y="805"/>
                  </a:cubicBezTo>
                  <a:close/>
                  <a:moveTo>
                    <a:pt x="41156" y="839"/>
                  </a:moveTo>
                  <a:lnTo>
                    <a:pt x="41156" y="839"/>
                  </a:lnTo>
                  <a:cubicBezTo>
                    <a:pt x="41166" y="917"/>
                    <a:pt x="41170" y="1006"/>
                    <a:pt x="41169" y="1094"/>
                  </a:cubicBezTo>
                  <a:lnTo>
                    <a:pt x="41169" y="1094"/>
                  </a:lnTo>
                  <a:cubicBezTo>
                    <a:pt x="41186" y="1004"/>
                    <a:pt x="41182" y="890"/>
                    <a:pt x="41156" y="839"/>
                  </a:cubicBezTo>
                  <a:close/>
                  <a:moveTo>
                    <a:pt x="41169" y="1094"/>
                  </a:moveTo>
                  <a:cubicBezTo>
                    <a:pt x="41165" y="1111"/>
                    <a:pt x="41161" y="1128"/>
                    <a:pt x="41156" y="1143"/>
                  </a:cubicBezTo>
                  <a:cubicBezTo>
                    <a:pt x="41156" y="1243"/>
                    <a:pt x="41156" y="1342"/>
                    <a:pt x="41140" y="1442"/>
                  </a:cubicBezTo>
                  <a:lnTo>
                    <a:pt x="41140" y="1442"/>
                  </a:lnTo>
                  <a:cubicBezTo>
                    <a:pt x="41155" y="1377"/>
                    <a:pt x="41168" y="1239"/>
                    <a:pt x="41169" y="1094"/>
                  </a:cubicBezTo>
                  <a:close/>
                  <a:moveTo>
                    <a:pt x="41129" y="1474"/>
                  </a:moveTo>
                  <a:lnTo>
                    <a:pt x="41126" y="1477"/>
                  </a:lnTo>
                  <a:cubicBezTo>
                    <a:pt x="41127" y="1476"/>
                    <a:pt x="41128" y="1475"/>
                    <a:pt x="41129" y="1474"/>
                  </a:cubicBezTo>
                  <a:close/>
                  <a:moveTo>
                    <a:pt x="819" y="10388"/>
                  </a:moveTo>
                  <a:lnTo>
                    <a:pt x="821" y="10474"/>
                  </a:lnTo>
                  <a:cubicBezTo>
                    <a:pt x="821" y="10442"/>
                    <a:pt x="820" y="10413"/>
                    <a:pt x="819" y="10388"/>
                  </a:cubicBezTo>
                  <a:close/>
                  <a:moveTo>
                    <a:pt x="818" y="11017"/>
                  </a:moveTo>
                  <a:lnTo>
                    <a:pt x="821" y="11082"/>
                  </a:lnTo>
                  <a:cubicBezTo>
                    <a:pt x="821" y="11048"/>
                    <a:pt x="820" y="11027"/>
                    <a:pt x="818" y="11017"/>
                  </a:cubicBezTo>
                  <a:close/>
                  <a:moveTo>
                    <a:pt x="1368" y="21690"/>
                  </a:moveTo>
                  <a:lnTo>
                    <a:pt x="1156" y="21721"/>
                  </a:lnTo>
                  <a:lnTo>
                    <a:pt x="1156" y="21721"/>
                  </a:lnTo>
                  <a:cubicBezTo>
                    <a:pt x="1215" y="21720"/>
                    <a:pt x="1292" y="21716"/>
                    <a:pt x="1368" y="21690"/>
                  </a:cubicBezTo>
                  <a:close/>
                  <a:moveTo>
                    <a:pt x="1156" y="21721"/>
                  </a:moveTo>
                  <a:cubicBezTo>
                    <a:pt x="1145" y="21721"/>
                    <a:pt x="1135" y="21721"/>
                    <a:pt x="1125" y="21721"/>
                  </a:cubicBezTo>
                  <a:lnTo>
                    <a:pt x="1156" y="21721"/>
                  </a:lnTo>
                  <a:lnTo>
                    <a:pt x="1156" y="21721"/>
                  </a:lnTo>
                  <a:close/>
                  <a:moveTo>
                    <a:pt x="27843" y="21782"/>
                  </a:moveTo>
                  <a:lnTo>
                    <a:pt x="27843" y="21782"/>
                  </a:lnTo>
                  <a:cubicBezTo>
                    <a:pt x="27866" y="21786"/>
                    <a:pt x="27903" y="21788"/>
                    <a:pt x="27952" y="21788"/>
                  </a:cubicBezTo>
                  <a:lnTo>
                    <a:pt x="27952" y="21788"/>
                  </a:lnTo>
                  <a:lnTo>
                    <a:pt x="27843" y="21782"/>
                  </a:lnTo>
                  <a:close/>
                  <a:moveTo>
                    <a:pt x="14784" y="22428"/>
                  </a:moveTo>
                  <a:cubicBezTo>
                    <a:pt x="14796" y="22428"/>
                    <a:pt x="14758" y="22435"/>
                    <a:pt x="14712" y="22450"/>
                  </a:cubicBezTo>
                  <a:lnTo>
                    <a:pt x="14560" y="22450"/>
                  </a:lnTo>
                  <a:cubicBezTo>
                    <a:pt x="14712" y="22435"/>
                    <a:pt x="14773" y="22428"/>
                    <a:pt x="14784" y="22428"/>
                  </a:cubicBezTo>
                  <a:close/>
                  <a:moveTo>
                    <a:pt x="22784" y="22468"/>
                  </a:moveTo>
                  <a:cubicBezTo>
                    <a:pt x="22792" y="22471"/>
                    <a:pt x="22807" y="22476"/>
                    <a:pt x="22828" y="22481"/>
                  </a:cubicBezTo>
                  <a:cubicBezTo>
                    <a:pt x="22814" y="22476"/>
                    <a:pt x="22799" y="22472"/>
                    <a:pt x="22784" y="22468"/>
                  </a:cubicBezTo>
                  <a:close/>
                  <a:moveTo>
                    <a:pt x="29493" y="1"/>
                  </a:moveTo>
                  <a:cubicBezTo>
                    <a:pt x="29018" y="1"/>
                    <a:pt x="28469" y="23"/>
                    <a:pt x="28046" y="23"/>
                  </a:cubicBezTo>
                  <a:cubicBezTo>
                    <a:pt x="27939" y="23"/>
                    <a:pt x="27840" y="22"/>
                    <a:pt x="27752" y="18"/>
                  </a:cubicBezTo>
                  <a:lnTo>
                    <a:pt x="27752" y="110"/>
                  </a:lnTo>
                  <a:cubicBezTo>
                    <a:pt x="27600" y="101"/>
                    <a:pt x="27454" y="97"/>
                    <a:pt x="27308" y="97"/>
                  </a:cubicBezTo>
                  <a:cubicBezTo>
                    <a:pt x="26955" y="97"/>
                    <a:pt x="26601" y="118"/>
                    <a:pt x="26171" y="140"/>
                  </a:cubicBezTo>
                  <a:lnTo>
                    <a:pt x="26202" y="201"/>
                  </a:lnTo>
                  <a:cubicBezTo>
                    <a:pt x="26072" y="216"/>
                    <a:pt x="25924" y="222"/>
                    <a:pt x="25762" y="222"/>
                  </a:cubicBezTo>
                  <a:cubicBezTo>
                    <a:pt x="25275" y="222"/>
                    <a:pt x="24659" y="170"/>
                    <a:pt x="24044" y="170"/>
                  </a:cubicBezTo>
                  <a:cubicBezTo>
                    <a:pt x="24074" y="155"/>
                    <a:pt x="24142" y="148"/>
                    <a:pt x="24222" y="148"/>
                  </a:cubicBezTo>
                  <a:cubicBezTo>
                    <a:pt x="24255" y="148"/>
                    <a:pt x="24290" y="149"/>
                    <a:pt x="24326" y="152"/>
                  </a:cubicBezTo>
                  <a:lnTo>
                    <a:pt x="24326" y="152"/>
                  </a:lnTo>
                  <a:cubicBezTo>
                    <a:pt x="24142" y="131"/>
                    <a:pt x="23956" y="123"/>
                    <a:pt x="23769" y="123"/>
                  </a:cubicBezTo>
                  <a:cubicBezTo>
                    <a:pt x="23173" y="123"/>
                    <a:pt x="22571" y="202"/>
                    <a:pt x="22020" y="202"/>
                  </a:cubicBezTo>
                  <a:cubicBezTo>
                    <a:pt x="21837" y="202"/>
                    <a:pt x="21660" y="194"/>
                    <a:pt x="21490" y="170"/>
                  </a:cubicBezTo>
                  <a:cubicBezTo>
                    <a:pt x="21419" y="180"/>
                    <a:pt x="21352" y="184"/>
                    <a:pt x="21288" y="184"/>
                  </a:cubicBezTo>
                  <a:cubicBezTo>
                    <a:pt x="21159" y="184"/>
                    <a:pt x="21044" y="170"/>
                    <a:pt x="20943" y="170"/>
                  </a:cubicBezTo>
                  <a:lnTo>
                    <a:pt x="20913" y="170"/>
                  </a:lnTo>
                  <a:cubicBezTo>
                    <a:pt x="20822" y="140"/>
                    <a:pt x="20700" y="140"/>
                    <a:pt x="20609" y="140"/>
                  </a:cubicBezTo>
                  <a:cubicBezTo>
                    <a:pt x="20700" y="140"/>
                    <a:pt x="20791" y="170"/>
                    <a:pt x="20852" y="170"/>
                  </a:cubicBezTo>
                  <a:cubicBezTo>
                    <a:pt x="20700" y="170"/>
                    <a:pt x="20426" y="170"/>
                    <a:pt x="20183" y="201"/>
                  </a:cubicBezTo>
                  <a:lnTo>
                    <a:pt x="20062" y="110"/>
                  </a:lnTo>
                  <a:lnTo>
                    <a:pt x="20001" y="110"/>
                  </a:lnTo>
                  <a:cubicBezTo>
                    <a:pt x="19956" y="104"/>
                    <a:pt x="19922" y="101"/>
                    <a:pt x="19896" y="101"/>
                  </a:cubicBezTo>
                  <a:cubicBezTo>
                    <a:pt x="19782" y="101"/>
                    <a:pt x="19841" y="151"/>
                    <a:pt x="19940" y="201"/>
                  </a:cubicBezTo>
                  <a:cubicBezTo>
                    <a:pt x="19819" y="231"/>
                    <a:pt x="19697" y="231"/>
                    <a:pt x="19606" y="262"/>
                  </a:cubicBezTo>
                  <a:cubicBezTo>
                    <a:pt x="19535" y="221"/>
                    <a:pt x="19437" y="211"/>
                    <a:pt x="19328" y="211"/>
                  </a:cubicBezTo>
                  <a:cubicBezTo>
                    <a:pt x="19219" y="211"/>
                    <a:pt x="19098" y="221"/>
                    <a:pt x="18982" y="221"/>
                  </a:cubicBezTo>
                  <a:cubicBezTo>
                    <a:pt x="18866" y="221"/>
                    <a:pt x="18755" y="211"/>
                    <a:pt x="18664" y="170"/>
                  </a:cubicBezTo>
                  <a:cubicBezTo>
                    <a:pt x="18495" y="226"/>
                    <a:pt x="17524" y="205"/>
                    <a:pt x="17280" y="321"/>
                  </a:cubicBezTo>
                  <a:lnTo>
                    <a:pt x="17280" y="321"/>
                  </a:lnTo>
                  <a:cubicBezTo>
                    <a:pt x="17134" y="307"/>
                    <a:pt x="16995" y="300"/>
                    <a:pt x="16863" y="300"/>
                  </a:cubicBezTo>
                  <a:cubicBezTo>
                    <a:pt x="16726" y="300"/>
                    <a:pt x="16597" y="307"/>
                    <a:pt x="16475" y="322"/>
                  </a:cubicBezTo>
                  <a:lnTo>
                    <a:pt x="16353" y="231"/>
                  </a:lnTo>
                  <a:lnTo>
                    <a:pt x="15715" y="353"/>
                  </a:lnTo>
                  <a:cubicBezTo>
                    <a:pt x="15350" y="292"/>
                    <a:pt x="15198" y="262"/>
                    <a:pt x="15563" y="201"/>
                  </a:cubicBezTo>
                  <a:lnTo>
                    <a:pt x="15563" y="201"/>
                  </a:lnTo>
                  <a:cubicBezTo>
                    <a:pt x="14651" y="292"/>
                    <a:pt x="14834" y="231"/>
                    <a:pt x="14043" y="353"/>
                  </a:cubicBezTo>
                  <a:lnTo>
                    <a:pt x="14104" y="292"/>
                  </a:lnTo>
                  <a:cubicBezTo>
                    <a:pt x="13885" y="292"/>
                    <a:pt x="13550" y="331"/>
                    <a:pt x="13346" y="331"/>
                  </a:cubicBezTo>
                  <a:cubicBezTo>
                    <a:pt x="13296" y="331"/>
                    <a:pt x="13253" y="328"/>
                    <a:pt x="13223" y="322"/>
                  </a:cubicBezTo>
                  <a:cubicBezTo>
                    <a:pt x="12584" y="201"/>
                    <a:pt x="10183" y="292"/>
                    <a:pt x="8603" y="201"/>
                  </a:cubicBezTo>
                  <a:lnTo>
                    <a:pt x="8603" y="201"/>
                  </a:lnTo>
                  <a:cubicBezTo>
                    <a:pt x="8685" y="250"/>
                    <a:pt x="8667" y="266"/>
                    <a:pt x="8595" y="266"/>
                  </a:cubicBezTo>
                  <a:cubicBezTo>
                    <a:pt x="8466" y="266"/>
                    <a:pt x="8160" y="213"/>
                    <a:pt x="7962" y="213"/>
                  </a:cubicBezTo>
                  <a:cubicBezTo>
                    <a:pt x="7867" y="213"/>
                    <a:pt x="7796" y="226"/>
                    <a:pt x="7782" y="262"/>
                  </a:cubicBezTo>
                  <a:cubicBezTo>
                    <a:pt x="7691" y="201"/>
                    <a:pt x="7478" y="201"/>
                    <a:pt x="7721" y="140"/>
                  </a:cubicBezTo>
                  <a:lnTo>
                    <a:pt x="7721" y="140"/>
                  </a:lnTo>
                  <a:cubicBezTo>
                    <a:pt x="7542" y="154"/>
                    <a:pt x="7383" y="158"/>
                    <a:pt x="7238" y="158"/>
                  </a:cubicBezTo>
                  <a:cubicBezTo>
                    <a:pt x="6979" y="158"/>
                    <a:pt x="6763" y="144"/>
                    <a:pt x="6553" y="144"/>
                  </a:cubicBezTo>
                  <a:cubicBezTo>
                    <a:pt x="6360" y="144"/>
                    <a:pt x="6171" y="156"/>
                    <a:pt x="5958" y="201"/>
                  </a:cubicBezTo>
                  <a:cubicBezTo>
                    <a:pt x="5867" y="170"/>
                    <a:pt x="6140" y="140"/>
                    <a:pt x="6049" y="110"/>
                  </a:cubicBezTo>
                  <a:cubicBezTo>
                    <a:pt x="5988" y="110"/>
                    <a:pt x="5806" y="140"/>
                    <a:pt x="5715" y="140"/>
                  </a:cubicBezTo>
                  <a:cubicBezTo>
                    <a:pt x="5624" y="110"/>
                    <a:pt x="5837" y="79"/>
                    <a:pt x="5958" y="79"/>
                  </a:cubicBezTo>
                  <a:cubicBezTo>
                    <a:pt x="5137" y="79"/>
                    <a:pt x="5046" y="201"/>
                    <a:pt x="4985" y="322"/>
                  </a:cubicBezTo>
                  <a:cubicBezTo>
                    <a:pt x="4835" y="299"/>
                    <a:pt x="4710" y="289"/>
                    <a:pt x="4597" y="289"/>
                  </a:cubicBezTo>
                  <a:cubicBezTo>
                    <a:pt x="4414" y="289"/>
                    <a:pt x="4261" y="315"/>
                    <a:pt x="4074" y="353"/>
                  </a:cubicBezTo>
                  <a:cubicBezTo>
                    <a:pt x="3922" y="322"/>
                    <a:pt x="3678" y="292"/>
                    <a:pt x="4195" y="262"/>
                  </a:cubicBezTo>
                  <a:cubicBezTo>
                    <a:pt x="4021" y="262"/>
                    <a:pt x="3471" y="242"/>
                    <a:pt x="3025" y="242"/>
                  </a:cubicBezTo>
                  <a:cubicBezTo>
                    <a:pt x="2690" y="242"/>
                    <a:pt x="2415" y="253"/>
                    <a:pt x="2402" y="292"/>
                  </a:cubicBezTo>
                  <a:lnTo>
                    <a:pt x="426" y="292"/>
                  </a:lnTo>
                  <a:lnTo>
                    <a:pt x="669" y="322"/>
                  </a:lnTo>
                  <a:cubicBezTo>
                    <a:pt x="578" y="353"/>
                    <a:pt x="487" y="383"/>
                    <a:pt x="335" y="383"/>
                  </a:cubicBezTo>
                  <a:cubicBezTo>
                    <a:pt x="365" y="505"/>
                    <a:pt x="335" y="626"/>
                    <a:pt x="335" y="778"/>
                  </a:cubicBezTo>
                  <a:cubicBezTo>
                    <a:pt x="335" y="900"/>
                    <a:pt x="335" y="1113"/>
                    <a:pt x="335" y="1265"/>
                  </a:cubicBezTo>
                  <a:lnTo>
                    <a:pt x="304" y="1234"/>
                  </a:lnTo>
                  <a:lnTo>
                    <a:pt x="304" y="1234"/>
                  </a:lnTo>
                  <a:cubicBezTo>
                    <a:pt x="244" y="2420"/>
                    <a:pt x="365" y="1751"/>
                    <a:pt x="274" y="2906"/>
                  </a:cubicBezTo>
                  <a:lnTo>
                    <a:pt x="335" y="2845"/>
                  </a:lnTo>
                  <a:lnTo>
                    <a:pt x="335" y="2845"/>
                  </a:lnTo>
                  <a:cubicBezTo>
                    <a:pt x="487" y="2936"/>
                    <a:pt x="244" y="3879"/>
                    <a:pt x="304" y="4547"/>
                  </a:cubicBezTo>
                  <a:lnTo>
                    <a:pt x="335" y="4304"/>
                  </a:lnTo>
                  <a:lnTo>
                    <a:pt x="335" y="4304"/>
                  </a:lnTo>
                  <a:cubicBezTo>
                    <a:pt x="396" y="4669"/>
                    <a:pt x="122" y="5338"/>
                    <a:pt x="122" y="5702"/>
                  </a:cubicBezTo>
                  <a:cubicBezTo>
                    <a:pt x="118" y="5710"/>
                    <a:pt x="115" y="5713"/>
                    <a:pt x="112" y="5713"/>
                  </a:cubicBezTo>
                  <a:cubicBezTo>
                    <a:pt x="92" y="5713"/>
                    <a:pt x="92" y="5539"/>
                    <a:pt x="92" y="5459"/>
                  </a:cubicBezTo>
                  <a:lnTo>
                    <a:pt x="92" y="5459"/>
                  </a:lnTo>
                  <a:cubicBezTo>
                    <a:pt x="46" y="5946"/>
                    <a:pt x="69" y="5976"/>
                    <a:pt x="103" y="5976"/>
                  </a:cubicBezTo>
                  <a:cubicBezTo>
                    <a:pt x="108" y="5976"/>
                    <a:pt x="113" y="5975"/>
                    <a:pt x="118" y="5975"/>
                  </a:cubicBezTo>
                  <a:cubicBezTo>
                    <a:pt x="149" y="5975"/>
                    <a:pt x="183" y="5998"/>
                    <a:pt x="183" y="6310"/>
                  </a:cubicBezTo>
                  <a:cubicBezTo>
                    <a:pt x="177" y="6335"/>
                    <a:pt x="168" y="6342"/>
                    <a:pt x="159" y="6342"/>
                  </a:cubicBezTo>
                  <a:cubicBezTo>
                    <a:pt x="144" y="6342"/>
                    <a:pt x="127" y="6325"/>
                    <a:pt x="111" y="6325"/>
                  </a:cubicBezTo>
                  <a:cubicBezTo>
                    <a:pt x="84" y="6325"/>
                    <a:pt x="61" y="6371"/>
                    <a:pt x="61" y="6614"/>
                  </a:cubicBezTo>
                  <a:cubicBezTo>
                    <a:pt x="1" y="6857"/>
                    <a:pt x="213" y="8012"/>
                    <a:pt x="122" y="8681"/>
                  </a:cubicBezTo>
                  <a:cubicBezTo>
                    <a:pt x="139" y="8596"/>
                    <a:pt x="166" y="8511"/>
                    <a:pt x="191" y="8511"/>
                  </a:cubicBezTo>
                  <a:cubicBezTo>
                    <a:pt x="211" y="8511"/>
                    <a:pt x="230" y="8564"/>
                    <a:pt x="244" y="8712"/>
                  </a:cubicBezTo>
                  <a:cubicBezTo>
                    <a:pt x="244" y="9228"/>
                    <a:pt x="92" y="10110"/>
                    <a:pt x="213" y="10566"/>
                  </a:cubicBezTo>
                  <a:cubicBezTo>
                    <a:pt x="183" y="10626"/>
                    <a:pt x="183" y="10657"/>
                    <a:pt x="183" y="10657"/>
                  </a:cubicBezTo>
                  <a:cubicBezTo>
                    <a:pt x="213" y="11052"/>
                    <a:pt x="244" y="11933"/>
                    <a:pt x="304" y="12146"/>
                  </a:cubicBezTo>
                  <a:cubicBezTo>
                    <a:pt x="61" y="12511"/>
                    <a:pt x="426" y="14578"/>
                    <a:pt x="183" y="14578"/>
                  </a:cubicBezTo>
                  <a:lnTo>
                    <a:pt x="213" y="15794"/>
                  </a:lnTo>
                  <a:lnTo>
                    <a:pt x="183" y="15763"/>
                  </a:lnTo>
                  <a:lnTo>
                    <a:pt x="183" y="15763"/>
                  </a:lnTo>
                  <a:cubicBezTo>
                    <a:pt x="153" y="16523"/>
                    <a:pt x="213" y="16797"/>
                    <a:pt x="274" y="17070"/>
                  </a:cubicBezTo>
                  <a:cubicBezTo>
                    <a:pt x="263" y="17139"/>
                    <a:pt x="256" y="17160"/>
                    <a:pt x="250" y="17160"/>
                  </a:cubicBezTo>
                  <a:cubicBezTo>
                    <a:pt x="239" y="17160"/>
                    <a:pt x="232" y="17101"/>
                    <a:pt x="213" y="17101"/>
                  </a:cubicBezTo>
                  <a:cubicBezTo>
                    <a:pt x="183" y="18225"/>
                    <a:pt x="183" y="18347"/>
                    <a:pt x="304" y="19289"/>
                  </a:cubicBezTo>
                  <a:lnTo>
                    <a:pt x="213" y="19380"/>
                  </a:lnTo>
                  <a:cubicBezTo>
                    <a:pt x="244" y="19502"/>
                    <a:pt x="213" y="19897"/>
                    <a:pt x="183" y="20414"/>
                  </a:cubicBezTo>
                  <a:cubicBezTo>
                    <a:pt x="183" y="20687"/>
                    <a:pt x="183" y="20961"/>
                    <a:pt x="183" y="21234"/>
                  </a:cubicBezTo>
                  <a:lnTo>
                    <a:pt x="183" y="21721"/>
                  </a:lnTo>
                  <a:cubicBezTo>
                    <a:pt x="183" y="21964"/>
                    <a:pt x="183" y="22146"/>
                    <a:pt x="183" y="22359"/>
                  </a:cubicBezTo>
                  <a:cubicBezTo>
                    <a:pt x="183" y="22359"/>
                    <a:pt x="183" y="22329"/>
                    <a:pt x="153" y="22207"/>
                  </a:cubicBezTo>
                  <a:lnTo>
                    <a:pt x="153" y="22207"/>
                  </a:lnTo>
                  <a:cubicBezTo>
                    <a:pt x="153" y="22298"/>
                    <a:pt x="183" y="22359"/>
                    <a:pt x="183" y="22450"/>
                  </a:cubicBezTo>
                  <a:lnTo>
                    <a:pt x="1186" y="22450"/>
                  </a:lnTo>
                  <a:lnTo>
                    <a:pt x="1429" y="22481"/>
                  </a:lnTo>
                  <a:cubicBezTo>
                    <a:pt x="1763" y="22481"/>
                    <a:pt x="2098" y="22511"/>
                    <a:pt x="2402" y="22511"/>
                  </a:cubicBezTo>
                  <a:cubicBezTo>
                    <a:pt x="2604" y="22521"/>
                    <a:pt x="2794" y="22528"/>
                    <a:pt x="2964" y="22528"/>
                  </a:cubicBezTo>
                  <a:cubicBezTo>
                    <a:pt x="3304" y="22528"/>
                    <a:pt x="3567" y="22501"/>
                    <a:pt x="3709" y="22420"/>
                  </a:cubicBezTo>
                  <a:lnTo>
                    <a:pt x="4530" y="22329"/>
                  </a:lnTo>
                  <a:cubicBezTo>
                    <a:pt x="3466" y="22329"/>
                    <a:pt x="4681" y="22207"/>
                    <a:pt x="4256" y="22177"/>
                  </a:cubicBezTo>
                  <a:cubicBezTo>
                    <a:pt x="4303" y="22173"/>
                    <a:pt x="4354" y="22172"/>
                    <a:pt x="4405" y="22172"/>
                  </a:cubicBezTo>
                  <a:cubicBezTo>
                    <a:pt x="4815" y="22172"/>
                    <a:pt x="5293" y="22268"/>
                    <a:pt x="4833" y="22268"/>
                  </a:cubicBezTo>
                  <a:lnTo>
                    <a:pt x="4742" y="22268"/>
                  </a:lnTo>
                  <a:cubicBezTo>
                    <a:pt x="4560" y="22390"/>
                    <a:pt x="6049" y="22298"/>
                    <a:pt x="6019" y="22420"/>
                  </a:cubicBezTo>
                  <a:cubicBezTo>
                    <a:pt x="6319" y="22416"/>
                    <a:pt x="6617" y="22414"/>
                    <a:pt x="6914" y="22414"/>
                  </a:cubicBezTo>
                  <a:cubicBezTo>
                    <a:pt x="8696" y="22414"/>
                    <a:pt x="10431" y="22481"/>
                    <a:pt x="12098" y="22481"/>
                  </a:cubicBezTo>
                  <a:lnTo>
                    <a:pt x="11885" y="22390"/>
                  </a:lnTo>
                  <a:lnTo>
                    <a:pt x="12554" y="22390"/>
                  </a:lnTo>
                  <a:cubicBezTo>
                    <a:pt x="12702" y="22414"/>
                    <a:pt x="12769" y="22459"/>
                    <a:pt x="12533" y="22459"/>
                  </a:cubicBezTo>
                  <a:cubicBezTo>
                    <a:pt x="12477" y="22459"/>
                    <a:pt x="12404" y="22456"/>
                    <a:pt x="12311" y="22450"/>
                  </a:cubicBezTo>
                  <a:lnTo>
                    <a:pt x="12311" y="22450"/>
                  </a:lnTo>
                  <a:cubicBezTo>
                    <a:pt x="12375" y="22474"/>
                    <a:pt x="12463" y="22484"/>
                    <a:pt x="12557" y="22484"/>
                  </a:cubicBezTo>
                  <a:cubicBezTo>
                    <a:pt x="12819" y="22484"/>
                    <a:pt x="13131" y="22412"/>
                    <a:pt x="13131" y="22390"/>
                  </a:cubicBezTo>
                  <a:lnTo>
                    <a:pt x="13131" y="22390"/>
                  </a:lnTo>
                  <a:cubicBezTo>
                    <a:pt x="14074" y="22420"/>
                    <a:pt x="12767" y="22511"/>
                    <a:pt x="13040" y="22511"/>
                  </a:cubicBezTo>
                  <a:lnTo>
                    <a:pt x="13375" y="22511"/>
                  </a:lnTo>
                  <a:cubicBezTo>
                    <a:pt x="13623" y="22461"/>
                    <a:pt x="13689" y="22412"/>
                    <a:pt x="14019" y="22412"/>
                  </a:cubicBezTo>
                  <a:cubicBezTo>
                    <a:pt x="14093" y="22412"/>
                    <a:pt x="14181" y="22414"/>
                    <a:pt x="14287" y="22420"/>
                  </a:cubicBezTo>
                  <a:cubicBezTo>
                    <a:pt x="14651" y="22420"/>
                    <a:pt x="14469" y="22481"/>
                    <a:pt x="14621" y="22481"/>
                  </a:cubicBezTo>
                  <a:lnTo>
                    <a:pt x="15715" y="22481"/>
                  </a:lnTo>
                  <a:lnTo>
                    <a:pt x="15381" y="22420"/>
                  </a:lnTo>
                  <a:cubicBezTo>
                    <a:pt x="15743" y="22360"/>
                    <a:pt x="16166" y="22419"/>
                    <a:pt x="15783" y="22301"/>
                  </a:cubicBezTo>
                  <a:lnTo>
                    <a:pt x="15783" y="22301"/>
                  </a:lnTo>
                  <a:cubicBezTo>
                    <a:pt x="16078" y="22390"/>
                    <a:pt x="16869" y="22405"/>
                    <a:pt x="17634" y="22405"/>
                  </a:cubicBezTo>
                  <a:cubicBezTo>
                    <a:pt x="18019" y="22405"/>
                    <a:pt x="18398" y="22401"/>
                    <a:pt x="18704" y="22401"/>
                  </a:cubicBezTo>
                  <a:cubicBezTo>
                    <a:pt x="19009" y="22401"/>
                    <a:pt x="19241" y="22405"/>
                    <a:pt x="19332" y="22420"/>
                  </a:cubicBezTo>
                  <a:cubicBezTo>
                    <a:pt x="19879" y="22359"/>
                    <a:pt x="20396" y="22359"/>
                    <a:pt x="21034" y="22359"/>
                  </a:cubicBezTo>
                  <a:cubicBezTo>
                    <a:pt x="20904" y="22333"/>
                    <a:pt x="20818" y="22262"/>
                    <a:pt x="21145" y="22262"/>
                  </a:cubicBezTo>
                  <a:cubicBezTo>
                    <a:pt x="21198" y="22262"/>
                    <a:pt x="21262" y="22264"/>
                    <a:pt x="21338" y="22268"/>
                  </a:cubicBezTo>
                  <a:cubicBezTo>
                    <a:pt x="21132" y="22445"/>
                    <a:pt x="22297" y="22336"/>
                    <a:pt x="22784" y="22468"/>
                  </a:cubicBezTo>
                  <a:lnTo>
                    <a:pt x="22784" y="22468"/>
                  </a:lnTo>
                  <a:cubicBezTo>
                    <a:pt x="22637" y="22399"/>
                    <a:pt x="24376" y="22473"/>
                    <a:pt x="23800" y="22329"/>
                  </a:cubicBezTo>
                  <a:lnTo>
                    <a:pt x="23800" y="22329"/>
                  </a:lnTo>
                  <a:cubicBezTo>
                    <a:pt x="24256" y="22359"/>
                    <a:pt x="23800" y="22390"/>
                    <a:pt x="24165" y="22450"/>
                  </a:cubicBezTo>
                  <a:cubicBezTo>
                    <a:pt x="24431" y="22429"/>
                    <a:pt x="24709" y="22421"/>
                    <a:pt x="24996" y="22421"/>
                  </a:cubicBezTo>
                  <a:cubicBezTo>
                    <a:pt x="25810" y="22421"/>
                    <a:pt x="26700" y="22485"/>
                    <a:pt x="27612" y="22485"/>
                  </a:cubicBezTo>
                  <a:cubicBezTo>
                    <a:pt x="27739" y="22485"/>
                    <a:pt x="27867" y="22484"/>
                    <a:pt x="27995" y="22481"/>
                  </a:cubicBezTo>
                  <a:cubicBezTo>
                    <a:pt x="28025" y="22450"/>
                    <a:pt x="27782" y="22420"/>
                    <a:pt x="28086" y="22359"/>
                  </a:cubicBezTo>
                  <a:lnTo>
                    <a:pt x="28816" y="22511"/>
                  </a:lnTo>
                  <a:cubicBezTo>
                    <a:pt x="29017" y="22489"/>
                    <a:pt x="29054" y="22417"/>
                    <a:pt x="29265" y="22417"/>
                  </a:cubicBezTo>
                  <a:cubicBezTo>
                    <a:pt x="29341" y="22417"/>
                    <a:pt x="29439" y="22426"/>
                    <a:pt x="29576" y="22450"/>
                  </a:cubicBezTo>
                  <a:cubicBezTo>
                    <a:pt x="29484" y="22420"/>
                    <a:pt x="29393" y="22390"/>
                    <a:pt x="29576" y="22390"/>
                  </a:cubicBezTo>
                  <a:cubicBezTo>
                    <a:pt x="30188" y="22417"/>
                    <a:pt x="30806" y="22426"/>
                    <a:pt x="31427" y="22426"/>
                  </a:cubicBezTo>
                  <a:cubicBezTo>
                    <a:pt x="32534" y="22426"/>
                    <a:pt x="33652" y="22398"/>
                    <a:pt x="34772" y="22398"/>
                  </a:cubicBezTo>
                  <a:cubicBezTo>
                    <a:pt x="35796" y="22398"/>
                    <a:pt x="36821" y="22421"/>
                    <a:pt x="37843" y="22511"/>
                  </a:cubicBezTo>
                  <a:cubicBezTo>
                    <a:pt x="37448" y="22450"/>
                    <a:pt x="37722" y="22450"/>
                    <a:pt x="37995" y="22450"/>
                  </a:cubicBezTo>
                  <a:cubicBezTo>
                    <a:pt x="37813" y="22450"/>
                    <a:pt x="37995" y="22390"/>
                    <a:pt x="37965" y="22359"/>
                  </a:cubicBezTo>
                  <a:lnTo>
                    <a:pt x="37965" y="22359"/>
                  </a:lnTo>
                  <a:lnTo>
                    <a:pt x="39120" y="22450"/>
                  </a:lnTo>
                  <a:cubicBezTo>
                    <a:pt x="39226" y="22405"/>
                    <a:pt x="39530" y="22405"/>
                    <a:pt x="39823" y="22405"/>
                  </a:cubicBezTo>
                  <a:cubicBezTo>
                    <a:pt x="40115" y="22405"/>
                    <a:pt x="40396" y="22405"/>
                    <a:pt x="40457" y="22359"/>
                  </a:cubicBezTo>
                  <a:lnTo>
                    <a:pt x="40092" y="22359"/>
                  </a:lnTo>
                  <a:cubicBezTo>
                    <a:pt x="40579" y="22268"/>
                    <a:pt x="39424" y="22116"/>
                    <a:pt x="39485" y="21964"/>
                  </a:cubicBezTo>
                  <a:lnTo>
                    <a:pt x="39485" y="21964"/>
                  </a:lnTo>
                  <a:cubicBezTo>
                    <a:pt x="39388" y="21985"/>
                    <a:pt x="39282" y="21994"/>
                    <a:pt x="39166" y="21994"/>
                  </a:cubicBezTo>
                  <a:cubicBezTo>
                    <a:pt x="38786" y="21994"/>
                    <a:pt x="38312" y="21904"/>
                    <a:pt x="37812" y="21904"/>
                  </a:cubicBezTo>
                  <a:cubicBezTo>
                    <a:pt x="37602" y="21904"/>
                    <a:pt x="37388" y="21920"/>
                    <a:pt x="37174" y="21964"/>
                  </a:cubicBezTo>
                  <a:cubicBezTo>
                    <a:pt x="36992" y="21934"/>
                    <a:pt x="37357" y="21903"/>
                    <a:pt x="37235" y="21873"/>
                  </a:cubicBezTo>
                  <a:lnTo>
                    <a:pt x="37235" y="21873"/>
                  </a:lnTo>
                  <a:cubicBezTo>
                    <a:pt x="37080" y="21917"/>
                    <a:pt x="36891" y="21946"/>
                    <a:pt x="36599" y="21946"/>
                  </a:cubicBezTo>
                  <a:cubicBezTo>
                    <a:pt x="36492" y="21946"/>
                    <a:pt x="36371" y="21942"/>
                    <a:pt x="36232" y="21934"/>
                  </a:cubicBezTo>
                  <a:lnTo>
                    <a:pt x="36293" y="21903"/>
                  </a:lnTo>
                  <a:lnTo>
                    <a:pt x="36293" y="21903"/>
                  </a:lnTo>
                  <a:cubicBezTo>
                    <a:pt x="36020" y="21909"/>
                    <a:pt x="35778" y="21911"/>
                    <a:pt x="35555" y="21911"/>
                  </a:cubicBezTo>
                  <a:cubicBezTo>
                    <a:pt x="34606" y="21911"/>
                    <a:pt x="33979" y="21867"/>
                    <a:pt x="32676" y="21842"/>
                  </a:cubicBezTo>
                  <a:lnTo>
                    <a:pt x="32676" y="21842"/>
                  </a:lnTo>
                  <a:lnTo>
                    <a:pt x="32798" y="21903"/>
                  </a:lnTo>
                  <a:cubicBezTo>
                    <a:pt x="32463" y="21903"/>
                    <a:pt x="32372" y="21873"/>
                    <a:pt x="32220" y="21842"/>
                  </a:cubicBezTo>
                  <a:lnTo>
                    <a:pt x="32220" y="21842"/>
                  </a:lnTo>
                  <a:cubicBezTo>
                    <a:pt x="32022" y="21903"/>
                    <a:pt x="32266" y="21903"/>
                    <a:pt x="32513" y="21903"/>
                  </a:cubicBezTo>
                  <a:cubicBezTo>
                    <a:pt x="32760" y="21903"/>
                    <a:pt x="33010" y="21903"/>
                    <a:pt x="32828" y="21964"/>
                  </a:cubicBezTo>
                  <a:cubicBezTo>
                    <a:pt x="32372" y="21842"/>
                    <a:pt x="30427" y="21964"/>
                    <a:pt x="30123" y="21812"/>
                  </a:cubicBezTo>
                  <a:cubicBezTo>
                    <a:pt x="29576" y="21812"/>
                    <a:pt x="30275" y="21903"/>
                    <a:pt x="29728" y="21903"/>
                  </a:cubicBezTo>
                  <a:lnTo>
                    <a:pt x="29606" y="21842"/>
                  </a:lnTo>
                  <a:lnTo>
                    <a:pt x="29454" y="21903"/>
                  </a:lnTo>
                  <a:cubicBezTo>
                    <a:pt x="29120" y="21903"/>
                    <a:pt x="28937" y="21842"/>
                    <a:pt x="28937" y="21812"/>
                  </a:cubicBezTo>
                  <a:cubicBezTo>
                    <a:pt x="29028" y="21812"/>
                    <a:pt x="29180" y="21782"/>
                    <a:pt x="29272" y="21782"/>
                  </a:cubicBezTo>
                  <a:cubicBezTo>
                    <a:pt x="29152" y="21766"/>
                    <a:pt x="29008" y="21760"/>
                    <a:pt x="28857" y="21760"/>
                  </a:cubicBezTo>
                  <a:cubicBezTo>
                    <a:pt x="28519" y="21760"/>
                    <a:pt x="28147" y="21788"/>
                    <a:pt x="27954" y="21788"/>
                  </a:cubicBezTo>
                  <a:cubicBezTo>
                    <a:pt x="27953" y="21788"/>
                    <a:pt x="27952" y="21788"/>
                    <a:pt x="27952" y="21788"/>
                  </a:cubicBezTo>
                  <a:lnTo>
                    <a:pt x="27952" y="21788"/>
                  </a:lnTo>
                  <a:lnTo>
                    <a:pt x="28360" y="21812"/>
                  </a:lnTo>
                  <a:cubicBezTo>
                    <a:pt x="27884" y="21822"/>
                    <a:pt x="27370" y="21822"/>
                    <a:pt x="26846" y="21822"/>
                  </a:cubicBezTo>
                  <a:lnTo>
                    <a:pt x="26846" y="21822"/>
                  </a:lnTo>
                  <a:cubicBezTo>
                    <a:pt x="25796" y="21822"/>
                    <a:pt x="24702" y="21822"/>
                    <a:pt x="23770" y="21903"/>
                  </a:cubicBezTo>
                  <a:lnTo>
                    <a:pt x="23892" y="21934"/>
                  </a:lnTo>
                  <a:cubicBezTo>
                    <a:pt x="23673" y="21946"/>
                    <a:pt x="23509" y="21951"/>
                    <a:pt x="23375" y="21951"/>
                  </a:cubicBezTo>
                  <a:cubicBezTo>
                    <a:pt x="22932" y="21951"/>
                    <a:pt x="22829" y="21898"/>
                    <a:pt x="22232" y="21898"/>
                  </a:cubicBezTo>
                  <a:cubicBezTo>
                    <a:pt x="22132" y="21898"/>
                    <a:pt x="22018" y="21900"/>
                    <a:pt x="21885" y="21903"/>
                  </a:cubicBezTo>
                  <a:lnTo>
                    <a:pt x="21916" y="21903"/>
                  </a:lnTo>
                  <a:cubicBezTo>
                    <a:pt x="21703" y="21934"/>
                    <a:pt x="21369" y="21964"/>
                    <a:pt x="21065" y="21964"/>
                  </a:cubicBezTo>
                  <a:cubicBezTo>
                    <a:pt x="21338" y="21903"/>
                    <a:pt x="20518" y="21873"/>
                    <a:pt x="20882" y="21842"/>
                  </a:cubicBezTo>
                  <a:lnTo>
                    <a:pt x="20882" y="21842"/>
                  </a:lnTo>
                  <a:cubicBezTo>
                    <a:pt x="19758" y="21903"/>
                    <a:pt x="20335" y="21873"/>
                    <a:pt x="19575" y="22025"/>
                  </a:cubicBezTo>
                  <a:lnTo>
                    <a:pt x="19393" y="21964"/>
                  </a:lnTo>
                  <a:cubicBezTo>
                    <a:pt x="19119" y="21994"/>
                    <a:pt x="19119" y="22025"/>
                    <a:pt x="18542" y="22055"/>
                  </a:cubicBezTo>
                  <a:cubicBezTo>
                    <a:pt x="18998" y="21994"/>
                    <a:pt x="18147" y="21964"/>
                    <a:pt x="18694" y="21903"/>
                  </a:cubicBezTo>
                  <a:cubicBezTo>
                    <a:pt x="18428" y="21877"/>
                    <a:pt x="18194" y="21867"/>
                    <a:pt x="17982" y="21867"/>
                  </a:cubicBezTo>
                  <a:cubicBezTo>
                    <a:pt x="17512" y="21867"/>
                    <a:pt x="17159" y="21913"/>
                    <a:pt x="16851" y="21913"/>
                  </a:cubicBezTo>
                  <a:cubicBezTo>
                    <a:pt x="16664" y="21913"/>
                    <a:pt x="16494" y="21896"/>
                    <a:pt x="16323" y="21842"/>
                  </a:cubicBezTo>
                  <a:lnTo>
                    <a:pt x="16323" y="21842"/>
                  </a:lnTo>
                  <a:cubicBezTo>
                    <a:pt x="15776" y="21994"/>
                    <a:pt x="17387" y="21934"/>
                    <a:pt x="17083" y="21964"/>
                  </a:cubicBezTo>
                  <a:cubicBezTo>
                    <a:pt x="17281" y="22014"/>
                    <a:pt x="16832" y="22063"/>
                    <a:pt x="16461" y="22063"/>
                  </a:cubicBezTo>
                  <a:cubicBezTo>
                    <a:pt x="16378" y="22063"/>
                    <a:pt x="16299" y="22061"/>
                    <a:pt x="16232" y="22055"/>
                  </a:cubicBezTo>
                  <a:cubicBezTo>
                    <a:pt x="15837" y="22055"/>
                    <a:pt x="15563" y="21873"/>
                    <a:pt x="14590" y="21873"/>
                  </a:cubicBezTo>
                  <a:cubicBezTo>
                    <a:pt x="14682" y="21873"/>
                    <a:pt x="14682" y="21842"/>
                    <a:pt x="14773" y="21842"/>
                  </a:cubicBezTo>
                  <a:cubicBezTo>
                    <a:pt x="14718" y="21838"/>
                    <a:pt x="14664" y="21836"/>
                    <a:pt x="14610" y="21836"/>
                  </a:cubicBezTo>
                  <a:cubicBezTo>
                    <a:pt x="14399" y="21836"/>
                    <a:pt x="14190" y="21864"/>
                    <a:pt x="13953" y="21864"/>
                  </a:cubicBezTo>
                  <a:cubicBezTo>
                    <a:pt x="13848" y="21864"/>
                    <a:pt x="13737" y="21858"/>
                    <a:pt x="13618" y="21842"/>
                  </a:cubicBezTo>
                  <a:cubicBezTo>
                    <a:pt x="13375" y="21934"/>
                    <a:pt x="13040" y="21842"/>
                    <a:pt x="12949" y="21964"/>
                  </a:cubicBezTo>
                  <a:lnTo>
                    <a:pt x="13861" y="21934"/>
                  </a:lnTo>
                  <a:lnTo>
                    <a:pt x="13861" y="21934"/>
                  </a:lnTo>
                  <a:cubicBezTo>
                    <a:pt x="13461" y="21957"/>
                    <a:pt x="13097" y="22054"/>
                    <a:pt x="12558" y="22054"/>
                  </a:cubicBezTo>
                  <a:cubicBezTo>
                    <a:pt x="12401" y="22054"/>
                    <a:pt x="12229" y="22045"/>
                    <a:pt x="12037" y="22025"/>
                  </a:cubicBezTo>
                  <a:cubicBezTo>
                    <a:pt x="12098" y="22025"/>
                    <a:pt x="12341" y="21994"/>
                    <a:pt x="12524" y="21964"/>
                  </a:cubicBezTo>
                  <a:cubicBezTo>
                    <a:pt x="12472" y="21958"/>
                    <a:pt x="12421" y="21955"/>
                    <a:pt x="12369" y="21955"/>
                  </a:cubicBezTo>
                  <a:cubicBezTo>
                    <a:pt x="12229" y="21955"/>
                    <a:pt x="12089" y="21973"/>
                    <a:pt x="11948" y="21973"/>
                  </a:cubicBezTo>
                  <a:cubicBezTo>
                    <a:pt x="11897" y="21973"/>
                    <a:pt x="11845" y="21970"/>
                    <a:pt x="11794" y="21964"/>
                  </a:cubicBezTo>
                  <a:cubicBezTo>
                    <a:pt x="11855" y="21842"/>
                    <a:pt x="12888" y="21934"/>
                    <a:pt x="13435" y="21842"/>
                  </a:cubicBezTo>
                  <a:cubicBezTo>
                    <a:pt x="13385" y="21831"/>
                    <a:pt x="13318" y="21827"/>
                    <a:pt x="13245" y="21827"/>
                  </a:cubicBezTo>
                  <a:cubicBezTo>
                    <a:pt x="13062" y="21827"/>
                    <a:pt x="12836" y="21852"/>
                    <a:pt x="12711" y="21852"/>
                  </a:cubicBezTo>
                  <a:cubicBezTo>
                    <a:pt x="12613" y="21852"/>
                    <a:pt x="12577" y="21836"/>
                    <a:pt x="12676" y="21782"/>
                  </a:cubicBezTo>
                  <a:lnTo>
                    <a:pt x="12676" y="21782"/>
                  </a:lnTo>
                  <a:cubicBezTo>
                    <a:pt x="12522" y="21852"/>
                    <a:pt x="12341" y="21868"/>
                    <a:pt x="12139" y="21868"/>
                  </a:cubicBezTo>
                  <a:cubicBezTo>
                    <a:pt x="11974" y="21868"/>
                    <a:pt x="11795" y="21858"/>
                    <a:pt x="11604" y="21858"/>
                  </a:cubicBezTo>
                  <a:cubicBezTo>
                    <a:pt x="11423" y="21858"/>
                    <a:pt x="11233" y="21867"/>
                    <a:pt x="11034" y="21903"/>
                  </a:cubicBezTo>
                  <a:lnTo>
                    <a:pt x="11095" y="21812"/>
                  </a:lnTo>
                  <a:lnTo>
                    <a:pt x="11095" y="21812"/>
                  </a:lnTo>
                  <a:cubicBezTo>
                    <a:pt x="10973" y="21842"/>
                    <a:pt x="10761" y="21873"/>
                    <a:pt x="10578" y="21873"/>
                  </a:cubicBezTo>
                  <a:lnTo>
                    <a:pt x="10913" y="21782"/>
                  </a:lnTo>
                  <a:lnTo>
                    <a:pt x="10913" y="21782"/>
                  </a:lnTo>
                  <a:cubicBezTo>
                    <a:pt x="10823" y="21792"/>
                    <a:pt x="10734" y="21796"/>
                    <a:pt x="10645" y="21796"/>
                  </a:cubicBezTo>
                  <a:cubicBezTo>
                    <a:pt x="10307" y="21796"/>
                    <a:pt x="9968" y="21737"/>
                    <a:pt x="9630" y="21737"/>
                  </a:cubicBezTo>
                  <a:cubicBezTo>
                    <a:pt x="9541" y="21737"/>
                    <a:pt x="9452" y="21741"/>
                    <a:pt x="9362" y="21751"/>
                  </a:cubicBezTo>
                  <a:cubicBezTo>
                    <a:pt x="10457" y="21751"/>
                    <a:pt x="9606" y="21842"/>
                    <a:pt x="10062" y="21873"/>
                  </a:cubicBezTo>
                  <a:cubicBezTo>
                    <a:pt x="9842" y="21893"/>
                    <a:pt x="9675" y="21902"/>
                    <a:pt x="9541" y="21902"/>
                  </a:cubicBezTo>
                  <a:cubicBezTo>
                    <a:pt x="8919" y="21902"/>
                    <a:pt x="9034" y="21719"/>
                    <a:pt x="8013" y="21719"/>
                  </a:cubicBezTo>
                  <a:cubicBezTo>
                    <a:pt x="7951" y="21719"/>
                    <a:pt x="7884" y="21719"/>
                    <a:pt x="7812" y="21721"/>
                  </a:cubicBezTo>
                  <a:cubicBezTo>
                    <a:pt x="8025" y="21721"/>
                    <a:pt x="8572" y="21782"/>
                    <a:pt x="8268" y="21812"/>
                  </a:cubicBezTo>
                  <a:cubicBezTo>
                    <a:pt x="7995" y="21782"/>
                    <a:pt x="7599" y="21751"/>
                    <a:pt x="7447" y="21721"/>
                  </a:cubicBezTo>
                  <a:lnTo>
                    <a:pt x="7447" y="21721"/>
                  </a:lnTo>
                  <a:cubicBezTo>
                    <a:pt x="6444" y="21751"/>
                    <a:pt x="7569" y="21812"/>
                    <a:pt x="7174" y="21842"/>
                  </a:cubicBezTo>
                  <a:cubicBezTo>
                    <a:pt x="7086" y="21818"/>
                    <a:pt x="7010" y="21809"/>
                    <a:pt x="6939" y="21809"/>
                  </a:cubicBezTo>
                  <a:cubicBezTo>
                    <a:pt x="6740" y="21809"/>
                    <a:pt x="6575" y="21881"/>
                    <a:pt x="6262" y="21903"/>
                  </a:cubicBezTo>
                  <a:lnTo>
                    <a:pt x="6232" y="21842"/>
                  </a:lnTo>
                  <a:cubicBezTo>
                    <a:pt x="6088" y="21835"/>
                    <a:pt x="5977" y="21831"/>
                    <a:pt x="5890" y="21831"/>
                  </a:cubicBezTo>
                  <a:cubicBezTo>
                    <a:pt x="5380" y="21831"/>
                    <a:pt x="5695" y="21945"/>
                    <a:pt x="5236" y="21945"/>
                  </a:cubicBezTo>
                  <a:cubicBezTo>
                    <a:pt x="5157" y="21945"/>
                    <a:pt x="5056" y="21941"/>
                    <a:pt x="4925" y="21934"/>
                  </a:cubicBezTo>
                  <a:lnTo>
                    <a:pt x="5350" y="21842"/>
                  </a:lnTo>
                  <a:lnTo>
                    <a:pt x="4833" y="21842"/>
                  </a:lnTo>
                  <a:lnTo>
                    <a:pt x="4955" y="21782"/>
                  </a:lnTo>
                  <a:lnTo>
                    <a:pt x="4955" y="21782"/>
                  </a:lnTo>
                  <a:cubicBezTo>
                    <a:pt x="4711" y="21807"/>
                    <a:pt x="4537" y="21817"/>
                    <a:pt x="4375" y="21817"/>
                  </a:cubicBezTo>
                  <a:cubicBezTo>
                    <a:pt x="4153" y="21817"/>
                    <a:pt x="3951" y="21799"/>
                    <a:pt x="3618" y="21782"/>
                  </a:cubicBezTo>
                  <a:lnTo>
                    <a:pt x="3618" y="21782"/>
                  </a:lnTo>
                  <a:cubicBezTo>
                    <a:pt x="3770" y="21842"/>
                    <a:pt x="3557" y="21934"/>
                    <a:pt x="3071" y="21934"/>
                  </a:cubicBezTo>
                  <a:cubicBezTo>
                    <a:pt x="2706" y="21873"/>
                    <a:pt x="3253" y="21873"/>
                    <a:pt x="2554" y="21873"/>
                  </a:cubicBezTo>
                  <a:cubicBezTo>
                    <a:pt x="2648" y="21835"/>
                    <a:pt x="2753" y="21809"/>
                    <a:pt x="2892" y="21809"/>
                  </a:cubicBezTo>
                  <a:cubicBezTo>
                    <a:pt x="2978" y="21809"/>
                    <a:pt x="3076" y="21819"/>
                    <a:pt x="3192" y="21842"/>
                  </a:cubicBezTo>
                  <a:cubicBezTo>
                    <a:pt x="3222" y="21812"/>
                    <a:pt x="3344" y="21782"/>
                    <a:pt x="3374" y="21782"/>
                  </a:cubicBezTo>
                  <a:cubicBezTo>
                    <a:pt x="3192" y="21751"/>
                    <a:pt x="2964" y="21744"/>
                    <a:pt x="2748" y="21744"/>
                  </a:cubicBezTo>
                  <a:cubicBezTo>
                    <a:pt x="2531" y="21744"/>
                    <a:pt x="2326" y="21751"/>
                    <a:pt x="2189" y="21751"/>
                  </a:cubicBezTo>
                  <a:cubicBezTo>
                    <a:pt x="2311" y="21751"/>
                    <a:pt x="2402" y="21751"/>
                    <a:pt x="2463" y="21782"/>
                  </a:cubicBezTo>
                  <a:lnTo>
                    <a:pt x="1460" y="21873"/>
                  </a:lnTo>
                  <a:cubicBezTo>
                    <a:pt x="1308" y="21842"/>
                    <a:pt x="1429" y="21812"/>
                    <a:pt x="1551" y="21812"/>
                  </a:cubicBezTo>
                  <a:cubicBezTo>
                    <a:pt x="1429" y="21812"/>
                    <a:pt x="1368" y="21812"/>
                    <a:pt x="1247" y="21842"/>
                  </a:cubicBezTo>
                  <a:lnTo>
                    <a:pt x="973" y="21842"/>
                  </a:lnTo>
                  <a:cubicBezTo>
                    <a:pt x="1004" y="21812"/>
                    <a:pt x="1034" y="21782"/>
                    <a:pt x="1034" y="21751"/>
                  </a:cubicBezTo>
                  <a:lnTo>
                    <a:pt x="1064" y="21751"/>
                  </a:lnTo>
                  <a:cubicBezTo>
                    <a:pt x="1064" y="21751"/>
                    <a:pt x="1095" y="21721"/>
                    <a:pt x="1125" y="21721"/>
                  </a:cubicBezTo>
                  <a:lnTo>
                    <a:pt x="1034" y="21721"/>
                  </a:lnTo>
                  <a:lnTo>
                    <a:pt x="882" y="21751"/>
                  </a:lnTo>
                  <a:cubicBezTo>
                    <a:pt x="882" y="21697"/>
                    <a:pt x="930" y="21594"/>
                    <a:pt x="962" y="21594"/>
                  </a:cubicBezTo>
                  <a:cubicBezTo>
                    <a:pt x="966" y="21594"/>
                    <a:pt x="970" y="21596"/>
                    <a:pt x="973" y="21599"/>
                  </a:cubicBezTo>
                  <a:cubicBezTo>
                    <a:pt x="973" y="21574"/>
                    <a:pt x="973" y="21397"/>
                    <a:pt x="973" y="21265"/>
                  </a:cubicBezTo>
                  <a:cubicBezTo>
                    <a:pt x="943" y="21113"/>
                    <a:pt x="943" y="20931"/>
                    <a:pt x="912" y="20779"/>
                  </a:cubicBezTo>
                  <a:cubicBezTo>
                    <a:pt x="882" y="20414"/>
                    <a:pt x="882" y="20049"/>
                    <a:pt x="882" y="19684"/>
                  </a:cubicBezTo>
                  <a:cubicBezTo>
                    <a:pt x="882" y="19654"/>
                    <a:pt x="882" y="19563"/>
                    <a:pt x="852" y="19411"/>
                  </a:cubicBezTo>
                  <a:cubicBezTo>
                    <a:pt x="882" y="18742"/>
                    <a:pt x="943" y="18134"/>
                    <a:pt x="852" y="17344"/>
                  </a:cubicBezTo>
                  <a:lnTo>
                    <a:pt x="973" y="16888"/>
                  </a:lnTo>
                  <a:cubicBezTo>
                    <a:pt x="966" y="16753"/>
                    <a:pt x="957" y="16708"/>
                    <a:pt x="945" y="16708"/>
                  </a:cubicBezTo>
                  <a:cubicBezTo>
                    <a:pt x="921" y="16708"/>
                    <a:pt x="889" y="16897"/>
                    <a:pt x="857" y="16897"/>
                  </a:cubicBezTo>
                  <a:cubicBezTo>
                    <a:pt x="834" y="16897"/>
                    <a:pt x="811" y="16799"/>
                    <a:pt x="791" y="16462"/>
                  </a:cubicBezTo>
                  <a:cubicBezTo>
                    <a:pt x="775" y="16071"/>
                    <a:pt x="802" y="16021"/>
                    <a:pt x="836" y="16021"/>
                  </a:cubicBezTo>
                  <a:cubicBezTo>
                    <a:pt x="847" y="16021"/>
                    <a:pt x="860" y="16027"/>
                    <a:pt x="871" y="16027"/>
                  </a:cubicBezTo>
                  <a:cubicBezTo>
                    <a:pt x="888" y="16027"/>
                    <a:pt x="904" y="16013"/>
                    <a:pt x="912" y="15946"/>
                  </a:cubicBezTo>
                  <a:cubicBezTo>
                    <a:pt x="852" y="15581"/>
                    <a:pt x="760" y="14943"/>
                    <a:pt x="852" y="14244"/>
                  </a:cubicBezTo>
                  <a:lnTo>
                    <a:pt x="852" y="14244"/>
                  </a:lnTo>
                  <a:cubicBezTo>
                    <a:pt x="852" y="14487"/>
                    <a:pt x="852" y="14669"/>
                    <a:pt x="852" y="14851"/>
                  </a:cubicBezTo>
                  <a:lnTo>
                    <a:pt x="912" y="14335"/>
                  </a:lnTo>
                  <a:cubicBezTo>
                    <a:pt x="977" y="14786"/>
                    <a:pt x="981" y="15147"/>
                    <a:pt x="1009" y="15147"/>
                  </a:cubicBezTo>
                  <a:cubicBezTo>
                    <a:pt x="1021" y="15147"/>
                    <a:pt x="1038" y="15085"/>
                    <a:pt x="1064" y="14943"/>
                  </a:cubicBezTo>
                  <a:cubicBezTo>
                    <a:pt x="852" y="14851"/>
                    <a:pt x="1034" y="12936"/>
                    <a:pt x="821" y="12876"/>
                  </a:cubicBezTo>
                  <a:lnTo>
                    <a:pt x="882" y="12511"/>
                  </a:lnTo>
                  <a:cubicBezTo>
                    <a:pt x="882" y="12633"/>
                    <a:pt x="882" y="12633"/>
                    <a:pt x="882" y="12724"/>
                  </a:cubicBezTo>
                  <a:cubicBezTo>
                    <a:pt x="973" y="12085"/>
                    <a:pt x="730" y="12237"/>
                    <a:pt x="760" y="11386"/>
                  </a:cubicBezTo>
                  <a:cubicBezTo>
                    <a:pt x="782" y="11166"/>
                    <a:pt x="804" y="11010"/>
                    <a:pt x="815" y="11010"/>
                  </a:cubicBezTo>
                  <a:cubicBezTo>
                    <a:pt x="816" y="11010"/>
                    <a:pt x="817" y="11012"/>
                    <a:pt x="818" y="11017"/>
                  </a:cubicBezTo>
                  <a:lnTo>
                    <a:pt x="818" y="11017"/>
                  </a:lnTo>
                  <a:lnTo>
                    <a:pt x="791" y="10414"/>
                  </a:lnTo>
                  <a:cubicBezTo>
                    <a:pt x="791" y="10337"/>
                    <a:pt x="796" y="10304"/>
                    <a:pt x="802" y="10304"/>
                  </a:cubicBezTo>
                  <a:cubicBezTo>
                    <a:pt x="808" y="10304"/>
                    <a:pt x="815" y="10334"/>
                    <a:pt x="819" y="10388"/>
                  </a:cubicBezTo>
                  <a:lnTo>
                    <a:pt x="819" y="10388"/>
                  </a:lnTo>
                  <a:lnTo>
                    <a:pt x="791" y="9471"/>
                  </a:lnTo>
                  <a:lnTo>
                    <a:pt x="821" y="9471"/>
                  </a:lnTo>
                  <a:cubicBezTo>
                    <a:pt x="791" y="9319"/>
                    <a:pt x="730" y="9015"/>
                    <a:pt x="700" y="8833"/>
                  </a:cubicBezTo>
                  <a:cubicBezTo>
                    <a:pt x="707" y="8774"/>
                    <a:pt x="713" y="8753"/>
                    <a:pt x="717" y="8753"/>
                  </a:cubicBezTo>
                  <a:cubicBezTo>
                    <a:pt x="730" y="8753"/>
                    <a:pt x="736" y="8908"/>
                    <a:pt x="752" y="8908"/>
                  </a:cubicBezTo>
                  <a:cubicBezTo>
                    <a:pt x="754" y="8908"/>
                    <a:pt x="757" y="8904"/>
                    <a:pt x="760" y="8894"/>
                  </a:cubicBezTo>
                  <a:lnTo>
                    <a:pt x="700" y="8347"/>
                  </a:lnTo>
                  <a:cubicBezTo>
                    <a:pt x="710" y="8309"/>
                    <a:pt x="721" y="8292"/>
                    <a:pt x="731" y="8292"/>
                  </a:cubicBezTo>
                  <a:cubicBezTo>
                    <a:pt x="779" y="8292"/>
                    <a:pt x="816" y="8654"/>
                    <a:pt x="791" y="8955"/>
                  </a:cubicBezTo>
                  <a:cubicBezTo>
                    <a:pt x="1004" y="8438"/>
                    <a:pt x="760" y="8499"/>
                    <a:pt x="882" y="7374"/>
                  </a:cubicBezTo>
                  <a:lnTo>
                    <a:pt x="882" y="7374"/>
                  </a:lnTo>
                  <a:lnTo>
                    <a:pt x="882" y="7921"/>
                  </a:lnTo>
                  <a:cubicBezTo>
                    <a:pt x="1004" y="7556"/>
                    <a:pt x="973" y="7161"/>
                    <a:pt x="1034" y="6553"/>
                  </a:cubicBezTo>
                  <a:lnTo>
                    <a:pt x="1034" y="6553"/>
                  </a:lnTo>
                  <a:cubicBezTo>
                    <a:pt x="1010" y="6673"/>
                    <a:pt x="911" y="7335"/>
                    <a:pt x="855" y="7335"/>
                  </a:cubicBezTo>
                  <a:cubicBezTo>
                    <a:pt x="840" y="7335"/>
                    <a:pt x="828" y="7286"/>
                    <a:pt x="821" y="7161"/>
                  </a:cubicBezTo>
                  <a:lnTo>
                    <a:pt x="821" y="7161"/>
                  </a:lnTo>
                  <a:cubicBezTo>
                    <a:pt x="821" y="7313"/>
                    <a:pt x="882" y="7617"/>
                    <a:pt x="821" y="7708"/>
                  </a:cubicBezTo>
                  <a:cubicBezTo>
                    <a:pt x="730" y="7556"/>
                    <a:pt x="791" y="7405"/>
                    <a:pt x="821" y="7161"/>
                  </a:cubicBezTo>
                  <a:cubicBezTo>
                    <a:pt x="821" y="6979"/>
                    <a:pt x="821" y="6736"/>
                    <a:pt x="791" y="6432"/>
                  </a:cubicBezTo>
                  <a:cubicBezTo>
                    <a:pt x="852" y="6432"/>
                    <a:pt x="852" y="6097"/>
                    <a:pt x="852" y="5702"/>
                  </a:cubicBezTo>
                  <a:lnTo>
                    <a:pt x="943" y="5733"/>
                  </a:lnTo>
                  <a:cubicBezTo>
                    <a:pt x="912" y="5307"/>
                    <a:pt x="852" y="5338"/>
                    <a:pt x="821" y="5064"/>
                  </a:cubicBezTo>
                  <a:cubicBezTo>
                    <a:pt x="821" y="4608"/>
                    <a:pt x="912" y="4487"/>
                    <a:pt x="973" y="4395"/>
                  </a:cubicBezTo>
                  <a:cubicBezTo>
                    <a:pt x="973" y="4193"/>
                    <a:pt x="965" y="4128"/>
                    <a:pt x="953" y="4128"/>
                  </a:cubicBezTo>
                  <a:cubicBezTo>
                    <a:pt x="931" y="4128"/>
                    <a:pt x="894" y="4339"/>
                    <a:pt x="864" y="4339"/>
                  </a:cubicBezTo>
                  <a:cubicBezTo>
                    <a:pt x="846" y="4339"/>
                    <a:pt x="830" y="4259"/>
                    <a:pt x="821" y="4000"/>
                  </a:cubicBezTo>
                  <a:cubicBezTo>
                    <a:pt x="852" y="3362"/>
                    <a:pt x="821" y="2906"/>
                    <a:pt x="760" y="2146"/>
                  </a:cubicBezTo>
                  <a:cubicBezTo>
                    <a:pt x="770" y="2004"/>
                    <a:pt x="779" y="1960"/>
                    <a:pt x="789" y="1960"/>
                  </a:cubicBezTo>
                  <a:cubicBezTo>
                    <a:pt x="805" y="1960"/>
                    <a:pt x="821" y="2094"/>
                    <a:pt x="838" y="2094"/>
                  </a:cubicBezTo>
                  <a:cubicBezTo>
                    <a:pt x="842" y="2094"/>
                    <a:pt x="847" y="2083"/>
                    <a:pt x="852" y="2055"/>
                  </a:cubicBezTo>
                  <a:lnTo>
                    <a:pt x="760" y="1660"/>
                  </a:lnTo>
                  <a:cubicBezTo>
                    <a:pt x="779" y="1605"/>
                    <a:pt x="786" y="1594"/>
                    <a:pt x="795" y="1594"/>
                  </a:cubicBezTo>
                  <a:cubicBezTo>
                    <a:pt x="802" y="1594"/>
                    <a:pt x="809" y="1599"/>
                    <a:pt x="821" y="1599"/>
                  </a:cubicBezTo>
                  <a:cubicBezTo>
                    <a:pt x="791" y="1295"/>
                    <a:pt x="730" y="1569"/>
                    <a:pt x="700" y="1082"/>
                  </a:cubicBezTo>
                  <a:cubicBezTo>
                    <a:pt x="639" y="1021"/>
                    <a:pt x="669" y="869"/>
                    <a:pt x="700" y="717"/>
                  </a:cubicBezTo>
                  <a:cubicBezTo>
                    <a:pt x="821" y="748"/>
                    <a:pt x="943" y="778"/>
                    <a:pt x="1064" y="778"/>
                  </a:cubicBezTo>
                  <a:cubicBezTo>
                    <a:pt x="1277" y="778"/>
                    <a:pt x="1460" y="778"/>
                    <a:pt x="1642" y="748"/>
                  </a:cubicBezTo>
                  <a:lnTo>
                    <a:pt x="1642" y="748"/>
                  </a:lnTo>
                  <a:cubicBezTo>
                    <a:pt x="1824" y="778"/>
                    <a:pt x="1581" y="809"/>
                    <a:pt x="1612" y="839"/>
                  </a:cubicBezTo>
                  <a:cubicBezTo>
                    <a:pt x="2523" y="778"/>
                    <a:pt x="2402" y="778"/>
                    <a:pt x="3131" y="687"/>
                  </a:cubicBezTo>
                  <a:lnTo>
                    <a:pt x="3739" y="748"/>
                  </a:lnTo>
                  <a:cubicBezTo>
                    <a:pt x="3283" y="687"/>
                    <a:pt x="3891" y="596"/>
                    <a:pt x="4408" y="505"/>
                  </a:cubicBezTo>
                  <a:cubicBezTo>
                    <a:pt x="4226" y="474"/>
                    <a:pt x="4104" y="444"/>
                    <a:pt x="4013" y="444"/>
                  </a:cubicBezTo>
                  <a:lnTo>
                    <a:pt x="4833" y="383"/>
                  </a:lnTo>
                  <a:lnTo>
                    <a:pt x="4833" y="383"/>
                  </a:lnTo>
                  <a:cubicBezTo>
                    <a:pt x="4925" y="414"/>
                    <a:pt x="4833" y="444"/>
                    <a:pt x="4712" y="474"/>
                  </a:cubicBezTo>
                  <a:cubicBezTo>
                    <a:pt x="4742" y="474"/>
                    <a:pt x="4803" y="474"/>
                    <a:pt x="4864" y="444"/>
                  </a:cubicBezTo>
                  <a:lnTo>
                    <a:pt x="4864" y="444"/>
                  </a:lnTo>
                  <a:cubicBezTo>
                    <a:pt x="5137" y="474"/>
                    <a:pt x="4985" y="535"/>
                    <a:pt x="4773" y="596"/>
                  </a:cubicBezTo>
                  <a:cubicBezTo>
                    <a:pt x="4681" y="566"/>
                    <a:pt x="4590" y="566"/>
                    <a:pt x="4499" y="535"/>
                  </a:cubicBezTo>
                  <a:cubicBezTo>
                    <a:pt x="4286" y="596"/>
                    <a:pt x="4104" y="657"/>
                    <a:pt x="4134" y="717"/>
                  </a:cubicBezTo>
                  <a:cubicBezTo>
                    <a:pt x="4195" y="717"/>
                    <a:pt x="4286" y="687"/>
                    <a:pt x="4408" y="687"/>
                  </a:cubicBezTo>
                  <a:cubicBezTo>
                    <a:pt x="4347" y="717"/>
                    <a:pt x="4317" y="717"/>
                    <a:pt x="4347" y="748"/>
                  </a:cubicBezTo>
                  <a:cubicBezTo>
                    <a:pt x="4378" y="748"/>
                    <a:pt x="4469" y="717"/>
                    <a:pt x="4590" y="687"/>
                  </a:cubicBezTo>
                  <a:lnTo>
                    <a:pt x="4773" y="809"/>
                  </a:lnTo>
                  <a:lnTo>
                    <a:pt x="4833" y="778"/>
                  </a:lnTo>
                  <a:lnTo>
                    <a:pt x="5897" y="839"/>
                  </a:lnTo>
                  <a:cubicBezTo>
                    <a:pt x="6657" y="717"/>
                    <a:pt x="7326" y="566"/>
                    <a:pt x="8542" y="505"/>
                  </a:cubicBezTo>
                  <a:lnTo>
                    <a:pt x="8542" y="505"/>
                  </a:lnTo>
                  <a:cubicBezTo>
                    <a:pt x="8238" y="596"/>
                    <a:pt x="8481" y="657"/>
                    <a:pt x="8481" y="748"/>
                  </a:cubicBezTo>
                  <a:cubicBezTo>
                    <a:pt x="8390" y="723"/>
                    <a:pt x="8278" y="714"/>
                    <a:pt x="8151" y="714"/>
                  </a:cubicBezTo>
                  <a:cubicBezTo>
                    <a:pt x="7813" y="714"/>
                    <a:pt x="7365" y="778"/>
                    <a:pt x="6900" y="778"/>
                  </a:cubicBezTo>
                  <a:cubicBezTo>
                    <a:pt x="7235" y="778"/>
                    <a:pt x="7144" y="809"/>
                    <a:pt x="7083" y="839"/>
                  </a:cubicBezTo>
                  <a:lnTo>
                    <a:pt x="8207" y="748"/>
                  </a:lnTo>
                  <a:lnTo>
                    <a:pt x="8207" y="748"/>
                  </a:lnTo>
                  <a:cubicBezTo>
                    <a:pt x="8177" y="809"/>
                    <a:pt x="8451" y="809"/>
                    <a:pt x="8724" y="839"/>
                  </a:cubicBezTo>
                  <a:cubicBezTo>
                    <a:pt x="8511" y="687"/>
                    <a:pt x="9575" y="717"/>
                    <a:pt x="10031" y="687"/>
                  </a:cubicBezTo>
                  <a:lnTo>
                    <a:pt x="10031" y="687"/>
                  </a:lnTo>
                  <a:cubicBezTo>
                    <a:pt x="10062" y="748"/>
                    <a:pt x="9940" y="778"/>
                    <a:pt x="9393" y="778"/>
                  </a:cubicBezTo>
                  <a:cubicBezTo>
                    <a:pt x="9497" y="799"/>
                    <a:pt x="9588" y="807"/>
                    <a:pt x="9672" y="807"/>
                  </a:cubicBezTo>
                  <a:cubicBezTo>
                    <a:pt x="10010" y="807"/>
                    <a:pt x="10214" y="670"/>
                    <a:pt x="10567" y="670"/>
                  </a:cubicBezTo>
                  <a:cubicBezTo>
                    <a:pt x="10636" y="670"/>
                    <a:pt x="10710" y="675"/>
                    <a:pt x="10791" y="687"/>
                  </a:cubicBezTo>
                  <a:cubicBezTo>
                    <a:pt x="10669" y="687"/>
                    <a:pt x="10578" y="687"/>
                    <a:pt x="10517" y="717"/>
                  </a:cubicBezTo>
                  <a:cubicBezTo>
                    <a:pt x="10621" y="699"/>
                    <a:pt x="10769" y="691"/>
                    <a:pt x="10917" y="691"/>
                  </a:cubicBezTo>
                  <a:cubicBezTo>
                    <a:pt x="11248" y="691"/>
                    <a:pt x="11586" y="727"/>
                    <a:pt x="11460" y="748"/>
                  </a:cubicBezTo>
                  <a:lnTo>
                    <a:pt x="11308" y="748"/>
                  </a:lnTo>
                  <a:cubicBezTo>
                    <a:pt x="11523" y="755"/>
                    <a:pt x="11791" y="759"/>
                    <a:pt x="12076" y="759"/>
                  </a:cubicBezTo>
                  <a:cubicBezTo>
                    <a:pt x="12998" y="759"/>
                    <a:pt x="14102" y="719"/>
                    <a:pt x="14195" y="626"/>
                  </a:cubicBezTo>
                  <a:cubicBezTo>
                    <a:pt x="14226" y="626"/>
                    <a:pt x="14104" y="778"/>
                    <a:pt x="14043" y="809"/>
                  </a:cubicBezTo>
                  <a:lnTo>
                    <a:pt x="15654" y="383"/>
                  </a:lnTo>
                  <a:lnTo>
                    <a:pt x="15654" y="383"/>
                  </a:lnTo>
                  <a:cubicBezTo>
                    <a:pt x="15502" y="474"/>
                    <a:pt x="16049" y="748"/>
                    <a:pt x="15320" y="809"/>
                  </a:cubicBezTo>
                  <a:cubicBezTo>
                    <a:pt x="15462" y="809"/>
                    <a:pt x="15617" y="822"/>
                    <a:pt x="15840" y="822"/>
                  </a:cubicBezTo>
                  <a:cubicBezTo>
                    <a:pt x="15952" y="822"/>
                    <a:pt x="16080" y="819"/>
                    <a:pt x="16232" y="809"/>
                  </a:cubicBezTo>
                  <a:cubicBezTo>
                    <a:pt x="16110" y="778"/>
                    <a:pt x="15867" y="657"/>
                    <a:pt x="16080" y="626"/>
                  </a:cubicBezTo>
                  <a:lnTo>
                    <a:pt x="16080" y="626"/>
                  </a:lnTo>
                  <a:cubicBezTo>
                    <a:pt x="16621" y="747"/>
                    <a:pt x="16478" y="688"/>
                    <a:pt x="17123" y="805"/>
                  </a:cubicBezTo>
                  <a:lnTo>
                    <a:pt x="17123" y="805"/>
                  </a:lnTo>
                  <a:cubicBezTo>
                    <a:pt x="16962" y="769"/>
                    <a:pt x="17151" y="623"/>
                    <a:pt x="17434" y="623"/>
                  </a:cubicBezTo>
                  <a:cubicBezTo>
                    <a:pt x="17458" y="623"/>
                    <a:pt x="17483" y="624"/>
                    <a:pt x="17508" y="626"/>
                  </a:cubicBezTo>
                  <a:cubicBezTo>
                    <a:pt x="17478" y="626"/>
                    <a:pt x="17539" y="778"/>
                    <a:pt x="17417" y="809"/>
                  </a:cubicBezTo>
                  <a:lnTo>
                    <a:pt x="18252" y="636"/>
                  </a:lnTo>
                  <a:lnTo>
                    <a:pt x="18252" y="636"/>
                  </a:lnTo>
                  <a:cubicBezTo>
                    <a:pt x="18112" y="677"/>
                    <a:pt x="18256" y="781"/>
                    <a:pt x="18451" y="809"/>
                  </a:cubicBezTo>
                  <a:cubicBezTo>
                    <a:pt x="18431" y="802"/>
                    <a:pt x="18454" y="800"/>
                    <a:pt x="18504" y="800"/>
                  </a:cubicBezTo>
                  <a:cubicBezTo>
                    <a:pt x="18641" y="800"/>
                    <a:pt x="18980" y="817"/>
                    <a:pt x="19218" y="817"/>
                  </a:cubicBezTo>
                  <a:cubicBezTo>
                    <a:pt x="19305" y="817"/>
                    <a:pt x="19378" y="815"/>
                    <a:pt x="19423" y="809"/>
                  </a:cubicBezTo>
                  <a:lnTo>
                    <a:pt x="19059" y="778"/>
                  </a:lnTo>
                  <a:lnTo>
                    <a:pt x="19059" y="778"/>
                  </a:lnTo>
                  <a:cubicBezTo>
                    <a:pt x="19110" y="780"/>
                    <a:pt x="19158" y="781"/>
                    <a:pt x="19204" y="781"/>
                  </a:cubicBezTo>
                  <a:cubicBezTo>
                    <a:pt x="20034" y="781"/>
                    <a:pt x="20083" y="535"/>
                    <a:pt x="21004" y="535"/>
                  </a:cubicBezTo>
                  <a:cubicBezTo>
                    <a:pt x="20882" y="566"/>
                    <a:pt x="20700" y="748"/>
                    <a:pt x="21217" y="778"/>
                  </a:cubicBezTo>
                  <a:cubicBezTo>
                    <a:pt x="21430" y="687"/>
                    <a:pt x="22220" y="353"/>
                    <a:pt x="23071" y="292"/>
                  </a:cubicBezTo>
                  <a:lnTo>
                    <a:pt x="23253" y="353"/>
                  </a:lnTo>
                  <a:lnTo>
                    <a:pt x="23892" y="292"/>
                  </a:lnTo>
                  <a:lnTo>
                    <a:pt x="23892" y="292"/>
                  </a:lnTo>
                  <a:cubicBezTo>
                    <a:pt x="23496" y="414"/>
                    <a:pt x="22341" y="687"/>
                    <a:pt x="21703" y="809"/>
                  </a:cubicBezTo>
                  <a:cubicBezTo>
                    <a:pt x="21961" y="830"/>
                    <a:pt x="21900" y="852"/>
                    <a:pt x="22035" y="852"/>
                  </a:cubicBezTo>
                  <a:cubicBezTo>
                    <a:pt x="22091" y="852"/>
                    <a:pt x="22181" y="848"/>
                    <a:pt x="22341" y="839"/>
                  </a:cubicBezTo>
                  <a:lnTo>
                    <a:pt x="22341" y="839"/>
                  </a:lnTo>
                  <a:cubicBezTo>
                    <a:pt x="22554" y="900"/>
                    <a:pt x="22068" y="930"/>
                    <a:pt x="21885" y="930"/>
                  </a:cubicBezTo>
                  <a:lnTo>
                    <a:pt x="23162" y="961"/>
                  </a:lnTo>
                  <a:cubicBezTo>
                    <a:pt x="23132" y="869"/>
                    <a:pt x="24165" y="869"/>
                    <a:pt x="24104" y="778"/>
                  </a:cubicBezTo>
                  <a:lnTo>
                    <a:pt x="24104" y="778"/>
                  </a:lnTo>
                  <a:lnTo>
                    <a:pt x="22706" y="869"/>
                  </a:lnTo>
                  <a:cubicBezTo>
                    <a:pt x="22645" y="778"/>
                    <a:pt x="23527" y="596"/>
                    <a:pt x="24439" y="596"/>
                  </a:cubicBezTo>
                  <a:cubicBezTo>
                    <a:pt x="24651" y="657"/>
                    <a:pt x="24256" y="778"/>
                    <a:pt x="24256" y="809"/>
                  </a:cubicBezTo>
                  <a:cubicBezTo>
                    <a:pt x="24342" y="787"/>
                    <a:pt x="24747" y="766"/>
                    <a:pt x="25010" y="766"/>
                  </a:cubicBezTo>
                  <a:cubicBezTo>
                    <a:pt x="25118" y="766"/>
                    <a:pt x="25202" y="769"/>
                    <a:pt x="25229" y="778"/>
                  </a:cubicBezTo>
                  <a:lnTo>
                    <a:pt x="24834" y="839"/>
                  </a:lnTo>
                  <a:cubicBezTo>
                    <a:pt x="24875" y="841"/>
                    <a:pt x="24914" y="843"/>
                    <a:pt x="24953" y="843"/>
                  </a:cubicBezTo>
                  <a:cubicBezTo>
                    <a:pt x="25276" y="843"/>
                    <a:pt x="25524" y="766"/>
                    <a:pt x="25847" y="766"/>
                  </a:cubicBezTo>
                  <a:cubicBezTo>
                    <a:pt x="25972" y="766"/>
                    <a:pt x="26107" y="778"/>
                    <a:pt x="26262" y="809"/>
                  </a:cubicBezTo>
                  <a:cubicBezTo>
                    <a:pt x="26433" y="809"/>
                    <a:pt x="26739" y="886"/>
                    <a:pt x="26870" y="886"/>
                  </a:cubicBezTo>
                  <a:cubicBezTo>
                    <a:pt x="26903" y="886"/>
                    <a:pt x="26925" y="882"/>
                    <a:pt x="26931" y="869"/>
                  </a:cubicBezTo>
                  <a:cubicBezTo>
                    <a:pt x="26597" y="748"/>
                    <a:pt x="26506" y="383"/>
                    <a:pt x="26749" y="292"/>
                  </a:cubicBezTo>
                  <a:lnTo>
                    <a:pt x="26749" y="292"/>
                  </a:lnTo>
                  <a:cubicBezTo>
                    <a:pt x="26810" y="322"/>
                    <a:pt x="27843" y="414"/>
                    <a:pt x="28086" y="474"/>
                  </a:cubicBezTo>
                  <a:cubicBezTo>
                    <a:pt x="28421" y="566"/>
                    <a:pt x="27569" y="687"/>
                    <a:pt x="27843" y="778"/>
                  </a:cubicBezTo>
                  <a:cubicBezTo>
                    <a:pt x="27873" y="748"/>
                    <a:pt x="28056" y="717"/>
                    <a:pt x="28147" y="687"/>
                  </a:cubicBezTo>
                  <a:lnTo>
                    <a:pt x="28147" y="687"/>
                  </a:lnTo>
                  <a:cubicBezTo>
                    <a:pt x="28360" y="717"/>
                    <a:pt x="28056" y="778"/>
                    <a:pt x="28542" y="778"/>
                  </a:cubicBezTo>
                  <a:cubicBezTo>
                    <a:pt x="28566" y="730"/>
                    <a:pt x="28727" y="720"/>
                    <a:pt x="28862" y="720"/>
                  </a:cubicBezTo>
                  <a:cubicBezTo>
                    <a:pt x="28952" y="720"/>
                    <a:pt x="29031" y="724"/>
                    <a:pt x="29051" y="724"/>
                  </a:cubicBezTo>
                  <a:cubicBezTo>
                    <a:pt x="29076" y="724"/>
                    <a:pt x="29008" y="717"/>
                    <a:pt x="28755" y="687"/>
                  </a:cubicBezTo>
                  <a:cubicBezTo>
                    <a:pt x="28907" y="677"/>
                    <a:pt x="29012" y="674"/>
                    <a:pt x="29104" y="674"/>
                  </a:cubicBezTo>
                  <a:cubicBezTo>
                    <a:pt x="29288" y="674"/>
                    <a:pt x="29424" y="687"/>
                    <a:pt x="29788" y="687"/>
                  </a:cubicBezTo>
                  <a:cubicBezTo>
                    <a:pt x="29636" y="626"/>
                    <a:pt x="30305" y="474"/>
                    <a:pt x="30761" y="444"/>
                  </a:cubicBezTo>
                  <a:lnTo>
                    <a:pt x="30761" y="444"/>
                  </a:lnTo>
                  <a:cubicBezTo>
                    <a:pt x="30731" y="474"/>
                    <a:pt x="30852" y="505"/>
                    <a:pt x="30883" y="505"/>
                  </a:cubicBezTo>
                  <a:cubicBezTo>
                    <a:pt x="31855" y="535"/>
                    <a:pt x="32372" y="566"/>
                    <a:pt x="33253" y="566"/>
                  </a:cubicBezTo>
                  <a:cubicBezTo>
                    <a:pt x="33345" y="596"/>
                    <a:pt x="33770" y="626"/>
                    <a:pt x="33588" y="687"/>
                  </a:cubicBezTo>
                  <a:cubicBezTo>
                    <a:pt x="33709" y="657"/>
                    <a:pt x="33831" y="626"/>
                    <a:pt x="34105" y="626"/>
                  </a:cubicBezTo>
                  <a:cubicBezTo>
                    <a:pt x="34652" y="717"/>
                    <a:pt x="33497" y="626"/>
                    <a:pt x="33892" y="748"/>
                  </a:cubicBezTo>
                  <a:cubicBezTo>
                    <a:pt x="33922" y="687"/>
                    <a:pt x="34621" y="657"/>
                    <a:pt x="35016" y="626"/>
                  </a:cubicBezTo>
                  <a:cubicBezTo>
                    <a:pt x="34969" y="591"/>
                    <a:pt x="34818" y="578"/>
                    <a:pt x="34629" y="578"/>
                  </a:cubicBezTo>
                  <a:cubicBezTo>
                    <a:pt x="34335" y="578"/>
                    <a:pt x="33949" y="608"/>
                    <a:pt x="33709" y="626"/>
                  </a:cubicBezTo>
                  <a:cubicBezTo>
                    <a:pt x="33709" y="505"/>
                    <a:pt x="34378" y="383"/>
                    <a:pt x="35320" y="322"/>
                  </a:cubicBezTo>
                  <a:cubicBezTo>
                    <a:pt x="35429" y="318"/>
                    <a:pt x="35513" y="316"/>
                    <a:pt x="35578" y="316"/>
                  </a:cubicBezTo>
                  <a:cubicBezTo>
                    <a:pt x="35970" y="316"/>
                    <a:pt x="35672" y="383"/>
                    <a:pt x="35776" y="383"/>
                  </a:cubicBezTo>
                  <a:cubicBezTo>
                    <a:pt x="35859" y="385"/>
                    <a:pt x="35937" y="386"/>
                    <a:pt x="36009" y="386"/>
                  </a:cubicBezTo>
                  <a:cubicBezTo>
                    <a:pt x="36960" y="386"/>
                    <a:pt x="37036" y="241"/>
                    <a:pt x="37656" y="241"/>
                  </a:cubicBezTo>
                  <a:cubicBezTo>
                    <a:pt x="37783" y="241"/>
                    <a:pt x="37933" y="247"/>
                    <a:pt x="38117" y="262"/>
                  </a:cubicBezTo>
                  <a:cubicBezTo>
                    <a:pt x="38573" y="322"/>
                    <a:pt x="38147" y="414"/>
                    <a:pt x="38238" y="474"/>
                  </a:cubicBezTo>
                  <a:cubicBezTo>
                    <a:pt x="38151" y="479"/>
                    <a:pt x="38071" y="481"/>
                    <a:pt x="37995" y="481"/>
                  </a:cubicBezTo>
                  <a:cubicBezTo>
                    <a:pt x="37541" y="481"/>
                    <a:pt x="37266" y="414"/>
                    <a:pt x="36901" y="414"/>
                  </a:cubicBezTo>
                  <a:lnTo>
                    <a:pt x="37418" y="474"/>
                  </a:lnTo>
                  <a:cubicBezTo>
                    <a:pt x="37276" y="474"/>
                    <a:pt x="37053" y="488"/>
                    <a:pt x="36857" y="488"/>
                  </a:cubicBezTo>
                  <a:cubicBezTo>
                    <a:pt x="36759" y="488"/>
                    <a:pt x="36668" y="484"/>
                    <a:pt x="36597" y="474"/>
                  </a:cubicBezTo>
                  <a:lnTo>
                    <a:pt x="36597" y="474"/>
                  </a:lnTo>
                  <a:cubicBezTo>
                    <a:pt x="36992" y="566"/>
                    <a:pt x="38937" y="505"/>
                    <a:pt x="40032" y="566"/>
                  </a:cubicBezTo>
                  <a:cubicBezTo>
                    <a:pt x="40214" y="535"/>
                    <a:pt x="40548" y="505"/>
                    <a:pt x="40396" y="474"/>
                  </a:cubicBezTo>
                  <a:lnTo>
                    <a:pt x="40062" y="474"/>
                  </a:lnTo>
                  <a:cubicBezTo>
                    <a:pt x="39728" y="414"/>
                    <a:pt x="40700" y="383"/>
                    <a:pt x="40275" y="353"/>
                  </a:cubicBezTo>
                  <a:lnTo>
                    <a:pt x="40427" y="353"/>
                  </a:lnTo>
                  <a:cubicBezTo>
                    <a:pt x="40518" y="353"/>
                    <a:pt x="40609" y="322"/>
                    <a:pt x="40670" y="322"/>
                  </a:cubicBezTo>
                  <a:cubicBezTo>
                    <a:pt x="40852" y="322"/>
                    <a:pt x="41035" y="292"/>
                    <a:pt x="41217" y="292"/>
                  </a:cubicBezTo>
                  <a:cubicBezTo>
                    <a:pt x="41248" y="474"/>
                    <a:pt x="41248" y="657"/>
                    <a:pt x="41248" y="839"/>
                  </a:cubicBezTo>
                  <a:cubicBezTo>
                    <a:pt x="41248" y="930"/>
                    <a:pt x="41248" y="1021"/>
                    <a:pt x="41248" y="1143"/>
                  </a:cubicBezTo>
                  <a:cubicBezTo>
                    <a:pt x="41248" y="1204"/>
                    <a:pt x="41248" y="1295"/>
                    <a:pt x="41217" y="1356"/>
                  </a:cubicBezTo>
                  <a:lnTo>
                    <a:pt x="41135" y="1465"/>
                  </a:lnTo>
                  <a:lnTo>
                    <a:pt x="41135" y="1465"/>
                  </a:lnTo>
                  <a:cubicBezTo>
                    <a:pt x="41137" y="1457"/>
                    <a:pt x="41138" y="1449"/>
                    <a:pt x="41140" y="1442"/>
                  </a:cubicBezTo>
                  <a:lnTo>
                    <a:pt x="41140" y="1442"/>
                  </a:lnTo>
                  <a:cubicBezTo>
                    <a:pt x="41136" y="1457"/>
                    <a:pt x="41132" y="1467"/>
                    <a:pt x="41129" y="1474"/>
                  </a:cubicBezTo>
                  <a:lnTo>
                    <a:pt x="41129" y="1474"/>
                  </a:lnTo>
                  <a:lnTo>
                    <a:pt x="41135" y="1465"/>
                  </a:lnTo>
                  <a:lnTo>
                    <a:pt x="41135" y="1465"/>
                  </a:lnTo>
                  <a:cubicBezTo>
                    <a:pt x="41133" y="1479"/>
                    <a:pt x="41130" y="1493"/>
                    <a:pt x="41126" y="1508"/>
                  </a:cubicBezTo>
                  <a:cubicBezTo>
                    <a:pt x="41126" y="1751"/>
                    <a:pt x="41096" y="2024"/>
                    <a:pt x="41156" y="2176"/>
                  </a:cubicBezTo>
                  <a:lnTo>
                    <a:pt x="41217" y="1721"/>
                  </a:lnTo>
                  <a:cubicBezTo>
                    <a:pt x="41278" y="2176"/>
                    <a:pt x="41369" y="2724"/>
                    <a:pt x="41339" y="3301"/>
                  </a:cubicBezTo>
                  <a:cubicBezTo>
                    <a:pt x="41430" y="3058"/>
                    <a:pt x="41339" y="3180"/>
                    <a:pt x="41430" y="2784"/>
                  </a:cubicBezTo>
                  <a:lnTo>
                    <a:pt x="41430" y="2784"/>
                  </a:lnTo>
                  <a:cubicBezTo>
                    <a:pt x="41419" y="2813"/>
                    <a:pt x="41411" y="2826"/>
                    <a:pt x="41404" y="2826"/>
                  </a:cubicBezTo>
                  <a:cubicBezTo>
                    <a:pt x="41343" y="2826"/>
                    <a:pt x="41417" y="1768"/>
                    <a:pt x="41354" y="1768"/>
                  </a:cubicBezTo>
                  <a:cubicBezTo>
                    <a:pt x="41344" y="1768"/>
                    <a:pt x="41330" y="1796"/>
                    <a:pt x="41311" y="1862"/>
                  </a:cubicBezTo>
                  <a:lnTo>
                    <a:pt x="41311" y="1862"/>
                  </a:lnTo>
                  <a:cubicBezTo>
                    <a:pt x="41369" y="1654"/>
                    <a:pt x="41370" y="1474"/>
                    <a:pt x="41399" y="1295"/>
                  </a:cubicBezTo>
                  <a:cubicBezTo>
                    <a:pt x="41399" y="1143"/>
                    <a:pt x="41399" y="748"/>
                    <a:pt x="41460" y="262"/>
                  </a:cubicBezTo>
                  <a:lnTo>
                    <a:pt x="41460" y="262"/>
                  </a:lnTo>
                  <a:cubicBezTo>
                    <a:pt x="41444" y="278"/>
                    <a:pt x="41427" y="358"/>
                    <a:pt x="41420" y="358"/>
                  </a:cubicBezTo>
                  <a:cubicBezTo>
                    <a:pt x="41415" y="358"/>
                    <a:pt x="41416" y="303"/>
                    <a:pt x="41430" y="110"/>
                  </a:cubicBezTo>
                  <a:lnTo>
                    <a:pt x="40913" y="110"/>
                  </a:lnTo>
                  <a:cubicBezTo>
                    <a:pt x="40883" y="140"/>
                    <a:pt x="40883" y="140"/>
                    <a:pt x="40944" y="140"/>
                  </a:cubicBezTo>
                  <a:cubicBezTo>
                    <a:pt x="41126" y="140"/>
                    <a:pt x="41248" y="170"/>
                    <a:pt x="41308" y="170"/>
                  </a:cubicBezTo>
                  <a:cubicBezTo>
                    <a:pt x="41187" y="201"/>
                    <a:pt x="41035" y="201"/>
                    <a:pt x="40852" y="201"/>
                  </a:cubicBezTo>
                  <a:cubicBezTo>
                    <a:pt x="40700" y="231"/>
                    <a:pt x="40548" y="231"/>
                    <a:pt x="40366" y="231"/>
                  </a:cubicBezTo>
                  <a:cubicBezTo>
                    <a:pt x="40092" y="262"/>
                    <a:pt x="39849" y="262"/>
                    <a:pt x="39728" y="292"/>
                  </a:cubicBezTo>
                  <a:cubicBezTo>
                    <a:pt x="39454" y="262"/>
                    <a:pt x="39849" y="231"/>
                    <a:pt x="39697" y="201"/>
                  </a:cubicBezTo>
                  <a:lnTo>
                    <a:pt x="39697" y="201"/>
                  </a:lnTo>
                  <a:lnTo>
                    <a:pt x="39302" y="262"/>
                  </a:lnTo>
                  <a:cubicBezTo>
                    <a:pt x="39272" y="201"/>
                    <a:pt x="38542" y="140"/>
                    <a:pt x="39211" y="110"/>
                  </a:cubicBezTo>
                  <a:lnTo>
                    <a:pt x="38603" y="110"/>
                  </a:lnTo>
                  <a:cubicBezTo>
                    <a:pt x="38367" y="88"/>
                    <a:pt x="38054" y="67"/>
                    <a:pt x="37784" y="67"/>
                  </a:cubicBezTo>
                  <a:cubicBezTo>
                    <a:pt x="37672" y="67"/>
                    <a:pt x="37567" y="70"/>
                    <a:pt x="37478" y="79"/>
                  </a:cubicBezTo>
                  <a:cubicBezTo>
                    <a:pt x="37273" y="79"/>
                    <a:pt x="36966" y="130"/>
                    <a:pt x="36927" y="130"/>
                  </a:cubicBezTo>
                  <a:cubicBezTo>
                    <a:pt x="36914" y="130"/>
                    <a:pt x="36931" y="125"/>
                    <a:pt x="36992" y="110"/>
                  </a:cubicBezTo>
                  <a:lnTo>
                    <a:pt x="36992" y="110"/>
                  </a:lnTo>
                  <a:lnTo>
                    <a:pt x="36050" y="140"/>
                  </a:lnTo>
                  <a:cubicBezTo>
                    <a:pt x="35939" y="136"/>
                    <a:pt x="35827" y="135"/>
                    <a:pt x="35715" y="135"/>
                  </a:cubicBezTo>
                  <a:cubicBezTo>
                    <a:pt x="35208" y="135"/>
                    <a:pt x="34691" y="165"/>
                    <a:pt x="34154" y="165"/>
                  </a:cubicBezTo>
                  <a:cubicBezTo>
                    <a:pt x="33802" y="165"/>
                    <a:pt x="33442" y="152"/>
                    <a:pt x="33071" y="110"/>
                  </a:cubicBezTo>
                  <a:cubicBezTo>
                    <a:pt x="32856" y="131"/>
                    <a:pt x="32626" y="153"/>
                    <a:pt x="32327" y="153"/>
                  </a:cubicBezTo>
                  <a:cubicBezTo>
                    <a:pt x="32203" y="153"/>
                    <a:pt x="32067" y="149"/>
                    <a:pt x="31916" y="140"/>
                  </a:cubicBezTo>
                  <a:lnTo>
                    <a:pt x="31794" y="79"/>
                  </a:lnTo>
                  <a:cubicBezTo>
                    <a:pt x="31735" y="84"/>
                    <a:pt x="31667" y="86"/>
                    <a:pt x="31593" y="86"/>
                  </a:cubicBezTo>
                  <a:cubicBezTo>
                    <a:pt x="31304" y="86"/>
                    <a:pt x="30930" y="58"/>
                    <a:pt x="30677" y="58"/>
                  </a:cubicBezTo>
                  <a:cubicBezTo>
                    <a:pt x="30564" y="58"/>
                    <a:pt x="30474" y="63"/>
                    <a:pt x="30427" y="79"/>
                  </a:cubicBezTo>
                  <a:cubicBezTo>
                    <a:pt x="30254" y="17"/>
                    <a:pt x="29901" y="1"/>
                    <a:pt x="2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5" name="Google Shape;1545;p23"/>
          <p:cNvGrpSpPr/>
          <p:nvPr/>
        </p:nvGrpSpPr>
        <p:grpSpPr>
          <a:xfrm>
            <a:off x="188414" y="205135"/>
            <a:ext cx="8724561" cy="4763303"/>
            <a:chOff x="188414" y="205135"/>
            <a:chExt cx="8724561" cy="4763303"/>
          </a:xfrm>
        </p:grpSpPr>
        <p:grpSp>
          <p:nvGrpSpPr>
            <p:cNvPr id="1546" name="Google Shape;1546;p23"/>
            <p:cNvGrpSpPr/>
            <p:nvPr/>
          </p:nvGrpSpPr>
          <p:grpSpPr>
            <a:xfrm>
              <a:off x="188414" y="205135"/>
              <a:ext cx="524814" cy="451887"/>
              <a:chOff x="450814" y="4378060"/>
              <a:chExt cx="524814" cy="451887"/>
            </a:xfrm>
          </p:grpSpPr>
          <p:grpSp>
            <p:nvGrpSpPr>
              <p:cNvPr id="1547" name="Google Shape;1547;p23"/>
              <p:cNvGrpSpPr/>
              <p:nvPr/>
            </p:nvGrpSpPr>
            <p:grpSpPr>
              <a:xfrm rot="10800000" flipH="1">
                <a:off x="450814" y="4500879"/>
                <a:ext cx="329086" cy="329067"/>
                <a:chOff x="580825" y="880250"/>
                <a:chExt cx="439250" cy="439225"/>
              </a:xfrm>
            </p:grpSpPr>
            <p:sp>
              <p:nvSpPr>
                <p:cNvPr id="1548" name="Google Shape;1548;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3"/>
              <p:cNvGrpSpPr/>
              <p:nvPr/>
            </p:nvGrpSpPr>
            <p:grpSpPr>
              <a:xfrm rot="10800000" flipH="1">
                <a:off x="779897" y="4378060"/>
                <a:ext cx="195730" cy="195719"/>
                <a:chOff x="580825" y="880250"/>
                <a:chExt cx="439250" cy="439225"/>
              </a:xfrm>
            </p:grpSpPr>
            <p:sp>
              <p:nvSpPr>
                <p:cNvPr id="1554" name="Google Shape;1554;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23"/>
            <p:cNvGrpSpPr/>
            <p:nvPr/>
          </p:nvGrpSpPr>
          <p:grpSpPr>
            <a:xfrm>
              <a:off x="273976" y="1111110"/>
              <a:ext cx="8638999" cy="3857328"/>
              <a:chOff x="273976" y="1111110"/>
              <a:chExt cx="8638999" cy="3857328"/>
            </a:xfrm>
          </p:grpSpPr>
          <p:grpSp>
            <p:nvGrpSpPr>
              <p:cNvPr id="1560" name="Google Shape;1560;p23"/>
              <p:cNvGrpSpPr/>
              <p:nvPr/>
            </p:nvGrpSpPr>
            <p:grpSpPr>
              <a:xfrm>
                <a:off x="8583889" y="1111110"/>
                <a:ext cx="329086" cy="329067"/>
                <a:chOff x="580825" y="880250"/>
                <a:chExt cx="439250" cy="439225"/>
              </a:xfrm>
            </p:grpSpPr>
            <p:sp>
              <p:nvSpPr>
                <p:cNvPr id="1561" name="Google Shape;1561;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23"/>
              <p:cNvGrpSpPr/>
              <p:nvPr/>
            </p:nvGrpSpPr>
            <p:grpSpPr>
              <a:xfrm flipH="1">
                <a:off x="273976" y="4529213"/>
                <a:ext cx="439250" cy="439225"/>
                <a:chOff x="580825" y="880250"/>
                <a:chExt cx="439250" cy="439225"/>
              </a:xfrm>
            </p:grpSpPr>
            <p:sp>
              <p:nvSpPr>
                <p:cNvPr id="1567" name="Google Shape;1567;p2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2" name="Google Shape;1572;p23"/>
          <p:cNvSpPr txBox="1">
            <a:spLocks noGrp="1"/>
          </p:cNvSpPr>
          <p:nvPr>
            <p:ph type="subTitle" idx="1"/>
          </p:nvPr>
        </p:nvSpPr>
        <p:spPr>
          <a:xfrm>
            <a:off x="720000" y="2149200"/>
            <a:ext cx="22404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23"/>
          <p:cNvSpPr txBox="1">
            <a:spLocks noGrp="1"/>
          </p:cNvSpPr>
          <p:nvPr>
            <p:ph type="subTitle" idx="2"/>
          </p:nvPr>
        </p:nvSpPr>
        <p:spPr>
          <a:xfrm>
            <a:off x="3292200" y="2149200"/>
            <a:ext cx="22404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4" name="Google Shape;1574;p23"/>
          <p:cNvSpPr txBox="1">
            <a:spLocks noGrp="1"/>
          </p:cNvSpPr>
          <p:nvPr>
            <p:ph type="subTitle" idx="3"/>
          </p:nvPr>
        </p:nvSpPr>
        <p:spPr>
          <a:xfrm>
            <a:off x="720000" y="3503225"/>
            <a:ext cx="2559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23"/>
          <p:cNvSpPr txBox="1">
            <a:spLocks noGrp="1"/>
          </p:cNvSpPr>
          <p:nvPr>
            <p:ph type="subTitle" idx="4"/>
          </p:nvPr>
        </p:nvSpPr>
        <p:spPr>
          <a:xfrm>
            <a:off x="3292200" y="3503225"/>
            <a:ext cx="2559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6" name="Google Shape;1576;p23"/>
          <p:cNvSpPr txBox="1">
            <a:spLocks noGrp="1"/>
          </p:cNvSpPr>
          <p:nvPr>
            <p:ph type="subTitle" idx="5"/>
          </p:nvPr>
        </p:nvSpPr>
        <p:spPr>
          <a:xfrm>
            <a:off x="720000" y="1387425"/>
            <a:ext cx="2240400" cy="83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7" name="Google Shape;1577;p23"/>
          <p:cNvSpPr txBox="1">
            <a:spLocks noGrp="1"/>
          </p:cNvSpPr>
          <p:nvPr>
            <p:ph type="subTitle" idx="6"/>
          </p:nvPr>
        </p:nvSpPr>
        <p:spPr>
          <a:xfrm>
            <a:off x="3292200" y="1387425"/>
            <a:ext cx="2240400" cy="83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8" name="Google Shape;1578;p23"/>
          <p:cNvSpPr txBox="1">
            <a:spLocks noGrp="1"/>
          </p:cNvSpPr>
          <p:nvPr>
            <p:ph type="subTitle" idx="7"/>
          </p:nvPr>
        </p:nvSpPr>
        <p:spPr>
          <a:xfrm>
            <a:off x="720000" y="3086800"/>
            <a:ext cx="25596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79" name="Google Shape;1579;p23"/>
          <p:cNvSpPr txBox="1">
            <a:spLocks noGrp="1"/>
          </p:cNvSpPr>
          <p:nvPr>
            <p:ph type="subTitle" idx="8"/>
          </p:nvPr>
        </p:nvSpPr>
        <p:spPr>
          <a:xfrm>
            <a:off x="3292200" y="3086800"/>
            <a:ext cx="25596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80"/>
        <p:cNvGrpSpPr/>
        <p:nvPr/>
      </p:nvGrpSpPr>
      <p:grpSpPr>
        <a:xfrm>
          <a:off x="0" y="0"/>
          <a:ext cx="0" cy="0"/>
          <a:chOff x="0" y="0"/>
          <a:chExt cx="0" cy="0"/>
        </a:xfrm>
      </p:grpSpPr>
      <p:sp>
        <p:nvSpPr>
          <p:cNvPr id="1581" name="Google Shape;158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2" name="Google Shape;1582;p24"/>
          <p:cNvSpPr txBox="1">
            <a:spLocks noGrp="1"/>
          </p:cNvSpPr>
          <p:nvPr>
            <p:ph type="subTitle" idx="1"/>
          </p:nvPr>
        </p:nvSpPr>
        <p:spPr>
          <a:xfrm>
            <a:off x="720000" y="2149200"/>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3" name="Google Shape;1583;p24"/>
          <p:cNvSpPr txBox="1">
            <a:spLocks noGrp="1"/>
          </p:cNvSpPr>
          <p:nvPr>
            <p:ph type="subTitle" idx="2"/>
          </p:nvPr>
        </p:nvSpPr>
        <p:spPr>
          <a:xfrm>
            <a:off x="3375150" y="2149200"/>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4" name="Google Shape;1584;p24"/>
          <p:cNvSpPr txBox="1">
            <a:spLocks noGrp="1"/>
          </p:cNvSpPr>
          <p:nvPr>
            <p:ph type="subTitle" idx="3"/>
          </p:nvPr>
        </p:nvSpPr>
        <p:spPr>
          <a:xfrm>
            <a:off x="720000" y="3503225"/>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5" name="Google Shape;1585;p24"/>
          <p:cNvSpPr txBox="1">
            <a:spLocks noGrp="1"/>
          </p:cNvSpPr>
          <p:nvPr>
            <p:ph type="subTitle" idx="4"/>
          </p:nvPr>
        </p:nvSpPr>
        <p:spPr>
          <a:xfrm>
            <a:off x="3375150" y="3503225"/>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6" name="Google Shape;1586;p24"/>
          <p:cNvSpPr txBox="1">
            <a:spLocks noGrp="1"/>
          </p:cNvSpPr>
          <p:nvPr>
            <p:ph type="subTitle" idx="5"/>
          </p:nvPr>
        </p:nvSpPr>
        <p:spPr>
          <a:xfrm>
            <a:off x="6030300" y="2149200"/>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7" name="Google Shape;1587;p24"/>
          <p:cNvSpPr txBox="1">
            <a:spLocks noGrp="1"/>
          </p:cNvSpPr>
          <p:nvPr>
            <p:ph type="subTitle" idx="6"/>
          </p:nvPr>
        </p:nvSpPr>
        <p:spPr>
          <a:xfrm>
            <a:off x="6030300" y="3503225"/>
            <a:ext cx="23937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8" name="Google Shape;1588;p24"/>
          <p:cNvSpPr txBox="1">
            <a:spLocks noGrp="1"/>
          </p:cNvSpPr>
          <p:nvPr>
            <p:ph type="subTitle" idx="7"/>
          </p:nvPr>
        </p:nvSpPr>
        <p:spPr>
          <a:xfrm>
            <a:off x="720000" y="1732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89" name="Google Shape;1589;p24"/>
          <p:cNvSpPr txBox="1">
            <a:spLocks noGrp="1"/>
          </p:cNvSpPr>
          <p:nvPr>
            <p:ph type="subTitle" idx="8"/>
          </p:nvPr>
        </p:nvSpPr>
        <p:spPr>
          <a:xfrm>
            <a:off x="3375150" y="1732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0" name="Google Shape;1590;p24"/>
          <p:cNvSpPr txBox="1">
            <a:spLocks noGrp="1"/>
          </p:cNvSpPr>
          <p:nvPr>
            <p:ph type="subTitle" idx="9"/>
          </p:nvPr>
        </p:nvSpPr>
        <p:spPr>
          <a:xfrm>
            <a:off x="6030300" y="1732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1" name="Google Shape;1591;p24"/>
          <p:cNvSpPr txBox="1">
            <a:spLocks noGrp="1"/>
          </p:cNvSpPr>
          <p:nvPr>
            <p:ph type="subTitle" idx="13"/>
          </p:nvPr>
        </p:nvSpPr>
        <p:spPr>
          <a:xfrm>
            <a:off x="720000" y="3086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2" name="Google Shape;1592;p24"/>
          <p:cNvSpPr txBox="1">
            <a:spLocks noGrp="1"/>
          </p:cNvSpPr>
          <p:nvPr>
            <p:ph type="subTitle" idx="14"/>
          </p:nvPr>
        </p:nvSpPr>
        <p:spPr>
          <a:xfrm>
            <a:off x="3375150" y="3086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3" name="Google Shape;1593;p24"/>
          <p:cNvSpPr txBox="1">
            <a:spLocks noGrp="1"/>
          </p:cNvSpPr>
          <p:nvPr>
            <p:ph type="subTitle" idx="15"/>
          </p:nvPr>
        </p:nvSpPr>
        <p:spPr>
          <a:xfrm>
            <a:off x="6030300" y="3086800"/>
            <a:ext cx="2393700" cy="49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200" b="1">
                <a:solidFill>
                  <a:schemeClr val="dk1"/>
                </a:solidFill>
                <a:latin typeface="Figtree"/>
                <a:ea typeface="Figtree"/>
                <a:cs typeface="Figtree"/>
                <a:sym typeface="Figtre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594" name="Google Shape;1594;p24"/>
          <p:cNvGrpSpPr/>
          <p:nvPr/>
        </p:nvGrpSpPr>
        <p:grpSpPr>
          <a:xfrm>
            <a:off x="302451" y="258463"/>
            <a:ext cx="8692250" cy="4767759"/>
            <a:chOff x="302451" y="258463"/>
            <a:chExt cx="8692250" cy="4767759"/>
          </a:xfrm>
        </p:grpSpPr>
        <p:grpSp>
          <p:nvGrpSpPr>
            <p:cNvPr id="1595" name="Google Shape;1595;p24"/>
            <p:cNvGrpSpPr/>
            <p:nvPr/>
          </p:nvGrpSpPr>
          <p:grpSpPr>
            <a:xfrm flipH="1">
              <a:off x="8555451" y="258463"/>
              <a:ext cx="439250" cy="439225"/>
              <a:chOff x="580825" y="880250"/>
              <a:chExt cx="439250" cy="439225"/>
            </a:xfrm>
          </p:grpSpPr>
          <p:sp>
            <p:nvSpPr>
              <p:cNvPr id="1596" name="Google Shape;1596;p2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24"/>
            <p:cNvGrpSpPr/>
            <p:nvPr/>
          </p:nvGrpSpPr>
          <p:grpSpPr>
            <a:xfrm>
              <a:off x="302451" y="4421935"/>
              <a:ext cx="495976" cy="604287"/>
              <a:chOff x="8123664" y="1257685"/>
              <a:chExt cx="495976" cy="604287"/>
            </a:xfrm>
          </p:grpSpPr>
          <p:grpSp>
            <p:nvGrpSpPr>
              <p:cNvPr id="1602" name="Google Shape;1602;p24"/>
              <p:cNvGrpSpPr/>
              <p:nvPr/>
            </p:nvGrpSpPr>
            <p:grpSpPr>
              <a:xfrm>
                <a:off x="8123664" y="1257685"/>
                <a:ext cx="329086" cy="329067"/>
                <a:chOff x="580825" y="880250"/>
                <a:chExt cx="439250" cy="439225"/>
              </a:xfrm>
            </p:grpSpPr>
            <p:sp>
              <p:nvSpPr>
                <p:cNvPr id="1603" name="Google Shape;1603;p2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24"/>
              <p:cNvGrpSpPr/>
              <p:nvPr/>
            </p:nvGrpSpPr>
            <p:grpSpPr>
              <a:xfrm>
                <a:off x="8423910" y="1666253"/>
                <a:ext cx="195730" cy="195719"/>
                <a:chOff x="580825" y="880250"/>
                <a:chExt cx="439250" cy="439225"/>
              </a:xfrm>
            </p:grpSpPr>
            <p:sp>
              <p:nvSpPr>
                <p:cNvPr id="1609" name="Google Shape;1609;p24"/>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14" name="Google Shape;1614;p24"/>
          <p:cNvGrpSpPr/>
          <p:nvPr/>
        </p:nvGrpSpPr>
        <p:grpSpPr>
          <a:xfrm>
            <a:off x="7694116" y="4291023"/>
            <a:ext cx="1473297" cy="866109"/>
            <a:chOff x="6941266" y="442511"/>
            <a:chExt cx="1473297" cy="866109"/>
          </a:xfrm>
        </p:grpSpPr>
        <p:grpSp>
          <p:nvGrpSpPr>
            <p:cNvPr id="1615" name="Google Shape;1615;p24"/>
            <p:cNvGrpSpPr/>
            <p:nvPr/>
          </p:nvGrpSpPr>
          <p:grpSpPr>
            <a:xfrm>
              <a:off x="6941266" y="764407"/>
              <a:ext cx="500725" cy="544203"/>
              <a:chOff x="6941266" y="764407"/>
              <a:chExt cx="500725" cy="544203"/>
            </a:xfrm>
          </p:grpSpPr>
          <p:sp>
            <p:nvSpPr>
              <p:cNvPr id="1616" name="Google Shape;1616;p24"/>
              <p:cNvSpPr/>
              <p:nvPr/>
            </p:nvSpPr>
            <p:spPr>
              <a:xfrm>
                <a:off x="7294156" y="1219460"/>
                <a:ext cx="67405" cy="89149"/>
              </a:xfrm>
              <a:custGeom>
                <a:avLst/>
                <a:gdLst/>
                <a:ahLst/>
                <a:cxnLst/>
                <a:rect l="l" t="t" r="r" b="b"/>
                <a:pathLst>
                  <a:path w="3103" h="4104" extrusionOk="0">
                    <a:moveTo>
                      <a:pt x="1835" y="0"/>
                    </a:moveTo>
                    <a:lnTo>
                      <a:pt x="1" y="1635"/>
                    </a:lnTo>
                    <a:lnTo>
                      <a:pt x="2102" y="4103"/>
                    </a:lnTo>
                    <a:lnTo>
                      <a:pt x="3103" y="4103"/>
                    </a:ln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7000700" y="1215116"/>
                <a:ext cx="66666" cy="88411"/>
              </a:xfrm>
              <a:custGeom>
                <a:avLst/>
                <a:gdLst/>
                <a:ahLst/>
                <a:cxnLst/>
                <a:rect l="l" t="t" r="r" b="b"/>
                <a:pathLst>
                  <a:path w="3069" h="4070" extrusionOk="0">
                    <a:moveTo>
                      <a:pt x="1268" y="0"/>
                    </a:moveTo>
                    <a:lnTo>
                      <a:pt x="0" y="4070"/>
                    </a:lnTo>
                    <a:lnTo>
                      <a:pt x="967" y="4070"/>
                    </a:lnTo>
                    <a:lnTo>
                      <a:pt x="3069" y="1601"/>
                    </a:lnTo>
                    <a:lnTo>
                      <a:pt x="1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6941266" y="783957"/>
                <a:ext cx="500725" cy="500725"/>
              </a:xfrm>
              <a:custGeom>
                <a:avLst/>
                <a:gdLst/>
                <a:ahLst/>
                <a:cxnLst/>
                <a:rect l="l" t="t" r="r" b="b"/>
                <a:pathLst>
                  <a:path w="23051" h="23051" extrusionOk="0">
                    <a:moveTo>
                      <a:pt x="11509" y="1"/>
                    </a:moveTo>
                    <a:cubicBezTo>
                      <a:pt x="5171" y="1"/>
                      <a:pt x="1" y="5171"/>
                      <a:pt x="1" y="11542"/>
                    </a:cubicBezTo>
                    <a:cubicBezTo>
                      <a:pt x="1" y="17914"/>
                      <a:pt x="5171" y="23051"/>
                      <a:pt x="11509" y="23051"/>
                    </a:cubicBezTo>
                    <a:cubicBezTo>
                      <a:pt x="17880" y="23051"/>
                      <a:pt x="23051" y="17914"/>
                      <a:pt x="23051" y="11542"/>
                    </a:cubicBezTo>
                    <a:cubicBezTo>
                      <a:pt x="23051" y="5171"/>
                      <a:pt x="17880" y="1"/>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6953225" y="817606"/>
                <a:ext cx="476809" cy="433429"/>
              </a:xfrm>
              <a:custGeom>
                <a:avLst/>
                <a:gdLst/>
                <a:ahLst/>
                <a:cxnLst/>
                <a:rect l="l" t="t" r="r" b="b"/>
                <a:pathLst>
                  <a:path w="21950" h="19953" extrusionOk="0">
                    <a:moveTo>
                      <a:pt x="10945" y="0"/>
                    </a:moveTo>
                    <a:cubicBezTo>
                      <a:pt x="6417" y="0"/>
                      <a:pt x="2325" y="3108"/>
                      <a:pt x="1268" y="7708"/>
                    </a:cubicBezTo>
                    <a:cubicBezTo>
                      <a:pt x="1" y="13079"/>
                      <a:pt x="3336" y="18449"/>
                      <a:pt x="8707" y="19683"/>
                    </a:cubicBezTo>
                    <a:cubicBezTo>
                      <a:pt x="9477" y="19865"/>
                      <a:pt x="10247" y="19952"/>
                      <a:pt x="11005" y="19952"/>
                    </a:cubicBezTo>
                    <a:cubicBezTo>
                      <a:pt x="15533" y="19952"/>
                      <a:pt x="19625" y="16845"/>
                      <a:pt x="20682" y="12245"/>
                    </a:cubicBezTo>
                    <a:cubicBezTo>
                      <a:pt x="21950" y="6874"/>
                      <a:pt x="18614" y="1504"/>
                      <a:pt x="13243" y="269"/>
                    </a:cubicBezTo>
                    <a:cubicBezTo>
                      <a:pt x="12473" y="88"/>
                      <a:pt x="11703" y="0"/>
                      <a:pt x="10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7065177" y="907863"/>
                <a:ext cx="252893" cy="252915"/>
              </a:xfrm>
              <a:custGeom>
                <a:avLst/>
                <a:gdLst/>
                <a:ahLst/>
                <a:cxnLst/>
                <a:rect l="l" t="t" r="r" b="b"/>
                <a:pathLst>
                  <a:path w="11642" h="11643" extrusionOk="0">
                    <a:moveTo>
                      <a:pt x="2902" y="10875"/>
                    </a:moveTo>
                    <a:lnTo>
                      <a:pt x="2902" y="10875"/>
                    </a:lnTo>
                    <a:lnTo>
                      <a:pt x="2902" y="10875"/>
                    </a:lnTo>
                    <a:close/>
                    <a:moveTo>
                      <a:pt x="5804" y="1"/>
                    </a:moveTo>
                    <a:lnTo>
                      <a:pt x="5070" y="3003"/>
                    </a:lnTo>
                    <a:lnTo>
                      <a:pt x="2902" y="768"/>
                    </a:lnTo>
                    <a:lnTo>
                      <a:pt x="3769" y="3770"/>
                    </a:lnTo>
                    <a:lnTo>
                      <a:pt x="767" y="2903"/>
                    </a:lnTo>
                    <a:lnTo>
                      <a:pt x="3002" y="5071"/>
                    </a:lnTo>
                    <a:lnTo>
                      <a:pt x="0" y="5838"/>
                    </a:lnTo>
                    <a:lnTo>
                      <a:pt x="3002" y="6572"/>
                    </a:lnTo>
                    <a:lnTo>
                      <a:pt x="767" y="8740"/>
                    </a:lnTo>
                    <a:lnTo>
                      <a:pt x="3769" y="7873"/>
                    </a:lnTo>
                    <a:lnTo>
                      <a:pt x="2902" y="10875"/>
                    </a:lnTo>
                    <a:lnTo>
                      <a:pt x="5070" y="8640"/>
                    </a:lnTo>
                    <a:lnTo>
                      <a:pt x="5804" y="11642"/>
                    </a:lnTo>
                    <a:lnTo>
                      <a:pt x="6571" y="8640"/>
                    </a:lnTo>
                    <a:lnTo>
                      <a:pt x="8740" y="10875"/>
                    </a:lnTo>
                    <a:lnTo>
                      <a:pt x="7872" y="7873"/>
                    </a:lnTo>
                    <a:lnTo>
                      <a:pt x="10875" y="8740"/>
                    </a:lnTo>
                    <a:lnTo>
                      <a:pt x="8640" y="6572"/>
                    </a:lnTo>
                    <a:lnTo>
                      <a:pt x="11642" y="5838"/>
                    </a:lnTo>
                    <a:lnTo>
                      <a:pt x="8640" y="5071"/>
                    </a:lnTo>
                    <a:lnTo>
                      <a:pt x="10875" y="2903"/>
                    </a:lnTo>
                    <a:lnTo>
                      <a:pt x="7872" y="3770"/>
                    </a:lnTo>
                    <a:lnTo>
                      <a:pt x="8740" y="768"/>
                    </a:lnTo>
                    <a:lnTo>
                      <a:pt x="6571" y="3003"/>
                    </a:lnTo>
                    <a:lnTo>
                      <a:pt x="58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7171708" y="764407"/>
                <a:ext cx="39861" cy="39144"/>
              </a:xfrm>
              <a:custGeom>
                <a:avLst/>
                <a:gdLst/>
                <a:ahLst/>
                <a:cxnLst/>
                <a:rect l="l" t="t" r="r" b="b"/>
                <a:pathLst>
                  <a:path w="1835" h="1802" extrusionOk="0">
                    <a:moveTo>
                      <a:pt x="901" y="0"/>
                    </a:moveTo>
                    <a:cubicBezTo>
                      <a:pt x="401" y="0"/>
                      <a:pt x="0" y="400"/>
                      <a:pt x="0" y="901"/>
                    </a:cubicBezTo>
                    <a:cubicBezTo>
                      <a:pt x="0" y="1401"/>
                      <a:pt x="401" y="1801"/>
                      <a:pt x="901" y="1801"/>
                    </a:cubicBezTo>
                    <a:cubicBezTo>
                      <a:pt x="1401" y="1801"/>
                      <a:pt x="1835" y="1401"/>
                      <a:pt x="1835" y="901"/>
                    </a:cubicBezTo>
                    <a:cubicBezTo>
                      <a:pt x="1835" y="400"/>
                      <a:pt x="1401" y="0"/>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24"/>
              <p:cNvGrpSpPr/>
              <p:nvPr/>
            </p:nvGrpSpPr>
            <p:grpSpPr>
              <a:xfrm>
                <a:off x="7127577" y="900214"/>
                <a:ext cx="121006" cy="240578"/>
                <a:chOff x="7127577" y="900214"/>
                <a:chExt cx="121006" cy="240578"/>
              </a:xfrm>
            </p:grpSpPr>
            <p:sp>
              <p:nvSpPr>
                <p:cNvPr id="1623" name="Google Shape;1623;p24"/>
                <p:cNvSpPr/>
                <p:nvPr/>
              </p:nvSpPr>
              <p:spPr>
                <a:xfrm>
                  <a:off x="7173870" y="1016562"/>
                  <a:ext cx="35516" cy="35516"/>
                </a:xfrm>
                <a:custGeom>
                  <a:avLst/>
                  <a:gdLst/>
                  <a:ahLst/>
                  <a:cxnLst/>
                  <a:rect l="l" t="t" r="r" b="b"/>
                  <a:pathLst>
                    <a:path w="1635" h="1635" extrusionOk="0">
                      <a:moveTo>
                        <a:pt x="801" y="0"/>
                      </a:moveTo>
                      <a:cubicBezTo>
                        <a:pt x="367" y="0"/>
                        <a:pt x="0" y="367"/>
                        <a:pt x="0" y="834"/>
                      </a:cubicBezTo>
                      <a:cubicBezTo>
                        <a:pt x="0" y="1268"/>
                        <a:pt x="367" y="1635"/>
                        <a:pt x="801" y="1635"/>
                      </a:cubicBezTo>
                      <a:cubicBezTo>
                        <a:pt x="1268" y="1635"/>
                        <a:pt x="1635" y="1268"/>
                        <a:pt x="1635" y="834"/>
                      </a:cubicBezTo>
                      <a:cubicBezTo>
                        <a:pt x="1635" y="367"/>
                        <a:pt x="1268" y="0"/>
                        <a:pt x="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7127577" y="1045126"/>
                  <a:ext cx="61605" cy="95666"/>
                </a:xfrm>
                <a:custGeom>
                  <a:avLst/>
                  <a:gdLst/>
                  <a:ahLst/>
                  <a:cxnLst/>
                  <a:rect l="l" t="t" r="r" b="b"/>
                  <a:pathLst>
                    <a:path w="2836" h="4404" extrusionOk="0">
                      <a:moveTo>
                        <a:pt x="2369" y="1"/>
                      </a:moveTo>
                      <a:lnTo>
                        <a:pt x="0" y="4404"/>
                      </a:lnTo>
                      <a:lnTo>
                        <a:pt x="2836" y="268"/>
                      </a:lnTo>
                      <a:lnTo>
                        <a:pt x="2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7189868" y="900214"/>
                  <a:ext cx="58716" cy="127555"/>
                </a:xfrm>
                <a:custGeom>
                  <a:avLst/>
                  <a:gdLst/>
                  <a:ahLst/>
                  <a:cxnLst/>
                  <a:rect l="l" t="t" r="r" b="b"/>
                  <a:pathLst>
                    <a:path w="2703" h="5872" extrusionOk="0">
                      <a:moveTo>
                        <a:pt x="2703" y="0"/>
                      </a:moveTo>
                      <a:lnTo>
                        <a:pt x="1" y="5571"/>
                      </a:lnTo>
                      <a:lnTo>
                        <a:pt x="468" y="5871"/>
                      </a:lnTo>
                      <a:lnTo>
                        <a:pt x="2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6" name="Google Shape;1626;p24"/>
            <p:cNvSpPr/>
            <p:nvPr/>
          </p:nvSpPr>
          <p:spPr>
            <a:xfrm flipH="1">
              <a:off x="7707838" y="1294175"/>
              <a:ext cx="9925" cy="1525"/>
            </a:xfrm>
            <a:custGeom>
              <a:avLst/>
              <a:gdLst/>
              <a:ahLst/>
              <a:cxnLst/>
              <a:rect l="l" t="t" r="r" b="b"/>
              <a:pathLst>
                <a:path w="397" h="61" extrusionOk="0">
                  <a:moveTo>
                    <a:pt x="396" y="0"/>
                  </a:moveTo>
                  <a:lnTo>
                    <a:pt x="183" y="30"/>
                  </a:lnTo>
                  <a:lnTo>
                    <a:pt x="1" y="61"/>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flipH="1">
              <a:off x="7733688" y="1293400"/>
              <a:ext cx="22825" cy="2300"/>
            </a:xfrm>
            <a:custGeom>
              <a:avLst/>
              <a:gdLst/>
              <a:ahLst/>
              <a:cxnLst/>
              <a:rect l="l" t="t" r="r" b="b"/>
              <a:pathLst>
                <a:path w="913" h="92" extrusionOk="0">
                  <a:moveTo>
                    <a:pt x="700" y="1"/>
                  </a:moveTo>
                  <a:cubicBezTo>
                    <a:pt x="426" y="1"/>
                    <a:pt x="213" y="31"/>
                    <a:pt x="1" y="61"/>
                  </a:cubicBezTo>
                  <a:cubicBezTo>
                    <a:pt x="213" y="61"/>
                    <a:pt x="457" y="61"/>
                    <a:pt x="761" y="92"/>
                  </a:cubicBezTo>
                  <a:cubicBezTo>
                    <a:pt x="913" y="31"/>
                    <a:pt x="548" y="3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flipH="1">
              <a:off x="7756488" y="1294925"/>
              <a:ext cx="8375" cy="775"/>
            </a:xfrm>
            <a:custGeom>
              <a:avLst/>
              <a:gdLst/>
              <a:ahLst/>
              <a:cxnLst/>
              <a:rect l="l" t="t" r="r" b="b"/>
              <a:pathLst>
                <a:path w="335" h="31" extrusionOk="0">
                  <a:moveTo>
                    <a:pt x="335" y="0"/>
                  </a:moveTo>
                  <a:cubicBezTo>
                    <a:pt x="213" y="0"/>
                    <a:pt x="122" y="31"/>
                    <a:pt x="0" y="31"/>
                  </a:cubicBezTo>
                  <a:cubicBezTo>
                    <a:pt x="122" y="31"/>
                    <a:pt x="213" y="31"/>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flipH="1">
              <a:off x="7741288" y="1297200"/>
              <a:ext cx="20550" cy="775"/>
            </a:xfrm>
            <a:custGeom>
              <a:avLst/>
              <a:gdLst/>
              <a:ahLst/>
              <a:cxnLst/>
              <a:rect l="l" t="t" r="r" b="b"/>
              <a:pathLst>
                <a:path w="822" h="31" extrusionOk="0">
                  <a:moveTo>
                    <a:pt x="578" y="1"/>
                  </a:moveTo>
                  <a:cubicBezTo>
                    <a:pt x="396" y="1"/>
                    <a:pt x="214" y="31"/>
                    <a:pt x="1" y="31"/>
                  </a:cubicBezTo>
                  <a:lnTo>
                    <a:pt x="700" y="31"/>
                  </a:lnTo>
                  <a:cubicBezTo>
                    <a:pt x="730" y="31"/>
                    <a:pt x="822"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flipH="1">
              <a:off x="7725338" y="1297200"/>
              <a:ext cx="775" cy="25"/>
            </a:xfrm>
            <a:custGeom>
              <a:avLst/>
              <a:gdLst/>
              <a:ahLst/>
              <a:cxnLst/>
              <a:rect l="l" t="t" r="r" b="b"/>
              <a:pathLst>
                <a:path w="31" h="1" extrusionOk="0">
                  <a:moveTo>
                    <a:pt x="31" y="1"/>
                  </a:moveTo>
                  <a:cubicBezTo>
                    <a:pt x="1" y="1"/>
                    <a:pt x="1" y="1"/>
                    <a:pt x="1" y="1"/>
                  </a:cubicBezTo>
                  <a:cubicBezTo>
                    <a:pt x="1" y="1"/>
                    <a:pt x="3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flipH="1">
              <a:off x="7814988" y="1297950"/>
              <a:ext cx="800" cy="25"/>
            </a:xfrm>
            <a:custGeom>
              <a:avLst/>
              <a:gdLst/>
              <a:ahLst/>
              <a:cxnLst/>
              <a:rect l="l" t="t" r="r" b="b"/>
              <a:pathLst>
                <a:path w="32" h="1" extrusionOk="0">
                  <a:moveTo>
                    <a:pt x="1" y="1"/>
                  </a:moveTo>
                  <a:lnTo>
                    <a:pt x="31" y="1"/>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flipH="1">
              <a:off x="7733688" y="1297950"/>
              <a:ext cx="9900" cy="375"/>
            </a:xfrm>
            <a:custGeom>
              <a:avLst/>
              <a:gdLst/>
              <a:ahLst/>
              <a:cxnLst/>
              <a:rect l="l" t="t" r="r" b="b"/>
              <a:pathLst>
                <a:path w="396" h="15" extrusionOk="0">
                  <a:moveTo>
                    <a:pt x="0" y="1"/>
                  </a:moveTo>
                  <a:cubicBezTo>
                    <a:pt x="61" y="11"/>
                    <a:pt x="115" y="14"/>
                    <a:pt x="164" y="14"/>
                  </a:cubicBezTo>
                  <a:cubicBezTo>
                    <a:pt x="260" y="14"/>
                    <a:pt x="33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flipH="1">
              <a:off x="7772438" y="1296450"/>
              <a:ext cx="7625" cy="775"/>
            </a:xfrm>
            <a:custGeom>
              <a:avLst/>
              <a:gdLst/>
              <a:ahLst/>
              <a:cxnLst/>
              <a:rect l="l" t="t" r="r" b="b"/>
              <a:pathLst>
                <a:path w="305" h="31" extrusionOk="0">
                  <a:moveTo>
                    <a:pt x="0" y="0"/>
                  </a:moveTo>
                  <a:cubicBezTo>
                    <a:pt x="92" y="0"/>
                    <a:pt x="213" y="31"/>
                    <a:pt x="304" y="31"/>
                  </a:cubicBezTo>
                  <a:cubicBezTo>
                    <a:pt x="213" y="0"/>
                    <a:pt x="3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flipH="1">
              <a:off x="7727613" y="1296875"/>
              <a:ext cx="700" cy="350"/>
            </a:xfrm>
            <a:custGeom>
              <a:avLst/>
              <a:gdLst/>
              <a:ahLst/>
              <a:cxnLst/>
              <a:rect l="l" t="t" r="r" b="b"/>
              <a:pathLst>
                <a:path w="28" h="14" extrusionOk="0">
                  <a:moveTo>
                    <a:pt x="7" y="0"/>
                  </a:moveTo>
                  <a:cubicBezTo>
                    <a:pt x="1" y="0"/>
                    <a:pt x="7" y="14"/>
                    <a:pt x="28" y="14"/>
                  </a:cubicBezTo>
                  <a:cubicBezTo>
                    <a:pt x="18" y="3"/>
                    <a:pt x="11"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flipH="1">
              <a:off x="7791438" y="1296450"/>
              <a:ext cx="23575" cy="1525"/>
            </a:xfrm>
            <a:custGeom>
              <a:avLst/>
              <a:gdLst/>
              <a:ahLst/>
              <a:cxnLst/>
              <a:rect l="l" t="t" r="r" b="b"/>
              <a:pathLst>
                <a:path w="943" h="61" extrusionOk="0">
                  <a:moveTo>
                    <a:pt x="365" y="0"/>
                  </a:moveTo>
                  <a:cubicBezTo>
                    <a:pt x="91" y="31"/>
                    <a:pt x="31" y="31"/>
                    <a:pt x="0" y="61"/>
                  </a:cubicBezTo>
                  <a:lnTo>
                    <a:pt x="943" y="61"/>
                  </a:lnTo>
                  <a:cubicBezTo>
                    <a:pt x="760" y="61"/>
                    <a:pt x="608" y="31"/>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flipH="1">
              <a:off x="7758763" y="1297200"/>
              <a:ext cx="32700" cy="3825"/>
            </a:xfrm>
            <a:custGeom>
              <a:avLst/>
              <a:gdLst/>
              <a:ahLst/>
              <a:cxnLst/>
              <a:rect l="l" t="t" r="r" b="b"/>
              <a:pathLst>
                <a:path w="1308" h="153" extrusionOk="0">
                  <a:moveTo>
                    <a:pt x="748" y="2"/>
                  </a:moveTo>
                  <a:lnTo>
                    <a:pt x="1" y="31"/>
                  </a:lnTo>
                  <a:lnTo>
                    <a:pt x="730" y="31"/>
                  </a:lnTo>
                  <a:cubicBezTo>
                    <a:pt x="547" y="31"/>
                    <a:pt x="656" y="9"/>
                    <a:pt x="748" y="2"/>
                  </a:cubicBezTo>
                  <a:close/>
                  <a:moveTo>
                    <a:pt x="760" y="1"/>
                  </a:moveTo>
                  <a:cubicBezTo>
                    <a:pt x="770" y="1"/>
                    <a:pt x="779" y="1"/>
                    <a:pt x="788" y="1"/>
                  </a:cubicBezTo>
                  <a:lnTo>
                    <a:pt x="788" y="1"/>
                  </a:lnTo>
                  <a:cubicBezTo>
                    <a:pt x="776" y="1"/>
                    <a:pt x="762" y="1"/>
                    <a:pt x="748" y="2"/>
                  </a:cubicBezTo>
                  <a:lnTo>
                    <a:pt x="748" y="2"/>
                  </a:lnTo>
                  <a:lnTo>
                    <a:pt x="787" y="1"/>
                  </a:lnTo>
                  <a:lnTo>
                    <a:pt x="787" y="1"/>
                  </a:lnTo>
                  <a:cubicBezTo>
                    <a:pt x="760" y="3"/>
                    <a:pt x="759" y="31"/>
                    <a:pt x="730" y="31"/>
                  </a:cubicBezTo>
                  <a:cubicBezTo>
                    <a:pt x="608" y="61"/>
                    <a:pt x="213" y="92"/>
                    <a:pt x="456" y="153"/>
                  </a:cubicBezTo>
                  <a:cubicBezTo>
                    <a:pt x="943" y="153"/>
                    <a:pt x="791" y="122"/>
                    <a:pt x="1095" y="92"/>
                  </a:cubicBezTo>
                  <a:cubicBezTo>
                    <a:pt x="304" y="92"/>
                    <a:pt x="1308" y="61"/>
                    <a:pt x="760" y="31"/>
                  </a:cubicBezTo>
                  <a:lnTo>
                    <a:pt x="1186" y="31"/>
                  </a:lnTo>
                  <a:cubicBezTo>
                    <a:pt x="1044" y="3"/>
                    <a:pt x="929" y="1"/>
                    <a:pt x="791" y="1"/>
                  </a:cubicBezTo>
                  <a:lnTo>
                    <a:pt x="791" y="1"/>
                  </a:lnTo>
                  <a:lnTo>
                    <a:pt x="787" y="1"/>
                  </a:lnTo>
                  <a:lnTo>
                    <a:pt x="787" y="1"/>
                  </a:lnTo>
                  <a:cubicBezTo>
                    <a:pt x="788" y="1"/>
                    <a:pt x="789" y="1"/>
                    <a:pt x="790" y="1"/>
                  </a:cubicBezTo>
                  <a:lnTo>
                    <a:pt x="790" y="1"/>
                  </a:lnTo>
                  <a:cubicBezTo>
                    <a:pt x="790" y="1"/>
                    <a:pt x="790" y="1"/>
                    <a:pt x="791" y="1"/>
                  </a:cubicBezTo>
                  <a:lnTo>
                    <a:pt x="791" y="1"/>
                  </a:lnTo>
                  <a:lnTo>
                    <a:pt x="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4"/>
            <p:cNvSpPr/>
            <p:nvPr/>
          </p:nvSpPr>
          <p:spPr>
            <a:xfrm flipH="1">
              <a:off x="7815763" y="1295675"/>
              <a:ext cx="9125" cy="1550"/>
            </a:xfrm>
            <a:custGeom>
              <a:avLst/>
              <a:gdLst/>
              <a:ahLst/>
              <a:cxnLst/>
              <a:rect l="l" t="t" r="r" b="b"/>
              <a:pathLst>
                <a:path w="365" h="62" extrusionOk="0">
                  <a:moveTo>
                    <a:pt x="365" y="1"/>
                  </a:moveTo>
                  <a:lnTo>
                    <a:pt x="0" y="62"/>
                  </a:lnTo>
                  <a:lnTo>
                    <a:pt x="274" y="62"/>
                  </a:lnTo>
                  <a:lnTo>
                    <a:pt x="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4"/>
            <p:cNvSpPr/>
            <p:nvPr/>
          </p:nvSpPr>
          <p:spPr>
            <a:xfrm flipH="1">
              <a:off x="7838563" y="1295675"/>
              <a:ext cx="5325" cy="1550"/>
            </a:xfrm>
            <a:custGeom>
              <a:avLst/>
              <a:gdLst/>
              <a:ahLst/>
              <a:cxnLst/>
              <a:rect l="l" t="t" r="r" b="b"/>
              <a:pathLst>
                <a:path w="213" h="62" extrusionOk="0">
                  <a:moveTo>
                    <a:pt x="213" y="1"/>
                  </a:moveTo>
                  <a:lnTo>
                    <a:pt x="0" y="31"/>
                  </a:lnTo>
                  <a:lnTo>
                    <a:pt x="183" y="62"/>
                  </a:lnTo>
                  <a:lnTo>
                    <a:pt x="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flipH="1">
              <a:off x="8365163" y="1295475"/>
              <a:ext cx="14600" cy="1750"/>
            </a:xfrm>
            <a:custGeom>
              <a:avLst/>
              <a:gdLst/>
              <a:ahLst/>
              <a:cxnLst/>
              <a:rect l="l" t="t" r="r" b="b"/>
              <a:pathLst>
                <a:path w="584" h="70" extrusionOk="0">
                  <a:moveTo>
                    <a:pt x="26" y="1"/>
                  </a:moveTo>
                  <a:cubicBezTo>
                    <a:pt x="8" y="1"/>
                    <a:pt x="0" y="3"/>
                    <a:pt x="6" y="9"/>
                  </a:cubicBezTo>
                  <a:lnTo>
                    <a:pt x="97" y="70"/>
                  </a:lnTo>
                  <a:lnTo>
                    <a:pt x="584" y="70"/>
                  </a:lnTo>
                  <a:cubicBezTo>
                    <a:pt x="362" y="45"/>
                    <a:pt x="101"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flipH="1">
              <a:off x="8058913" y="1297200"/>
              <a:ext cx="15225" cy="1100"/>
            </a:xfrm>
            <a:custGeom>
              <a:avLst/>
              <a:gdLst/>
              <a:ahLst/>
              <a:cxnLst/>
              <a:rect l="l" t="t" r="r" b="b"/>
              <a:pathLst>
                <a:path w="609" h="44" extrusionOk="0">
                  <a:moveTo>
                    <a:pt x="0" y="1"/>
                  </a:moveTo>
                  <a:cubicBezTo>
                    <a:pt x="215" y="22"/>
                    <a:pt x="400" y="44"/>
                    <a:pt x="511" y="44"/>
                  </a:cubicBezTo>
                  <a:cubicBezTo>
                    <a:pt x="557" y="44"/>
                    <a:pt x="590" y="40"/>
                    <a:pt x="608" y="31"/>
                  </a:cubicBezTo>
                  <a:cubicBezTo>
                    <a:pt x="365" y="1"/>
                    <a:pt x="18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flipH="1">
              <a:off x="8074113" y="1296325"/>
              <a:ext cx="17500" cy="900"/>
            </a:xfrm>
            <a:custGeom>
              <a:avLst/>
              <a:gdLst/>
              <a:ahLst/>
              <a:cxnLst/>
              <a:rect l="l" t="t" r="r" b="b"/>
              <a:pathLst>
                <a:path w="700" h="36" extrusionOk="0">
                  <a:moveTo>
                    <a:pt x="306" y="0"/>
                  </a:moveTo>
                  <a:cubicBezTo>
                    <a:pt x="206" y="0"/>
                    <a:pt x="103" y="10"/>
                    <a:pt x="0" y="36"/>
                  </a:cubicBezTo>
                  <a:lnTo>
                    <a:pt x="699" y="36"/>
                  </a:lnTo>
                  <a:cubicBezTo>
                    <a:pt x="576" y="18"/>
                    <a:pt x="443"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flipH="1">
              <a:off x="7920613" y="1296450"/>
              <a:ext cx="4600" cy="25"/>
            </a:xfrm>
            <a:custGeom>
              <a:avLst/>
              <a:gdLst/>
              <a:ahLst/>
              <a:cxnLst/>
              <a:rect l="l" t="t" r="r" b="b"/>
              <a:pathLst>
                <a:path w="184" h="1" extrusionOk="0">
                  <a:moveTo>
                    <a:pt x="1" y="0"/>
                  </a:moveTo>
                  <a:cubicBezTo>
                    <a:pt x="183"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flipH="1">
              <a:off x="7903138" y="1301750"/>
              <a:ext cx="2300" cy="25"/>
            </a:xfrm>
            <a:custGeom>
              <a:avLst/>
              <a:gdLst/>
              <a:ahLst/>
              <a:cxnLst/>
              <a:rect l="l" t="t" r="r" b="b"/>
              <a:pathLst>
                <a:path w="92" h="1" extrusionOk="0">
                  <a:moveTo>
                    <a:pt x="91" y="1"/>
                  </a:moveTo>
                  <a:cubicBezTo>
                    <a:pt x="31" y="1"/>
                    <a:pt x="31" y="1"/>
                    <a:pt x="0" y="1"/>
                  </a:cubicBezTo>
                  <a:cubicBezTo>
                    <a:pt x="31" y="1"/>
                    <a:pt x="61"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flipH="1">
              <a:off x="7918338" y="1297200"/>
              <a:ext cx="6100" cy="25"/>
            </a:xfrm>
            <a:custGeom>
              <a:avLst/>
              <a:gdLst/>
              <a:ahLst/>
              <a:cxnLst/>
              <a:rect l="l" t="t" r="r" b="b"/>
              <a:pathLst>
                <a:path w="244" h="1" extrusionOk="0">
                  <a:moveTo>
                    <a:pt x="243" y="1"/>
                  </a:moveTo>
                  <a:cubicBezTo>
                    <a:pt x="152" y="1"/>
                    <a:pt x="91" y="1"/>
                    <a:pt x="0" y="1"/>
                  </a:cubicBezTo>
                  <a:cubicBezTo>
                    <a:pt x="31" y="1"/>
                    <a:pt x="122"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4"/>
            <p:cNvSpPr/>
            <p:nvPr/>
          </p:nvSpPr>
          <p:spPr>
            <a:xfrm flipH="1">
              <a:off x="7915288" y="1296450"/>
              <a:ext cx="4600" cy="25"/>
            </a:xfrm>
            <a:custGeom>
              <a:avLst/>
              <a:gdLst/>
              <a:ahLst/>
              <a:cxnLst/>
              <a:rect l="l" t="t" r="r" b="b"/>
              <a:pathLst>
                <a:path w="184" h="1" extrusionOk="0">
                  <a:moveTo>
                    <a:pt x="1" y="0"/>
                  </a:moveTo>
                  <a:cubicBezTo>
                    <a:pt x="92" y="0"/>
                    <a:pt x="122" y="0"/>
                    <a:pt x="183" y="0"/>
                  </a:cubicBezTo>
                  <a:cubicBezTo>
                    <a:pt x="183" y="0"/>
                    <a:pt x="18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flipH="1">
              <a:off x="7924413" y="1296450"/>
              <a:ext cx="7625" cy="775"/>
            </a:xfrm>
            <a:custGeom>
              <a:avLst/>
              <a:gdLst/>
              <a:ahLst/>
              <a:cxnLst/>
              <a:rect l="l" t="t" r="r" b="b"/>
              <a:pathLst>
                <a:path w="305" h="31" extrusionOk="0">
                  <a:moveTo>
                    <a:pt x="0" y="0"/>
                  </a:moveTo>
                  <a:cubicBezTo>
                    <a:pt x="122" y="0"/>
                    <a:pt x="213" y="0"/>
                    <a:pt x="304" y="31"/>
                  </a:cubicBezTo>
                  <a:cubicBezTo>
                    <a:pt x="274" y="0"/>
                    <a:pt x="243"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flipH="1">
              <a:off x="7878063" y="1295675"/>
              <a:ext cx="9900" cy="1550"/>
            </a:xfrm>
            <a:custGeom>
              <a:avLst/>
              <a:gdLst/>
              <a:ahLst/>
              <a:cxnLst/>
              <a:rect l="l" t="t" r="r" b="b"/>
              <a:pathLst>
                <a:path w="396" h="62" extrusionOk="0">
                  <a:moveTo>
                    <a:pt x="395" y="1"/>
                  </a:moveTo>
                  <a:cubicBezTo>
                    <a:pt x="367" y="1"/>
                    <a:pt x="349" y="2"/>
                    <a:pt x="337" y="5"/>
                  </a:cubicBezTo>
                  <a:lnTo>
                    <a:pt x="337" y="5"/>
                  </a:lnTo>
                  <a:lnTo>
                    <a:pt x="395" y="1"/>
                  </a:lnTo>
                  <a:close/>
                  <a:moveTo>
                    <a:pt x="337" y="5"/>
                  </a:moveTo>
                  <a:lnTo>
                    <a:pt x="0" y="31"/>
                  </a:lnTo>
                  <a:cubicBezTo>
                    <a:pt x="183" y="31"/>
                    <a:pt x="243" y="31"/>
                    <a:pt x="335" y="62"/>
                  </a:cubicBezTo>
                  <a:cubicBezTo>
                    <a:pt x="335" y="38"/>
                    <a:pt x="299" y="15"/>
                    <a:pt x="337"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flipH="1">
              <a:off x="7855263" y="1300050"/>
              <a:ext cx="13700" cy="1175"/>
            </a:xfrm>
            <a:custGeom>
              <a:avLst/>
              <a:gdLst/>
              <a:ahLst/>
              <a:cxnLst/>
              <a:rect l="l" t="t" r="r" b="b"/>
              <a:pathLst>
                <a:path w="548" h="47" extrusionOk="0">
                  <a:moveTo>
                    <a:pt x="380" y="1"/>
                  </a:moveTo>
                  <a:cubicBezTo>
                    <a:pt x="281" y="1"/>
                    <a:pt x="137" y="8"/>
                    <a:pt x="0" y="8"/>
                  </a:cubicBezTo>
                  <a:cubicBezTo>
                    <a:pt x="15" y="39"/>
                    <a:pt x="84" y="46"/>
                    <a:pt x="183" y="46"/>
                  </a:cubicBezTo>
                  <a:cubicBezTo>
                    <a:pt x="281" y="46"/>
                    <a:pt x="410" y="39"/>
                    <a:pt x="547" y="39"/>
                  </a:cubicBezTo>
                  <a:lnTo>
                    <a:pt x="486" y="39"/>
                  </a:lnTo>
                  <a:cubicBezTo>
                    <a:pt x="532" y="8"/>
                    <a:pt x="479"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4"/>
            <p:cNvSpPr/>
            <p:nvPr/>
          </p:nvSpPr>
          <p:spPr>
            <a:xfrm flipH="1">
              <a:off x="7847413" y="1300675"/>
              <a:ext cx="6350" cy="350"/>
            </a:xfrm>
            <a:custGeom>
              <a:avLst/>
              <a:gdLst/>
              <a:ahLst/>
              <a:cxnLst/>
              <a:rect l="l" t="t" r="r" b="b"/>
              <a:pathLst>
                <a:path w="254" h="14" extrusionOk="0">
                  <a:moveTo>
                    <a:pt x="227" y="0"/>
                  </a:moveTo>
                  <a:cubicBezTo>
                    <a:pt x="189" y="0"/>
                    <a:pt x="101" y="14"/>
                    <a:pt x="0" y="14"/>
                  </a:cubicBezTo>
                  <a:lnTo>
                    <a:pt x="243" y="14"/>
                  </a:lnTo>
                  <a:cubicBezTo>
                    <a:pt x="253" y="3"/>
                    <a:pt x="247"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4"/>
            <p:cNvSpPr/>
            <p:nvPr/>
          </p:nvSpPr>
          <p:spPr>
            <a:xfrm flipH="1">
              <a:off x="7935938" y="1296075"/>
              <a:ext cx="15825" cy="2025"/>
            </a:xfrm>
            <a:custGeom>
              <a:avLst/>
              <a:gdLst/>
              <a:ahLst/>
              <a:cxnLst/>
              <a:rect l="l" t="t" r="r" b="b"/>
              <a:pathLst>
                <a:path w="633" h="81" extrusionOk="0">
                  <a:moveTo>
                    <a:pt x="599" y="1"/>
                  </a:moveTo>
                  <a:cubicBezTo>
                    <a:pt x="482" y="1"/>
                    <a:pt x="1" y="80"/>
                    <a:pt x="302" y="80"/>
                  </a:cubicBezTo>
                  <a:cubicBezTo>
                    <a:pt x="340" y="80"/>
                    <a:pt x="390" y="79"/>
                    <a:pt x="455" y="76"/>
                  </a:cubicBezTo>
                  <a:cubicBezTo>
                    <a:pt x="577" y="76"/>
                    <a:pt x="546" y="15"/>
                    <a:pt x="607" y="15"/>
                  </a:cubicBezTo>
                  <a:cubicBezTo>
                    <a:pt x="633" y="5"/>
                    <a:pt x="625" y="1"/>
                    <a:pt x="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4"/>
            <p:cNvSpPr/>
            <p:nvPr/>
          </p:nvSpPr>
          <p:spPr>
            <a:xfrm flipH="1">
              <a:off x="7895538" y="1303275"/>
              <a:ext cx="8400" cy="25"/>
            </a:xfrm>
            <a:custGeom>
              <a:avLst/>
              <a:gdLst/>
              <a:ahLst/>
              <a:cxnLst/>
              <a:rect l="l" t="t" r="r" b="b"/>
              <a:pathLst>
                <a:path w="336" h="1" extrusionOk="0">
                  <a:moveTo>
                    <a:pt x="1" y="1"/>
                  </a:moveTo>
                  <a:cubicBezTo>
                    <a:pt x="123" y="1"/>
                    <a:pt x="275" y="1"/>
                    <a:pt x="335" y="1"/>
                  </a:cubicBezTo>
                  <a:cubicBezTo>
                    <a:pt x="275" y="1"/>
                    <a:pt x="9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flipH="1">
              <a:off x="8315763" y="1280475"/>
              <a:ext cx="98800" cy="2325"/>
            </a:xfrm>
            <a:custGeom>
              <a:avLst/>
              <a:gdLst/>
              <a:ahLst/>
              <a:cxnLst/>
              <a:rect l="l" t="t" r="r" b="b"/>
              <a:pathLst>
                <a:path w="3952" h="93" extrusionOk="0">
                  <a:moveTo>
                    <a:pt x="334" y="1"/>
                  </a:moveTo>
                  <a:cubicBezTo>
                    <a:pt x="213" y="1"/>
                    <a:pt x="122" y="1"/>
                    <a:pt x="0" y="31"/>
                  </a:cubicBezTo>
                  <a:cubicBezTo>
                    <a:pt x="122" y="62"/>
                    <a:pt x="213" y="92"/>
                    <a:pt x="334" y="92"/>
                  </a:cubicBezTo>
                  <a:lnTo>
                    <a:pt x="3617" y="92"/>
                  </a:lnTo>
                  <a:cubicBezTo>
                    <a:pt x="3769" y="92"/>
                    <a:pt x="3830" y="62"/>
                    <a:pt x="3951" y="31"/>
                  </a:cubicBezTo>
                  <a:cubicBezTo>
                    <a:pt x="3830" y="1"/>
                    <a:pt x="3769" y="1"/>
                    <a:pt x="3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flipH="1">
              <a:off x="7785701" y="1089409"/>
              <a:ext cx="108" cy="3466"/>
            </a:xfrm>
            <a:custGeom>
              <a:avLst/>
              <a:gdLst/>
              <a:ahLst/>
              <a:cxnLst/>
              <a:rect l="l" t="t" r="r" b="b"/>
              <a:pathLst>
                <a:path w="1" h="32" extrusionOk="0">
                  <a:moveTo>
                    <a:pt x="1" y="1"/>
                  </a:moveTo>
                  <a:cubicBezTo>
                    <a:pt x="1" y="31"/>
                    <a:pt x="1" y="31"/>
                    <a:pt x="1" y="31"/>
                  </a:cubicBezTo>
                  <a:cubicBezTo>
                    <a:pt x="1" y="31"/>
                    <a:pt x="1" y="31"/>
                    <a:pt x="1" y="1"/>
                  </a:cubicBez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flipH="1">
              <a:off x="7772488" y="1092767"/>
              <a:ext cx="108" cy="10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4"/>
            <p:cNvSpPr/>
            <p:nvPr/>
          </p:nvSpPr>
          <p:spPr>
            <a:xfrm flipH="1">
              <a:off x="7779095" y="1089409"/>
              <a:ext cx="3357" cy="3466"/>
            </a:xfrm>
            <a:custGeom>
              <a:avLst/>
              <a:gdLst/>
              <a:ahLst/>
              <a:cxnLst/>
              <a:rect l="l" t="t" r="r" b="b"/>
              <a:pathLst>
                <a:path w="31" h="32" extrusionOk="0">
                  <a:moveTo>
                    <a:pt x="0" y="1"/>
                  </a:moveTo>
                  <a:cubicBezTo>
                    <a:pt x="0" y="1"/>
                    <a:pt x="0" y="1"/>
                    <a:pt x="0" y="31"/>
                  </a:cubicBezTo>
                  <a:lnTo>
                    <a:pt x="30" y="31"/>
                  </a:lnTo>
                  <a:cubicBezTo>
                    <a:pt x="3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4"/>
            <p:cNvSpPr/>
            <p:nvPr/>
          </p:nvSpPr>
          <p:spPr>
            <a:xfrm flipH="1">
              <a:off x="7775846" y="1092767"/>
              <a:ext cx="3357" cy="3357"/>
            </a:xfrm>
            <a:custGeom>
              <a:avLst/>
              <a:gdLst/>
              <a:ahLst/>
              <a:cxnLst/>
              <a:rect l="l" t="t" r="r" b="b"/>
              <a:pathLst>
                <a:path w="31" h="31" extrusionOk="0">
                  <a:moveTo>
                    <a:pt x="0" y="0"/>
                  </a:moveTo>
                  <a:cubicBezTo>
                    <a:pt x="0" y="31"/>
                    <a:pt x="0" y="31"/>
                    <a:pt x="0" y="31"/>
                  </a:cubicBezTo>
                  <a:cubicBezTo>
                    <a:pt x="31" y="31"/>
                    <a:pt x="31" y="31"/>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7" name="Google Shape;1657;p24"/>
            <p:cNvGrpSpPr/>
            <p:nvPr/>
          </p:nvGrpSpPr>
          <p:grpSpPr>
            <a:xfrm>
              <a:off x="8230477" y="544754"/>
              <a:ext cx="184003" cy="763865"/>
              <a:chOff x="8230477" y="544754"/>
              <a:chExt cx="184003" cy="763865"/>
            </a:xfrm>
          </p:grpSpPr>
          <p:sp>
            <p:nvSpPr>
              <p:cNvPr id="1658" name="Google Shape;1658;p24"/>
              <p:cNvSpPr/>
              <p:nvPr/>
            </p:nvSpPr>
            <p:spPr>
              <a:xfrm flipH="1">
                <a:off x="8230477"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4"/>
              <p:cNvSpPr/>
              <p:nvPr/>
            </p:nvSpPr>
            <p:spPr>
              <a:xfrm flipH="1">
                <a:off x="8230477"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4"/>
              <p:cNvSpPr/>
              <p:nvPr/>
            </p:nvSpPr>
            <p:spPr>
              <a:xfrm flipH="1">
                <a:off x="8230477"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4"/>
              <p:cNvSpPr/>
              <p:nvPr/>
            </p:nvSpPr>
            <p:spPr>
              <a:xfrm flipH="1">
                <a:off x="8241136"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24"/>
            <p:cNvGrpSpPr/>
            <p:nvPr/>
          </p:nvGrpSpPr>
          <p:grpSpPr>
            <a:xfrm>
              <a:off x="8067834" y="442511"/>
              <a:ext cx="173345" cy="866109"/>
              <a:chOff x="8067834" y="434185"/>
              <a:chExt cx="173345" cy="866109"/>
            </a:xfrm>
          </p:grpSpPr>
          <p:sp>
            <p:nvSpPr>
              <p:cNvPr id="1663" name="Google Shape;1663;p24"/>
              <p:cNvSpPr/>
              <p:nvPr/>
            </p:nvSpPr>
            <p:spPr>
              <a:xfrm flipH="1">
                <a:off x="8067834" y="434185"/>
                <a:ext cx="173345" cy="866109"/>
              </a:xfrm>
              <a:custGeom>
                <a:avLst/>
                <a:gdLst/>
                <a:ahLst/>
                <a:cxnLst/>
                <a:rect l="l" t="t" r="r" b="b"/>
                <a:pathLst>
                  <a:path w="3952" h="19746" extrusionOk="0">
                    <a:moveTo>
                      <a:pt x="2021" y="1"/>
                    </a:moveTo>
                    <a:cubicBezTo>
                      <a:pt x="1483" y="1"/>
                      <a:pt x="873" y="220"/>
                      <a:pt x="244" y="870"/>
                    </a:cubicBezTo>
                    <a:lnTo>
                      <a:pt x="0" y="19745"/>
                    </a:lnTo>
                    <a:lnTo>
                      <a:pt x="3952" y="19745"/>
                    </a:lnTo>
                    <a:lnTo>
                      <a:pt x="3952" y="961"/>
                    </a:lnTo>
                    <a:cubicBezTo>
                      <a:pt x="3952" y="961"/>
                      <a:pt x="3145"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4"/>
              <p:cNvSpPr/>
              <p:nvPr/>
            </p:nvSpPr>
            <p:spPr>
              <a:xfrm flipH="1">
                <a:off x="8093143" y="489628"/>
                <a:ext cx="110709" cy="110709"/>
              </a:xfrm>
              <a:custGeom>
                <a:avLst/>
                <a:gdLst/>
                <a:ahLst/>
                <a:cxnLst/>
                <a:rect l="l" t="t" r="r" b="b"/>
                <a:pathLst>
                  <a:path w="2524" h="2524" extrusionOk="0">
                    <a:moveTo>
                      <a:pt x="1277" y="1"/>
                    </a:moveTo>
                    <a:cubicBezTo>
                      <a:pt x="578" y="1"/>
                      <a:pt x="1" y="548"/>
                      <a:pt x="1" y="1247"/>
                    </a:cubicBezTo>
                    <a:cubicBezTo>
                      <a:pt x="1" y="1946"/>
                      <a:pt x="578" y="2523"/>
                      <a:pt x="1277" y="2523"/>
                    </a:cubicBezTo>
                    <a:cubicBezTo>
                      <a:pt x="1976" y="2523"/>
                      <a:pt x="2523" y="1946"/>
                      <a:pt x="2523" y="1247"/>
                    </a:cubicBezTo>
                    <a:cubicBezTo>
                      <a:pt x="2523" y="548"/>
                      <a:pt x="1976" y="1"/>
                      <a:pt x="1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4"/>
              <p:cNvSpPr/>
              <p:nvPr/>
            </p:nvSpPr>
            <p:spPr>
              <a:xfrm flipH="1">
                <a:off x="8069150" y="666965"/>
                <a:ext cx="161370" cy="4035"/>
              </a:xfrm>
              <a:custGeom>
                <a:avLst/>
                <a:gdLst/>
                <a:ahLst/>
                <a:cxnLst/>
                <a:rect l="l" t="t" r="r" b="b"/>
                <a:pathLst>
                  <a:path w="3679" h="92" extrusionOk="0">
                    <a:moveTo>
                      <a:pt x="305" y="0"/>
                    </a:moveTo>
                    <a:cubicBezTo>
                      <a:pt x="183" y="0"/>
                      <a:pt x="92" y="0"/>
                      <a:pt x="1" y="31"/>
                    </a:cubicBezTo>
                    <a:cubicBezTo>
                      <a:pt x="92" y="61"/>
                      <a:pt x="183" y="91"/>
                      <a:pt x="305" y="91"/>
                    </a:cubicBezTo>
                    <a:lnTo>
                      <a:pt x="3344" y="91"/>
                    </a:lnTo>
                    <a:cubicBezTo>
                      <a:pt x="3496" y="91"/>
                      <a:pt x="3557" y="61"/>
                      <a:pt x="3679" y="31"/>
                    </a:cubicBezTo>
                    <a:cubicBezTo>
                      <a:pt x="3557" y="0"/>
                      <a:pt x="3496"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4"/>
              <p:cNvSpPr/>
              <p:nvPr/>
            </p:nvSpPr>
            <p:spPr>
              <a:xfrm flipH="1">
                <a:off x="8069150" y="644288"/>
                <a:ext cx="161370" cy="4035"/>
              </a:xfrm>
              <a:custGeom>
                <a:avLst/>
                <a:gdLst/>
                <a:ahLst/>
                <a:cxnLst/>
                <a:rect l="l" t="t" r="r" b="b"/>
                <a:pathLst>
                  <a:path w="3679" h="92" extrusionOk="0">
                    <a:moveTo>
                      <a:pt x="305" y="1"/>
                    </a:moveTo>
                    <a:cubicBezTo>
                      <a:pt x="183" y="1"/>
                      <a:pt x="92" y="31"/>
                      <a:pt x="1" y="61"/>
                    </a:cubicBezTo>
                    <a:cubicBezTo>
                      <a:pt x="92" y="92"/>
                      <a:pt x="183" y="92"/>
                      <a:pt x="305" y="92"/>
                    </a:cubicBezTo>
                    <a:lnTo>
                      <a:pt x="3344" y="92"/>
                    </a:lnTo>
                    <a:cubicBezTo>
                      <a:pt x="3496" y="92"/>
                      <a:pt x="3557" y="92"/>
                      <a:pt x="3679" y="61"/>
                    </a:cubicBezTo>
                    <a:cubicBezTo>
                      <a:pt x="3557" y="31"/>
                      <a:pt x="3496" y="1"/>
                      <a:pt x="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4"/>
              <p:cNvSpPr/>
              <p:nvPr/>
            </p:nvSpPr>
            <p:spPr>
              <a:xfrm flipH="1">
                <a:off x="8073142" y="1113575"/>
                <a:ext cx="161370" cy="4035"/>
              </a:xfrm>
              <a:custGeom>
                <a:avLst/>
                <a:gdLst/>
                <a:ahLst/>
                <a:cxnLst/>
                <a:rect l="l" t="t" r="r" b="b"/>
                <a:pathLst>
                  <a:path w="3679" h="92" extrusionOk="0">
                    <a:moveTo>
                      <a:pt x="335" y="1"/>
                    </a:moveTo>
                    <a:cubicBezTo>
                      <a:pt x="183" y="1"/>
                      <a:pt x="122" y="1"/>
                      <a:pt x="0" y="31"/>
                    </a:cubicBezTo>
                    <a:cubicBezTo>
                      <a:pt x="122" y="62"/>
                      <a:pt x="183" y="92"/>
                      <a:pt x="335" y="92"/>
                    </a:cubicBezTo>
                    <a:lnTo>
                      <a:pt x="3374" y="92"/>
                    </a:lnTo>
                    <a:cubicBezTo>
                      <a:pt x="3496" y="92"/>
                      <a:pt x="3587" y="62"/>
                      <a:pt x="3678" y="31"/>
                    </a:cubicBezTo>
                    <a:cubicBezTo>
                      <a:pt x="3587" y="1"/>
                      <a:pt x="3496" y="1"/>
                      <a:pt x="33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4"/>
              <p:cNvSpPr/>
              <p:nvPr/>
            </p:nvSpPr>
            <p:spPr>
              <a:xfrm flipH="1">
                <a:off x="8073142" y="1090941"/>
                <a:ext cx="161370" cy="4035"/>
              </a:xfrm>
              <a:custGeom>
                <a:avLst/>
                <a:gdLst/>
                <a:ahLst/>
                <a:cxnLst/>
                <a:rect l="l" t="t" r="r" b="b"/>
                <a:pathLst>
                  <a:path w="3679" h="92" extrusionOk="0">
                    <a:moveTo>
                      <a:pt x="335" y="0"/>
                    </a:moveTo>
                    <a:cubicBezTo>
                      <a:pt x="183" y="0"/>
                      <a:pt x="122" y="30"/>
                      <a:pt x="0" y="61"/>
                    </a:cubicBezTo>
                    <a:cubicBezTo>
                      <a:pt x="122" y="91"/>
                      <a:pt x="183" y="91"/>
                      <a:pt x="335" y="91"/>
                    </a:cubicBezTo>
                    <a:lnTo>
                      <a:pt x="3374" y="91"/>
                    </a:lnTo>
                    <a:cubicBezTo>
                      <a:pt x="3496" y="91"/>
                      <a:pt x="3587" y="91"/>
                      <a:pt x="3678" y="61"/>
                    </a:cubicBezTo>
                    <a:cubicBezTo>
                      <a:pt x="3587" y="30"/>
                      <a:pt x="3496" y="0"/>
                      <a:pt x="3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24"/>
            <p:cNvGrpSpPr/>
            <p:nvPr/>
          </p:nvGrpSpPr>
          <p:grpSpPr>
            <a:xfrm>
              <a:off x="7906507" y="442511"/>
              <a:ext cx="161370" cy="866109"/>
              <a:chOff x="7906507" y="434185"/>
              <a:chExt cx="161370" cy="866109"/>
            </a:xfrm>
          </p:grpSpPr>
          <p:sp>
            <p:nvSpPr>
              <p:cNvPr id="1670" name="Google Shape;1670;p24"/>
              <p:cNvSpPr/>
              <p:nvPr/>
            </p:nvSpPr>
            <p:spPr>
              <a:xfrm flipH="1">
                <a:off x="7906507" y="434185"/>
                <a:ext cx="161370" cy="866109"/>
              </a:xfrm>
              <a:custGeom>
                <a:avLst/>
                <a:gdLst/>
                <a:ahLst/>
                <a:cxnLst/>
                <a:rect l="l" t="t" r="r" b="b"/>
                <a:pathLst>
                  <a:path w="3679" h="19746" extrusionOk="0">
                    <a:moveTo>
                      <a:pt x="1757" y="1"/>
                    </a:moveTo>
                    <a:cubicBezTo>
                      <a:pt x="1224" y="1"/>
                      <a:pt x="620" y="220"/>
                      <a:pt x="1" y="870"/>
                    </a:cubicBezTo>
                    <a:lnTo>
                      <a:pt x="1" y="19745"/>
                    </a:lnTo>
                    <a:lnTo>
                      <a:pt x="3679" y="19745"/>
                    </a:lnTo>
                    <a:lnTo>
                      <a:pt x="3679" y="961"/>
                    </a:lnTo>
                    <a:cubicBezTo>
                      <a:pt x="3679" y="961"/>
                      <a:pt x="2872"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4"/>
              <p:cNvSpPr/>
              <p:nvPr/>
            </p:nvSpPr>
            <p:spPr>
              <a:xfrm flipH="1">
                <a:off x="7939843" y="1126119"/>
                <a:ext cx="102682" cy="122157"/>
              </a:xfrm>
              <a:custGeom>
                <a:avLst/>
                <a:gdLst/>
                <a:ahLst/>
                <a:cxnLst/>
                <a:rect l="l" t="t" r="r" b="b"/>
                <a:pathLst>
                  <a:path w="2341" h="2785" extrusionOk="0">
                    <a:moveTo>
                      <a:pt x="1064" y="1083"/>
                    </a:moveTo>
                    <a:cubicBezTo>
                      <a:pt x="1095" y="1113"/>
                      <a:pt x="1095" y="1143"/>
                      <a:pt x="1125" y="1143"/>
                    </a:cubicBezTo>
                    <a:cubicBezTo>
                      <a:pt x="1186" y="1235"/>
                      <a:pt x="1277" y="1295"/>
                      <a:pt x="1368" y="1295"/>
                    </a:cubicBezTo>
                    <a:cubicBezTo>
                      <a:pt x="1338" y="1417"/>
                      <a:pt x="1338" y="1539"/>
                      <a:pt x="1368" y="1660"/>
                    </a:cubicBezTo>
                    <a:cubicBezTo>
                      <a:pt x="1338" y="1660"/>
                      <a:pt x="1307" y="1660"/>
                      <a:pt x="1277" y="1691"/>
                    </a:cubicBezTo>
                    <a:lnTo>
                      <a:pt x="1247" y="1691"/>
                    </a:lnTo>
                    <a:cubicBezTo>
                      <a:pt x="1216" y="1630"/>
                      <a:pt x="1155" y="1569"/>
                      <a:pt x="1095" y="1508"/>
                    </a:cubicBezTo>
                    <a:lnTo>
                      <a:pt x="943" y="1508"/>
                    </a:lnTo>
                    <a:cubicBezTo>
                      <a:pt x="973" y="1447"/>
                      <a:pt x="1003" y="1387"/>
                      <a:pt x="1003" y="1326"/>
                    </a:cubicBezTo>
                    <a:cubicBezTo>
                      <a:pt x="1003" y="1265"/>
                      <a:pt x="973" y="1204"/>
                      <a:pt x="973" y="1174"/>
                    </a:cubicBezTo>
                    <a:cubicBezTo>
                      <a:pt x="1003" y="1143"/>
                      <a:pt x="1034" y="1113"/>
                      <a:pt x="1064" y="1113"/>
                    </a:cubicBezTo>
                    <a:cubicBezTo>
                      <a:pt x="1064" y="1083"/>
                      <a:pt x="1064" y="1083"/>
                      <a:pt x="1064" y="1083"/>
                    </a:cubicBezTo>
                    <a:close/>
                    <a:moveTo>
                      <a:pt x="1784" y="1"/>
                    </a:moveTo>
                    <a:cubicBezTo>
                      <a:pt x="1634" y="1"/>
                      <a:pt x="1461" y="78"/>
                      <a:pt x="1307" y="232"/>
                    </a:cubicBezTo>
                    <a:cubicBezTo>
                      <a:pt x="1277" y="262"/>
                      <a:pt x="1247" y="292"/>
                      <a:pt x="1216" y="323"/>
                    </a:cubicBezTo>
                    <a:cubicBezTo>
                      <a:pt x="1216" y="323"/>
                      <a:pt x="1216" y="323"/>
                      <a:pt x="1216" y="292"/>
                    </a:cubicBezTo>
                    <a:cubicBezTo>
                      <a:pt x="1124" y="145"/>
                      <a:pt x="988" y="65"/>
                      <a:pt x="847" y="65"/>
                    </a:cubicBezTo>
                    <a:cubicBezTo>
                      <a:pt x="755" y="65"/>
                      <a:pt x="662" y="99"/>
                      <a:pt x="578" y="171"/>
                    </a:cubicBezTo>
                    <a:cubicBezTo>
                      <a:pt x="365" y="353"/>
                      <a:pt x="274" y="687"/>
                      <a:pt x="396" y="961"/>
                    </a:cubicBezTo>
                    <a:cubicBezTo>
                      <a:pt x="183" y="1022"/>
                      <a:pt x="0" y="1235"/>
                      <a:pt x="31" y="1447"/>
                    </a:cubicBezTo>
                    <a:cubicBezTo>
                      <a:pt x="31" y="1673"/>
                      <a:pt x="214" y="1846"/>
                      <a:pt x="458" y="1846"/>
                    </a:cubicBezTo>
                    <a:cubicBezTo>
                      <a:pt x="477" y="1846"/>
                      <a:pt x="497" y="1845"/>
                      <a:pt x="517" y="1842"/>
                    </a:cubicBezTo>
                    <a:cubicBezTo>
                      <a:pt x="548" y="1812"/>
                      <a:pt x="578" y="1812"/>
                      <a:pt x="578" y="1812"/>
                    </a:cubicBezTo>
                    <a:lnTo>
                      <a:pt x="578" y="1812"/>
                    </a:lnTo>
                    <a:cubicBezTo>
                      <a:pt x="578" y="1842"/>
                      <a:pt x="548" y="1873"/>
                      <a:pt x="548" y="1934"/>
                    </a:cubicBezTo>
                    <a:cubicBezTo>
                      <a:pt x="426" y="2238"/>
                      <a:pt x="487" y="2542"/>
                      <a:pt x="669" y="2633"/>
                    </a:cubicBezTo>
                    <a:cubicBezTo>
                      <a:pt x="707" y="2648"/>
                      <a:pt x="745" y="2656"/>
                      <a:pt x="783" y="2656"/>
                    </a:cubicBezTo>
                    <a:cubicBezTo>
                      <a:pt x="895" y="2656"/>
                      <a:pt x="1003" y="2587"/>
                      <a:pt x="1095" y="2450"/>
                    </a:cubicBezTo>
                    <a:cubicBezTo>
                      <a:pt x="1189" y="2663"/>
                      <a:pt x="1339" y="2784"/>
                      <a:pt x="1487" y="2784"/>
                    </a:cubicBezTo>
                    <a:cubicBezTo>
                      <a:pt x="1529" y="2784"/>
                      <a:pt x="1571" y="2775"/>
                      <a:pt x="1611" y="2754"/>
                    </a:cubicBezTo>
                    <a:cubicBezTo>
                      <a:pt x="1794" y="2663"/>
                      <a:pt x="1885" y="2329"/>
                      <a:pt x="1794" y="2025"/>
                    </a:cubicBezTo>
                    <a:cubicBezTo>
                      <a:pt x="1885" y="2025"/>
                      <a:pt x="1976" y="1994"/>
                      <a:pt x="2067" y="1934"/>
                    </a:cubicBezTo>
                    <a:cubicBezTo>
                      <a:pt x="2280" y="1721"/>
                      <a:pt x="2341" y="1387"/>
                      <a:pt x="2219" y="1113"/>
                    </a:cubicBezTo>
                    <a:cubicBezTo>
                      <a:pt x="2159" y="1022"/>
                      <a:pt x="2098" y="961"/>
                      <a:pt x="2007" y="900"/>
                    </a:cubicBezTo>
                    <a:cubicBezTo>
                      <a:pt x="2159" y="657"/>
                      <a:pt x="2189" y="353"/>
                      <a:pt x="2067" y="140"/>
                    </a:cubicBezTo>
                    <a:cubicBezTo>
                      <a:pt x="2001" y="47"/>
                      <a:pt x="1899"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4"/>
              <p:cNvSpPr/>
              <p:nvPr/>
            </p:nvSpPr>
            <p:spPr>
              <a:xfrm flipH="1">
                <a:off x="7971818" y="1162262"/>
                <a:ext cx="42722" cy="46099"/>
              </a:xfrm>
              <a:custGeom>
                <a:avLst/>
                <a:gdLst/>
                <a:ahLst/>
                <a:cxnLst/>
                <a:rect l="l" t="t" r="r" b="b"/>
                <a:pathLst>
                  <a:path w="974" h="1051" extrusionOk="0">
                    <a:moveTo>
                      <a:pt x="511" y="1"/>
                    </a:moveTo>
                    <a:cubicBezTo>
                      <a:pt x="421" y="1"/>
                      <a:pt x="328" y="35"/>
                      <a:pt x="244" y="107"/>
                    </a:cubicBezTo>
                    <a:cubicBezTo>
                      <a:pt x="62" y="289"/>
                      <a:pt x="1" y="593"/>
                      <a:pt x="122" y="836"/>
                    </a:cubicBezTo>
                    <a:cubicBezTo>
                      <a:pt x="195" y="981"/>
                      <a:pt x="311" y="1051"/>
                      <a:pt x="438" y="1051"/>
                    </a:cubicBezTo>
                    <a:cubicBezTo>
                      <a:pt x="523" y="1051"/>
                      <a:pt x="614" y="1019"/>
                      <a:pt x="700" y="958"/>
                    </a:cubicBezTo>
                    <a:cubicBezTo>
                      <a:pt x="913" y="775"/>
                      <a:pt x="973" y="441"/>
                      <a:pt x="852" y="228"/>
                    </a:cubicBezTo>
                    <a:cubicBezTo>
                      <a:pt x="778" y="81"/>
                      <a:pt x="649"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4"/>
              <p:cNvSpPr/>
              <p:nvPr/>
            </p:nvSpPr>
            <p:spPr>
              <a:xfrm flipH="1">
                <a:off x="7946510" y="545070"/>
                <a:ext cx="102682" cy="122464"/>
              </a:xfrm>
              <a:custGeom>
                <a:avLst/>
                <a:gdLst/>
                <a:ahLst/>
                <a:cxnLst/>
                <a:rect l="l" t="t" r="r" b="b"/>
                <a:pathLst>
                  <a:path w="2341" h="2792" extrusionOk="0">
                    <a:moveTo>
                      <a:pt x="1064" y="1077"/>
                    </a:moveTo>
                    <a:cubicBezTo>
                      <a:pt x="1064" y="1108"/>
                      <a:pt x="1095" y="1138"/>
                      <a:pt x="1095" y="1168"/>
                    </a:cubicBezTo>
                    <a:cubicBezTo>
                      <a:pt x="1155" y="1259"/>
                      <a:pt x="1247" y="1290"/>
                      <a:pt x="1368" y="1320"/>
                    </a:cubicBezTo>
                    <a:cubicBezTo>
                      <a:pt x="1338" y="1411"/>
                      <a:pt x="1307" y="1533"/>
                      <a:pt x="1338" y="1655"/>
                    </a:cubicBezTo>
                    <a:cubicBezTo>
                      <a:pt x="1307" y="1655"/>
                      <a:pt x="1277" y="1655"/>
                      <a:pt x="1247" y="1685"/>
                    </a:cubicBezTo>
                    <a:cubicBezTo>
                      <a:pt x="1247" y="1685"/>
                      <a:pt x="1247" y="1685"/>
                      <a:pt x="1216" y="1715"/>
                    </a:cubicBezTo>
                    <a:cubicBezTo>
                      <a:pt x="1186" y="1624"/>
                      <a:pt x="1125" y="1563"/>
                      <a:pt x="1064" y="1533"/>
                    </a:cubicBezTo>
                    <a:cubicBezTo>
                      <a:pt x="1034" y="1503"/>
                      <a:pt x="973" y="1503"/>
                      <a:pt x="943" y="1503"/>
                    </a:cubicBezTo>
                    <a:cubicBezTo>
                      <a:pt x="973" y="1442"/>
                      <a:pt x="973" y="1381"/>
                      <a:pt x="973" y="1320"/>
                    </a:cubicBezTo>
                    <a:cubicBezTo>
                      <a:pt x="973" y="1259"/>
                      <a:pt x="973" y="1199"/>
                      <a:pt x="943" y="1168"/>
                    </a:cubicBezTo>
                    <a:cubicBezTo>
                      <a:pt x="973" y="1138"/>
                      <a:pt x="1004" y="1138"/>
                      <a:pt x="1034" y="1108"/>
                    </a:cubicBezTo>
                    <a:cubicBezTo>
                      <a:pt x="1034" y="1108"/>
                      <a:pt x="1064" y="1108"/>
                      <a:pt x="1064" y="1077"/>
                    </a:cubicBezTo>
                    <a:close/>
                    <a:moveTo>
                      <a:pt x="1743" y="0"/>
                    </a:moveTo>
                    <a:cubicBezTo>
                      <a:pt x="1593" y="0"/>
                      <a:pt x="1426" y="77"/>
                      <a:pt x="1277" y="226"/>
                    </a:cubicBezTo>
                    <a:cubicBezTo>
                      <a:pt x="1247" y="256"/>
                      <a:pt x="1216" y="287"/>
                      <a:pt x="1216" y="317"/>
                    </a:cubicBezTo>
                    <a:lnTo>
                      <a:pt x="1186" y="317"/>
                    </a:lnTo>
                    <a:cubicBezTo>
                      <a:pt x="1114" y="155"/>
                      <a:pt x="978" y="68"/>
                      <a:pt x="834" y="68"/>
                    </a:cubicBezTo>
                    <a:cubicBezTo>
                      <a:pt x="736" y="68"/>
                      <a:pt x="634" y="109"/>
                      <a:pt x="548" y="196"/>
                    </a:cubicBezTo>
                    <a:cubicBezTo>
                      <a:pt x="335" y="348"/>
                      <a:pt x="274" y="712"/>
                      <a:pt x="365" y="956"/>
                    </a:cubicBezTo>
                    <a:cubicBezTo>
                      <a:pt x="152" y="1016"/>
                      <a:pt x="0" y="1229"/>
                      <a:pt x="0" y="1442"/>
                    </a:cubicBezTo>
                    <a:cubicBezTo>
                      <a:pt x="0" y="1667"/>
                      <a:pt x="183" y="1840"/>
                      <a:pt x="428" y="1840"/>
                    </a:cubicBezTo>
                    <a:cubicBezTo>
                      <a:pt x="447" y="1840"/>
                      <a:pt x="467" y="1839"/>
                      <a:pt x="487" y="1837"/>
                    </a:cubicBezTo>
                    <a:cubicBezTo>
                      <a:pt x="517" y="1837"/>
                      <a:pt x="548" y="1837"/>
                      <a:pt x="578" y="1807"/>
                    </a:cubicBezTo>
                    <a:lnTo>
                      <a:pt x="578" y="1807"/>
                    </a:lnTo>
                    <a:cubicBezTo>
                      <a:pt x="548" y="1867"/>
                      <a:pt x="548" y="1898"/>
                      <a:pt x="517" y="1928"/>
                    </a:cubicBezTo>
                    <a:cubicBezTo>
                      <a:pt x="396" y="2232"/>
                      <a:pt x="456" y="2567"/>
                      <a:pt x="669" y="2658"/>
                    </a:cubicBezTo>
                    <a:cubicBezTo>
                      <a:pt x="695" y="2670"/>
                      <a:pt x="723" y="2676"/>
                      <a:pt x="752" y="2676"/>
                    </a:cubicBezTo>
                    <a:cubicBezTo>
                      <a:pt x="864" y="2676"/>
                      <a:pt x="998" y="2589"/>
                      <a:pt x="1095" y="2445"/>
                    </a:cubicBezTo>
                    <a:cubicBezTo>
                      <a:pt x="1164" y="2653"/>
                      <a:pt x="1304" y="2791"/>
                      <a:pt x="1448" y="2791"/>
                    </a:cubicBezTo>
                    <a:cubicBezTo>
                      <a:pt x="1493" y="2791"/>
                      <a:pt x="1538" y="2778"/>
                      <a:pt x="1581" y="2749"/>
                    </a:cubicBezTo>
                    <a:cubicBezTo>
                      <a:pt x="1794" y="2658"/>
                      <a:pt x="1855" y="2323"/>
                      <a:pt x="1794" y="2019"/>
                    </a:cubicBezTo>
                    <a:cubicBezTo>
                      <a:pt x="1855" y="2019"/>
                      <a:pt x="1976" y="1989"/>
                      <a:pt x="2037" y="1928"/>
                    </a:cubicBezTo>
                    <a:cubicBezTo>
                      <a:pt x="2280" y="1746"/>
                      <a:pt x="2341" y="1381"/>
                      <a:pt x="2219" y="1138"/>
                    </a:cubicBezTo>
                    <a:cubicBezTo>
                      <a:pt x="2159" y="1016"/>
                      <a:pt x="2067" y="956"/>
                      <a:pt x="1976" y="925"/>
                    </a:cubicBezTo>
                    <a:cubicBezTo>
                      <a:pt x="2159" y="652"/>
                      <a:pt x="2189" y="348"/>
                      <a:pt x="2067" y="165"/>
                    </a:cubicBezTo>
                    <a:cubicBezTo>
                      <a:pt x="1984" y="54"/>
                      <a:pt x="1869" y="0"/>
                      <a:pt x="1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4"/>
              <p:cNvSpPr/>
              <p:nvPr/>
            </p:nvSpPr>
            <p:spPr>
              <a:xfrm flipH="1">
                <a:off x="7979801" y="581564"/>
                <a:ext cx="42722" cy="46099"/>
              </a:xfrm>
              <a:custGeom>
                <a:avLst/>
                <a:gdLst/>
                <a:ahLst/>
                <a:cxnLst/>
                <a:rect l="l" t="t" r="r" b="b"/>
                <a:pathLst>
                  <a:path w="974" h="1051" extrusionOk="0">
                    <a:moveTo>
                      <a:pt x="536" y="0"/>
                    </a:moveTo>
                    <a:cubicBezTo>
                      <a:pt x="450" y="0"/>
                      <a:pt x="360" y="32"/>
                      <a:pt x="274" y="93"/>
                    </a:cubicBezTo>
                    <a:cubicBezTo>
                      <a:pt x="61" y="276"/>
                      <a:pt x="0" y="610"/>
                      <a:pt x="122" y="823"/>
                    </a:cubicBezTo>
                    <a:cubicBezTo>
                      <a:pt x="196" y="970"/>
                      <a:pt x="325" y="1050"/>
                      <a:pt x="456" y="1050"/>
                    </a:cubicBezTo>
                    <a:cubicBezTo>
                      <a:pt x="541" y="1050"/>
                      <a:pt x="628" y="1016"/>
                      <a:pt x="699" y="944"/>
                    </a:cubicBezTo>
                    <a:cubicBezTo>
                      <a:pt x="912" y="792"/>
                      <a:pt x="973" y="458"/>
                      <a:pt x="851" y="215"/>
                    </a:cubicBezTo>
                    <a:cubicBezTo>
                      <a:pt x="779" y="70"/>
                      <a:pt x="663"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24"/>
            <p:cNvGrpSpPr/>
            <p:nvPr/>
          </p:nvGrpSpPr>
          <p:grpSpPr>
            <a:xfrm>
              <a:off x="7715836" y="635988"/>
              <a:ext cx="198697" cy="672631"/>
              <a:chOff x="7715836" y="627664"/>
              <a:chExt cx="198697" cy="672631"/>
            </a:xfrm>
          </p:grpSpPr>
          <p:sp>
            <p:nvSpPr>
              <p:cNvPr id="1676" name="Google Shape;1676;p24"/>
              <p:cNvSpPr/>
              <p:nvPr/>
            </p:nvSpPr>
            <p:spPr>
              <a:xfrm flipH="1">
                <a:off x="7715836" y="627664"/>
                <a:ext cx="198697" cy="672631"/>
              </a:xfrm>
              <a:custGeom>
                <a:avLst/>
                <a:gdLst/>
                <a:ahLst/>
                <a:cxnLst/>
                <a:rect l="l" t="t" r="r" b="b"/>
                <a:pathLst>
                  <a:path w="4530" h="15335" extrusionOk="0">
                    <a:moveTo>
                      <a:pt x="2181" y="1"/>
                    </a:moveTo>
                    <a:cubicBezTo>
                      <a:pt x="842" y="1"/>
                      <a:pt x="183" y="744"/>
                      <a:pt x="183" y="744"/>
                    </a:cubicBezTo>
                    <a:lnTo>
                      <a:pt x="0" y="15334"/>
                    </a:lnTo>
                    <a:lnTo>
                      <a:pt x="4529" y="15334"/>
                    </a:lnTo>
                    <a:lnTo>
                      <a:pt x="4529" y="653"/>
                    </a:lnTo>
                    <a:cubicBezTo>
                      <a:pt x="3594" y="166"/>
                      <a:pt x="2812"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4"/>
              <p:cNvSpPr/>
              <p:nvPr/>
            </p:nvSpPr>
            <p:spPr>
              <a:xfrm flipH="1">
                <a:off x="7746496" y="676307"/>
                <a:ext cx="137377" cy="122683"/>
              </a:xfrm>
              <a:custGeom>
                <a:avLst/>
                <a:gdLst/>
                <a:ahLst/>
                <a:cxnLst/>
                <a:rect l="l" t="t" r="r" b="b"/>
                <a:pathLst>
                  <a:path w="3132" h="2797" extrusionOk="0">
                    <a:moveTo>
                      <a:pt x="1581" y="426"/>
                    </a:moveTo>
                    <a:cubicBezTo>
                      <a:pt x="1946" y="426"/>
                      <a:pt x="2250" y="517"/>
                      <a:pt x="2463" y="699"/>
                    </a:cubicBezTo>
                    <a:cubicBezTo>
                      <a:pt x="2706" y="882"/>
                      <a:pt x="2797" y="1094"/>
                      <a:pt x="2797" y="1398"/>
                    </a:cubicBezTo>
                    <a:cubicBezTo>
                      <a:pt x="2797" y="1702"/>
                      <a:pt x="2706" y="1945"/>
                      <a:pt x="2463" y="2097"/>
                    </a:cubicBezTo>
                    <a:cubicBezTo>
                      <a:pt x="2250" y="2280"/>
                      <a:pt x="1946" y="2371"/>
                      <a:pt x="1581" y="2371"/>
                    </a:cubicBezTo>
                    <a:cubicBezTo>
                      <a:pt x="1186" y="2371"/>
                      <a:pt x="882" y="2280"/>
                      <a:pt x="669" y="2097"/>
                    </a:cubicBezTo>
                    <a:cubicBezTo>
                      <a:pt x="456" y="1945"/>
                      <a:pt x="335" y="1702"/>
                      <a:pt x="335" y="1398"/>
                    </a:cubicBezTo>
                    <a:cubicBezTo>
                      <a:pt x="335" y="1094"/>
                      <a:pt x="456" y="882"/>
                      <a:pt x="669" y="699"/>
                    </a:cubicBezTo>
                    <a:cubicBezTo>
                      <a:pt x="882" y="517"/>
                      <a:pt x="1186" y="426"/>
                      <a:pt x="1581" y="426"/>
                    </a:cubicBezTo>
                    <a:close/>
                    <a:moveTo>
                      <a:pt x="1581" y="0"/>
                    </a:moveTo>
                    <a:cubicBezTo>
                      <a:pt x="1095" y="0"/>
                      <a:pt x="730" y="122"/>
                      <a:pt x="426" y="395"/>
                    </a:cubicBezTo>
                    <a:cubicBezTo>
                      <a:pt x="153" y="638"/>
                      <a:pt x="1" y="973"/>
                      <a:pt x="1" y="1398"/>
                    </a:cubicBezTo>
                    <a:cubicBezTo>
                      <a:pt x="1" y="1824"/>
                      <a:pt x="153" y="2158"/>
                      <a:pt x="426" y="2432"/>
                    </a:cubicBezTo>
                    <a:cubicBezTo>
                      <a:pt x="730" y="2675"/>
                      <a:pt x="1095" y="2796"/>
                      <a:pt x="1581" y="2796"/>
                    </a:cubicBezTo>
                    <a:cubicBezTo>
                      <a:pt x="2037" y="2796"/>
                      <a:pt x="2432" y="2675"/>
                      <a:pt x="2706" y="2432"/>
                    </a:cubicBezTo>
                    <a:cubicBezTo>
                      <a:pt x="3010" y="2158"/>
                      <a:pt x="3131" y="1824"/>
                      <a:pt x="3131" y="1398"/>
                    </a:cubicBezTo>
                    <a:cubicBezTo>
                      <a:pt x="3131" y="973"/>
                      <a:pt x="3010" y="638"/>
                      <a:pt x="2706" y="395"/>
                    </a:cubicBezTo>
                    <a:cubicBezTo>
                      <a:pt x="2432" y="122"/>
                      <a:pt x="203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4"/>
              <p:cNvSpPr/>
              <p:nvPr/>
            </p:nvSpPr>
            <p:spPr>
              <a:xfrm flipH="1">
                <a:off x="7808079" y="668149"/>
                <a:ext cx="15790" cy="40178"/>
              </a:xfrm>
              <a:custGeom>
                <a:avLst/>
                <a:gdLst/>
                <a:ahLst/>
                <a:cxnLst/>
                <a:rect l="l" t="t" r="r" b="b"/>
                <a:pathLst>
                  <a:path w="360" h="916" extrusionOk="0">
                    <a:moveTo>
                      <a:pt x="199" y="1"/>
                    </a:moveTo>
                    <a:cubicBezTo>
                      <a:pt x="194" y="1"/>
                      <a:pt x="188" y="2"/>
                      <a:pt x="183" y="4"/>
                    </a:cubicBezTo>
                    <a:cubicBezTo>
                      <a:pt x="0" y="34"/>
                      <a:pt x="122" y="916"/>
                      <a:pt x="122" y="916"/>
                    </a:cubicBezTo>
                    <a:lnTo>
                      <a:pt x="274" y="916"/>
                    </a:lnTo>
                    <a:cubicBezTo>
                      <a:pt x="274" y="916"/>
                      <a:pt x="360"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4"/>
              <p:cNvSpPr/>
              <p:nvPr/>
            </p:nvSpPr>
            <p:spPr>
              <a:xfrm flipH="1">
                <a:off x="7787814" y="670956"/>
                <a:ext cx="24081" cy="40046"/>
              </a:xfrm>
              <a:custGeom>
                <a:avLst/>
                <a:gdLst/>
                <a:ahLst/>
                <a:cxnLst/>
                <a:rect l="l" t="t" r="r" b="b"/>
                <a:pathLst>
                  <a:path w="549" h="913" extrusionOk="0">
                    <a:moveTo>
                      <a:pt x="335" y="0"/>
                    </a:moveTo>
                    <a:cubicBezTo>
                      <a:pt x="153" y="0"/>
                      <a:pt x="1" y="852"/>
                      <a:pt x="1" y="852"/>
                    </a:cubicBezTo>
                    <a:lnTo>
                      <a:pt x="153" y="912"/>
                    </a:lnTo>
                    <a:cubicBezTo>
                      <a:pt x="153" y="912"/>
                      <a:pt x="548"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4"/>
              <p:cNvSpPr/>
              <p:nvPr/>
            </p:nvSpPr>
            <p:spPr>
              <a:xfrm flipH="1">
                <a:off x="7771848" y="678807"/>
                <a:ext cx="33379" cy="36187"/>
              </a:xfrm>
              <a:custGeom>
                <a:avLst/>
                <a:gdLst/>
                <a:ahLst/>
                <a:cxnLst/>
                <a:rect l="l" t="t" r="r" b="b"/>
                <a:pathLst>
                  <a:path w="761" h="825" extrusionOk="0">
                    <a:moveTo>
                      <a:pt x="560" y="0"/>
                    </a:moveTo>
                    <a:cubicBezTo>
                      <a:pt x="395" y="0"/>
                      <a:pt x="1" y="733"/>
                      <a:pt x="1" y="733"/>
                    </a:cubicBezTo>
                    <a:lnTo>
                      <a:pt x="122" y="825"/>
                    </a:lnTo>
                    <a:cubicBezTo>
                      <a:pt x="122" y="825"/>
                      <a:pt x="761" y="65"/>
                      <a:pt x="578" y="4"/>
                    </a:cubicBezTo>
                    <a:cubicBezTo>
                      <a:pt x="573" y="2"/>
                      <a:pt x="56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4"/>
              <p:cNvSpPr/>
              <p:nvPr/>
            </p:nvSpPr>
            <p:spPr>
              <a:xfrm flipH="1">
                <a:off x="7758514" y="691879"/>
                <a:ext cx="41362" cy="28467"/>
              </a:xfrm>
              <a:custGeom>
                <a:avLst/>
                <a:gdLst/>
                <a:ahLst/>
                <a:cxnLst/>
                <a:rect l="l" t="t" r="r" b="b"/>
                <a:pathLst>
                  <a:path w="943" h="649" extrusionOk="0">
                    <a:moveTo>
                      <a:pt x="752" y="0"/>
                    </a:moveTo>
                    <a:cubicBezTo>
                      <a:pt x="553" y="0"/>
                      <a:pt x="0" y="527"/>
                      <a:pt x="0" y="527"/>
                    </a:cubicBezTo>
                    <a:lnTo>
                      <a:pt x="92" y="648"/>
                    </a:lnTo>
                    <a:cubicBezTo>
                      <a:pt x="92" y="648"/>
                      <a:pt x="943" y="131"/>
                      <a:pt x="791" y="10"/>
                    </a:cubicBezTo>
                    <a:cubicBezTo>
                      <a:pt x="780" y="3"/>
                      <a:pt x="767"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flipH="1">
                <a:off x="7751847" y="708108"/>
                <a:ext cx="44038" cy="18905"/>
              </a:xfrm>
              <a:custGeom>
                <a:avLst/>
                <a:gdLst/>
                <a:ahLst/>
                <a:cxnLst/>
                <a:rect l="l" t="t" r="r" b="b"/>
                <a:pathLst>
                  <a:path w="1004" h="431" extrusionOk="0">
                    <a:moveTo>
                      <a:pt x="808" y="0"/>
                    </a:moveTo>
                    <a:cubicBezTo>
                      <a:pt x="557" y="0"/>
                      <a:pt x="1" y="278"/>
                      <a:pt x="1" y="278"/>
                    </a:cubicBezTo>
                    <a:lnTo>
                      <a:pt x="61" y="430"/>
                    </a:lnTo>
                    <a:cubicBezTo>
                      <a:pt x="61" y="430"/>
                      <a:pt x="1004" y="187"/>
                      <a:pt x="913" y="35"/>
                    </a:cubicBezTo>
                    <a:cubicBezTo>
                      <a:pt x="893" y="10"/>
                      <a:pt x="856"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flipH="1">
                <a:off x="7751584" y="724337"/>
                <a:ext cx="41626" cy="9737"/>
              </a:xfrm>
              <a:custGeom>
                <a:avLst/>
                <a:gdLst/>
                <a:ahLst/>
                <a:cxnLst/>
                <a:rect l="l" t="t" r="r" b="b"/>
                <a:pathLst>
                  <a:path w="949" h="222" extrusionOk="0">
                    <a:moveTo>
                      <a:pt x="597" y="1"/>
                    </a:moveTo>
                    <a:cubicBezTo>
                      <a:pt x="333" y="1"/>
                      <a:pt x="0" y="60"/>
                      <a:pt x="0" y="60"/>
                    </a:cubicBezTo>
                    <a:lnTo>
                      <a:pt x="0" y="212"/>
                    </a:lnTo>
                    <a:cubicBezTo>
                      <a:pt x="0" y="212"/>
                      <a:pt x="156" y="222"/>
                      <a:pt x="339" y="222"/>
                    </a:cubicBezTo>
                    <a:cubicBezTo>
                      <a:pt x="613" y="222"/>
                      <a:pt x="949" y="200"/>
                      <a:pt x="912" y="90"/>
                    </a:cubicBezTo>
                    <a:cubicBezTo>
                      <a:pt x="890" y="22"/>
                      <a:pt x="756"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flipH="1">
                <a:off x="7755575" y="733636"/>
                <a:ext cx="40310" cy="16931"/>
              </a:xfrm>
              <a:custGeom>
                <a:avLst/>
                <a:gdLst/>
                <a:ahLst/>
                <a:cxnLst/>
                <a:rect l="l" t="t" r="r" b="b"/>
                <a:pathLst>
                  <a:path w="919" h="386" extrusionOk="0">
                    <a:moveTo>
                      <a:pt x="61" y="0"/>
                    </a:moveTo>
                    <a:lnTo>
                      <a:pt x="1" y="152"/>
                    </a:lnTo>
                    <a:cubicBezTo>
                      <a:pt x="1" y="152"/>
                      <a:pt x="604" y="385"/>
                      <a:pt x="829" y="385"/>
                    </a:cubicBezTo>
                    <a:cubicBezTo>
                      <a:pt x="886" y="385"/>
                      <a:pt x="919" y="371"/>
                      <a:pt x="913" y="334"/>
                    </a:cubicBezTo>
                    <a:cubicBezTo>
                      <a:pt x="913" y="152"/>
                      <a:pt x="61"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flipH="1">
                <a:off x="7761190" y="740303"/>
                <a:ext cx="38687" cy="26800"/>
              </a:xfrm>
              <a:custGeom>
                <a:avLst/>
                <a:gdLst/>
                <a:ahLst/>
                <a:cxnLst/>
                <a:rect l="l" t="t" r="r" b="b"/>
                <a:pathLst>
                  <a:path w="882" h="611" extrusionOk="0">
                    <a:moveTo>
                      <a:pt x="92" y="0"/>
                    </a:moveTo>
                    <a:lnTo>
                      <a:pt x="0" y="122"/>
                    </a:lnTo>
                    <a:cubicBezTo>
                      <a:pt x="0" y="122"/>
                      <a:pt x="606" y="610"/>
                      <a:pt x="777" y="610"/>
                    </a:cubicBezTo>
                    <a:cubicBezTo>
                      <a:pt x="802" y="610"/>
                      <a:pt x="817" y="600"/>
                      <a:pt x="821" y="578"/>
                    </a:cubicBezTo>
                    <a:cubicBezTo>
                      <a:pt x="882" y="395"/>
                      <a:pt x="92"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flipH="1">
                <a:off x="7771848" y="745610"/>
                <a:ext cx="33379" cy="34520"/>
              </a:xfrm>
              <a:custGeom>
                <a:avLst/>
                <a:gdLst/>
                <a:ahLst/>
                <a:cxnLst/>
                <a:rect l="l" t="t" r="r" b="b"/>
                <a:pathLst>
                  <a:path w="761" h="787" extrusionOk="0">
                    <a:moveTo>
                      <a:pt x="122" y="1"/>
                    </a:moveTo>
                    <a:lnTo>
                      <a:pt x="1" y="92"/>
                    </a:lnTo>
                    <a:cubicBezTo>
                      <a:pt x="1" y="92"/>
                      <a:pt x="447" y="786"/>
                      <a:pt x="623" y="786"/>
                    </a:cubicBezTo>
                    <a:cubicBezTo>
                      <a:pt x="642" y="786"/>
                      <a:pt x="658" y="778"/>
                      <a:pt x="670" y="761"/>
                    </a:cubicBezTo>
                    <a:cubicBezTo>
                      <a:pt x="761" y="609"/>
                      <a:pt x="12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flipH="1">
                <a:off x="7786498" y="750962"/>
                <a:ext cx="25396" cy="39169"/>
              </a:xfrm>
              <a:custGeom>
                <a:avLst/>
                <a:gdLst/>
                <a:ahLst/>
                <a:cxnLst/>
                <a:rect l="l" t="t" r="r" b="b"/>
                <a:pathLst>
                  <a:path w="579" h="893" extrusionOk="0">
                    <a:moveTo>
                      <a:pt x="153" y="0"/>
                    </a:moveTo>
                    <a:lnTo>
                      <a:pt x="1" y="31"/>
                    </a:lnTo>
                    <a:cubicBezTo>
                      <a:pt x="1" y="31"/>
                      <a:pt x="243" y="892"/>
                      <a:pt x="398" y="892"/>
                    </a:cubicBezTo>
                    <a:cubicBezTo>
                      <a:pt x="408" y="892"/>
                      <a:pt x="417" y="889"/>
                      <a:pt x="426" y="882"/>
                    </a:cubicBezTo>
                    <a:cubicBezTo>
                      <a:pt x="578" y="760"/>
                      <a:pt x="153"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flipH="1">
                <a:off x="7805184" y="752277"/>
                <a:ext cx="14606" cy="41494"/>
              </a:xfrm>
              <a:custGeom>
                <a:avLst/>
                <a:gdLst/>
                <a:ahLst/>
                <a:cxnLst/>
                <a:rect l="l" t="t" r="r" b="b"/>
                <a:pathLst>
                  <a:path w="333" h="946" extrusionOk="0">
                    <a:moveTo>
                      <a:pt x="29" y="1"/>
                    </a:moveTo>
                    <a:cubicBezTo>
                      <a:pt x="29" y="1"/>
                      <a:pt x="0" y="946"/>
                      <a:pt x="165" y="946"/>
                    </a:cubicBezTo>
                    <a:cubicBezTo>
                      <a:pt x="170" y="946"/>
                      <a:pt x="176" y="945"/>
                      <a:pt x="181" y="943"/>
                    </a:cubicBezTo>
                    <a:cubicBezTo>
                      <a:pt x="333" y="852"/>
                      <a:pt x="18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flipH="1">
                <a:off x="7818518" y="750962"/>
                <a:ext cx="20879" cy="40046"/>
              </a:xfrm>
              <a:custGeom>
                <a:avLst/>
                <a:gdLst/>
                <a:ahLst/>
                <a:cxnLst/>
                <a:rect l="l" t="t" r="r" b="b"/>
                <a:pathLst>
                  <a:path w="476" h="913" extrusionOk="0">
                    <a:moveTo>
                      <a:pt x="324" y="0"/>
                    </a:moveTo>
                    <a:cubicBezTo>
                      <a:pt x="324" y="0"/>
                      <a:pt x="0" y="913"/>
                      <a:pt x="164" y="913"/>
                    </a:cubicBezTo>
                    <a:cubicBezTo>
                      <a:pt x="166" y="913"/>
                      <a:pt x="169" y="913"/>
                      <a:pt x="172" y="912"/>
                    </a:cubicBezTo>
                    <a:cubicBezTo>
                      <a:pt x="354" y="912"/>
                      <a:pt x="476" y="31"/>
                      <a:pt x="476" y="31"/>
                    </a:cubicBez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flipH="1">
                <a:off x="7825185" y="746970"/>
                <a:ext cx="32020" cy="36187"/>
              </a:xfrm>
              <a:custGeom>
                <a:avLst/>
                <a:gdLst/>
                <a:ahLst/>
                <a:cxnLst/>
                <a:rect l="l" t="t" r="r" b="b"/>
                <a:pathLst>
                  <a:path w="730" h="825" extrusionOk="0">
                    <a:moveTo>
                      <a:pt x="608" y="0"/>
                    </a:moveTo>
                    <a:cubicBezTo>
                      <a:pt x="608" y="0"/>
                      <a:pt x="0" y="790"/>
                      <a:pt x="183" y="821"/>
                    </a:cubicBezTo>
                    <a:cubicBezTo>
                      <a:pt x="190" y="823"/>
                      <a:pt x="197" y="824"/>
                      <a:pt x="204" y="824"/>
                    </a:cubicBezTo>
                    <a:cubicBezTo>
                      <a:pt x="392" y="824"/>
                      <a:pt x="730" y="91"/>
                      <a:pt x="730" y="91"/>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flipH="1">
                <a:off x="7830493" y="741619"/>
                <a:ext cx="40046" cy="29783"/>
              </a:xfrm>
              <a:custGeom>
                <a:avLst/>
                <a:gdLst/>
                <a:ahLst/>
                <a:cxnLst/>
                <a:rect l="l" t="t" r="r" b="b"/>
                <a:pathLst>
                  <a:path w="913" h="679" extrusionOk="0">
                    <a:moveTo>
                      <a:pt x="821" y="0"/>
                    </a:moveTo>
                    <a:cubicBezTo>
                      <a:pt x="821" y="0"/>
                      <a:pt x="0" y="548"/>
                      <a:pt x="152" y="669"/>
                    </a:cubicBezTo>
                    <a:cubicBezTo>
                      <a:pt x="163" y="675"/>
                      <a:pt x="175" y="678"/>
                      <a:pt x="189" y="678"/>
                    </a:cubicBezTo>
                    <a:cubicBezTo>
                      <a:pt x="383" y="678"/>
                      <a:pt x="912" y="122"/>
                      <a:pt x="912" y="122"/>
                    </a:cubicBezTo>
                    <a:lnTo>
                      <a:pt x="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flipH="1">
                <a:off x="7835844" y="734952"/>
                <a:ext cx="44038" cy="20133"/>
              </a:xfrm>
              <a:custGeom>
                <a:avLst/>
                <a:gdLst/>
                <a:ahLst/>
                <a:cxnLst/>
                <a:rect l="l" t="t" r="r" b="b"/>
                <a:pathLst>
                  <a:path w="1004" h="459" extrusionOk="0">
                    <a:moveTo>
                      <a:pt x="973" y="0"/>
                    </a:moveTo>
                    <a:cubicBezTo>
                      <a:pt x="973" y="0"/>
                      <a:pt x="1" y="304"/>
                      <a:pt x="153" y="426"/>
                    </a:cubicBezTo>
                    <a:cubicBezTo>
                      <a:pt x="171" y="449"/>
                      <a:pt x="203" y="459"/>
                      <a:pt x="245" y="459"/>
                    </a:cubicBezTo>
                    <a:cubicBezTo>
                      <a:pt x="479" y="459"/>
                      <a:pt x="1004" y="152"/>
                      <a:pt x="1004" y="152"/>
                    </a:cubicBez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flipH="1">
                <a:off x="7837160" y="728197"/>
                <a:ext cx="43380" cy="10352"/>
              </a:xfrm>
              <a:custGeom>
                <a:avLst/>
                <a:gdLst/>
                <a:ahLst/>
                <a:cxnLst/>
                <a:rect l="l" t="t" r="r" b="b"/>
                <a:pathLst>
                  <a:path w="989" h="236" extrusionOk="0">
                    <a:moveTo>
                      <a:pt x="833" y="1"/>
                    </a:moveTo>
                    <a:cubicBezTo>
                      <a:pt x="553" y="1"/>
                      <a:pt x="1" y="18"/>
                      <a:pt x="46" y="154"/>
                    </a:cubicBezTo>
                    <a:cubicBezTo>
                      <a:pt x="77" y="215"/>
                      <a:pt x="191" y="236"/>
                      <a:pt x="331" y="236"/>
                    </a:cubicBezTo>
                    <a:cubicBezTo>
                      <a:pt x="610" y="236"/>
                      <a:pt x="988" y="154"/>
                      <a:pt x="988" y="154"/>
                    </a:cubicBezTo>
                    <a:lnTo>
                      <a:pt x="988" y="2"/>
                    </a:lnTo>
                    <a:cubicBezTo>
                      <a:pt x="988" y="2"/>
                      <a:pt x="926"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flipH="1">
                <a:off x="7835844" y="713722"/>
                <a:ext cx="41362" cy="14606"/>
              </a:xfrm>
              <a:custGeom>
                <a:avLst/>
                <a:gdLst/>
                <a:ahLst/>
                <a:cxnLst/>
                <a:rect l="l" t="t" r="r" b="b"/>
                <a:pathLst>
                  <a:path w="943" h="333" extrusionOk="0">
                    <a:moveTo>
                      <a:pt x="128" y="1"/>
                    </a:moveTo>
                    <a:cubicBezTo>
                      <a:pt x="51" y="1"/>
                      <a:pt x="1" y="17"/>
                      <a:pt x="1" y="59"/>
                    </a:cubicBezTo>
                    <a:cubicBezTo>
                      <a:pt x="31" y="241"/>
                      <a:pt x="882" y="332"/>
                      <a:pt x="882" y="332"/>
                    </a:cubicBezTo>
                    <a:lnTo>
                      <a:pt x="943" y="180"/>
                    </a:lnTo>
                    <a:cubicBezTo>
                      <a:pt x="943" y="180"/>
                      <a:pt x="38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flipH="1">
                <a:off x="7831852" y="696133"/>
                <a:ext cx="40003" cy="25528"/>
              </a:xfrm>
              <a:custGeom>
                <a:avLst/>
                <a:gdLst/>
                <a:ahLst/>
                <a:cxnLst/>
                <a:rect l="l" t="t" r="r" b="b"/>
                <a:pathLst>
                  <a:path w="912" h="582" extrusionOk="0">
                    <a:moveTo>
                      <a:pt x="110" y="0"/>
                    </a:moveTo>
                    <a:cubicBezTo>
                      <a:pt x="82" y="0"/>
                      <a:pt x="65" y="11"/>
                      <a:pt x="61" y="34"/>
                    </a:cubicBezTo>
                    <a:cubicBezTo>
                      <a:pt x="0" y="217"/>
                      <a:pt x="821" y="581"/>
                      <a:pt x="821" y="581"/>
                    </a:cubicBezTo>
                    <a:lnTo>
                      <a:pt x="912" y="460"/>
                    </a:lnTo>
                    <a:cubicBezTo>
                      <a:pt x="912" y="460"/>
                      <a:pt x="291"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flipH="1">
                <a:off x="7826501" y="682097"/>
                <a:ext cx="34695" cy="32897"/>
              </a:xfrm>
              <a:custGeom>
                <a:avLst/>
                <a:gdLst/>
                <a:ahLst/>
                <a:cxnLst/>
                <a:rect l="l" t="t" r="r" b="b"/>
                <a:pathLst>
                  <a:path w="791" h="750" extrusionOk="0">
                    <a:moveTo>
                      <a:pt x="127" y="1"/>
                    </a:moveTo>
                    <a:cubicBezTo>
                      <a:pt x="111" y="1"/>
                      <a:pt x="99" y="7"/>
                      <a:pt x="91" y="20"/>
                    </a:cubicBezTo>
                    <a:cubicBezTo>
                      <a:pt x="0" y="202"/>
                      <a:pt x="639" y="750"/>
                      <a:pt x="639" y="750"/>
                    </a:cubicBezTo>
                    <a:lnTo>
                      <a:pt x="791" y="658"/>
                    </a:lnTo>
                    <a:cubicBezTo>
                      <a:pt x="791" y="658"/>
                      <a:pt x="285"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flipH="1">
                <a:off x="7819834" y="671833"/>
                <a:ext cx="26712" cy="39169"/>
              </a:xfrm>
              <a:custGeom>
                <a:avLst/>
                <a:gdLst/>
                <a:ahLst/>
                <a:cxnLst/>
                <a:rect l="l" t="t" r="r" b="b"/>
                <a:pathLst>
                  <a:path w="609" h="893" extrusionOk="0">
                    <a:moveTo>
                      <a:pt x="152" y="0"/>
                    </a:moveTo>
                    <a:cubicBezTo>
                      <a:pt x="141" y="0"/>
                      <a:pt x="131" y="3"/>
                      <a:pt x="122" y="11"/>
                    </a:cubicBezTo>
                    <a:cubicBezTo>
                      <a:pt x="1" y="163"/>
                      <a:pt x="426" y="892"/>
                      <a:pt x="426" y="892"/>
                    </a:cubicBezTo>
                    <a:lnTo>
                      <a:pt x="609" y="832"/>
                    </a:lnTo>
                    <a:cubicBezTo>
                      <a:pt x="609" y="832"/>
                      <a:pt x="31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flipH="1">
                <a:off x="7817158" y="669377"/>
                <a:ext cx="16054" cy="40266"/>
              </a:xfrm>
              <a:custGeom>
                <a:avLst/>
                <a:gdLst/>
                <a:ahLst/>
                <a:cxnLst/>
                <a:rect l="l" t="t" r="r" b="b"/>
                <a:pathLst>
                  <a:path w="366" h="918" extrusionOk="0">
                    <a:moveTo>
                      <a:pt x="142" y="0"/>
                    </a:moveTo>
                    <a:cubicBezTo>
                      <a:pt x="135" y="0"/>
                      <a:pt x="129" y="2"/>
                      <a:pt x="122" y="6"/>
                    </a:cubicBezTo>
                    <a:cubicBezTo>
                      <a:pt x="1" y="67"/>
                      <a:pt x="213" y="918"/>
                      <a:pt x="213" y="918"/>
                    </a:cubicBezTo>
                    <a:lnTo>
                      <a:pt x="365" y="918"/>
                    </a:lnTo>
                    <a:cubicBezTo>
                      <a:pt x="365" y="918"/>
                      <a:pt x="282"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flipH="1">
                <a:off x="7791850" y="706967"/>
                <a:ext cx="46714" cy="46670"/>
              </a:xfrm>
              <a:custGeom>
                <a:avLst/>
                <a:gdLst/>
                <a:ahLst/>
                <a:cxnLst/>
                <a:rect l="l" t="t" r="r" b="b"/>
                <a:pathLst>
                  <a:path w="1065" h="1064" extrusionOk="0">
                    <a:moveTo>
                      <a:pt x="518" y="0"/>
                    </a:moveTo>
                    <a:cubicBezTo>
                      <a:pt x="244" y="0"/>
                      <a:pt x="1" y="243"/>
                      <a:pt x="1" y="547"/>
                    </a:cubicBezTo>
                    <a:cubicBezTo>
                      <a:pt x="1" y="851"/>
                      <a:pt x="244" y="1064"/>
                      <a:pt x="518" y="1064"/>
                    </a:cubicBezTo>
                    <a:cubicBezTo>
                      <a:pt x="822" y="1064"/>
                      <a:pt x="1065" y="851"/>
                      <a:pt x="1065" y="547"/>
                    </a:cubicBezTo>
                    <a:cubicBezTo>
                      <a:pt x="1065" y="243"/>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 name="Google Shape;1700;p24"/>
            <p:cNvGrpSpPr/>
            <p:nvPr/>
          </p:nvGrpSpPr>
          <p:grpSpPr>
            <a:xfrm>
              <a:off x="7536502" y="544754"/>
              <a:ext cx="184003" cy="763865"/>
              <a:chOff x="7536502" y="544754"/>
              <a:chExt cx="184003" cy="763865"/>
            </a:xfrm>
          </p:grpSpPr>
          <p:sp>
            <p:nvSpPr>
              <p:cNvPr id="1701" name="Google Shape;1701;p24"/>
              <p:cNvSpPr/>
              <p:nvPr/>
            </p:nvSpPr>
            <p:spPr>
              <a:xfrm flipH="1">
                <a:off x="7536502" y="544754"/>
                <a:ext cx="184003" cy="763865"/>
              </a:xfrm>
              <a:custGeom>
                <a:avLst/>
                <a:gdLst/>
                <a:ahLst/>
                <a:cxnLst/>
                <a:rect l="l" t="t" r="r" b="b"/>
                <a:pathLst>
                  <a:path w="4195" h="17415" extrusionOk="0">
                    <a:moveTo>
                      <a:pt x="2175" y="1"/>
                    </a:moveTo>
                    <a:cubicBezTo>
                      <a:pt x="932" y="1"/>
                      <a:pt x="0" y="636"/>
                      <a:pt x="0" y="636"/>
                    </a:cubicBezTo>
                    <a:lnTo>
                      <a:pt x="0" y="17414"/>
                    </a:lnTo>
                    <a:lnTo>
                      <a:pt x="3951" y="17414"/>
                    </a:lnTo>
                    <a:lnTo>
                      <a:pt x="4195" y="636"/>
                    </a:lnTo>
                    <a:cubicBezTo>
                      <a:pt x="3496" y="160"/>
                      <a:pt x="2796" y="1"/>
                      <a:pt x="2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flipH="1">
                <a:off x="7536502" y="571291"/>
                <a:ext cx="184003" cy="4035"/>
              </a:xfrm>
              <a:custGeom>
                <a:avLst/>
                <a:gdLst/>
                <a:ahLst/>
                <a:cxnLst/>
                <a:rect l="l" t="t" r="r" b="b"/>
                <a:pathLst>
                  <a:path w="4195" h="92" extrusionOk="0">
                    <a:moveTo>
                      <a:pt x="334" y="0"/>
                    </a:moveTo>
                    <a:cubicBezTo>
                      <a:pt x="213" y="0"/>
                      <a:pt x="122" y="31"/>
                      <a:pt x="0" y="31"/>
                    </a:cubicBezTo>
                    <a:cubicBezTo>
                      <a:pt x="122" y="61"/>
                      <a:pt x="213" y="92"/>
                      <a:pt x="334" y="92"/>
                    </a:cubicBezTo>
                    <a:lnTo>
                      <a:pt x="3860" y="92"/>
                    </a:lnTo>
                    <a:cubicBezTo>
                      <a:pt x="4012" y="92"/>
                      <a:pt x="4073" y="61"/>
                      <a:pt x="4195" y="3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flipH="1">
                <a:off x="7536502" y="591292"/>
                <a:ext cx="184003" cy="4035"/>
              </a:xfrm>
              <a:custGeom>
                <a:avLst/>
                <a:gdLst/>
                <a:ahLst/>
                <a:cxnLst/>
                <a:rect l="l" t="t" r="r" b="b"/>
                <a:pathLst>
                  <a:path w="4195" h="92" extrusionOk="0">
                    <a:moveTo>
                      <a:pt x="334" y="0"/>
                    </a:moveTo>
                    <a:cubicBezTo>
                      <a:pt x="213" y="0"/>
                      <a:pt x="122" y="31"/>
                      <a:pt x="0" y="61"/>
                    </a:cubicBezTo>
                    <a:cubicBezTo>
                      <a:pt x="122" y="92"/>
                      <a:pt x="213" y="92"/>
                      <a:pt x="334" y="92"/>
                    </a:cubicBezTo>
                    <a:lnTo>
                      <a:pt x="3860" y="92"/>
                    </a:lnTo>
                    <a:cubicBezTo>
                      <a:pt x="4012" y="92"/>
                      <a:pt x="4073" y="92"/>
                      <a:pt x="4195" y="61"/>
                    </a:cubicBezTo>
                    <a:cubicBezTo>
                      <a:pt x="4073" y="31"/>
                      <a:pt x="4012" y="0"/>
                      <a:pt x="3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flipH="1">
                <a:off x="7547161" y="1253882"/>
                <a:ext cx="173345" cy="2719"/>
              </a:xfrm>
              <a:custGeom>
                <a:avLst/>
                <a:gdLst/>
                <a:ahLst/>
                <a:cxnLst/>
                <a:rect l="l" t="t" r="r" b="b"/>
                <a:pathLst>
                  <a:path w="3952" h="62" extrusionOk="0">
                    <a:moveTo>
                      <a:pt x="334" y="1"/>
                    </a:moveTo>
                    <a:cubicBezTo>
                      <a:pt x="213" y="1"/>
                      <a:pt x="122" y="1"/>
                      <a:pt x="0" y="31"/>
                    </a:cubicBezTo>
                    <a:cubicBezTo>
                      <a:pt x="122" y="62"/>
                      <a:pt x="213" y="62"/>
                      <a:pt x="334" y="62"/>
                    </a:cubicBezTo>
                    <a:lnTo>
                      <a:pt x="3617" y="62"/>
                    </a:lnTo>
                    <a:cubicBezTo>
                      <a:pt x="3769" y="62"/>
                      <a:pt x="3830" y="62"/>
                      <a:pt x="3951" y="31"/>
                    </a:cubicBezTo>
                    <a:cubicBezTo>
                      <a:pt x="3830" y="1"/>
                      <a:pt x="3769" y="1"/>
                      <a:pt x="3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05"/>
        <p:cNvGrpSpPr/>
        <p:nvPr/>
      </p:nvGrpSpPr>
      <p:grpSpPr>
        <a:xfrm>
          <a:off x="0" y="0"/>
          <a:ext cx="0" cy="0"/>
          <a:chOff x="0" y="0"/>
          <a:chExt cx="0" cy="0"/>
        </a:xfrm>
      </p:grpSpPr>
      <p:grpSp>
        <p:nvGrpSpPr>
          <p:cNvPr id="1706" name="Google Shape;1706;p25"/>
          <p:cNvGrpSpPr/>
          <p:nvPr/>
        </p:nvGrpSpPr>
        <p:grpSpPr>
          <a:xfrm>
            <a:off x="242237" y="210435"/>
            <a:ext cx="8602250" cy="4820967"/>
            <a:chOff x="242237" y="210435"/>
            <a:chExt cx="8602250" cy="4820967"/>
          </a:xfrm>
        </p:grpSpPr>
        <p:grpSp>
          <p:nvGrpSpPr>
            <p:cNvPr id="1707" name="Google Shape;1707;p25"/>
            <p:cNvGrpSpPr/>
            <p:nvPr/>
          </p:nvGrpSpPr>
          <p:grpSpPr>
            <a:xfrm rot="870021">
              <a:off x="295847" y="344057"/>
              <a:ext cx="759318" cy="524816"/>
              <a:chOff x="7933901" y="277103"/>
              <a:chExt cx="759276" cy="524787"/>
            </a:xfrm>
          </p:grpSpPr>
          <p:grpSp>
            <p:nvGrpSpPr>
              <p:cNvPr id="1708" name="Google Shape;1708;p25"/>
              <p:cNvGrpSpPr/>
              <p:nvPr/>
            </p:nvGrpSpPr>
            <p:grpSpPr>
              <a:xfrm>
                <a:off x="8364091" y="472822"/>
                <a:ext cx="329086" cy="329067"/>
                <a:chOff x="580825" y="880250"/>
                <a:chExt cx="439250" cy="439225"/>
              </a:xfrm>
            </p:grpSpPr>
            <p:sp>
              <p:nvSpPr>
                <p:cNvPr id="1709" name="Google Shape;1709;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25"/>
              <p:cNvGrpSpPr/>
              <p:nvPr/>
            </p:nvGrpSpPr>
            <p:grpSpPr>
              <a:xfrm flipH="1">
                <a:off x="7933901" y="277103"/>
                <a:ext cx="195730" cy="195719"/>
                <a:chOff x="580825" y="880250"/>
                <a:chExt cx="439250" cy="439225"/>
              </a:xfrm>
            </p:grpSpPr>
            <p:sp>
              <p:nvSpPr>
                <p:cNvPr id="1715" name="Google Shape;1715;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0" name="Google Shape;1720;p25"/>
            <p:cNvGrpSpPr/>
            <p:nvPr/>
          </p:nvGrpSpPr>
          <p:grpSpPr>
            <a:xfrm>
              <a:off x="8515401" y="210435"/>
              <a:ext cx="329086" cy="329067"/>
              <a:chOff x="580825" y="880250"/>
              <a:chExt cx="439250" cy="439225"/>
            </a:xfrm>
          </p:grpSpPr>
          <p:sp>
            <p:nvSpPr>
              <p:cNvPr id="1721" name="Google Shape;1721;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2" name="Google Shape;1722;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3" name="Google Shape;1723;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4" name="Google Shape;1724;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5" name="Google Shape;1725;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26" name="Google Shape;1726;p25"/>
            <p:cNvGrpSpPr/>
            <p:nvPr/>
          </p:nvGrpSpPr>
          <p:grpSpPr>
            <a:xfrm>
              <a:off x="3724326" y="4702335"/>
              <a:ext cx="329086" cy="329067"/>
              <a:chOff x="580825" y="880250"/>
              <a:chExt cx="439250" cy="439225"/>
            </a:xfrm>
          </p:grpSpPr>
          <p:sp>
            <p:nvSpPr>
              <p:cNvPr id="1727" name="Google Shape;1727;p25"/>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8" name="Google Shape;1728;p25"/>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29" name="Google Shape;1729;p25"/>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30" name="Google Shape;1730;p25"/>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31" name="Google Shape;1731;p25"/>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1732" name="Google Shape;1732;p25"/>
          <p:cNvSpPr txBox="1">
            <a:spLocks noGrp="1"/>
          </p:cNvSpPr>
          <p:nvPr>
            <p:ph type="title" hasCustomPrompt="1"/>
          </p:nvPr>
        </p:nvSpPr>
        <p:spPr>
          <a:xfrm>
            <a:off x="4529675" y="680175"/>
            <a:ext cx="3901200" cy="666300"/>
          </a:xfrm>
          <a:prstGeom prst="rect">
            <a:avLst/>
          </a:prstGeom>
          <a:solidFill>
            <a:schemeClr val="accent3"/>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3" name="Google Shape;1733;p25"/>
          <p:cNvSpPr txBox="1">
            <a:spLocks noGrp="1"/>
          </p:cNvSpPr>
          <p:nvPr>
            <p:ph type="title" idx="2" hasCustomPrompt="1"/>
          </p:nvPr>
        </p:nvSpPr>
        <p:spPr>
          <a:xfrm>
            <a:off x="4529675" y="3384702"/>
            <a:ext cx="3901200" cy="667500"/>
          </a:xfrm>
          <a:prstGeom prst="rect">
            <a:avLst/>
          </a:prstGeom>
          <a:solidFill>
            <a:schemeClr val="accent3"/>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4" name="Google Shape;1734;p25"/>
          <p:cNvSpPr txBox="1">
            <a:spLocks noGrp="1"/>
          </p:cNvSpPr>
          <p:nvPr>
            <p:ph type="subTitle" idx="1"/>
          </p:nvPr>
        </p:nvSpPr>
        <p:spPr>
          <a:xfrm>
            <a:off x="4529675" y="4073625"/>
            <a:ext cx="3901200" cy="389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35" name="Google Shape;1735;p25"/>
          <p:cNvSpPr txBox="1">
            <a:spLocks noGrp="1"/>
          </p:cNvSpPr>
          <p:nvPr>
            <p:ph type="title" idx="3" hasCustomPrompt="1"/>
          </p:nvPr>
        </p:nvSpPr>
        <p:spPr>
          <a:xfrm>
            <a:off x="4529675" y="2032426"/>
            <a:ext cx="3901200" cy="667500"/>
          </a:xfrm>
          <a:prstGeom prst="rect">
            <a:avLst/>
          </a:prstGeom>
          <a:solidFill>
            <a:schemeClr val="accent3"/>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6" name="Google Shape;1736;p25"/>
          <p:cNvSpPr txBox="1">
            <a:spLocks noGrp="1"/>
          </p:cNvSpPr>
          <p:nvPr>
            <p:ph type="subTitle" idx="4"/>
          </p:nvPr>
        </p:nvSpPr>
        <p:spPr>
          <a:xfrm>
            <a:off x="4529675" y="2721354"/>
            <a:ext cx="3901200" cy="389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37" name="Google Shape;1737;p25"/>
          <p:cNvSpPr txBox="1">
            <a:spLocks noGrp="1"/>
          </p:cNvSpPr>
          <p:nvPr>
            <p:ph type="subTitle" idx="5"/>
          </p:nvPr>
        </p:nvSpPr>
        <p:spPr>
          <a:xfrm>
            <a:off x="4529675" y="1369100"/>
            <a:ext cx="3901200" cy="389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1pPr>
            <a:lvl2pPr lvl="1"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2pPr>
            <a:lvl3pPr lvl="2"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3pPr>
            <a:lvl4pPr lvl="3"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4pPr>
            <a:lvl5pPr lvl="4"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5pPr>
            <a:lvl6pPr lvl="5"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6pPr>
            <a:lvl7pPr lvl="6"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7pPr>
            <a:lvl8pPr lvl="7"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8pPr>
            <a:lvl9pPr lvl="8"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9" r:id="rId3"/>
    <p:sldLayoutId id="2147483660" r:id="rId4"/>
    <p:sldLayoutId id="2147483661" r:id="rId5"/>
    <p:sldLayoutId id="2147483667" r:id="rId6"/>
    <p:sldLayoutId id="2147483669" r:id="rId7"/>
    <p:sldLayoutId id="2147483670" r:id="rId8"/>
    <p:sldLayoutId id="2147483671" r:id="rId9"/>
    <p:sldLayoutId id="2147483672"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1pPr>
            <a:lvl2pPr lvl="1"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2pPr>
            <a:lvl3pPr lvl="2"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3pPr>
            <a:lvl4pPr lvl="3"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4pPr>
            <a:lvl5pPr lvl="4"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5pPr>
            <a:lvl6pPr lvl="5"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6pPr>
            <a:lvl7pPr lvl="6"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7pPr>
            <a:lvl8pPr lvl="7"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8pPr>
            <a:lvl9pPr lvl="8" rtl="0">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2035885097"/>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3033"/>
        <p:cNvGrpSpPr/>
        <p:nvPr/>
      </p:nvGrpSpPr>
      <p:grpSpPr>
        <a:xfrm>
          <a:off x="0" y="0"/>
          <a:ext cx="0" cy="0"/>
          <a:chOff x="0" y="0"/>
          <a:chExt cx="0" cy="0"/>
        </a:xfrm>
      </p:grpSpPr>
      <p:grpSp>
        <p:nvGrpSpPr>
          <p:cNvPr id="3042" name="Google Shape;3042;p42"/>
          <p:cNvGrpSpPr/>
          <p:nvPr/>
        </p:nvGrpSpPr>
        <p:grpSpPr>
          <a:xfrm>
            <a:off x="6643118" y="2446693"/>
            <a:ext cx="1704671" cy="3553851"/>
            <a:chOff x="7259370" y="1782025"/>
            <a:chExt cx="1324531" cy="2761345"/>
          </a:xfrm>
        </p:grpSpPr>
        <p:sp>
          <p:nvSpPr>
            <p:cNvPr id="3043" name="Google Shape;3043;p42"/>
            <p:cNvSpPr/>
            <p:nvPr/>
          </p:nvSpPr>
          <p:spPr>
            <a:xfrm>
              <a:off x="7531742" y="1782025"/>
              <a:ext cx="1033252" cy="1028682"/>
            </a:xfrm>
            <a:custGeom>
              <a:avLst/>
              <a:gdLst/>
              <a:ahLst/>
              <a:cxnLst/>
              <a:rect l="l" t="t" r="r" b="b"/>
              <a:pathLst>
                <a:path w="22199" h="22102" extrusionOk="0">
                  <a:moveTo>
                    <a:pt x="11962" y="1"/>
                  </a:moveTo>
                  <a:cubicBezTo>
                    <a:pt x="9265" y="1"/>
                    <a:pt x="7237" y="1840"/>
                    <a:pt x="6769" y="2359"/>
                  </a:cubicBezTo>
                  <a:cubicBezTo>
                    <a:pt x="5573" y="3689"/>
                    <a:pt x="4515" y="7194"/>
                    <a:pt x="4374" y="8939"/>
                  </a:cubicBezTo>
                  <a:cubicBezTo>
                    <a:pt x="4232" y="10685"/>
                    <a:pt x="2722" y="11322"/>
                    <a:pt x="1914" y="12684"/>
                  </a:cubicBezTo>
                  <a:cubicBezTo>
                    <a:pt x="0" y="15912"/>
                    <a:pt x="1800" y="20000"/>
                    <a:pt x="1800" y="20000"/>
                  </a:cubicBezTo>
                  <a:cubicBezTo>
                    <a:pt x="1800" y="20000"/>
                    <a:pt x="8256" y="22101"/>
                    <a:pt x="13553" y="22101"/>
                  </a:cubicBezTo>
                  <a:cubicBezTo>
                    <a:pt x="14722" y="22101"/>
                    <a:pt x="15835" y="21999"/>
                    <a:pt x="16809" y="21749"/>
                  </a:cubicBezTo>
                  <a:cubicBezTo>
                    <a:pt x="22199" y="20369"/>
                    <a:pt x="21841" y="16918"/>
                    <a:pt x="21700" y="15247"/>
                  </a:cubicBezTo>
                  <a:cubicBezTo>
                    <a:pt x="21560" y="13574"/>
                    <a:pt x="20023" y="11670"/>
                    <a:pt x="18720" y="10506"/>
                  </a:cubicBezTo>
                  <a:cubicBezTo>
                    <a:pt x="17417" y="9344"/>
                    <a:pt x="18606" y="8632"/>
                    <a:pt x="18606" y="6377"/>
                  </a:cubicBezTo>
                  <a:cubicBezTo>
                    <a:pt x="18606" y="2312"/>
                    <a:pt x="16189" y="1000"/>
                    <a:pt x="13674" y="253"/>
                  </a:cubicBezTo>
                  <a:cubicBezTo>
                    <a:pt x="13081" y="76"/>
                    <a:pt x="12508" y="1"/>
                    <a:pt x="1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4" name="Google Shape;3044;p42"/>
            <p:cNvSpPr/>
            <p:nvPr/>
          </p:nvSpPr>
          <p:spPr>
            <a:xfrm>
              <a:off x="7758966" y="4086274"/>
              <a:ext cx="197351" cy="341017"/>
            </a:xfrm>
            <a:custGeom>
              <a:avLst/>
              <a:gdLst/>
              <a:ahLst/>
              <a:cxnLst/>
              <a:rect l="l" t="t" r="r" b="b"/>
              <a:pathLst>
                <a:path w="4240" h="7327" extrusionOk="0">
                  <a:moveTo>
                    <a:pt x="3718" y="0"/>
                  </a:moveTo>
                  <a:lnTo>
                    <a:pt x="830" y="114"/>
                  </a:lnTo>
                  <a:cubicBezTo>
                    <a:pt x="830" y="114"/>
                    <a:pt x="962" y="3415"/>
                    <a:pt x="853" y="4092"/>
                  </a:cubicBezTo>
                  <a:cubicBezTo>
                    <a:pt x="744" y="4769"/>
                    <a:pt x="1" y="6889"/>
                    <a:pt x="744" y="7173"/>
                  </a:cubicBezTo>
                  <a:cubicBezTo>
                    <a:pt x="1003" y="7272"/>
                    <a:pt x="1509" y="7326"/>
                    <a:pt x="2057" y="7326"/>
                  </a:cubicBezTo>
                  <a:cubicBezTo>
                    <a:pt x="3075" y="7326"/>
                    <a:pt x="4240" y="7140"/>
                    <a:pt x="4240" y="6714"/>
                  </a:cubicBezTo>
                  <a:cubicBezTo>
                    <a:pt x="4240" y="6058"/>
                    <a:pt x="3913" y="4485"/>
                    <a:pt x="3718" y="3502"/>
                  </a:cubicBezTo>
                  <a:cubicBezTo>
                    <a:pt x="3523" y="2518"/>
                    <a:pt x="3718" y="0"/>
                    <a:pt x="3718"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42"/>
            <p:cNvSpPr/>
            <p:nvPr/>
          </p:nvSpPr>
          <p:spPr>
            <a:xfrm>
              <a:off x="7763667" y="4329135"/>
              <a:ext cx="203867" cy="214235"/>
            </a:xfrm>
            <a:custGeom>
              <a:avLst/>
              <a:gdLst/>
              <a:ahLst/>
              <a:cxnLst/>
              <a:rect l="l" t="t" r="r" b="b"/>
              <a:pathLst>
                <a:path w="4380" h="4603" extrusionOk="0">
                  <a:moveTo>
                    <a:pt x="489" y="0"/>
                  </a:moveTo>
                  <a:cubicBezTo>
                    <a:pt x="489" y="0"/>
                    <a:pt x="1" y="1598"/>
                    <a:pt x="316" y="2546"/>
                  </a:cubicBezTo>
                  <a:cubicBezTo>
                    <a:pt x="775" y="3922"/>
                    <a:pt x="1867" y="4250"/>
                    <a:pt x="2785" y="4556"/>
                  </a:cubicBezTo>
                  <a:cubicBezTo>
                    <a:pt x="2880" y="4587"/>
                    <a:pt x="2972" y="4602"/>
                    <a:pt x="3060" y="4602"/>
                  </a:cubicBezTo>
                  <a:cubicBezTo>
                    <a:pt x="3818" y="4602"/>
                    <a:pt x="4297" y="3510"/>
                    <a:pt x="4335" y="2786"/>
                  </a:cubicBezTo>
                  <a:cubicBezTo>
                    <a:pt x="4380" y="1977"/>
                    <a:pt x="4082" y="842"/>
                    <a:pt x="4082" y="842"/>
                  </a:cubicBezTo>
                  <a:lnTo>
                    <a:pt x="4082" y="842"/>
                  </a:lnTo>
                  <a:cubicBezTo>
                    <a:pt x="4082" y="842"/>
                    <a:pt x="4130" y="1295"/>
                    <a:pt x="3504" y="1541"/>
                  </a:cubicBezTo>
                  <a:cubicBezTo>
                    <a:pt x="3055" y="1716"/>
                    <a:pt x="2170" y="1741"/>
                    <a:pt x="1707" y="1741"/>
                  </a:cubicBezTo>
                  <a:cubicBezTo>
                    <a:pt x="1526" y="1741"/>
                    <a:pt x="1409" y="1737"/>
                    <a:pt x="1409" y="1737"/>
                  </a:cubicBezTo>
                  <a:cubicBezTo>
                    <a:pt x="518" y="1607"/>
                    <a:pt x="489"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42"/>
            <p:cNvSpPr/>
            <p:nvPr/>
          </p:nvSpPr>
          <p:spPr>
            <a:xfrm>
              <a:off x="8025427" y="4086274"/>
              <a:ext cx="197397" cy="335711"/>
            </a:xfrm>
            <a:custGeom>
              <a:avLst/>
              <a:gdLst/>
              <a:ahLst/>
              <a:cxnLst/>
              <a:rect l="l" t="t" r="r" b="b"/>
              <a:pathLst>
                <a:path w="4241" h="7213" extrusionOk="0">
                  <a:moveTo>
                    <a:pt x="3410" y="0"/>
                  </a:moveTo>
                  <a:lnTo>
                    <a:pt x="470" y="127"/>
                  </a:lnTo>
                  <a:cubicBezTo>
                    <a:pt x="470" y="127"/>
                    <a:pt x="717" y="2404"/>
                    <a:pt x="524" y="3387"/>
                  </a:cubicBezTo>
                  <a:cubicBezTo>
                    <a:pt x="329" y="4371"/>
                    <a:pt x="1" y="5945"/>
                    <a:pt x="1" y="6600"/>
                  </a:cubicBezTo>
                  <a:cubicBezTo>
                    <a:pt x="1" y="7026"/>
                    <a:pt x="1165" y="7212"/>
                    <a:pt x="2183" y="7212"/>
                  </a:cubicBezTo>
                  <a:cubicBezTo>
                    <a:pt x="2732" y="7212"/>
                    <a:pt x="3238" y="7158"/>
                    <a:pt x="3498" y="7059"/>
                  </a:cubicBezTo>
                  <a:cubicBezTo>
                    <a:pt x="4241" y="6775"/>
                    <a:pt x="3498" y="4655"/>
                    <a:pt x="3389" y="3978"/>
                  </a:cubicBezTo>
                  <a:cubicBezTo>
                    <a:pt x="3278" y="3299"/>
                    <a:pt x="3410" y="0"/>
                    <a:pt x="3410"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42"/>
            <p:cNvSpPr/>
            <p:nvPr/>
          </p:nvSpPr>
          <p:spPr>
            <a:xfrm>
              <a:off x="8014210" y="4323736"/>
              <a:ext cx="203867" cy="214328"/>
            </a:xfrm>
            <a:custGeom>
              <a:avLst/>
              <a:gdLst/>
              <a:ahLst/>
              <a:cxnLst/>
              <a:rect l="l" t="t" r="r" b="b"/>
              <a:pathLst>
                <a:path w="4380" h="4605" extrusionOk="0">
                  <a:moveTo>
                    <a:pt x="3891" y="0"/>
                  </a:moveTo>
                  <a:cubicBezTo>
                    <a:pt x="3891" y="0"/>
                    <a:pt x="3864" y="1607"/>
                    <a:pt x="2971" y="1737"/>
                  </a:cubicBezTo>
                  <a:cubicBezTo>
                    <a:pt x="2971" y="1737"/>
                    <a:pt x="2850" y="1742"/>
                    <a:pt x="2662" y="1742"/>
                  </a:cubicBezTo>
                  <a:cubicBezTo>
                    <a:pt x="2197" y="1742"/>
                    <a:pt x="1322" y="1716"/>
                    <a:pt x="876" y="1541"/>
                  </a:cubicBezTo>
                  <a:cubicBezTo>
                    <a:pt x="250" y="1297"/>
                    <a:pt x="298" y="844"/>
                    <a:pt x="298" y="844"/>
                  </a:cubicBezTo>
                  <a:lnTo>
                    <a:pt x="298" y="844"/>
                  </a:lnTo>
                  <a:cubicBezTo>
                    <a:pt x="298" y="844"/>
                    <a:pt x="1" y="1979"/>
                    <a:pt x="45" y="2788"/>
                  </a:cubicBezTo>
                  <a:cubicBezTo>
                    <a:pt x="84" y="3511"/>
                    <a:pt x="562" y="4604"/>
                    <a:pt x="1321" y="4604"/>
                  </a:cubicBezTo>
                  <a:cubicBezTo>
                    <a:pt x="1410" y="4604"/>
                    <a:pt x="1502" y="4589"/>
                    <a:pt x="1597" y="4558"/>
                  </a:cubicBezTo>
                  <a:cubicBezTo>
                    <a:pt x="2514" y="4251"/>
                    <a:pt x="3605" y="3924"/>
                    <a:pt x="4064" y="2547"/>
                  </a:cubicBezTo>
                  <a:cubicBezTo>
                    <a:pt x="4379" y="1600"/>
                    <a:pt x="3891" y="0"/>
                    <a:pt x="3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8" name="Google Shape;3048;p42"/>
            <p:cNvSpPr/>
            <p:nvPr/>
          </p:nvSpPr>
          <p:spPr>
            <a:xfrm>
              <a:off x="7418222" y="3214059"/>
              <a:ext cx="1016124" cy="701628"/>
            </a:xfrm>
            <a:custGeom>
              <a:avLst/>
              <a:gdLst/>
              <a:ahLst/>
              <a:cxnLst/>
              <a:rect l="l" t="t" r="r" b="b"/>
              <a:pathLst>
                <a:path w="21831" h="15075" extrusionOk="0">
                  <a:moveTo>
                    <a:pt x="11229" y="0"/>
                  </a:moveTo>
                  <a:cubicBezTo>
                    <a:pt x="7156" y="0"/>
                    <a:pt x="2954" y="558"/>
                    <a:pt x="1444" y="2637"/>
                  </a:cubicBezTo>
                  <a:lnTo>
                    <a:pt x="1445" y="2637"/>
                  </a:lnTo>
                  <a:cubicBezTo>
                    <a:pt x="1445" y="2637"/>
                    <a:pt x="1" y="10967"/>
                    <a:pt x="339" y="12365"/>
                  </a:cubicBezTo>
                  <a:cubicBezTo>
                    <a:pt x="678" y="13764"/>
                    <a:pt x="4607" y="15075"/>
                    <a:pt x="4607" y="15075"/>
                  </a:cubicBezTo>
                  <a:cubicBezTo>
                    <a:pt x="4607" y="15075"/>
                    <a:pt x="20800" y="12841"/>
                    <a:pt x="20913" y="12714"/>
                  </a:cubicBezTo>
                  <a:cubicBezTo>
                    <a:pt x="21027" y="12588"/>
                    <a:pt x="21743" y="10585"/>
                    <a:pt x="21788" y="8307"/>
                  </a:cubicBezTo>
                  <a:cubicBezTo>
                    <a:pt x="21831" y="6028"/>
                    <a:pt x="20487" y="748"/>
                    <a:pt x="20487" y="748"/>
                  </a:cubicBezTo>
                  <a:cubicBezTo>
                    <a:pt x="20487" y="748"/>
                    <a:pt x="15943" y="0"/>
                    <a:pt x="11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9" name="Google Shape;3049;p42"/>
            <p:cNvSpPr/>
            <p:nvPr/>
          </p:nvSpPr>
          <p:spPr>
            <a:xfrm>
              <a:off x="7450803" y="3234817"/>
              <a:ext cx="978236" cy="325518"/>
            </a:xfrm>
            <a:custGeom>
              <a:avLst/>
              <a:gdLst/>
              <a:ahLst/>
              <a:cxnLst/>
              <a:rect l="l" t="t" r="r" b="b"/>
              <a:pathLst>
                <a:path w="21017" h="6994" extrusionOk="0">
                  <a:moveTo>
                    <a:pt x="5227" y="1"/>
                  </a:moveTo>
                  <a:cubicBezTo>
                    <a:pt x="5186" y="1"/>
                    <a:pt x="5146" y="1"/>
                    <a:pt x="5106" y="1"/>
                  </a:cubicBezTo>
                  <a:cubicBezTo>
                    <a:pt x="3163" y="387"/>
                    <a:pt x="1561" y="1068"/>
                    <a:pt x="745" y="2191"/>
                  </a:cubicBezTo>
                  <a:cubicBezTo>
                    <a:pt x="745" y="2191"/>
                    <a:pt x="333" y="4567"/>
                    <a:pt x="1" y="6994"/>
                  </a:cubicBezTo>
                  <a:cubicBezTo>
                    <a:pt x="577" y="6398"/>
                    <a:pt x="1302" y="5808"/>
                    <a:pt x="2165" y="5417"/>
                  </a:cubicBezTo>
                  <a:cubicBezTo>
                    <a:pt x="3606" y="4766"/>
                    <a:pt x="7148" y="4369"/>
                    <a:pt x="10305" y="4369"/>
                  </a:cubicBezTo>
                  <a:cubicBezTo>
                    <a:pt x="12392" y="4369"/>
                    <a:pt x="14311" y="4542"/>
                    <a:pt x="15342" y="4931"/>
                  </a:cubicBezTo>
                  <a:cubicBezTo>
                    <a:pt x="17384" y="5703"/>
                    <a:pt x="19957" y="6358"/>
                    <a:pt x="21017" y="6599"/>
                  </a:cubicBezTo>
                  <a:cubicBezTo>
                    <a:pt x="20837" y="4927"/>
                    <a:pt x="20361" y="2730"/>
                    <a:pt x="20058" y="1423"/>
                  </a:cubicBezTo>
                  <a:cubicBezTo>
                    <a:pt x="17386" y="989"/>
                    <a:pt x="10124" y="1"/>
                    <a:pt x="5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42"/>
            <p:cNvSpPr/>
            <p:nvPr/>
          </p:nvSpPr>
          <p:spPr>
            <a:xfrm>
              <a:off x="7590526" y="2207428"/>
              <a:ext cx="674530" cy="568424"/>
            </a:xfrm>
            <a:custGeom>
              <a:avLst/>
              <a:gdLst/>
              <a:ahLst/>
              <a:cxnLst/>
              <a:rect l="l" t="t" r="r" b="b"/>
              <a:pathLst>
                <a:path w="14492" h="12213" extrusionOk="0">
                  <a:moveTo>
                    <a:pt x="6264" y="1"/>
                  </a:moveTo>
                  <a:cubicBezTo>
                    <a:pt x="6264" y="1"/>
                    <a:pt x="6363" y="1771"/>
                    <a:pt x="5509" y="3344"/>
                  </a:cubicBezTo>
                  <a:cubicBezTo>
                    <a:pt x="4657" y="4918"/>
                    <a:pt x="1019" y="5147"/>
                    <a:pt x="1019" y="5147"/>
                  </a:cubicBezTo>
                  <a:cubicBezTo>
                    <a:pt x="0" y="7995"/>
                    <a:pt x="6107" y="12212"/>
                    <a:pt x="9841" y="12212"/>
                  </a:cubicBezTo>
                  <a:cubicBezTo>
                    <a:pt x="10190" y="12212"/>
                    <a:pt x="10519" y="12176"/>
                    <a:pt x="10819" y="12097"/>
                  </a:cubicBezTo>
                  <a:cubicBezTo>
                    <a:pt x="14328" y="11179"/>
                    <a:pt x="14491" y="6491"/>
                    <a:pt x="14196" y="5704"/>
                  </a:cubicBezTo>
                  <a:cubicBezTo>
                    <a:pt x="13902" y="4918"/>
                    <a:pt x="12361" y="4295"/>
                    <a:pt x="11574" y="3902"/>
                  </a:cubicBezTo>
                  <a:cubicBezTo>
                    <a:pt x="10788" y="3508"/>
                    <a:pt x="11214" y="2575"/>
                    <a:pt x="11214" y="2575"/>
                  </a:cubicBezTo>
                  <a:lnTo>
                    <a:pt x="6264" y="1"/>
                  </a:ln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42"/>
            <p:cNvSpPr/>
            <p:nvPr/>
          </p:nvSpPr>
          <p:spPr>
            <a:xfrm>
              <a:off x="7259370" y="2416871"/>
              <a:ext cx="1324531" cy="1047486"/>
            </a:xfrm>
            <a:custGeom>
              <a:avLst/>
              <a:gdLst/>
              <a:ahLst/>
              <a:cxnLst/>
              <a:rect l="l" t="t" r="r" b="b"/>
              <a:pathLst>
                <a:path w="28457" h="22506" extrusionOk="0">
                  <a:moveTo>
                    <a:pt x="10766" y="1"/>
                  </a:moveTo>
                  <a:cubicBezTo>
                    <a:pt x="10509" y="1"/>
                    <a:pt x="9768" y="35"/>
                    <a:pt x="8461" y="350"/>
                  </a:cubicBezTo>
                  <a:cubicBezTo>
                    <a:pt x="6800" y="751"/>
                    <a:pt x="4961" y="684"/>
                    <a:pt x="3470" y="2789"/>
                  </a:cubicBezTo>
                  <a:cubicBezTo>
                    <a:pt x="1490" y="5586"/>
                    <a:pt x="1" y="18784"/>
                    <a:pt x="1862" y="21014"/>
                  </a:cubicBezTo>
                  <a:cubicBezTo>
                    <a:pt x="2416" y="21678"/>
                    <a:pt x="3052" y="21942"/>
                    <a:pt x="3696" y="21942"/>
                  </a:cubicBezTo>
                  <a:cubicBezTo>
                    <a:pt x="5420" y="21942"/>
                    <a:pt x="7205" y="20058"/>
                    <a:pt x="7652" y="18904"/>
                  </a:cubicBezTo>
                  <a:lnTo>
                    <a:pt x="19148" y="18916"/>
                  </a:lnTo>
                  <a:cubicBezTo>
                    <a:pt x="19148" y="18916"/>
                    <a:pt x="22818" y="21507"/>
                    <a:pt x="24753" y="22259"/>
                  </a:cubicBezTo>
                  <a:cubicBezTo>
                    <a:pt x="25187" y="22429"/>
                    <a:pt x="25570" y="22506"/>
                    <a:pt x="25907" y="22506"/>
                  </a:cubicBezTo>
                  <a:cubicBezTo>
                    <a:pt x="27074" y="22506"/>
                    <a:pt x="27701" y="21587"/>
                    <a:pt x="28031" y="20392"/>
                  </a:cubicBezTo>
                  <a:cubicBezTo>
                    <a:pt x="28457" y="18851"/>
                    <a:pt x="27047" y="7640"/>
                    <a:pt x="26916" y="6067"/>
                  </a:cubicBezTo>
                  <a:cubicBezTo>
                    <a:pt x="26784" y="4493"/>
                    <a:pt x="25703" y="2625"/>
                    <a:pt x="24524" y="2100"/>
                  </a:cubicBezTo>
                  <a:cubicBezTo>
                    <a:pt x="23343" y="1577"/>
                    <a:pt x="20622" y="350"/>
                    <a:pt x="20622" y="350"/>
                  </a:cubicBezTo>
                  <a:cubicBezTo>
                    <a:pt x="20622" y="350"/>
                    <a:pt x="18475" y="5718"/>
                    <a:pt x="14991" y="5718"/>
                  </a:cubicBezTo>
                  <a:cubicBezTo>
                    <a:pt x="14900" y="5718"/>
                    <a:pt x="14808" y="5714"/>
                    <a:pt x="14716" y="5707"/>
                  </a:cubicBezTo>
                  <a:cubicBezTo>
                    <a:pt x="11070" y="5411"/>
                    <a:pt x="10854" y="1283"/>
                    <a:pt x="10854" y="1283"/>
                  </a:cubicBezTo>
                  <a:lnTo>
                    <a:pt x="10870" y="3"/>
                  </a:lnTo>
                  <a:cubicBezTo>
                    <a:pt x="10870" y="3"/>
                    <a:pt x="10836"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42"/>
            <p:cNvSpPr/>
            <p:nvPr/>
          </p:nvSpPr>
          <p:spPr>
            <a:xfrm>
              <a:off x="7986377" y="2712884"/>
              <a:ext cx="416671" cy="460538"/>
            </a:xfrm>
            <a:custGeom>
              <a:avLst/>
              <a:gdLst/>
              <a:ahLst/>
              <a:cxnLst/>
              <a:rect l="l" t="t" r="r" b="b"/>
              <a:pathLst>
                <a:path w="8952" h="9895" extrusionOk="0">
                  <a:moveTo>
                    <a:pt x="7997" y="0"/>
                  </a:moveTo>
                  <a:cubicBezTo>
                    <a:pt x="7997" y="0"/>
                    <a:pt x="5441" y="5192"/>
                    <a:pt x="2720" y="7094"/>
                  </a:cubicBezTo>
                  <a:lnTo>
                    <a:pt x="1" y="8994"/>
                  </a:lnTo>
                  <a:lnTo>
                    <a:pt x="6589" y="8994"/>
                  </a:lnTo>
                  <a:lnTo>
                    <a:pt x="7035" y="9580"/>
                  </a:lnTo>
                  <a:lnTo>
                    <a:pt x="8952" y="9894"/>
                  </a:lnTo>
                  <a:cubicBezTo>
                    <a:pt x="8952" y="9894"/>
                    <a:pt x="8128" y="3103"/>
                    <a:pt x="7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3" name="Google Shape;3053;p42"/>
            <p:cNvSpPr/>
            <p:nvPr/>
          </p:nvSpPr>
          <p:spPr>
            <a:xfrm>
              <a:off x="7481382" y="2767665"/>
              <a:ext cx="380738" cy="429634"/>
            </a:xfrm>
            <a:custGeom>
              <a:avLst/>
              <a:gdLst/>
              <a:ahLst/>
              <a:cxnLst/>
              <a:rect l="l" t="t" r="r" b="b"/>
              <a:pathLst>
                <a:path w="8180" h="9231" extrusionOk="0">
                  <a:moveTo>
                    <a:pt x="1688" y="1"/>
                  </a:moveTo>
                  <a:cubicBezTo>
                    <a:pt x="1688" y="1"/>
                    <a:pt x="754" y="7588"/>
                    <a:pt x="1" y="8587"/>
                  </a:cubicBezTo>
                  <a:cubicBezTo>
                    <a:pt x="1" y="8587"/>
                    <a:pt x="28" y="8586"/>
                    <a:pt x="76" y="8586"/>
                  </a:cubicBezTo>
                  <a:cubicBezTo>
                    <a:pt x="357" y="8586"/>
                    <a:pt x="1357" y="8617"/>
                    <a:pt x="2001" y="9041"/>
                  </a:cubicBezTo>
                  <a:cubicBezTo>
                    <a:pt x="2211" y="9180"/>
                    <a:pt x="2416" y="9230"/>
                    <a:pt x="2601" y="9230"/>
                  </a:cubicBezTo>
                  <a:cubicBezTo>
                    <a:pt x="3077" y="9230"/>
                    <a:pt x="3425" y="8899"/>
                    <a:pt x="3425" y="8899"/>
                  </a:cubicBezTo>
                  <a:lnTo>
                    <a:pt x="8179" y="6572"/>
                  </a:lnTo>
                  <a:cubicBezTo>
                    <a:pt x="8179" y="6572"/>
                    <a:pt x="5557" y="5113"/>
                    <a:pt x="4089" y="3457"/>
                  </a:cubicBezTo>
                  <a:cubicBezTo>
                    <a:pt x="2623" y="1802"/>
                    <a:pt x="1688" y="1"/>
                    <a:pt x="1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4" name="Google Shape;3054;p42"/>
            <p:cNvSpPr/>
            <p:nvPr/>
          </p:nvSpPr>
          <p:spPr>
            <a:xfrm>
              <a:off x="8269361" y="3154437"/>
              <a:ext cx="205543" cy="82380"/>
            </a:xfrm>
            <a:custGeom>
              <a:avLst/>
              <a:gdLst/>
              <a:ahLst/>
              <a:cxnLst/>
              <a:rect l="l" t="t" r="r" b="b"/>
              <a:pathLst>
                <a:path w="4416" h="1770" extrusionOk="0">
                  <a:moveTo>
                    <a:pt x="468" y="0"/>
                  </a:moveTo>
                  <a:cubicBezTo>
                    <a:pt x="274" y="0"/>
                    <a:pt x="150" y="8"/>
                    <a:pt x="126" y="9"/>
                  </a:cubicBezTo>
                  <a:cubicBezTo>
                    <a:pt x="55" y="14"/>
                    <a:pt x="0" y="77"/>
                    <a:pt x="5" y="150"/>
                  </a:cubicBezTo>
                  <a:cubicBezTo>
                    <a:pt x="10" y="220"/>
                    <a:pt x="69" y="272"/>
                    <a:pt x="138" y="272"/>
                  </a:cubicBezTo>
                  <a:cubicBezTo>
                    <a:pt x="140" y="272"/>
                    <a:pt x="142" y="272"/>
                    <a:pt x="144" y="272"/>
                  </a:cubicBezTo>
                  <a:cubicBezTo>
                    <a:pt x="150" y="271"/>
                    <a:pt x="254" y="265"/>
                    <a:pt x="428" y="265"/>
                  </a:cubicBezTo>
                  <a:cubicBezTo>
                    <a:pt x="1200" y="265"/>
                    <a:pt x="3329" y="389"/>
                    <a:pt x="4155" y="1707"/>
                  </a:cubicBezTo>
                  <a:cubicBezTo>
                    <a:pt x="4180" y="1748"/>
                    <a:pt x="4222" y="1769"/>
                    <a:pt x="4265" y="1769"/>
                  </a:cubicBezTo>
                  <a:cubicBezTo>
                    <a:pt x="4290" y="1769"/>
                    <a:pt x="4313" y="1763"/>
                    <a:pt x="4335" y="1750"/>
                  </a:cubicBezTo>
                  <a:cubicBezTo>
                    <a:pt x="4396" y="1710"/>
                    <a:pt x="4416" y="1629"/>
                    <a:pt x="4376" y="1568"/>
                  </a:cubicBezTo>
                  <a:cubicBezTo>
                    <a:pt x="3485" y="144"/>
                    <a:pt x="1315"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42"/>
            <p:cNvSpPr/>
            <p:nvPr/>
          </p:nvSpPr>
          <p:spPr>
            <a:xfrm>
              <a:off x="8313531" y="2566972"/>
              <a:ext cx="84758" cy="454720"/>
            </a:xfrm>
            <a:custGeom>
              <a:avLst/>
              <a:gdLst/>
              <a:ahLst/>
              <a:cxnLst/>
              <a:rect l="l" t="t" r="r" b="b"/>
              <a:pathLst>
                <a:path w="1821" h="9770" extrusionOk="0">
                  <a:moveTo>
                    <a:pt x="1678" y="0"/>
                  </a:moveTo>
                  <a:cubicBezTo>
                    <a:pt x="1616" y="0"/>
                    <a:pt x="1563" y="44"/>
                    <a:pt x="1550" y="106"/>
                  </a:cubicBezTo>
                  <a:cubicBezTo>
                    <a:pt x="1538" y="165"/>
                    <a:pt x="333" y="6040"/>
                    <a:pt x="7" y="9626"/>
                  </a:cubicBezTo>
                  <a:cubicBezTo>
                    <a:pt x="1" y="9699"/>
                    <a:pt x="54" y="9762"/>
                    <a:pt x="125" y="9768"/>
                  </a:cubicBezTo>
                  <a:cubicBezTo>
                    <a:pt x="130" y="9770"/>
                    <a:pt x="133" y="9770"/>
                    <a:pt x="138" y="9770"/>
                  </a:cubicBezTo>
                  <a:lnTo>
                    <a:pt x="138" y="9768"/>
                  </a:lnTo>
                  <a:cubicBezTo>
                    <a:pt x="204" y="9768"/>
                    <a:pt x="262" y="9717"/>
                    <a:pt x="268" y="9649"/>
                  </a:cubicBezTo>
                  <a:cubicBezTo>
                    <a:pt x="592" y="6078"/>
                    <a:pt x="1794" y="218"/>
                    <a:pt x="1807" y="158"/>
                  </a:cubicBezTo>
                  <a:cubicBezTo>
                    <a:pt x="1820" y="87"/>
                    <a:pt x="1776" y="18"/>
                    <a:pt x="1705" y="3"/>
                  </a:cubicBezTo>
                  <a:cubicBezTo>
                    <a:pt x="1696" y="1"/>
                    <a:pt x="1687" y="0"/>
                    <a:pt x="1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42"/>
            <p:cNvSpPr/>
            <p:nvPr/>
          </p:nvSpPr>
          <p:spPr>
            <a:xfrm>
              <a:off x="7321924" y="3158766"/>
              <a:ext cx="223788" cy="86662"/>
            </a:xfrm>
            <a:custGeom>
              <a:avLst/>
              <a:gdLst/>
              <a:ahLst/>
              <a:cxnLst/>
              <a:rect l="l" t="t" r="r" b="b"/>
              <a:pathLst>
                <a:path w="4808" h="1862" extrusionOk="0">
                  <a:moveTo>
                    <a:pt x="3720" y="0"/>
                  </a:moveTo>
                  <a:cubicBezTo>
                    <a:pt x="3255" y="0"/>
                    <a:pt x="2983" y="46"/>
                    <a:pt x="2702" y="95"/>
                  </a:cubicBezTo>
                  <a:cubicBezTo>
                    <a:pt x="2519" y="126"/>
                    <a:pt x="2327" y="159"/>
                    <a:pt x="2073" y="179"/>
                  </a:cubicBezTo>
                  <a:cubicBezTo>
                    <a:pt x="420" y="311"/>
                    <a:pt x="24" y="1681"/>
                    <a:pt x="21" y="1696"/>
                  </a:cubicBezTo>
                  <a:cubicBezTo>
                    <a:pt x="1" y="1766"/>
                    <a:pt x="42" y="1837"/>
                    <a:pt x="111" y="1856"/>
                  </a:cubicBezTo>
                  <a:cubicBezTo>
                    <a:pt x="123" y="1860"/>
                    <a:pt x="135" y="1861"/>
                    <a:pt x="146" y="1861"/>
                  </a:cubicBezTo>
                  <a:cubicBezTo>
                    <a:pt x="204" y="1861"/>
                    <a:pt x="257" y="1823"/>
                    <a:pt x="273" y="1766"/>
                  </a:cubicBezTo>
                  <a:cubicBezTo>
                    <a:pt x="286" y="1716"/>
                    <a:pt x="628" y="557"/>
                    <a:pt x="2093" y="441"/>
                  </a:cubicBezTo>
                  <a:cubicBezTo>
                    <a:pt x="2360" y="420"/>
                    <a:pt x="2557" y="385"/>
                    <a:pt x="2747" y="354"/>
                  </a:cubicBezTo>
                  <a:cubicBezTo>
                    <a:pt x="3017" y="307"/>
                    <a:pt x="3277" y="263"/>
                    <a:pt x="3724" y="263"/>
                  </a:cubicBezTo>
                  <a:cubicBezTo>
                    <a:pt x="3969" y="263"/>
                    <a:pt x="4270" y="276"/>
                    <a:pt x="4659" y="309"/>
                  </a:cubicBezTo>
                  <a:cubicBezTo>
                    <a:pt x="4663" y="310"/>
                    <a:pt x="4667" y="310"/>
                    <a:pt x="4671" y="310"/>
                  </a:cubicBezTo>
                  <a:cubicBezTo>
                    <a:pt x="4740" y="310"/>
                    <a:pt x="4794" y="259"/>
                    <a:pt x="4801" y="190"/>
                  </a:cubicBezTo>
                  <a:cubicBezTo>
                    <a:pt x="4807" y="118"/>
                    <a:pt x="4754" y="55"/>
                    <a:pt x="4682" y="48"/>
                  </a:cubicBezTo>
                  <a:cubicBezTo>
                    <a:pt x="4282" y="14"/>
                    <a:pt x="3972" y="0"/>
                    <a:pt x="3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42"/>
            <p:cNvSpPr/>
            <p:nvPr/>
          </p:nvSpPr>
          <p:spPr>
            <a:xfrm>
              <a:off x="7516894" y="2605138"/>
              <a:ext cx="82524" cy="604168"/>
            </a:xfrm>
            <a:custGeom>
              <a:avLst/>
              <a:gdLst/>
              <a:ahLst/>
              <a:cxnLst/>
              <a:rect l="l" t="t" r="r" b="b"/>
              <a:pathLst>
                <a:path w="1773" h="12981" extrusionOk="0">
                  <a:moveTo>
                    <a:pt x="665" y="0"/>
                  </a:moveTo>
                  <a:cubicBezTo>
                    <a:pt x="653" y="0"/>
                    <a:pt x="641" y="2"/>
                    <a:pt x="628" y="5"/>
                  </a:cubicBezTo>
                  <a:cubicBezTo>
                    <a:pt x="559" y="27"/>
                    <a:pt x="519" y="101"/>
                    <a:pt x="541" y="171"/>
                  </a:cubicBezTo>
                  <a:cubicBezTo>
                    <a:pt x="1505" y="3316"/>
                    <a:pt x="27" y="12734"/>
                    <a:pt x="12" y="12830"/>
                  </a:cubicBezTo>
                  <a:cubicBezTo>
                    <a:pt x="1" y="12901"/>
                    <a:pt x="50" y="12967"/>
                    <a:pt x="121" y="12979"/>
                  </a:cubicBezTo>
                  <a:cubicBezTo>
                    <a:pt x="130" y="12980"/>
                    <a:pt x="136" y="12980"/>
                    <a:pt x="143" y="12980"/>
                  </a:cubicBezTo>
                  <a:cubicBezTo>
                    <a:pt x="206" y="12980"/>
                    <a:pt x="262" y="12936"/>
                    <a:pt x="272" y="12870"/>
                  </a:cubicBezTo>
                  <a:cubicBezTo>
                    <a:pt x="333" y="12482"/>
                    <a:pt x="1772" y="3298"/>
                    <a:pt x="792" y="93"/>
                  </a:cubicBezTo>
                  <a:cubicBezTo>
                    <a:pt x="774" y="36"/>
                    <a:pt x="722"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42"/>
            <p:cNvSpPr/>
            <p:nvPr/>
          </p:nvSpPr>
          <p:spPr>
            <a:xfrm>
              <a:off x="7504374" y="3130189"/>
              <a:ext cx="111243" cy="58271"/>
            </a:xfrm>
            <a:custGeom>
              <a:avLst/>
              <a:gdLst/>
              <a:ahLst/>
              <a:cxnLst/>
              <a:rect l="l" t="t" r="r" b="b"/>
              <a:pathLst>
                <a:path w="2390" h="1252" extrusionOk="0">
                  <a:moveTo>
                    <a:pt x="1480" y="1"/>
                  </a:moveTo>
                  <a:cubicBezTo>
                    <a:pt x="1217" y="1"/>
                    <a:pt x="948" y="23"/>
                    <a:pt x="750" y="94"/>
                  </a:cubicBezTo>
                  <a:cubicBezTo>
                    <a:pt x="204" y="291"/>
                    <a:pt x="1" y="829"/>
                    <a:pt x="1" y="829"/>
                  </a:cubicBezTo>
                  <a:lnTo>
                    <a:pt x="1194" y="1252"/>
                  </a:lnTo>
                  <a:lnTo>
                    <a:pt x="1995" y="829"/>
                  </a:lnTo>
                  <a:lnTo>
                    <a:pt x="2390" y="71"/>
                  </a:lnTo>
                  <a:cubicBezTo>
                    <a:pt x="2390" y="71"/>
                    <a:pt x="1945" y="1"/>
                    <a:pt x="1480"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9" name="Google Shape;3059;p42"/>
            <p:cNvSpPr/>
            <p:nvPr/>
          </p:nvSpPr>
          <p:spPr>
            <a:xfrm>
              <a:off x="7578704" y="2844741"/>
              <a:ext cx="799457" cy="318118"/>
            </a:xfrm>
            <a:custGeom>
              <a:avLst/>
              <a:gdLst/>
              <a:ahLst/>
              <a:cxnLst/>
              <a:rect l="l" t="t" r="r" b="b"/>
              <a:pathLst>
                <a:path w="17176" h="6835" extrusionOk="0">
                  <a:moveTo>
                    <a:pt x="12832" y="1"/>
                  </a:moveTo>
                  <a:cubicBezTo>
                    <a:pt x="12514" y="1"/>
                    <a:pt x="12206" y="15"/>
                    <a:pt x="11923" y="47"/>
                  </a:cubicBezTo>
                  <a:cubicBezTo>
                    <a:pt x="10071" y="260"/>
                    <a:pt x="8733" y="2671"/>
                    <a:pt x="8733" y="2671"/>
                  </a:cubicBezTo>
                  <a:cubicBezTo>
                    <a:pt x="8733" y="2671"/>
                    <a:pt x="7612" y="1670"/>
                    <a:pt x="5842" y="1261"/>
                  </a:cubicBezTo>
                  <a:cubicBezTo>
                    <a:pt x="5494" y="1180"/>
                    <a:pt x="5101" y="1148"/>
                    <a:pt x="4695" y="1148"/>
                  </a:cubicBezTo>
                  <a:cubicBezTo>
                    <a:pt x="3038" y="1148"/>
                    <a:pt x="1159" y="1687"/>
                    <a:pt x="1159" y="1687"/>
                  </a:cubicBezTo>
                  <a:lnTo>
                    <a:pt x="0" y="6835"/>
                  </a:lnTo>
                  <a:lnTo>
                    <a:pt x="0" y="6835"/>
                  </a:lnTo>
                  <a:lnTo>
                    <a:pt x="15180" y="4718"/>
                  </a:lnTo>
                  <a:lnTo>
                    <a:pt x="17176" y="1191"/>
                  </a:lnTo>
                  <a:lnTo>
                    <a:pt x="16695" y="425"/>
                  </a:lnTo>
                  <a:cubicBezTo>
                    <a:pt x="16695" y="425"/>
                    <a:pt x="14598" y="1"/>
                    <a:pt x="12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0" name="Google Shape;3060;p42"/>
            <p:cNvSpPr/>
            <p:nvPr/>
          </p:nvSpPr>
          <p:spPr>
            <a:xfrm>
              <a:off x="7578704" y="2886350"/>
              <a:ext cx="812908" cy="429773"/>
            </a:xfrm>
            <a:custGeom>
              <a:avLst/>
              <a:gdLst/>
              <a:ahLst/>
              <a:cxnLst/>
              <a:rect l="l" t="t" r="r" b="b"/>
              <a:pathLst>
                <a:path w="17465" h="9234" extrusionOk="0">
                  <a:moveTo>
                    <a:pt x="14421" y="1"/>
                  </a:moveTo>
                  <a:cubicBezTo>
                    <a:pt x="14153" y="1"/>
                    <a:pt x="13867" y="8"/>
                    <a:pt x="13565" y="23"/>
                  </a:cubicBezTo>
                  <a:cubicBezTo>
                    <a:pt x="11009" y="154"/>
                    <a:pt x="9173" y="2711"/>
                    <a:pt x="9173" y="2711"/>
                  </a:cubicBezTo>
                  <a:lnTo>
                    <a:pt x="8321" y="2482"/>
                  </a:lnTo>
                  <a:cubicBezTo>
                    <a:pt x="7262" y="1603"/>
                    <a:pt x="6016" y="1325"/>
                    <a:pt x="4863" y="1325"/>
                  </a:cubicBezTo>
                  <a:cubicBezTo>
                    <a:pt x="2874" y="1325"/>
                    <a:pt x="1159" y="2153"/>
                    <a:pt x="1159" y="2153"/>
                  </a:cubicBezTo>
                  <a:lnTo>
                    <a:pt x="0" y="5941"/>
                  </a:lnTo>
                  <a:lnTo>
                    <a:pt x="387" y="8381"/>
                  </a:lnTo>
                  <a:lnTo>
                    <a:pt x="15176" y="9233"/>
                  </a:lnTo>
                  <a:lnTo>
                    <a:pt x="17465" y="383"/>
                  </a:lnTo>
                  <a:cubicBezTo>
                    <a:pt x="17465" y="383"/>
                    <a:pt x="16420" y="1"/>
                    <a:pt x="14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42"/>
            <p:cNvSpPr/>
            <p:nvPr/>
          </p:nvSpPr>
          <p:spPr>
            <a:xfrm>
              <a:off x="7578704" y="2947973"/>
              <a:ext cx="387301" cy="337247"/>
            </a:xfrm>
            <a:custGeom>
              <a:avLst/>
              <a:gdLst/>
              <a:ahLst/>
              <a:cxnLst/>
              <a:rect l="l" t="t" r="r" b="b"/>
              <a:pathLst>
                <a:path w="8321" h="7246" extrusionOk="0">
                  <a:moveTo>
                    <a:pt x="4865" y="1"/>
                  </a:moveTo>
                  <a:cubicBezTo>
                    <a:pt x="2874" y="1"/>
                    <a:pt x="1159" y="829"/>
                    <a:pt x="1159" y="829"/>
                  </a:cubicBezTo>
                  <a:lnTo>
                    <a:pt x="0" y="4617"/>
                  </a:lnTo>
                  <a:lnTo>
                    <a:pt x="388" y="7057"/>
                  </a:lnTo>
                  <a:lnTo>
                    <a:pt x="3658" y="7246"/>
                  </a:lnTo>
                  <a:cubicBezTo>
                    <a:pt x="5593" y="6602"/>
                    <a:pt x="7292" y="5996"/>
                    <a:pt x="7379" y="5996"/>
                  </a:cubicBezTo>
                  <a:cubicBezTo>
                    <a:pt x="7381" y="5996"/>
                    <a:pt x="7382" y="5997"/>
                    <a:pt x="7383" y="5997"/>
                  </a:cubicBezTo>
                  <a:cubicBezTo>
                    <a:pt x="7383" y="5998"/>
                    <a:pt x="7383" y="5998"/>
                    <a:pt x="7383" y="5998"/>
                  </a:cubicBezTo>
                  <a:cubicBezTo>
                    <a:pt x="7416" y="5998"/>
                    <a:pt x="8321" y="1156"/>
                    <a:pt x="8321" y="1156"/>
                  </a:cubicBezTo>
                  <a:cubicBezTo>
                    <a:pt x="7263" y="279"/>
                    <a:pt x="6018"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42"/>
            <p:cNvSpPr/>
            <p:nvPr/>
          </p:nvSpPr>
          <p:spPr>
            <a:xfrm>
              <a:off x="7434000" y="3118041"/>
              <a:ext cx="1099579" cy="857080"/>
            </a:xfrm>
            <a:custGeom>
              <a:avLst/>
              <a:gdLst/>
              <a:ahLst/>
              <a:cxnLst/>
              <a:rect l="l" t="t" r="r" b="b"/>
              <a:pathLst>
                <a:path w="23624" h="18415" extrusionOk="0">
                  <a:moveTo>
                    <a:pt x="7121" y="0"/>
                  </a:moveTo>
                  <a:cubicBezTo>
                    <a:pt x="6955" y="0"/>
                    <a:pt x="6626" y="231"/>
                    <a:pt x="6012" y="923"/>
                  </a:cubicBezTo>
                  <a:cubicBezTo>
                    <a:pt x="1513" y="5992"/>
                    <a:pt x="0" y="13827"/>
                    <a:pt x="1924" y="16547"/>
                  </a:cubicBezTo>
                  <a:cubicBezTo>
                    <a:pt x="2812" y="17804"/>
                    <a:pt x="6518" y="18414"/>
                    <a:pt x="10633" y="18414"/>
                  </a:cubicBezTo>
                  <a:cubicBezTo>
                    <a:pt x="12991" y="18414"/>
                    <a:pt x="15484" y="18214"/>
                    <a:pt x="17658" y="17820"/>
                  </a:cubicBezTo>
                  <a:cubicBezTo>
                    <a:pt x="23623" y="16738"/>
                    <a:pt x="19316" y="6270"/>
                    <a:pt x="19316" y="6270"/>
                  </a:cubicBezTo>
                  <a:lnTo>
                    <a:pt x="17952" y="1318"/>
                  </a:lnTo>
                  <a:lnTo>
                    <a:pt x="7135" y="923"/>
                  </a:lnTo>
                  <a:cubicBezTo>
                    <a:pt x="7135" y="923"/>
                    <a:pt x="7454" y="0"/>
                    <a:pt x="7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42"/>
            <p:cNvSpPr/>
            <p:nvPr/>
          </p:nvSpPr>
          <p:spPr>
            <a:xfrm>
              <a:off x="7487386" y="3161000"/>
              <a:ext cx="195815" cy="175791"/>
            </a:xfrm>
            <a:custGeom>
              <a:avLst/>
              <a:gdLst/>
              <a:ahLst/>
              <a:cxnLst/>
              <a:rect l="l" t="t" r="r" b="b"/>
              <a:pathLst>
                <a:path w="4207" h="3777" extrusionOk="0">
                  <a:moveTo>
                    <a:pt x="787" y="0"/>
                  </a:moveTo>
                  <a:cubicBezTo>
                    <a:pt x="240" y="0"/>
                    <a:pt x="1" y="677"/>
                    <a:pt x="131" y="983"/>
                  </a:cubicBezTo>
                  <a:cubicBezTo>
                    <a:pt x="263" y="1288"/>
                    <a:pt x="372" y="1945"/>
                    <a:pt x="612" y="2426"/>
                  </a:cubicBezTo>
                  <a:cubicBezTo>
                    <a:pt x="853" y="2906"/>
                    <a:pt x="1158" y="3496"/>
                    <a:pt x="1581" y="3737"/>
                  </a:cubicBezTo>
                  <a:cubicBezTo>
                    <a:pt x="1629" y="3764"/>
                    <a:pt x="1686" y="3776"/>
                    <a:pt x="1752" y="3776"/>
                  </a:cubicBezTo>
                  <a:cubicBezTo>
                    <a:pt x="2266" y="3776"/>
                    <a:pt x="3255" y="3024"/>
                    <a:pt x="3585" y="2745"/>
                  </a:cubicBezTo>
                  <a:cubicBezTo>
                    <a:pt x="3957" y="2429"/>
                    <a:pt x="4173" y="1420"/>
                    <a:pt x="4173" y="1420"/>
                  </a:cubicBezTo>
                  <a:cubicBezTo>
                    <a:pt x="4206" y="1282"/>
                    <a:pt x="4167" y="1131"/>
                    <a:pt x="3650" y="874"/>
                  </a:cubicBezTo>
                  <a:cubicBezTo>
                    <a:pt x="3299" y="699"/>
                    <a:pt x="2871" y="671"/>
                    <a:pt x="2632" y="671"/>
                  </a:cubicBezTo>
                  <a:cubicBezTo>
                    <a:pt x="2523" y="671"/>
                    <a:pt x="2453" y="677"/>
                    <a:pt x="2448" y="677"/>
                  </a:cubicBezTo>
                  <a:lnTo>
                    <a:pt x="2448" y="677"/>
                  </a:lnTo>
                  <a:cubicBezTo>
                    <a:pt x="2461" y="676"/>
                    <a:pt x="2973" y="629"/>
                    <a:pt x="2951" y="327"/>
                  </a:cubicBezTo>
                  <a:cubicBezTo>
                    <a:pt x="2928" y="22"/>
                    <a:pt x="1333" y="0"/>
                    <a:pt x="787"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42"/>
            <p:cNvSpPr/>
            <p:nvPr/>
          </p:nvSpPr>
          <p:spPr>
            <a:xfrm>
              <a:off x="7671511" y="3089277"/>
              <a:ext cx="329632" cy="1022818"/>
            </a:xfrm>
            <a:custGeom>
              <a:avLst/>
              <a:gdLst/>
              <a:ahLst/>
              <a:cxnLst/>
              <a:rect l="l" t="t" r="r" b="b"/>
              <a:pathLst>
                <a:path w="7082" h="21976" extrusionOk="0">
                  <a:moveTo>
                    <a:pt x="4328" y="0"/>
                  </a:moveTo>
                  <a:cubicBezTo>
                    <a:pt x="3636" y="0"/>
                    <a:pt x="3049" y="186"/>
                    <a:pt x="3049" y="186"/>
                  </a:cubicBezTo>
                  <a:cubicBezTo>
                    <a:pt x="884" y="579"/>
                    <a:pt x="1" y="2611"/>
                    <a:pt x="262" y="4644"/>
                  </a:cubicBezTo>
                  <a:cubicBezTo>
                    <a:pt x="524" y="6676"/>
                    <a:pt x="2537" y="21861"/>
                    <a:pt x="2570" y="21960"/>
                  </a:cubicBezTo>
                  <a:cubicBezTo>
                    <a:pt x="2574" y="21970"/>
                    <a:pt x="2614" y="21975"/>
                    <a:pt x="2683" y="21975"/>
                  </a:cubicBezTo>
                  <a:cubicBezTo>
                    <a:pt x="3238" y="21975"/>
                    <a:pt x="5651" y="21664"/>
                    <a:pt x="5651" y="21664"/>
                  </a:cubicBezTo>
                  <a:cubicBezTo>
                    <a:pt x="5651" y="21664"/>
                    <a:pt x="7081" y="2973"/>
                    <a:pt x="6360" y="1170"/>
                  </a:cubicBezTo>
                  <a:cubicBezTo>
                    <a:pt x="5982" y="225"/>
                    <a:pt x="5091" y="0"/>
                    <a:pt x="4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5" name="Google Shape;3065;p42"/>
            <p:cNvSpPr/>
            <p:nvPr/>
          </p:nvSpPr>
          <p:spPr>
            <a:xfrm>
              <a:off x="7978186" y="3087928"/>
              <a:ext cx="346341" cy="1024121"/>
            </a:xfrm>
            <a:custGeom>
              <a:avLst/>
              <a:gdLst/>
              <a:ahLst/>
              <a:cxnLst/>
              <a:rect l="l" t="t" r="r" b="b"/>
              <a:pathLst>
                <a:path w="7441" h="22004" extrusionOk="0">
                  <a:moveTo>
                    <a:pt x="3517" y="1"/>
                  </a:moveTo>
                  <a:cubicBezTo>
                    <a:pt x="2608" y="1"/>
                    <a:pt x="1846" y="331"/>
                    <a:pt x="1803" y="347"/>
                  </a:cubicBezTo>
                  <a:lnTo>
                    <a:pt x="1803" y="345"/>
                  </a:lnTo>
                  <a:cubicBezTo>
                    <a:pt x="0" y="969"/>
                    <a:pt x="263" y="3591"/>
                    <a:pt x="238" y="5389"/>
                  </a:cubicBezTo>
                  <a:cubicBezTo>
                    <a:pt x="215" y="7188"/>
                    <a:pt x="1291" y="21660"/>
                    <a:pt x="1291" y="21660"/>
                  </a:cubicBezTo>
                  <a:lnTo>
                    <a:pt x="4470" y="22003"/>
                  </a:lnTo>
                  <a:cubicBezTo>
                    <a:pt x="4470" y="22003"/>
                    <a:pt x="7440" y="5657"/>
                    <a:pt x="6359" y="2247"/>
                  </a:cubicBezTo>
                  <a:cubicBezTo>
                    <a:pt x="5783" y="431"/>
                    <a:pt x="4553" y="1"/>
                    <a:pt x="3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6" name="Google Shape;3066;p42"/>
            <p:cNvSpPr/>
            <p:nvPr/>
          </p:nvSpPr>
          <p:spPr>
            <a:xfrm>
              <a:off x="7859593" y="2032985"/>
              <a:ext cx="391630" cy="447739"/>
            </a:xfrm>
            <a:custGeom>
              <a:avLst/>
              <a:gdLst/>
              <a:ahLst/>
              <a:cxnLst/>
              <a:rect l="l" t="t" r="r" b="b"/>
              <a:pathLst>
                <a:path w="8414" h="9620" extrusionOk="0">
                  <a:moveTo>
                    <a:pt x="6570" y="1"/>
                  </a:moveTo>
                  <a:cubicBezTo>
                    <a:pt x="6570" y="1"/>
                    <a:pt x="5129" y="1685"/>
                    <a:pt x="2987" y="2099"/>
                  </a:cubicBezTo>
                  <a:cubicBezTo>
                    <a:pt x="881" y="2507"/>
                    <a:pt x="118" y="2510"/>
                    <a:pt x="93" y="2510"/>
                  </a:cubicBezTo>
                  <a:cubicBezTo>
                    <a:pt x="93" y="2510"/>
                    <a:pt x="93" y="2510"/>
                    <a:pt x="93" y="2510"/>
                  </a:cubicBezTo>
                  <a:cubicBezTo>
                    <a:pt x="76" y="2784"/>
                    <a:pt x="65" y="3047"/>
                    <a:pt x="56" y="3290"/>
                  </a:cubicBezTo>
                  <a:cubicBezTo>
                    <a:pt x="0" y="4829"/>
                    <a:pt x="709" y="9619"/>
                    <a:pt x="3366" y="9619"/>
                  </a:cubicBezTo>
                  <a:cubicBezTo>
                    <a:pt x="3821" y="9619"/>
                    <a:pt x="4333" y="9479"/>
                    <a:pt x="4908" y="9158"/>
                  </a:cubicBezTo>
                  <a:cubicBezTo>
                    <a:pt x="6815" y="8093"/>
                    <a:pt x="7850" y="5998"/>
                    <a:pt x="8413" y="4120"/>
                  </a:cubicBezTo>
                  <a:cubicBezTo>
                    <a:pt x="8042" y="3897"/>
                    <a:pt x="6765" y="2928"/>
                    <a:pt x="6570"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42"/>
            <p:cNvSpPr/>
            <p:nvPr/>
          </p:nvSpPr>
          <p:spPr>
            <a:xfrm>
              <a:off x="8115163" y="2180573"/>
              <a:ext cx="111289" cy="45146"/>
            </a:xfrm>
            <a:custGeom>
              <a:avLst/>
              <a:gdLst/>
              <a:ahLst/>
              <a:cxnLst/>
              <a:rect l="l" t="t" r="r" b="b"/>
              <a:pathLst>
                <a:path w="2391" h="970" extrusionOk="0">
                  <a:moveTo>
                    <a:pt x="1233" y="1"/>
                  </a:moveTo>
                  <a:cubicBezTo>
                    <a:pt x="814" y="1"/>
                    <a:pt x="337" y="181"/>
                    <a:pt x="206" y="305"/>
                  </a:cubicBezTo>
                  <a:cubicBezTo>
                    <a:pt x="64" y="438"/>
                    <a:pt x="0" y="609"/>
                    <a:pt x="104" y="609"/>
                  </a:cubicBezTo>
                  <a:cubicBezTo>
                    <a:pt x="128" y="609"/>
                    <a:pt x="162" y="599"/>
                    <a:pt x="206" y="578"/>
                  </a:cubicBezTo>
                  <a:cubicBezTo>
                    <a:pt x="206" y="578"/>
                    <a:pt x="523" y="366"/>
                    <a:pt x="951" y="366"/>
                  </a:cubicBezTo>
                  <a:cubicBezTo>
                    <a:pt x="1090" y="366"/>
                    <a:pt x="1241" y="388"/>
                    <a:pt x="1396" y="447"/>
                  </a:cubicBezTo>
                  <a:cubicBezTo>
                    <a:pt x="1938" y="652"/>
                    <a:pt x="2184" y="969"/>
                    <a:pt x="2285" y="969"/>
                  </a:cubicBezTo>
                  <a:cubicBezTo>
                    <a:pt x="2302" y="969"/>
                    <a:pt x="2315" y="960"/>
                    <a:pt x="2324" y="939"/>
                  </a:cubicBezTo>
                  <a:cubicBezTo>
                    <a:pt x="2390" y="797"/>
                    <a:pt x="2052" y="251"/>
                    <a:pt x="1604" y="64"/>
                  </a:cubicBezTo>
                  <a:cubicBezTo>
                    <a:pt x="1495" y="19"/>
                    <a:pt x="1367" y="1"/>
                    <a:pt x="1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42"/>
            <p:cNvSpPr/>
            <p:nvPr/>
          </p:nvSpPr>
          <p:spPr>
            <a:xfrm>
              <a:off x="7924754" y="2157674"/>
              <a:ext cx="110963" cy="37793"/>
            </a:xfrm>
            <a:custGeom>
              <a:avLst/>
              <a:gdLst/>
              <a:ahLst/>
              <a:cxnLst/>
              <a:rect l="l" t="t" r="r" b="b"/>
              <a:pathLst>
                <a:path w="2384" h="812" extrusionOk="0">
                  <a:moveTo>
                    <a:pt x="1073" y="0"/>
                  </a:moveTo>
                  <a:cubicBezTo>
                    <a:pt x="1012" y="0"/>
                    <a:pt x="954" y="6"/>
                    <a:pt x="899" y="18"/>
                  </a:cubicBezTo>
                  <a:cubicBezTo>
                    <a:pt x="427" y="125"/>
                    <a:pt x="1" y="606"/>
                    <a:pt x="40" y="758"/>
                  </a:cubicBezTo>
                  <a:cubicBezTo>
                    <a:pt x="47" y="784"/>
                    <a:pt x="62" y="795"/>
                    <a:pt x="85" y="795"/>
                  </a:cubicBezTo>
                  <a:cubicBezTo>
                    <a:pt x="194" y="795"/>
                    <a:pt x="489" y="537"/>
                    <a:pt x="1039" y="431"/>
                  </a:cubicBezTo>
                  <a:cubicBezTo>
                    <a:pt x="1121" y="415"/>
                    <a:pt x="1200" y="408"/>
                    <a:pt x="1275" y="408"/>
                  </a:cubicBezTo>
                  <a:cubicBezTo>
                    <a:pt x="1816" y="408"/>
                    <a:pt x="2190" y="763"/>
                    <a:pt x="2190" y="763"/>
                  </a:cubicBezTo>
                  <a:cubicBezTo>
                    <a:pt x="2237" y="797"/>
                    <a:pt x="2273" y="811"/>
                    <a:pt x="2298" y="811"/>
                  </a:cubicBezTo>
                  <a:cubicBezTo>
                    <a:pt x="2384" y="811"/>
                    <a:pt x="2349" y="640"/>
                    <a:pt x="2236" y="493"/>
                  </a:cubicBezTo>
                  <a:cubicBezTo>
                    <a:pt x="2109" y="324"/>
                    <a:pt x="1532"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42"/>
            <p:cNvSpPr/>
            <p:nvPr/>
          </p:nvSpPr>
          <p:spPr>
            <a:xfrm rot="552851">
              <a:off x="7866390" y="2375593"/>
              <a:ext cx="303839" cy="93200"/>
            </a:xfrm>
            <a:custGeom>
              <a:avLst/>
              <a:gdLst/>
              <a:ahLst/>
              <a:cxnLst/>
              <a:rect l="l" t="t" r="r" b="b"/>
              <a:pathLst>
                <a:path w="13176" h="3073" extrusionOk="0">
                  <a:moveTo>
                    <a:pt x="13176" y="0"/>
                  </a:moveTo>
                  <a:lnTo>
                    <a:pt x="13176" y="0"/>
                  </a:lnTo>
                  <a:cubicBezTo>
                    <a:pt x="12878" y="200"/>
                    <a:pt x="12689" y="341"/>
                    <a:pt x="12390" y="621"/>
                  </a:cubicBezTo>
                  <a:cubicBezTo>
                    <a:pt x="12370" y="639"/>
                    <a:pt x="12345" y="664"/>
                    <a:pt x="12315" y="691"/>
                  </a:cubicBezTo>
                  <a:cubicBezTo>
                    <a:pt x="12300" y="705"/>
                    <a:pt x="12286" y="721"/>
                    <a:pt x="12267" y="737"/>
                  </a:cubicBezTo>
                  <a:cubicBezTo>
                    <a:pt x="12250" y="751"/>
                    <a:pt x="12231" y="768"/>
                    <a:pt x="12213" y="785"/>
                  </a:cubicBezTo>
                  <a:cubicBezTo>
                    <a:pt x="12174" y="819"/>
                    <a:pt x="12131" y="856"/>
                    <a:pt x="12086" y="896"/>
                  </a:cubicBezTo>
                  <a:cubicBezTo>
                    <a:pt x="12063" y="916"/>
                    <a:pt x="12039" y="936"/>
                    <a:pt x="12016" y="958"/>
                  </a:cubicBezTo>
                  <a:cubicBezTo>
                    <a:pt x="11990" y="979"/>
                    <a:pt x="11965" y="999"/>
                    <a:pt x="11939" y="1020"/>
                  </a:cubicBezTo>
                  <a:cubicBezTo>
                    <a:pt x="11870" y="1076"/>
                    <a:pt x="11800" y="1133"/>
                    <a:pt x="11731" y="1190"/>
                  </a:cubicBezTo>
                  <a:cubicBezTo>
                    <a:pt x="11655" y="1246"/>
                    <a:pt x="11578" y="1304"/>
                    <a:pt x="11501" y="1361"/>
                  </a:cubicBezTo>
                  <a:cubicBezTo>
                    <a:pt x="11342" y="1474"/>
                    <a:pt x="11178" y="1588"/>
                    <a:pt x="11006" y="1694"/>
                  </a:cubicBezTo>
                  <a:cubicBezTo>
                    <a:pt x="10662" y="1906"/>
                    <a:pt x="10292" y="2098"/>
                    <a:pt x="9917" y="2253"/>
                  </a:cubicBezTo>
                  <a:cubicBezTo>
                    <a:pt x="9542" y="2407"/>
                    <a:pt x="9161" y="2526"/>
                    <a:pt x="8804" y="2610"/>
                  </a:cubicBezTo>
                  <a:cubicBezTo>
                    <a:pt x="8448" y="2692"/>
                    <a:pt x="8112" y="2741"/>
                    <a:pt x="7827" y="2768"/>
                  </a:cubicBezTo>
                  <a:cubicBezTo>
                    <a:pt x="7756" y="2774"/>
                    <a:pt x="7689" y="2780"/>
                    <a:pt x="7623" y="2785"/>
                  </a:cubicBezTo>
                  <a:cubicBezTo>
                    <a:pt x="7559" y="2789"/>
                    <a:pt x="7498" y="2791"/>
                    <a:pt x="7441" y="2794"/>
                  </a:cubicBezTo>
                  <a:cubicBezTo>
                    <a:pt x="7325" y="2801"/>
                    <a:pt x="7225" y="2799"/>
                    <a:pt x="7142" y="2801"/>
                  </a:cubicBezTo>
                  <a:cubicBezTo>
                    <a:pt x="7115" y="2802"/>
                    <a:pt x="7090" y="2802"/>
                    <a:pt x="7067" y="2802"/>
                  </a:cubicBezTo>
                  <a:cubicBezTo>
                    <a:pt x="7020" y="2802"/>
                    <a:pt x="6982" y="2801"/>
                    <a:pt x="6953" y="2801"/>
                  </a:cubicBezTo>
                  <a:cubicBezTo>
                    <a:pt x="6910" y="2799"/>
                    <a:pt x="6887" y="2799"/>
                    <a:pt x="6887" y="2799"/>
                  </a:cubicBezTo>
                  <a:cubicBezTo>
                    <a:pt x="6887" y="2799"/>
                    <a:pt x="6863" y="2798"/>
                    <a:pt x="6820" y="2798"/>
                  </a:cubicBezTo>
                  <a:cubicBezTo>
                    <a:pt x="6776" y="2797"/>
                    <a:pt x="6711" y="2792"/>
                    <a:pt x="6630" y="2788"/>
                  </a:cubicBezTo>
                  <a:cubicBezTo>
                    <a:pt x="6466" y="2780"/>
                    <a:pt x="6231" y="2760"/>
                    <a:pt x="5945" y="2721"/>
                  </a:cubicBezTo>
                  <a:cubicBezTo>
                    <a:pt x="5661" y="2684"/>
                    <a:pt x="5328" y="2624"/>
                    <a:pt x="4970" y="2537"/>
                  </a:cubicBezTo>
                  <a:cubicBezTo>
                    <a:pt x="4610" y="2450"/>
                    <a:pt x="4228" y="2334"/>
                    <a:pt x="3842" y="2197"/>
                  </a:cubicBezTo>
                  <a:cubicBezTo>
                    <a:pt x="3794" y="2182"/>
                    <a:pt x="3745" y="2162"/>
                    <a:pt x="3697" y="2145"/>
                  </a:cubicBezTo>
                  <a:cubicBezTo>
                    <a:pt x="3650" y="2126"/>
                    <a:pt x="3601" y="2109"/>
                    <a:pt x="3553" y="2090"/>
                  </a:cubicBezTo>
                  <a:cubicBezTo>
                    <a:pt x="3457" y="2052"/>
                    <a:pt x="3360" y="2015"/>
                    <a:pt x="3265" y="1975"/>
                  </a:cubicBezTo>
                  <a:cubicBezTo>
                    <a:pt x="3073" y="1896"/>
                    <a:pt x="2885" y="1811"/>
                    <a:pt x="2701" y="1725"/>
                  </a:cubicBezTo>
                  <a:cubicBezTo>
                    <a:pt x="2517" y="1640"/>
                    <a:pt x="2337" y="1548"/>
                    <a:pt x="2163" y="1458"/>
                  </a:cubicBezTo>
                  <a:cubicBezTo>
                    <a:pt x="1991" y="1367"/>
                    <a:pt x="1825" y="1277"/>
                    <a:pt x="1667" y="1186"/>
                  </a:cubicBezTo>
                  <a:cubicBezTo>
                    <a:pt x="1588" y="1140"/>
                    <a:pt x="1511" y="1096"/>
                    <a:pt x="1437" y="1052"/>
                  </a:cubicBezTo>
                  <a:cubicBezTo>
                    <a:pt x="1401" y="1029"/>
                    <a:pt x="1364" y="1008"/>
                    <a:pt x="1329" y="986"/>
                  </a:cubicBezTo>
                  <a:cubicBezTo>
                    <a:pt x="1296" y="965"/>
                    <a:pt x="1263" y="945"/>
                    <a:pt x="1232" y="926"/>
                  </a:cubicBezTo>
                  <a:cubicBezTo>
                    <a:pt x="1179" y="893"/>
                    <a:pt x="1132" y="863"/>
                    <a:pt x="1088" y="835"/>
                  </a:cubicBezTo>
                  <a:cubicBezTo>
                    <a:pt x="1001" y="779"/>
                    <a:pt x="931" y="734"/>
                    <a:pt x="884" y="704"/>
                  </a:cubicBezTo>
                  <a:cubicBezTo>
                    <a:pt x="711" y="591"/>
                    <a:pt x="573" y="508"/>
                    <a:pt x="436" y="437"/>
                  </a:cubicBezTo>
                  <a:cubicBezTo>
                    <a:pt x="299" y="366"/>
                    <a:pt x="162" y="307"/>
                    <a:pt x="0" y="231"/>
                  </a:cubicBezTo>
                  <a:lnTo>
                    <a:pt x="0" y="231"/>
                  </a:lnTo>
                  <a:cubicBezTo>
                    <a:pt x="107" y="374"/>
                    <a:pt x="206" y="488"/>
                    <a:pt x="319" y="598"/>
                  </a:cubicBezTo>
                  <a:cubicBezTo>
                    <a:pt x="431" y="708"/>
                    <a:pt x="560" y="812"/>
                    <a:pt x="734" y="929"/>
                  </a:cubicBezTo>
                  <a:cubicBezTo>
                    <a:pt x="781" y="960"/>
                    <a:pt x="852" y="1008"/>
                    <a:pt x="942" y="1065"/>
                  </a:cubicBezTo>
                  <a:cubicBezTo>
                    <a:pt x="986" y="1093"/>
                    <a:pt x="1035" y="1125"/>
                    <a:pt x="1088" y="1157"/>
                  </a:cubicBezTo>
                  <a:cubicBezTo>
                    <a:pt x="1120" y="1177"/>
                    <a:pt x="1153" y="1197"/>
                    <a:pt x="1186" y="1217"/>
                  </a:cubicBezTo>
                  <a:cubicBezTo>
                    <a:pt x="1223" y="1240"/>
                    <a:pt x="1260" y="1263"/>
                    <a:pt x="1297" y="1286"/>
                  </a:cubicBezTo>
                  <a:cubicBezTo>
                    <a:pt x="1373" y="1330"/>
                    <a:pt x="1451" y="1376"/>
                    <a:pt x="1531" y="1423"/>
                  </a:cubicBezTo>
                  <a:cubicBezTo>
                    <a:pt x="1691" y="1514"/>
                    <a:pt x="1861" y="1607"/>
                    <a:pt x="2038" y="1700"/>
                  </a:cubicBezTo>
                  <a:cubicBezTo>
                    <a:pt x="2213" y="1792"/>
                    <a:pt x="2397" y="1884"/>
                    <a:pt x="2586" y="1972"/>
                  </a:cubicBezTo>
                  <a:cubicBezTo>
                    <a:pt x="2774" y="2059"/>
                    <a:pt x="2965" y="2146"/>
                    <a:pt x="3160" y="2226"/>
                  </a:cubicBezTo>
                  <a:cubicBezTo>
                    <a:pt x="3258" y="2267"/>
                    <a:pt x="3356" y="2306"/>
                    <a:pt x="3454" y="2344"/>
                  </a:cubicBezTo>
                  <a:cubicBezTo>
                    <a:pt x="3504" y="2363"/>
                    <a:pt x="3553" y="2381"/>
                    <a:pt x="3603" y="2400"/>
                  </a:cubicBezTo>
                  <a:cubicBezTo>
                    <a:pt x="3651" y="2417"/>
                    <a:pt x="3701" y="2437"/>
                    <a:pt x="3750" y="2454"/>
                  </a:cubicBezTo>
                  <a:cubicBezTo>
                    <a:pt x="4145" y="2594"/>
                    <a:pt x="4537" y="2711"/>
                    <a:pt x="4905" y="2801"/>
                  </a:cubicBezTo>
                  <a:cubicBezTo>
                    <a:pt x="5273" y="2889"/>
                    <a:pt x="5616" y="2951"/>
                    <a:pt x="5910" y="2991"/>
                  </a:cubicBezTo>
                  <a:cubicBezTo>
                    <a:pt x="6202" y="3029"/>
                    <a:pt x="6445" y="3051"/>
                    <a:pt x="6614" y="3058"/>
                  </a:cubicBezTo>
                  <a:cubicBezTo>
                    <a:pt x="6699" y="3062"/>
                    <a:pt x="6766" y="3068"/>
                    <a:pt x="6810" y="3068"/>
                  </a:cubicBezTo>
                  <a:cubicBezTo>
                    <a:pt x="6856" y="3069"/>
                    <a:pt x="6880" y="3069"/>
                    <a:pt x="6880" y="3069"/>
                  </a:cubicBezTo>
                  <a:cubicBezTo>
                    <a:pt x="6880" y="3069"/>
                    <a:pt x="6903" y="3069"/>
                    <a:pt x="6948" y="3071"/>
                  </a:cubicBezTo>
                  <a:cubicBezTo>
                    <a:pt x="6981" y="3072"/>
                    <a:pt x="7023" y="3073"/>
                    <a:pt x="7075" y="3073"/>
                  </a:cubicBezTo>
                  <a:cubicBezTo>
                    <a:pt x="7096" y="3073"/>
                    <a:pt x="7119" y="3072"/>
                    <a:pt x="7144" y="3072"/>
                  </a:cubicBezTo>
                  <a:cubicBezTo>
                    <a:pt x="7229" y="3071"/>
                    <a:pt x="7332" y="3072"/>
                    <a:pt x="7452" y="3065"/>
                  </a:cubicBezTo>
                  <a:cubicBezTo>
                    <a:pt x="7512" y="3062"/>
                    <a:pt x="7575" y="3059"/>
                    <a:pt x="7642" y="3055"/>
                  </a:cubicBezTo>
                  <a:cubicBezTo>
                    <a:pt x="7709" y="3049"/>
                    <a:pt x="7780" y="3043"/>
                    <a:pt x="7853" y="3038"/>
                  </a:cubicBezTo>
                  <a:cubicBezTo>
                    <a:pt x="8148" y="3009"/>
                    <a:pt x="8495" y="2959"/>
                    <a:pt x="8866" y="2874"/>
                  </a:cubicBezTo>
                  <a:cubicBezTo>
                    <a:pt x="9237" y="2788"/>
                    <a:pt x="9632" y="2664"/>
                    <a:pt x="10021" y="2504"/>
                  </a:cubicBezTo>
                  <a:cubicBezTo>
                    <a:pt x="10411" y="2343"/>
                    <a:pt x="10795" y="2145"/>
                    <a:pt x="11150" y="1925"/>
                  </a:cubicBezTo>
                  <a:cubicBezTo>
                    <a:pt x="11328" y="1815"/>
                    <a:pt x="11498" y="1698"/>
                    <a:pt x="11661" y="1583"/>
                  </a:cubicBezTo>
                  <a:cubicBezTo>
                    <a:pt x="11741" y="1521"/>
                    <a:pt x="11820" y="1463"/>
                    <a:pt x="11897" y="1404"/>
                  </a:cubicBezTo>
                  <a:cubicBezTo>
                    <a:pt x="11970" y="1346"/>
                    <a:pt x="12043" y="1287"/>
                    <a:pt x="12113" y="1230"/>
                  </a:cubicBezTo>
                  <a:cubicBezTo>
                    <a:pt x="12140" y="1207"/>
                    <a:pt x="12166" y="1187"/>
                    <a:pt x="12191" y="1166"/>
                  </a:cubicBezTo>
                  <a:cubicBezTo>
                    <a:pt x="12216" y="1143"/>
                    <a:pt x="12240" y="1122"/>
                    <a:pt x="12264" y="1102"/>
                  </a:cubicBezTo>
                  <a:cubicBezTo>
                    <a:pt x="12310" y="1060"/>
                    <a:pt x="12354" y="1022"/>
                    <a:pt x="12394" y="986"/>
                  </a:cubicBezTo>
                  <a:cubicBezTo>
                    <a:pt x="12414" y="969"/>
                    <a:pt x="12432" y="952"/>
                    <a:pt x="12451" y="936"/>
                  </a:cubicBezTo>
                  <a:cubicBezTo>
                    <a:pt x="12468" y="921"/>
                    <a:pt x="12484" y="905"/>
                    <a:pt x="12500" y="891"/>
                  </a:cubicBezTo>
                  <a:cubicBezTo>
                    <a:pt x="12529" y="862"/>
                    <a:pt x="12555" y="836"/>
                    <a:pt x="12577" y="816"/>
                  </a:cubicBezTo>
                  <a:cubicBezTo>
                    <a:pt x="12882" y="527"/>
                    <a:pt x="13007" y="314"/>
                    <a:pt x="13176"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0" name="Google Shape;3070;p42"/>
            <p:cNvSpPr/>
            <p:nvPr/>
          </p:nvSpPr>
          <p:spPr>
            <a:xfrm rot="1295045">
              <a:off x="8142909" y="2243607"/>
              <a:ext cx="32648" cy="31728"/>
            </a:xfrm>
            <a:custGeom>
              <a:avLst/>
              <a:gdLst/>
              <a:ahLst/>
              <a:cxnLst/>
              <a:rect l="l" t="t" r="r" b="b"/>
              <a:pathLst>
                <a:path w="677" h="983" extrusionOk="0">
                  <a:moveTo>
                    <a:pt x="355" y="1"/>
                  </a:moveTo>
                  <a:cubicBezTo>
                    <a:pt x="183" y="1"/>
                    <a:pt x="33" y="208"/>
                    <a:pt x="17" y="472"/>
                  </a:cubicBezTo>
                  <a:cubicBezTo>
                    <a:pt x="1" y="743"/>
                    <a:pt x="131" y="972"/>
                    <a:pt x="310" y="982"/>
                  </a:cubicBezTo>
                  <a:cubicBezTo>
                    <a:pt x="314" y="982"/>
                    <a:pt x="319" y="982"/>
                    <a:pt x="323" y="982"/>
                  </a:cubicBezTo>
                  <a:cubicBezTo>
                    <a:pt x="494" y="982"/>
                    <a:pt x="644" y="775"/>
                    <a:pt x="660" y="511"/>
                  </a:cubicBezTo>
                  <a:cubicBezTo>
                    <a:pt x="676" y="241"/>
                    <a:pt x="546" y="11"/>
                    <a:pt x="369" y="1"/>
                  </a:cubicBezTo>
                  <a:cubicBezTo>
                    <a:pt x="364" y="1"/>
                    <a:pt x="360"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3071;p42"/>
            <p:cNvSpPr/>
            <p:nvPr/>
          </p:nvSpPr>
          <p:spPr>
            <a:xfrm rot="1295126">
              <a:off x="7966956" y="2219849"/>
              <a:ext cx="34046" cy="31631"/>
            </a:xfrm>
            <a:custGeom>
              <a:avLst/>
              <a:gdLst/>
              <a:ahLst/>
              <a:cxnLst/>
              <a:rect l="l" t="t" r="r" b="b"/>
              <a:pathLst>
                <a:path w="706" h="980" extrusionOk="0">
                  <a:moveTo>
                    <a:pt x="319" y="1"/>
                  </a:moveTo>
                  <a:cubicBezTo>
                    <a:pt x="310" y="1"/>
                    <a:pt x="302" y="1"/>
                    <a:pt x="293" y="3"/>
                  </a:cubicBezTo>
                  <a:cubicBezTo>
                    <a:pt x="116" y="24"/>
                    <a:pt x="1" y="260"/>
                    <a:pt x="32" y="529"/>
                  </a:cubicBezTo>
                  <a:cubicBezTo>
                    <a:pt x="63" y="785"/>
                    <a:pt x="219" y="980"/>
                    <a:pt x="386" y="980"/>
                  </a:cubicBezTo>
                  <a:cubicBezTo>
                    <a:pt x="394" y="980"/>
                    <a:pt x="403" y="979"/>
                    <a:pt x="412" y="978"/>
                  </a:cubicBezTo>
                  <a:cubicBezTo>
                    <a:pt x="588" y="957"/>
                    <a:pt x="706" y="721"/>
                    <a:pt x="673" y="452"/>
                  </a:cubicBezTo>
                  <a:cubicBezTo>
                    <a:pt x="641" y="196"/>
                    <a:pt x="486"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42"/>
            <p:cNvSpPr/>
            <p:nvPr/>
          </p:nvSpPr>
          <p:spPr>
            <a:xfrm rot="1295126">
              <a:off x="8047866" y="2190391"/>
              <a:ext cx="62414" cy="160476"/>
            </a:xfrm>
            <a:custGeom>
              <a:avLst/>
              <a:gdLst/>
              <a:ahLst/>
              <a:cxnLst/>
              <a:rect l="l" t="t" r="r" b="b"/>
              <a:pathLst>
                <a:path w="1490" h="3831" extrusionOk="0">
                  <a:moveTo>
                    <a:pt x="1" y="1"/>
                  </a:moveTo>
                  <a:cubicBezTo>
                    <a:pt x="122" y="213"/>
                    <a:pt x="183" y="365"/>
                    <a:pt x="365" y="578"/>
                  </a:cubicBezTo>
                  <a:cubicBezTo>
                    <a:pt x="365" y="608"/>
                    <a:pt x="426" y="669"/>
                    <a:pt x="517" y="791"/>
                  </a:cubicBezTo>
                  <a:cubicBezTo>
                    <a:pt x="639" y="973"/>
                    <a:pt x="852" y="1277"/>
                    <a:pt x="973" y="1551"/>
                  </a:cubicBezTo>
                  <a:cubicBezTo>
                    <a:pt x="1125" y="1824"/>
                    <a:pt x="1186" y="2067"/>
                    <a:pt x="1186" y="2067"/>
                  </a:cubicBezTo>
                  <a:cubicBezTo>
                    <a:pt x="1186" y="2067"/>
                    <a:pt x="1277" y="2280"/>
                    <a:pt x="1277" y="2554"/>
                  </a:cubicBezTo>
                  <a:cubicBezTo>
                    <a:pt x="1308" y="2675"/>
                    <a:pt x="1277" y="2827"/>
                    <a:pt x="1247" y="2949"/>
                  </a:cubicBezTo>
                  <a:cubicBezTo>
                    <a:pt x="1216" y="3101"/>
                    <a:pt x="1156" y="3222"/>
                    <a:pt x="1095" y="3283"/>
                  </a:cubicBezTo>
                  <a:cubicBezTo>
                    <a:pt x="973" y="3435"/>
                    <a:pt x="852" y="3496"/>
                    <a:pt x="791" y="3526"/>
                  </a:cubicBezTo>
                  <a:cubicBezTo>
                    <a:pt x="578" y="3648"/>
                    <a:pt x="426" y="3709"/>
                    <a:pt x="244" y="3830"/>
                  </a:cubicBezTo>
                  <a:cubicBezTo>
                    <a:pt x="456" y="3830"/>
                    <a:pt x="639" y="3830"/>
                    <a:pt x="882" y="3678"/>
                  </a:cubicBezTo>
                  <a:cubicBezTo>
                    <a:pt x="943" y="3648"/>
                    <a:pt x="1064" y="3587"/>
                    <a:pt x="1216" y="3405"/>
                  </a:cubicBezTo>
                  <a:cubicBezTo>
                    <a:pt x="1308" y="3314"/>
                    <a:pt x="1368" y="3162"/>
                    <a:pt x="1429" y="3010"/>
                  </a:cubicBezTo>
                  <a:cubicBezTo>
                    <a:pt x="1460" y="2858"/>
                    <a:pt x="1490" y="2675"/>
                    <a:pt x="1460" y="2523"/>
                  </a:cubicBezTo>
                  <a:cubicBezTo>
                    <a:pt x="1429" y="2250"/>
                    <a:pt x="1368" y="2037"/>
                    <a:pt x="1368" y="2037"/>
                  </a:cubicBezTo>
                  <a:cubicBezTo>
                    <a:pt x="1368" y="2037"/>
                    <a:pt x="1277" y="1764"/>
                    <a:pt x="1125" y="1490"/>
                  </a:cubicBezTo>
                  <a:cubicBezTo>
                    <a:pt x="1004" y="1186"/>
                    <a:pt x="791" y="882"/>
                    <a:pt x="669" y="700"/>
                  </a:cubicBezTo>
                  <a:cubicBezTo>
                    <a:pt x="578" y="548"/>
                    <a:pt x="517" y="487"/>
                    <a:pt x="487" y="456"/>
                  </a:cubicBezTo>
                  <a:cubicBezTo>
                    <a:pt x="335" y="244"/>
                    <a:pt x="213" y="15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42"/>
            <p:cNvSpPr/>
            <p:nvPr/>
          </p:nvSpPr>
          <p:spPr>
            <a:xfrm rot="959534" flipH="1">
              <a:off x="7993131" y="2374279"/>
              <a:ext cx="108239" cy="33385"/>
            </a:xfrm>
            <a:custGeom>
              <a:avLst/>
              <a:gdLst/>
              <a:ahLst/>
              <a:cxnLst/>
              <a:rect l="l" t="t" r="r" b="b"/>
              <a:pathLst>
                <a:path w="2584" h="797" extrusionOk="0">
                  <a:moveTo>
                    <a:pt x="0" y="0"/>
                  </a:moveTo>
                  <a:lnTo>
                    <a:pt x="0" y="0"/>
                  </a:lnTo>
                  <a:cubicBezTo>
                    <a:pt x="122" y="213"/>
                    <a:pt x="213" y="365"/>
                    <a:pt x="456" y="517"/>
                  </a:cubicBezTo>
                  <a:cubicBezTo>
                    <a:pt x="486" y="547"/>
                    <a:pt x="547" y="578"/>
                    <a:pt x="699" y="638"/>
                  </a:cubicBezTo>
                  <a:cubicBezTo>
                    <a:pt x="831" y="717"/>
                    <a:pt x="1145" y="796"/>
                    <a:pt x="1227" y="796"/>
                  </a:cubicBezTo>
                  <a:cubicBezTo>
                    <a:pt x="1239" y="796"/>
                    <a:pt x="1246" y="794"/>
                    <a:pt x="1246" y="790"/>
                  </a:cubicBezTo>
                  <a:lnTo>
                    <a:pt x="1429" y="790"/>
                  </a:lnTo>
                  <a:cubicBezTo>
                    <a:pt x="1550" y="790"/>
                    <a:pt x="1672" y="760"/>
                    <a:pt x="1763" y="730"/>
                  </a:cubicBezTo>
                  <a:cubicBezTo>
                    <a:pt x="1885" y="699"/>
                    <a:pt x="1945" y="669"/>
                    <a:pt x="2006" y="608"/>
                  </a:cubicBezTo>
                  <a:cubicBezTo>
                    <a:pt x="2067" y="578"/>
                    <a:pt x="2128" y="547"/>
                    <a:pt x="2158" y="547"/>
                  </a:cubicBezTo>
                  <a:cubicBezTo>
                    <a:pt x="2249" y="456"/>
                    <a:pt x="2340" y="365"/>
                    <a:pt x="2401" y="304"/>
                  </a:cubicBezTo>
                  <a:cubicBezTo>
                    <a:pt x="2462" y="213"/>
                    <a:pt x="2523" y="122"/>
                    <a:pt x="2584" y="0"/>
                  </a:cubicBezTo>
                  <a:lnTo>
                    <a:pt x="2584" y="0"/>
                  </a:lnTo>
                  <a:cubicBezTo>
                    <a:pt x="2462" y="91"/>
                    <a:pt x="2401" y="122"/>
                    <a:pt x="2310" y="213"/>
                  </a:cubicBezTo>
                  <a:cubicBezTo>
                    <a:pt x="2249" y="274"/>
                    <a:pt x="2158" y="304"/>
                    <a:pt x="2067" y="395"/>
                  </a:cubicBezTo>
                  <a:cubicBezTo>
                    <a:pt x="2037" y="426"/>
                    <a:pt x="1976" y="426"/>
                    <a:pt x="1915" y="456"/>
                  </a:cubicBezTo>
                  <a:cubicBezTo>
                    <a:pt x="1885" y="486"/>
                    <a:pt x="1793" y="547"/>
                    <a:pt x="1702" y="547"/>
                  </a:cubicBezTo>
                  <a:cubicBezTo>
                    <a:pt x="1641" y="608"/>
                    <a:pt x="1520" y="608"/>
                    <a:pt x="1429" y="608"/>
                  </a:cubicBezTo>
                  <a:cubicBezTo>
                    <a:pt x="1398" y="618"/>
                    <a:pt x="1371" y="622"/>
                    <a:pt x="1349" y="622"/>
                  </a:cubicBezTo>
                  <a:cubicBezTo>
                    <a:pt x="1304" y="622"/>
                    <a:pt x="1277" y="608"/>
                    <a:pt x="1277" y="608"/>
                  </a:cubicBezTo>
                  <a:cubicBezTo>
                    <a:pt x="1271" y="613"/>
                    <a:pt x="1256" y="616"/>
                    <a:pt x="1235" y="616"/>
                  </a:cubicBezTo>
                  <a:cubicBezTo>
                    <a:pt x="1134" y="616"/>
                    <a:pt x="890" y="561"/>
                    <a:pt x="790" y="486"/>
                  </a:cubicBezTo>
                  <a:cubicBezTo>
                    <a:pt x="638" y="426"/>
                    <a:pt x="578" y="395"/>
                    <a:pt x="547" y="365"/>
                  </a:cubicBezTo>
                  <a:cubicBezTo>
                    <a:pt x="486" y="334"/>
                    <a:pt x="334" y="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074" name="Google Shape;3074;p42"/>
            <p:cNvCxnSpPr/>
            <p:nvPr/>
          </p:nvCxnSpPr>
          <p:spPr>
            <a:xfrm>
              <a:off x="7663925" y="3346450"/>
              <a:ext cx="128700" cy="757200"/>
            </a:xfrm>
            <a:prstGeom prst="straightConnector1">
              <a:avLst/>
            </a:prstGeom>
            <a:noFill/>
            <a:ln w="9525" cap="flat" cmpd="sng">
              <a:solidFill>
                <a:schemeClr val="dk1"/>
              </a:solidFill>
              <a:prstDash val="solid"/>
              <a:round/>
              <a:headEnd type="none" w="med" len="med"/>
              <a:tailEnd type="none" w="med" len="med"/>
            </a:ln>
          </p:spPr>
        </p:cxnSp>
        <p:cxnSp>
          <p:nvCxnSpPr>
            <p:cNvPr id="3075" name="Google Shape;3075;p42"/>
            <p:cNvCxnSpPr/>
            <p:nvPr/>
          </p:nvCxnSpPr>
          <p:spPr>
            <a:xfrm flipH="1">
              <a:off x="7930725" y="3227375"/>
              <a:ext cx="23700" cy="852600"/>
            </a:xfrm>
            <a:prstGeom prst="straightConnector1">
              <a:avLst/>
            </a:prstGeom>
            <a:noFill/>
            <a:ln w="9525" cap="flat" cmpd="sng">
              <a:solidFill>
                <a:schemeClr val="dk1"/>
              </a:solidFill>
              <a:prstDash val="solid"/>
              <a:round/>
              <a:headEnd type="none" w="med" len="med"/>
              <a:tailEnd type="none" w="med" len="med"/>
            </a:ln>
          </p:spPr>
        </p:cxnSp>
        <p:cxnSp>
          <p:nvCxnSpPr>
            <p:cNvPr id="3076" name="Google Shape;3076;p42"/>
            <p:cNvCxnSpPr/>
            <p:nvPr/>
          </p:nvCxnSpPr>
          <p:spPr>
            <a:xfrm>
              <a:off x="8006825" y="3194050"/>
              <a:ext cx="23700" cy="895500"/>
            </a:xfrm>
            <a:prstGeom prst="straightConnector1">
              <a:avLst/>
            </a:prstGeom>
            <a:noFill/>
            <a:ln w="9525" cap="flat" cmpd="sng">
              <a:solidFill>
                <a:schemeClr val="dk1"/>
              </a:solidFill>
              <a:prstDash val="solid"/>
              <a:round/>
              <a:headEnd type="none" w="med" len="med"/>
              <a:tailEnd type="none" w="med" len="med"/>
            </a:ln>
          </p:spPr>
        </p:cxnSp>
        <p:cxnSp>
          <p:nvCxnSpPr>
            <p:cNvPr id="3077" name="Google Shape;3077;p42"/>
            <p:cNvCxnSpPr/>
            <p:nvPr/>
          </p:nvCxnSpPr>
          <p:spPr>
            <a:xfrm flipH="1">
              <a:off x="8187900" y="3351200"/>
              <a:ext cx="99900" cy="757200"/>
            </a:xfrm>
            <a:prstGeom prst="straightConnector1">
              <a:avLst/>
            </a:prstGeom>
            <a:noFill/>
            <a:ln w="9525" cap="flat" cmpd="sng">
              <a:solidFill>
                <a:schemeClr val="dk1"/>
              </a:solidFill>
              <a:prstDash val="solid"/>
              <a:round/>
              <a:headEnd type="none" w="med" len="med"/>
              <a:tailEnd type="none" w="med" len="med"/>
            </a:ln>
          </p:spPr>
        </p:cxnSp>
      </p:grpSp>
      <p:sp>
        <p:nvSpPr>
          <p:cNvPr id="20" name="TextBox 19">
            <a:extLst>
              <a:ext uri="{FF2B5EF4-FFF2-40B4-BE49-F238E27FC236}">
                <a16:creationId xmlns:a16="http://schemas.microsoft.com/office/drawing/2014/main" xmlns="" id="{2CC73320-6F27-EBBA-6632-CEFED699AF0B}"/>
              </a:ext>
            </a:extLst>
          </p:cNvPr>
          <p:cNvSpPr txBox="1"/>
          <p:nvPr/>
        </p:nvSpPr>
        <p:spPr>
          <a:xfrm>
            <a:off x="403338" y="933793"/>
            <a:ext cx="6147301" cy="2523127"/>
          </a:xfrm>
          <a:prstGeom prst="rect">
            <a:avLst/>
          </a:prstGeom>
        </p:spPr>
        <p:txBody>
          <a:bodyPr wrap="square" lIns="0" tIns="0" rIns="0" bIns="0" rtlCol="0" anchor="t">
            <a:spAutoFit/>
          </a:bodyPr>
          <a:lstStyle/>
          <a:p>
            <a:pPr algn="ctr" defTabSz="457200">
              <a:lnSpc>
                <a:spcPct val="150000"/>
              </a:lnSpc>
              <a:buClrTx/>
            </a:pPr>
            <a:r>
              <a:rPr lang="en-US" sz="3800" b="1" kern="1200" dirty="0">
                <a:solidFill>
                  <a:schemeClr val="bg1">
                    <a:lumMod val="10000"/>
                  </a:schemeClr>
                </a:solidFill>
                <a:latin typeface="Arial" panose="020B0604020202020204" pitchFamily="34" charset="0"/>
                <a:ea typeface="+mn-ea"/>
                <a:cs typeface="Arial" panose="020B0604020202020204" pitchFamily="34" charset="0"/>
              </a:rPr>
              <a:t>VUI MỪNG CHÀO ĐÓN TẤT CẢ CÁC EM ĐẾN VỚI TIẾT HỌC HÔM NAY!</a:t>
            </a:r>
          </a:p>
        </p:txBody>
      </p:sp>
      <p:pic>
        <p:nvPicPr>
          <p:cNvPr id="2" name="Picture 1">
            <a:extLst>
              <a:ext uri="{FF2B5EF4-FFF2-40B4-BE49-F238E27FC236}">
                <a16:creationId xmlns:a16="http://schemas.microsoft.com/office/drawing/2014/main" xmlns="" id="{DEAA4B9D-0710-B87E-7B2A-0FD668A4F9C6}"/>
              </a:ext>
            </a:extLst>
          </p:cNvPr>
          <p:cNvPicPr>
            <a:picLocks noChangeAspect="1"/>
          </p:cNvPicPr>
          <p:nvPr/>
        </p:nvPicPr>
        <p:blipFill>
          <a:blip r:embed="rId3"/>
          <a:stretch>
            <a:fillRect/>
          </a:stretch>
        </p:blipFill>
        <p:spPr>
          <a:xfrm>
            <a:off x="3338027" y="3749532"/>
            <a:ext cx="1233973" cy="1233973"/>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4345"/>
        <p:cNvGrpSpPr/>
        <p:nvPr/>
      </p:nvGrpSpPr>
      <p:grpSpPr>
        <a:xfrm>
          <a:off x="0" y="0"/>
          <a:ext cx="0" cy="0"/>
          <a:chOff x="0" y="0"/>
          <a:chExt cx="0" cy="0"/>
        </a:xfrm>
      </p:grpSpPr>
      <p:grpSp>
        <p:nvGrpSpPr>
          <p:cNvPr id="16" name="Group 15">
            <a:extLst>
              <a:ext uri="{FF2B5EF4-FFF2-40B4-BE49-F238E27FC236}">
                <a16:creationId xmlns:a16="http://schemas.microsoft.com/office/drawing/2014/main" xmlns="" id="{F04B2570-3A6D-CB90-9687-ECF0B55F7D41}"/>
              </a:ext>
            </a:extLst>
          </p:cNvPr>
          <p:cNvGrpSpPr/>
          <p:nvPr/>
        </p:nvGrpSpPr>
        <p:grpSpPr>
          <a:xfrm>
            <a:off x="2200275" y="2928629"/>
            <a:ext cx="4743450" cy="417038"/>
            <a:chOff x="3029863" y="1823688"/>
            <a:chExt cx="12362538" cy="1262412"/>
          </a:xfrm>
        </p:grpSpPr>
        <p:cxnSp>
          <p:nvCxnSpPr>
            <p:cNvPr id="17" name="Straight Connector 16">
              <a:extLst>
                <a:ext uri="{FF2B5EF4-FFF2-40B4-BE49-F238E27FC236}">
                  <a16:creationId xmlns:a16="http://schemas.microsoft.com/office/drawing/2014/main" xmlns="" id="{595178F4-98A6-A740-E360-52CB320B71A5}"/>
                </a:ext>
              </a:extLst>
            </p:cNvPr>
            <p:cNvCxnSpPr>
              <a:cxnSpLocks/>
            </p:cNvCxnSpPr>
            <p:nvPr/>
          </p:nvCxnSpPr>
          <p:spPr>
            <a:xfrm>
              <a:off x="9144001" y="1823688"/>
              <a:ext cx="0" cy="576612"/>
            </a:xfrm>
            <a:prstGeom prst="line">
              <a:avLst/>
            </a:prstGeom>
            <a:noFill/>
            <a:ln w="28575" cap="flat" cmpd="sng" algn="ctr">
              <a:solidFill>
                <a:srgbClr val="1C3026"/>
              </a:solidFill>
              <a:prstDash val="solid"/>
            </a:ln>
            <a:effectLst/>
          </p:spPr>
        </p:cxnSp>
        <p:cxnSp>
          <p:nvCxnSpPr>
            <p:cNvPr id="18" name="Straight Connector 17">
              <a:extLst>
                <a:ext uri="{FF2B5EF4-FFF2-40B4-BE49-F238E27FC236}">
                  <a16:creationId xmlns:a16="http://schemas.microsoft.com/office/drawing/2014/main" xmlns="" id="{7C4B91BB-C72B-BE09-719D-2139AEE16762}"/>
                </a:ext>
              </a:extLst>
            </p:cNvPr>
            <p:cNvCxnSpPr>
              <a:cxnSpLocks/>
            </p:cNvCxnSpPr>
            <p:nvPr/>
          </p:nvCxnSpPr>
          <p:spPr>
            <a:xfrm>
              <a:off x="3029863" y="2400300"/>
              <a:ext cx="12362538" cy="0"/>
            </a:xfrm>
            <a:prstGeom prst="line">
              <a:avLst/>
            </a:prstGeom>
            <a:noFill/>
            <a:ln w="28575" cap="flat" cmpd="sng" algn="ctr">
              <a:solidFill>
                <a:srgbClr val="1C3026"/>
              </a:solidFill>
              <a:prstDash val="solid"/>
            </a:ln>
            <a:effectLst/>
          </p:spPr>
        </p:cxnSp>
        <p:cxnSp>
          <p:nvCxnSpPr>
            <p:cNvPr id="19" name="Straight Connector 18">
              <a:extLst>
                <a:ext uri="{FF2B5EF4-FFF2-40B4-BE49-F238E27FC236}">
                  <a16:creationId xmlns:a16="http://schemas.microsoft.com/office/drawing/2014/main" xmlns="" id="{C2541AF7-D3D7-6276-7C2C-3F5547F14838}"/>
                </a:ext>
              </a:extLst>
            </p:cNvPr>
            <p:cNvCxnSpPr>
              <a:cxnSpLocks/>
            </p:cNvCxnSpPr>
            <p:nvPr/>
          </p:nvCxnSpPr>
          <p:spPr>
            <a:xfrm>
              <a:off x="3029863" y="2400300"/>
              <a:ext cx="0" cy="685800"/>
            </a:xfrm>
            <a:prstGeom prst="line">
              <a:avLst/>
            </a:prstGeom>
            <a:noFill/>
            <a:ln w="28575" cap="flat" cmpd="sng" algn="ctr">
              <a:solidFill>
                <a:srgbClr val="1C3026"/>
              </a:solidFill>
              <a:prstDash val="solid"/>
            </a:ln>
            <a:effectLst/>
          </p:spPr>
        </p:cxnSp>
        <p:cxnSp>
          <p:nvCxnSpPr>
            <p:cNvPr id="20" name="Straight Connector 19">
              <a:extLst>
                <a:ext uri="{FF2B5EF4-FFF2-40B4-BE49-F238E27FC236}">
                  <a16:creationId xmlns:a16="http://schemas.microsoft.com/office/drawing/2014/main" xmlns="" id="{56DFEC40-63BC-0C19-D48C-B1C0835641B5}"/>
                </a:ext>
              </a:extLst>
            </p:cNvPr>
            <p:cNvCxnSpPr>
              <a:cxnSpLocks/>
            </p:cNvCxnSpPr>
            <p:nvPr/>
          </p:nvCxnSpPr>
          <p:spPr>
            <a:xfrm>
              <a:off x="15392401" y="2400300"/>
              <a:ext cx="0" cy="685794"/>
            </a:xfrm>
            <a:prstGeom prst="line">
              <a:avLst/>
            </a:prstGeom>
            <a:noFill/>
            <a:ln w="28575" cap="flat" cmpd="sng" algn="ctr">
              <a:solidFill>
                <a:srgbClr val="1C3026"/>
              </a:solidFill>
              <a:prstDash val="solid"/>
            </a:ln>
            <a:effectLst/>
          </p:spPr>
        </p:cxnSp>
      </p:grpSp>
      <p:grpSp>
        <p:nvGrpSpPr>
          <p:cNvPr id="2" name="Group 1">
            <a:extLst>
              <a:ext uri="{FF2B5EF4-FFF2-40B4-BE49-F238E27FC236}">
                <a16:creationId xmlns:a16="http://schemas.microsoft.com/office/drawing/2014/main" xmlns="" id="{50516460-B754-647F-631D-4C9DF44E6648}"/>
              </a:ext>
            </a:extLst>
          </p:cNvPr>
          <p:cNvGrpSpPr/>
          <p:nvPr/>
        </p:nvGrpSpPr>
        <p:grpSpPr>
          <a:xfrm>
            <a:off x="231298" y="1176618"/>
            <a:ext cx="8460442" cy="1756536"/>
            <a:chOff x="-1198922" y="1960029"/>
            <a:chExt cx="16920883" cy="3513072"/>
          </a:xfrm>
        </p:grpSpPr>
        <p:sp>
          <p:nvSpPr>
            <p:cNvPr id="3" name="Speech Bubble: Rectangle with Corners Rounded 2">
              <a:extLst>
                <a:ext uri="{FF2B5EF4-FFF2-40B4-BE49-F238E27FC236}">
                  <a16:creationId xmlns:a16="http://schemas.microsoft.com/office/drawing/2014/main" xmlns="" id="{4B3A2337-0F6E-62BD-BF2B-909F8AAC5214}"/>
                </a:ext>
              </a:extLst>
            </p:cNvPr>
            <p:cNvSpPr/>
            <p:nvPr/>
          </p:nvSpPr>
          <p:spPr>
            <a:xfrm>
              <a:off x="-756998" y="2320381"/>
              <a:ext cx="16478959" cy="3152720"/>
            </a:xfrm>
            <a:prstGeom prst="wedgeRoundRectCallout">
              <a:avLst>
                <a:gd name="adj1" fmla="val -26405"/>
                <a:gd name="adj2" fmla="val 46900"/>
                <a:gd name="adj3" fmla="val 16667"/>
              </a:avLst>
            </a:prstGeom>
            <a:solidFill>
              <a:schemeClr val="bg2"/>
            </a:solidFill>
            <a:ln w="19050" cap="flat" cmpd="sng" algn="ctr">
              <a:solidFill>
                <a:srgbClr val="4F81BD">
                  <a:lumMod val="50000"/>
                </a:srgbClr>
              </a:solidFill>
              <a:prstDash val="solid"/>
            </a:ln>
            <a:effectLst/>
          </p:spPr>
          <p:txBody>
            <a:bodyPr rtlCol="0" anchor="ctr"/>
            <a:lstStyle/>
            <a:p>
              <a:pPr algn="ctr" defTabSz="457200">
                <a:lnSpc>
                  <a:spcPct val="150000"/>
                </a:lnSpc>
                <a:buClrTx/>
              </a:pPr>
              <a:r>
                <a:rPr lang="en-US" sz="2000" b="1" kern="1200">
                  <a:solidFill>
                    <a:schemeClr val="tx1"/>
                  </a:solidFill>
                  <a:latin typeface="Arial" panose="020B0604020202020204" pitchFamily="34" charset="0"/>
                  <a:ea typeface="Calibri" panose="020F0502020204030204" pitchFamily="34" charset="0"/>
                  <a:cs typeface="Arial" panose="020B0604020202020204" pitchFamily="34" charset="0"/>
                </a:rPr>
                <a:t>HOẠT ĐỘNG NHÓM: </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Cả lớp chia </a:t>
              </a:r>
              <a:r>
                <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rPr>
                <a:t>thành các nhóm nhỏ (</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4 – 6 </a:t>
              </a:r>
              <a:r>
                <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rPr>
                <a:t>H</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S</a:t>
              </a:r>
              <a:r>
                <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 mỗi nhóm thảo luận và c</a:t>
              </a:r>
              <a:r>
                <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rPr>
                <a:t>hia sẻ </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với nhau về </a:t>
              </a:r>
              <a:r>
                <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rPr>
                <a:t>cách</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 </a:t>
              </a:r>
              <a:r>
                <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rPr>
                <a:t>em đã tạo động lực cho bản thân khi thực hiện một hoạt động cụ thể</a:t>
              </a: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 theo gợi ý sau</a:t>
              </a:r>
              <a:endParaRPr lang="vi-VN" sz="2000" kern="12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4">
              <a:extLst>
                <a:ext uri="{FF2B5EF4-FFF2-40B4-BE49-F238E27FC236}">
                  <a16:creationId xmlns:a16="http://schemas.microsoft.com/office/drawing/2014/main" xmlns="" id="{02EF7A45-DE10-47B2-5137-CCF3652AEB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555803">
              <a:off x="-1198922" y="1960029"/>
              <a:ext cx="1274554" cy="720704"/>
            </a:xfrm>
            <a:prstGeom prst="rect">
              <a:avLst/>
            </a:prstGeom>
          </p:spPr>
        </p:pic>
      </p:grpSp>
      <p:sp>
        <p:nvSpPr>
          <p:cNvPr id="11" name="Rectangle 10">
            <a:extLst>
              <a:ext uri="{FF2B5EF4-FFF2-40B4-BE49-F238E27FC236}">
                <a16:creationId xmlns:a16="http://schemas.microsoft.com/office/drawing/2014/main" xmlns="" id="{79C47DE9-7526-E404-ED79-A94DFA02E077}"/>
              </a:ext>
            </a:extLst>
          </p:cNvPr>
          <p:cNvSpPr/>
          <p:nvPr/>
        </p:nvSpPr>
        <p:spPr>
          <a:xfrm>
            <a:off x="452261" y="3345667"/>
            <a:ext cx="3891140" cy="1611213"/>
          </a:xfrm>
          <a:prstGeom prst="rect">
            <a:avLst/>
          </a:prstGeom>
          <a:solidFill>
            <a:sysClr val="window" lastClr="FFFFFF"/>
          </a:solidFill>
          <a:ln w="19050" cap="flat" cmpd="sng" algn="ctr">
            <a:solidFill>
              <a:srgbClr val="4F81BD">
                <a:lumMod val="50000"/>
              </a:srgbClr>
            </a:solidFill>
            <a:prstDash val="solid"/>
          </a:ln>
          <a:effectLst/>
        </p:spPr>
        <p:txBody>
          <a:bodyPr rtlCol="0" anchor="ctr"/>
          <a:lstStyle/>
          <a:p>
            <a:pPr algn="ctr" defTabSz="457200">
              <a:lnSpc>
                <a:spcPct val="150000"/>
              </a:lnSpc>
              <a:buClrTx/>
            </a:pPr>
            <a:r>
              <a:rPr lang="vi-VN" sz="2000" kern="1200">
                <a:solidFill>
                  <a:prstClr val="black"/>
                </a:solidFill>
                <a:latin typeface="Arial" panose="020B0604020202020204" pitchFamily="34" charset="0"/>
                <a:ea typeface="+mn-ea"/>
                <a:cs typeface="Arial" panose="020B0604020202020204" pitchFamily="34" charset="0"/>
              </a:rPr>
              <a:t>Công việc/ hoạt động mà em </a:t>
            </a:r>
            <a:endParaRPr lang="en-US" sz="2000" kern="1200">
              <a:solidFill>
                <a:prstClr val="black"/>
              </a:solidFill>
              <a:latin typeface="Arial" panose="020B0604020202020204" pitchFamily="34" charset="0"/>
              <a:ea typeface="+mn-ea"/>
              <a:cs typeface="Arial" panose="020B0604020202020204" pitchFamily="34" charset="0"/>
            </a:endParaRPr>
          </a:p>
          <a:p>
            <a:pPr algn="ctr" defTabSz="457200">
              <a:lnSpc>
                <a:spcPct val="150000"/>
              </a:lnSpc>
              <a:buClrTx/>
            </a:pPr>
            <a:r>
              <a:rPr lang="vi-VN" sz="2000" kern="1200">
                <a:solidFill>
                  <a:prstClr val="black"/>
                </a:solidFill>
                <a:latin typeface="Arial" panose="020B0604020202020204" pitchFamily="34" charset="0"/>
                <a:ea typeface="+mn-ea"/>
                <a:cs typeface="Arial" panose="020B0604020202020204" pitchFamily="34" charset="0"/>
              </a:rPr>
              <a:t>đã thực hiện là gì?</a:t>
            </a:r>
            <a:endParaRPr lang="vi-VN" sz="2000" i="1" kern="1200">
              <a:solidFill>
                <a:srgbClr val="FF0000"/>
              </a:solidFill>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xmlns="" id="{707E4060-B47E-0632-3AEF-DD2EB2E98496}"/>
              </a:ext>
            </a:extLst>
          </p:cNvPr>
          <p:cNvSpPr/>
          <p:nvPr/>
        </p:nvSpPr>
        <p:spPr>
          <a:xfrm>
            <a:off x="4572000" y="3345668"/>
            <a:ext cx="4119739" cy="1611213"/>
          </a:xfrm>
          <a:prstGeom prst="rect">
            <a:avLst/>
          </a:prstGeom>
          <a:solidFill>
            <a:sysClr val="window" lastClr="FFFFFF"/>
          </a:solidFill>
          <a:ln w="19050" cap="flat" cmpd="sng" algn="ctr">
            <a:solidFill>
              <a:srgbClr val="4F81BD">
                <a:lumMod val="50000"/>
              </a:srgbClr>
            </a:solidFill>
            <a:prstDash val="solid"/>
          </a:ln>
          <a:effectLst/>
        </p:spPr>
        <p:txBody>
          <a:bodyPr rtlCol="0" anchor="ctr"/>
          <a:lstStyle/>
          <a:p>
            <a:pPr algn="ctr" defTabSz="457200">
              <a:lnSpc>
                <a:spcPct val="150000"/>
              </a:lnSpc>
              <a:buClrTx/>
            </a:pPr>
            <a:r>
              <a:rPr lang="vi-VN" sz="2000" kern="1200">
                <a:solidFill>
                  <a:prstClr val="black"/>
                </a:solidFill>
                <a:latin typeface="Arial" panose="020B0604020202020204" pitchFamily="34" charset="0"/>
                <a:ea typeface="+mn-ea"/>
                <a:cs typeface="Arial" panose="020B0604020202020204" pitchFamily="34" charset="0"/>
              </a:rPr>
              <a:t>Em đã tạo động lực cho bản thân bằng những cách nào để thực hiện công việc/ hoạt động đó?</a:t>
            </a:r>
            <a:endParaRPr lang="vi-VN" sz="2000" i="1" kern="1200">
              <a:solidFill>
                <a:srgbClr val="FF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xmlns="" id="{7976B244-43FC-9AB2-6CF6-34FC98E0D395}"/>
              </a:ext>
            </a:extLst>
          </p:cNvPr>
          <p:cNvSpPr txBox="1"/>
          <p:nvPr/>
        </p:nvSpPr>
        <p:spPr>
          <a:xfrm>
            <a:off x="1114756" y="198294"/>
            <a:ext cx="6914487" cy="1045223"/>
          </a:xfrm>
          <a:prstGeom prst="rect">
            <a:avLst/>
          </a:prstGeom>
          <a:noFill/>
        </p:spPr>
        <p:txBody>
          <a:bodyPr wrap="square">
            <a:spAutoFit/>
          </a:bodyPr>
          <a:lstStyle/>
          <a:p>
            <a:pPr algn="ctr" defTabSz="457200">
              <a:lnSpc>
                <a:spcPct val="150000"/>
              </a:lnSpc>
              <a:spcAft>
                <a:spcPts val="500"/>
              </a:spcAft>
              <a:buClrTx/>
            </a:pPr>
            <a:r>
              <a:rPr lang="vi-VN" sz="2200" b="1" kern="1200">
                <a:solidFill>
                  <a:srgbClr val="C00000"/>
                </a:solidFill>
                <a:latin typeface="Arial" panose="020B0604020202020204" pitchFamily="34" charset="0"/>
                <a:ea typeface="Calibri" panose="020F0502020204030204" pitchFamily="34" charset="0"/>
                <a:cs typeface="Arial" panose="020B0604020202020204" pitchFamily="34" charset="0"/>
              </a:rPr>
              <a:t>Nhiệm vụ 2: Chia sẻ cách em đã tạo động lực cho bản thân khi thực hiện một hoạt động cụ thể</a:t>
            </a:r>
            <a:endParaRPr lang="en-US" sz="2200" kern="1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2214"/>
        <p:cNvGrpSpPr/>
        <p:nvPr/>
      </p:nvGrpSpPr>
      <p:grpSpPr>
        <a:xfrm>
          <a:off x="0" y="0"/>
          <a:ext cx="0" cy="0"/>
          <a:chOff x="0" y="0"/>
          <a:chExt cx="0" cy="0"/>
        </a:xfrm>
      </p:grpSpPr>
      <p:grpSp>
        <p:nvGrpSpPr>
          <p:cNvPr id="2" name="Group 1">
            <a:extLst>
              <a:ext uri="{FF2B5EF4-FFF2-40B4-BE49-F238E27FC236}">
                <a16:creationId xmlns:a16="http://schemas.microsoft.com/office/drawing/2014/main" xmlns="" id="{A0F6FA3F-CA26-F7AE-DEB0-26600CD30D23}"/>
              </a:ext>
            </a:extLst>
          </p:cNvPr>
          <p:cNvGrpSpPr/>
          <p:nvPr/>
        </p:nvGrpSpPr>
        <p:grpSpPr>
          <a:xfrm>
            <a:off x="876300" y="-11430"/>
            <a:ext cx="7315200" cy="996362"/>
            <a:chOff x="863600" y="0"/>
            <a:chExt cx="7315200" cy="1090333"/>
          </a:xfrm>
        </p:grpSpPr>
        <p:cxnSp>
          <p:nvCxnSpPr>
            <p:cNvPr id="3" name="Straight Connector 2">
              <a:extLst>
                <a:ext uri="{FF2B5EF4-FFF2-40B4-BE49-F238E27FC236}">
                  <a16:creationId xmlns:a16="http://schemas.microsoft.com/office/drawing/2014/main" xmlns="" id="{54E00D7F-82B9-19FE-FFCC-915D0CF4E2D6}"/>
                </a:ext>
              </a:extLst>
            </p:cNvPr>
            <p:cNvCxnSpPr/>
            <p:nvPr/>
          </p:nvCxnSpPr>
          <p:spPr>
            <a:xfrm flipV="1">
              <a:off x="3533141" y="0"/>
              <a:ext cx="0" cy="381000"/>
            </a:xfrm>
            <a:prstGeom prst="line">
              <a:avLst/>
            </a:prstGeom>
            <a:noFill/>
            <a:ln w="38100" cap="flat" cmpd="sng" algn="ctr">
              <a:solidFill>
                <a:srgbClr val="DB5E43">
                  <a:lumMod val="50000"/>
                </a:srgbClr>
              </a:solidFill>
              <a:prstDash val="solid"/>
            </a:ln>
            <a:effectLst/>
          </p:spPr>
        </p:cxnSp>
        <p:cxnSp>
          <p:nvCxnSpPr>
            <p:cNvPr id="4" name="Straight Connector 3">
              <a:extLst>
                <a:ext uri="{FF2B5EF4-FFF2-40B4-BE49-F238E27FC236}">
                  <a16:creationId xmlns:a16="http://schemas.microsoft.com/office/drawing/2014/main" xmlns="" id="{EFB492B4-FBA1-17DF-DFE1-2676C114013F}"/>
                </a:ext>
              </a:extLst>
            </p:cNvPr>
            <p:cNvCxnSpPr/>
            <p:nvPr/>
          </p:nvCxnSpPr>
          <p:spPr>
            <a:xfrm flipV="1">
              <a:off x="5628006" y="0"/>
              <a:ext cx="0" cy="381000"/>
            </a:xfrm>
            <a:prstGeom prst="line">
              <a:avLst/>
            </a:prstGeom>
            <a:noFill/>
            <a:ln w="38100" cap="flat" cmpd="sng" algn="ctr">
              <a:solidFill>
                <a:srgbClr val="DB5E43">
                  <a:lumMod val="50000"/>
                </a:srgbClr>
              </a:solidFill>
              <a:prstDash val="solid"/>
            </a:ln>
            <a:effectLst/>
          </p:spPr>
        </p:cxnSp>
        <p:sp>
          <p:nvSpPr>
            <p:cNvPr id="5" name="Rounded Rectangle 12">
              <a:extLst>
                <a:ext uri="{FF2B5EF4-FFF2-40B4-BE49-F238E27FC236}">
                  <a16:creationId xmlns:a16="http://schemas.microsoft.com/office/drawing/2014/main" xmlns="" id="{3AEF8CB8-3F55-5691-B927-F522B1702913}"/>
                </a:ext>
              </a:extLst>
            </p:cNvPr>
            <p:cNvSpPr/>
            <p:nvPr/>
          </p:nvSpPr>
          <p:spPr>
            <a:xfrm>
              <a:off x="863600" y="289076"/>
              <a:ext cx="7315200" cy="801257"/>
            </a:xfrm>
            <a:prstGeom prst="roundRect">
              <a:avLst>
                <a:gd name="adj" fmla="val 18641"/>
              </a:avLst>
            </a:prstGeom>
            <a:solidFill>
              <a:srgbClr val="DB5E43">
                <a:lumMod val="75000"/>
              </a:srgb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Ví dụ tham khảo: </a:t>
              </a:r>
              <a:r>
                <a:rPr kumimoji="0" lang="en-US" sz="2000"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Tạo động lực cho việc học ngoại ngữ</a:t>
              </a:r>
              <a:endParaRPr kumimoji="0" lang="en-US" sz="2000" i="0" u="none" strike="noStrike" kern="1200" cap="none" spc="0" normalizeH="0" baseline="0" noProof="0" dirty="0">
                <a:ln>
                  <a:noFill/>
                </a:ln>
                <a:solidFill>
                  <a:srgbClr val="FFFFF3"/>
                </a:solidFill>
                <a:effectLst/>
                <a:uLnTx/>
                <a:uFillTx/>
                <a:latin typeface="Arial"/>
                <a:ea typeface="+mn-ea"/>
                <a:cs typeface="Arial" panose="020B0604020202020204" pitchFamily="34" charset="0"/>
                <a:sym typeface="Arial"/>
              </a:endParaRPr>
            </a:p>
          </p:txBody>
        </p:sp>
      </p:grpSp>
      <p:grpSp>
        <p:nvGrpSpPr>
          <p:cNvPr id="22" name="Group 21">
            <a:extLst>
              <a:ext uri="{FF2B5EF4-FFF2-40B4-BE49-F238E27FC236}">
                <a16:creationId xmlns:a16="http://schemas.microsoft.com/office/drawing/2014/main" xmlns="" id="{F7B35806-6874-E855-83C3-9FB66169BC05}"/>
              </a:ext>
            </a:extLst>
          </p:cNvPr>
          <p:cNvGrpSpPr/>
          <p:nvPr/>
        </p:nvGrpSpPr>
        <p:grpSpPr>
          <a:xfrm>
            <a:off x="0" y="1246664"/>
            <a:ext cx="7929747" cy="498030"/>
            <a:chOff x="579437" y="941437"/>
            <a:chExt cx="10794910" cy="498030"/>
          </a:xfrm>
        </p:grpSpPr>
        <p:sp>
          <p:nvSpPr>
            <p:cNvPr id="23" name="Arrow: Pentagon 22">
              <a:extLst>
                <a:ext uri="{FF2B5EF4-FFF2-40B4-BE49-F238E27FC236}">
                  <a16:creationId xmlns:a16="http://schemas.microsoft.com/office/drawing/2014/main" xmlns="" id="{C1BA5C7B-8A9D-9F11-291F-623A480EAFB2}"/>
                </a:ext>
              </a:extLst>
            </p:cNvPr>
            <p:cNvSpPr/>
            <p:nvPr/>
          </p:nvSpPr>
          <p:spPr>
            <a:xfrm>
              <a:off x="579437" y="941437"/>
              <a:ext cx="1911641" cy="498030"/>
            </a:xfrm>
            <a:prstGeom prst="homePlate">
              <a:avLst>
                <a:gd name="adj" fmla="val 32962"/>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rgbClr val="FFFFFF"/>
                  </a:solidFill>
                  <a:ea typeface="+mn-ea"/>
                  <a:cs typeface="Arial" panose="020B0604020202020204" pitchFamily="34" charset="0"/>
                </a:rPr>
                <a:t>01</a:t>
              </a:r>
              <a:endParaRPr kumimoji="0" lang="en-US" sz="2000" b="1" i="0" u="none" strike="noStrike" kern="0" cap="none" spc="0" normalizeH="0" baseline="0" noProof="0">
                <a:ln>
                  <a:noFill/>
                </a:ln>
                <a:solidFill>
                  <a:srgbClr val="FFFFFF"/>
                </a:solidFill>
                <a:effectLst/>
                <a:uLnTx/>
                <a:uFillTx/>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xmlns="" id="{DB71FB2E-3EB2-CC2D-274F-9DFA15CCBA6D}"/>
                </a:ext>
              </a:extLst>
            </p:cNvPr>
            <p:cNvCxnSpPr>
              <a:cxnSpLocks/>
            </p:cNvCxnSpPr>
            <p:nvPr/>
          </p:nvCxnSpPr>
          <p:spPr>
            <a:xfrm>
              <a:off x="579437" y="1439439"/>
              <a:ext cx="10102801" cy="0"/>
            </a:xfrm>
            <a:prstGeom prst="line">
              <a:avLst/>
            </a:prstGeom>
            <a:noFill/>
            <a:ln w="38100" cap="flat" cmpd="sng" algn="ctr">
              <a:solidFill>
                <a:srgbClr val="002060"/>
              </a:solidFill>
              <a:prstDash val="solid"/>
            </a:ln>
            <a:effectLst/>
          </p:spPr>
        </p:cxnSp>
        <p:sp>
          <p:nvSpPr>
            <p:cNvPr id="25" name="Rectangle 24">
              <a:extLst>
                <a:ext uri="{FF2B5EF4-FFF2-40B4-BE49-F238E27FC236}">
                  <a16:creationId xmlns:a16="http://schemas.microsoft.com/office/drawing/2014/main" xmlns="" id="{63F69D2B-2812-EA45-30FF-096CB7C193CD}"/>
                </a:ext>
              </a:extLst>
            </p:cNvPr>
            <p:cNvSpPr/>
            <p:nvPr/>
          </p:nvSpPr>
          <p:spPr>
            <a:xfrm>
              <a:off x="2498150" y="948545"/>
              <a:ext cx="887619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a:t>Hiểu được ý nghĩa của việc học ngoại ngữ như</a:t>
              </a:r>
              <a:r>
                <a:rPr lang="en-US" sz="2000"/>
                <a:t>:</a:t>
              </a:r>
              <a:endParaRPr kumimoji="0" lang="en-US" sz="200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Rectangle: Diagonal Corners Rounded 29">
            <a:extLst>
              <a:ext uri="{FF2B5EF4-FFF2-40B4-BE49-F238E27FC236}">
                <a16:creationId xmlns:a16="http://schemas.microsoft.com/office/drawing/2014/main" xmlns="" id="{43F07A69-5BCB-669F-9066-F7C36DE9EE68}"/>
              </a:ext>
            </a:extLst>
          </p:cNvPr>
          <p:cNvSpPr/>
          <p:nvPr/>
        </p:nvSpPr>
        <p:spPr>
          <a:xfrm>
            <a:off x="277586" y="2006427"/>
            <a:ext cx="2718707" cy="1136822"/>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lnSpc>
                <a:spcPct val="150000"/>
              </a:lnSpc>
              <a:defRPr/>
            </a:pPr>
            <a:r>
              <a:rPr lang="vi-VN" sz="2000">
                <a:ea typeface="+mn-ea"/>
                <a:cs typeface="+mn-cs"/>
              </a:rPr>
              <a:t>học hỏi được nhiều điều mới mẻ, thú vị</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7" name="Rectangle: Diagonal Corners Rounded 26">
            <a:extLst>
              <a:ext uri="{FF2B5EF4-FFF2-40B4-BE49-F238E27FC236}">
                <a16:creationId xmlns:a16="http://schemas.microsoft.com/office/drawing/2014/main" xmlns="" id="{3643A432-77E4-D42B-1DDE-22C866FBC314}"/>
              </a:ext>
            </a:extLst>
          </p:cNvPr>
          <p:cNvSpPr/>
          <p:nvPr/>
        </p:nvSpPr>
        <p:spPr>
          <a:xfrm>
            <a:off x="3250656" y="2006427"/>
            <a:ext cx="2642688" cy="1136821"/>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lnSpc>
                <a:spcPct val="150000"/>
              </a:lnSpc>
              <a:defRPr/>
            </a:pPr>
            <a:r>
              <a:rPr lang="vi-VN" sz="2000">
                <a:ea typeface="+mn-ea"/>
                <a:cs typeface="+mn-cs"/>
              </a:rPr>
              <a:t>thuận lợi cho việc học tập, giải trí</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3" name="Rectangle: Diagonal Corners Rounded 29">
            <a:extLst>
              <a:ext uri="{FF2B5EF4-FFF2-40B4-BE49-F238E27FC236}">
                <a16:creationId xmlns:a16="http://schemas.microsoft.com/office/drawing/2014/main" xmlns="" id="{F5441F6E-7336-24CE-B9F6-A37C091EDD87}"/>
              </a:ext>
            </a:extLst>
          </p:cNvPr>
          <p:cNvSpPr/>
          <p:nvPr/>
        </p:nvSpPr>
        <p:spPr>
          <a:xfrm>
            <a:off x="6147707" y="2006427"/>
            <a:ext cx="2718707" cy="1136822"/>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defRPr/>
            </a:pPr>
            <a:r>
              <a:rPr lang="nn-NO" sz="2000">
                <a:ea typeface="+mn-ea"/>
                <a:cs typeface="+mn-cs"/>
              </a:rPr>
              <a:t>tự tin trong giao tiếp</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1026" name="Picture 2" descr="7 lợi ích tuyệt vời của việc học ngoại ngữ">
            <a:extLst>
              <a:ext uri="{FF2B5EF4-FFF2-40B4-BE49-F238E27FC236}">
                <a16:creationId xmlns:a16="http://schemas.microsoft.com/office/drawing/2014/main" xmlns="" id="{16C5728B-6EAF-8684-F6FA-8A9A61B85F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816"/>
          <a:stretch/>
        </p:blipFill>
        <p:spPr bwMode="auto">
          <a:xfrm>
            <a:off x="479339" y="3336628"/>
            <a:ext cx="2315200" cy="162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Khám phá top 3+ lợi ích khi cho trẻ học tiếng anh sớm - Nuôi Dưỡng Bé">
            <a:extLst>
              <a:ext uri="{FF2B5EF4-FFF2-40B4-BE49-F238E27FC236}">
                <a16:creationId xmlns:a16="http://schemas.microsoft.com/office/drawing/2014/main" xmlns="" id="{D1E3B542-5A8D-6086-7271-02933572D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640" y="3336633"/>
            <a:ext cx="2436519" cy="1624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a:extLst>
              <a:ext uri="{FF2B5EF4-FFF2-40B4-BE49-F238E27FC236}">
                <a16:creationId xmlns:a16="http://schemas.microsoft.com/office/drawing/2014/main" xmlns="" id="{7F5DA5DD-C500-C1E6-E7C3-04AF21FBF5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857" t="22773" r="18899"/>
          <a:stretch/>
        </p:blipFill>
        <p:spPr bwMode="auto">
          <a:xfrm>
            <a:off x="6452640" y="3336628"/>
            <a:ext cx="1937392" cy="162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92114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additive="base">
                                        <p:cTn id="41" dur="500" fill="hold"/>
                                        <p:tgtEl>
                                          <p:spTgt spid="1030"/>
                                        </p:tgtEl>
                                        <p:attrNameLst>
                                          <p:attrName>ppt_x</p:attrName>
                                        </p:attrNameLst>
                                      </p:cBhvr>
                                      <p:tavLst>
                                        <p:tav tm="0">
                                          <p:val>
                                            <p:strVal val="1+#ppt_w/2"/>
                                          </p:val>
                                        </p:tav>
                                        <p:tav tm="100000">
                                          <p:val>
                                            <p:strVal val="#ppt_x"/>
                                          </p:val>
                                        </p:tav>
                                      </p:tavLst>
                                    </p:anim>
                                    <p:anim calcmode="lin" valueType="num">
                                      <p:cBhvr additive="base">
                                        <p:cTn id="42"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2214"/>
        <p:cNvGrpSpPr/>
        <p:nvPr/>
      </p:nvGrpSpPr>
      <p:grpSpPr>
        <a:xfrm>
          <a:off x="0" y="0"/>
          <a:ext cx="0" cy="0"/>
          <a:chOff x="0" y="0"/>
          <a:chExt cx="0" cy="0"/>
        </a:xfrm>
      </p:grpSpPr>
      <p:sp>
        <p:nvSpPr>
          <p:cNvPr id="2" name="TextBox 1">
            <a:extLst>
              <a:ext uri="{FF2B5EF4-FFF2-40B4-BE49-F238E27FC236}">
                <a16:creationId xmlns:a16="http://schemas.microsoft.com/office/drawing/2014/main" xmlns="" id="{19E533A0-5080-49F6-492C-39B049B4F381}"/>
              </a:ext>
            </a:extLst>
          </p:cNvPr>
          <p:cNvSpPr txBox="1"/>
          <p:nvPr/>
        </p:nvSpPr>
        <p:spPr>
          <a:xfrm>
            <a:off x="64191" y="365084"/>
            <a:ext cx="3410519" cy="615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sng" strike="noStrike" kern="0" cap="none" spc="0" normalizeH="0" baseline="0" noProof="0" dirty="0">
                <a:ln>
                  <a:noFill/>
                </a:ln>
                <a:solidFill>
                  <a:srgbClr val="C00000"/>
                </a:solidFill>
                <a:effectLst/>
                <a:uLnTx/>
                <a:uFillTx/>
              </a:rPr>
              <a:t>KHỞI ĐỘNG</a:t>
            </a:r>
            <a:endParaRPr kumimoji="0" lang="vi-VN" sz="3400" b="1" i="1" u="sng" strike="noStrike" kern="0" cap="none" spc="0" normalizeH="0" baseline="0" noProof="0" dirty="0">
              <a:ln>
                <a:noFill/>
              </a:ln>
              <a:solidFill>
                <a:srgbClr val="C00000"/>
              </a:solidFill>
              <a:effectLst/>
              <a:uLnTx/>
              <a:uFillTx/>
            </a:endParaRPr>
          </a:p>
        </p:txBody>
      </p:sp>
      <p:sp>
        <p:nvSpPr>
          <p:cNvPr id="3" name="Rounded Rectangle 34">
            <a:extLst>
              <a:ext uri="{FF2B5EF4-FFF2-40B4-BE49-F238E27FC236}">
                <a16:creationId xmlns:a16="http://schemas.microsoft.com/office/drawing/2014/main" xmlns="" id="{1C7AE2DD-C372-2273-E036-B9A7EB43C00F}"/>
              </a:ext>
            </a:extLst>
          </p:cNvPr>
          <p:cNvSpPr/>
          <p:nvPr/>
        </p:nvSpPr>
        <p:spPr>
          <a:xfrm>
            <a:off x="2053318" y="1180765"/>
            <a:ext cx="5037364" cy="646331"/>
          </a:xfrm>
          <a:prstGeom prst="roundRect">
            <a:avLst/>
          </a:prstGeom>
          <a:solidFill>
            <a:srgbClr val="002060"/>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000" b="1" dirty="0" err="1">
                <a:solidFill>
                  <a:srgbClr val="FFFFFF"/>
                </a:solidFill>
                <a:ea typeface="+mn-ea"/>
                <a:cs typeface="Arial" panose="020B0604020202020204" pitchFamily="34" charset="0"/>
              </a:rPr>
              <a:t>Thảo</a:t>
            </a:r>
            <a:r>
              <a:rPr lang="en-US" sz="2000" b="1">
                <a:solidFill>
                  <a:srgbClr val="FFFFFF"/>
                </a:solidFill>
                <a:ea typeface="+mn-ea"/>
                <a:cs typeface="Arial" panose="020B0604020202020204" pitchFamily="34" charset="0"/>
              </a:rPr>
              <a:t> luận cặp đôi và trả lời câu hỏi</a:t>
            </a:r>
            <a:endParaRPr lang="en-US" sz="2000" b="1" dirty="0">
              <a:solidFill>
                <a:srgbClr val="FFFFFF"/>
              </a:solidFill>
              <a:ea typeface="+mn-ea"/>
              <a:cs typeface="Arial" panose="020B0604020202020204" pitchFamily="34" charset="0"/>
            </a:endParaRPr>
          </a:p>
        </p:txBody>
      </p:sp>
      <p:sp>
        <p:nvSpPr>
          <p:cNvPr id="4" name="TextBox 3">
            <a:extLst>
              <a:ext uri="{FF2B5EF4-FFF2-40B4-BE49-F238E27FC236}">
                <a16:creationId xmlns:a16="http://schemas.microsoft.com/office/drawing/2014/main" xmlns="" id="{4CD6DA1C-E95B-8746-4814-0DEC01C9BB43}"/>
              </a:ext>
            </a:extLst>
          </p:cNvPr>
          <p:cNvSpPr txBox="1"/>
          <p:nvPr/>
        </p:nvSpPr>
        <p:spPr>
          <a:xfrm>
            <a:off x="832753" y="2033041"/>
            <a:ext cx="759279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Động lực là gì? Vì sao phải tự tạo động lực cho bản thân?</a:t>
            </a:r>
          </a:p>
        </p:txBody>
      </p:sp>
      <p:pic>
        <p:nvPicPr>
          <p:cNvPr id="5" name="Picture 2" descr="Mẹo trả lời câu hỏi: “Đâu là động lực làm việc của bạn?”">
            <a:extLst>
              <a:ext uri="{FF2B5EF4-FFF2-40B4-BE49-F238E27FC236}">
                <a16:creationId xmlns:a16="http://schemas.microsoft.com/office/drawing/2014/main" xmlns="" id="{2A9FB08C-2335-927E-71E3-3E5A95A74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73" y="2639096"/>
            <a:ext cx="3339802" cy="2254366"/>
          </a:xfrm>
          <a:prstGeom prst="roundRect">
            <a:avLst>
              <a:gd name="adj" fmla="val 8594"/>
            </a:avLst>
          </a:prstGeom>
          <a:solidFill>
            <a:srgbClr val="FFFFFF">
              <a:shade val="85000"/>
            </a:srgbClr>
          </a:solidFill>
          <a:ln>
            <a:solidFill>
              <a:srgbClr val="1F1915"/>
            </a:solidFill>
          </a:ln>
          <a:effectLst>
            <a:reflection blurRad="12700" stA="38000" endPos="28000" dist="5000" dir="5400000" sy="-100000" algn="bl" rotWithShape="0"/>
          </a:effectLst>
        </p:spPr>
      </p:pic>
      <p:pic>
        <p:nvPicPr>
          <p:cNvPr id="6" name="Picture 4" descr="Các Quản lý Đã Biết Cách Tạo Động Lực Cho Nhân Viên Làm Việc Hiệu Quả Chưa?">
            <a:extLst>
              <a:ext uri="{FF2B5EF4-FFF2-40B4-BE49-F238E27FC236}">
                <a16:creationId xmlns:a16="http://schemas.microsoft.com/office/drawing/2014/main" xmlns="" id="{E865371F-774F-799D-9025-0A5345799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685" y="2637434"/>
            <a:ext cx="3384042" cy="2256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8794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par>
                                <p:cTn id="15" presetID="16" presetClass="entr" presetSubtype="37"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16" presetClass="entr" presetSubtype="37"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5271"/>
        <p:cNvGrpSpPr/>
        <p:nvPr/>
      </p:nvGrpSpPr>
      <p:grpSpPr>
        <a:xfrm>
          <a:off x="0" y="0"/>
          <a:ext cx="0" cy="0"/>
          <a:chOff x="0" y="0"/>
          <a:chExt cx="0" cy="0"/>
        </a:xfrm>
      </p:grpSpPr>
      <p:sp>
        <p:nvSpPr>
          <p:cNvPr id="4" name="Freeform 5">
            <a:extLst>
              <a:ext uri="{FF2B5EF4-FFF2-40B4-BE49-F238E27FC236}">
                <a16:creationId xmlns:a16="http://schemas.microsoft.com/office/drawing/2014/main" xmlns="" id="{109E7A95-E96E-E0F5-D687-743154D2FE9E}"/>
              </a:ext>
            </a:extLst>
          </p:cNvPr>
          <p:cNvSpPr/>
          <p:nvPr/>
        </p:nvSpPr>
        <p:spPr>
          <a:xfrm rot="10800000">
            <a:off x="3283174" y="514350"/>
            <a:ext cx="5460776" cy="422910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1">
              <a:lumMod val="20000"/>
              <a:lumOff val="80000"/>
            </a:schemeClr>
          </a:solidFill>
        </p:spPr>
        <p:txBody>
          <a:bodyPr/>
          <a:lstStyle/>
          <a:p>
            <a:pPr defTabSz="457200">
              <a:buClrTx/>
              <a:buFontTx/>
              <a:buNone/>
              <a:defRPr/>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EBBC0519-4FB8-15E8-CF48-5240B45959F5}"/>
              </a:ext>
            </a:extLst>
          </p:cNvPr>
          <p:cNvSpPr txBox="1"/>
          <p:nvPr/>
        </p:nvSpPr>
        <p:spPr>
          <a:xfrm>
            <a:off x="3567770" y="636206"/>
            <a:ext cx="4948361" cy="3985386"/>
          </a:xfrm>
          <a:prstGeom prst="rect">
            <a:avLst/>
          </a:prstGeom>
          <a:noFill/>
        </p:spPr>
        <p:txBody>
          <a:bodyPr wrap="square">
            <a:spAutoFit/>
          </a:bodyPr>
          <a:lstStyle/>
          <a:p>
            <a:pPr marL="285750" indent="-285750" algn="just" defTabSz="457200">
              <a:lnSpc>
                <a:spcPct val="150000"/>
              </a:lnSpc>
              <a:buClrTx/>
              <a:buFont typeface="Courier New" panose="02070309020205020404" pitchFamily="49" charset="0"/>
              <a:buChar char="o"/>
            </a:pPr>
            <a:r>
              <a:rPr lang="vi-VN" sz="1900" kern="1200">
                <a:solidFill>
                  <a:prstClr val="black"/>
                </a:solidFill>
                <a:latin typeface="Arial" panose="020B0604020202020204" pitchFamily="34" charset="0"/>
                <a:ea typeface="Calibri" panose="020F0502020204030204" pitchFamily="34" charset="0"/>
                <a:cs typeface="Arial" panose="020B0604020202020204" pitchFamily="34" charset="0"/>
              </a:rPr>
              <a:t>Động lực là sức mạnh bên trong con người, là yếu tố giúp định hướng, thúc đẩy và duy trì hành vi liên tục để hoàn thành mục tiêu đã đặt ra. </a:t>
            </a:r>
          </a:p>
          <a:p>
            <a:pPr marL="285750" indent="-285750" algn="just" defTabSz="457200">
              <a:lnSpc>
                <a:spcPct val="150000"/>
              </a:lnSpc>
              <a:buClrTx/>
              <a:buFont typeface="Courier New" panose="02070309020205020404" pitchFamily="49" charset="0"/>
              <a:buChar char="o"/>
            </a:pPr>
            <a:r>
              <a:rPr lang="vi-VN" sz="1900" kern="1200">
                <a:solidFill>
                  <a:prstClr val="black"/>
                </a:solidFill>
                <a:latin typeface="Arial" panose="020B0604020202020204" pitchFamily="34" charset="0"/>
                <a:ea typeface="Calibri" panose="020F0502020204030204" pitchFamily="34" charset="0"/>
                <a:cs typeface="Arial" panose="020B0604020202020204" pitchFamily="34" charset="0"/>
              </a:rPr>
              <a:t>Ở bất kì tình huống nào, tạo động lực cho bản thân cũng là việc làm cần thiết. Có động lực, mỗi người mới vượt qua thử thách, giải quyết vấn đề nhanh hơn và đón nhận nhiều cơ hội mới. </a:t>
            </a:r>
          </a:p>
        </p:txBody>
      </p:sp>
      <p:sp>
        <p:nvSpPr>
          <p:cNvPr id="6" name="Freeform 4">
            <a:extLst>
              <a:ext uri="{FF2B5EF4-FFF2-40B4-BE49-F238E27FC236}">
                <a16:creationId xmlns:a16="http://schemas.microsoft.com/office/drawing/2014/main" xmlns="" id="{7B4BF4CC-3456-B983-6AEB-47CC7E9EF0C3}"/>
              </a:ext>
            </a:extLst>
          </p:cNvPr>
          <p:cNvSpPr/>
          <p:nvPr/>
        </p:nvSpPr>
        <p:spPr>
          <a:xfrm>
            <a:off x="400050" y="514350"/>
            <a:ext cx="2627548" cy="422910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rgbClr val="FFF0C1"/>
          </a:solidFill>
        </p:spPr>
        <p:txBody>
          <a:bodyPr/>
          <a:lstStyle/>
          <a:p>
            <a:pPr defTabSz="457200">
              <a:buClrTx/>
              <a:buFontTx/>
              <a:buNone/>
              <a:defRPr/>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5912542D-BF54-1BDA-8177-938D808B3D59}"/>
              </a:ext>
            </a:extLst>
          </p:cNvPr>
          <p:cNvSpPr txBox="1"/>
          <p:nvPr/>
        </p:nvSpPr>
        <p:spPr>
          <a:xfrm>
            <a:off x="493181" y="1962480"/>
            <a:ext cx="2441281" cy="1218539"/>
          </a:xfrm>
          <a:prstGeom prst="rect">
            <a:avLst/>
          </a:prstGeom>
          <a:noFill/>
        </p:spPr>
        <p:txBody>
          <a:bodyPr wrap="square" rtlCol="0">
            <a:spAutoFit/>
          </a:bodyPr>
          <a:lstStyle/>
          <a:p>
            <a:pPr algn="ctr" defTabSz="457200">
              <a:lnSpc>
                <a:spcPct val="150000"/>
              </a:lnSpc>
              <a:buClrTx/>
            </a:pPr>
            <a:r>
              <a:rPr lang="en-US" sz="2600" b="1" kern="1200">
                <a:solidFill>
                  <a:srgbClr val="C00000"/>
                </a:solidFill>
                <a:latin typeface="Arial" panose="020B0604020202020204" pitchFamily="34" charset="0"/>
                <a:ea typeface="Calibri" panose="020F0502020204030204" pitchFamily="34" charset="0"/>
                <a:cs typeface="Arial" panose="020B0604020202020204" pitchFamily="34" charset="0"/>
              </a:rPr>
              <a:t>GỢI Ý CÂU TRẢ LỜI</a:t>
            </a:r>
            <a:endParaRPr lang="en-US" sz="2600" b="1" kern="1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xmlns="" id="{E98955B8-19FE-766F-310C-A9C740FF1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58" y="601554"/>
            <a:ext cx="1360926" cy="1360926"/>
          </a:xfrm>
          <a:prstGeom prst="rect">
            <a:avLst/>
          </a:prstGeom>
        </p:spPr>
      </p:pic>
      <p:pic>
        <p:nvPicPr>
          <p:cNvPr id="9" name="Picture 8" descr="A cartoon of a person riding a rocket&#10;&#10;Description automatically generated">
            <a:extLst>
              <a:ext uri="{FF2B5EF4-FFF2-40B4-BE49-F238E27FC236}">
                <a16:creationId xmlns:a16="http://schemas.microsoft.com/office/drawing/2014/main" xmlns="" id="{9664E9A2-9511-DC34-41CE-7082768C5D9A}"/>
              </a:ext>
            </a:extLst>
          </p:cNvPr>
          <p:cNvPicPr>
            <a:picLocks noChangeAspect="1"/>
          </p:cNvPicPr>
          <p:nvPr/>
        </p:nvPicPr>
        <p:blipFill rotWithShape="1">
          <a:blip r:embed="rId4">
            <a:extLst>
              <a:ext uri="{28A0092B-C50C-407E-A947-70E740481C1C}">
                <a14:useLocalDpi xmlns:a14="http://schemas.microsoft.com/office/drawing/2010/main" val="0"/>
              </a:ext>
            </a:extLst>
          </a:blip>
          <a:srcRect l="14564" r="21703"/>
          <a:stretch/>
        </p:blipFill>
        <p:spPr>
          <a:xfrm>
            <a:off x="818836" y="3230946"/>
            <a:ext cx="1789973" cy="1755343"/>
          </a:xfrm>
          <a:prstGeom prst="rect">
            <a:avLst/>
          </a:prstGeom>
        </p:spPr>
      </p:pic>
    </p:spTree>
    <p:extLst>
      <p:ext uri="{BB962C8B-B14F-4D97-AF65-F5344CB8AC3E}">
        <p14:creationId xmlns:p14="http://schemas.microsoft.com/office/powerpoint/2010/main" val="20687240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2848"/>
        <p:cNvGrpSpPr/>
        <p:nvPr/>
      </p:nvGrpSpPr>
      <p:grpSpPr>
        <a:xfrm>
          <a:off x="0" y="0"/>
          <a:ext cx="0" cy="0"/>
          <a:chOff x="0" y="0"/>
          <a:chExt cx="0" cy="0"/>
        </a:xfrm>
      </p:grpSpPr>
      <p:sp>
        <p:nvSpPr>
          <p:cNvPr id="2" name="TextBox 1">
            <a:extLst>
              <a:ext uri="{FF2B5EF4-FFF2-40B4-BE49-F238E27FC236}">
                <a16:creationId xmlns:a16="http://schemas.microsoft.com/office/drawing/2014/main" xmlns="" id="{7C44A9EF-BC16-DC94-9D5A-7A1C85C2B515}"/>
              </a:ext>
            </a:extLst>
          </p:cNvPr>
          <p:cNvSpPr txBox="1"/>
          <p:nvPr/>
        </p:nvSpPr>
        <p:spPr>
          <a:xfrm>
            <a:off x="634662" y="369407"/>
            <a:ext cx="7874648" cy="1824923"/>
          </a:xfrm>
          <a:prstGeom prst="rect">
            <a:avLst/>
          </a:prstGeom>
          <a:noFill/>
        </p:spPr>
        <p:txBody>
          <a:bodyPr wrap="square">
            <a:spAutoFit/>
          </a:bodyPr>
          <a:lstStyle/>
          <a:p>
            <a:pPr algn="ctr" defTabSz="457200">
              <a:lnSpc>
                <a:spcPct val="150000"/>
              </a:lnSpc>
              <a:buClrTx/>
            </a:pPr>
            <a:r>
              <a:rPr lang="vi-VN" sz="40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CHỦ ĐỀ </a:t>
            </a:r>
            <a:r>
              <a:rPr lang="en-US" sz="40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4</a:t>
            </a:r>
            <a:r>
              <a:rPr lang="vi-VN" sz="40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 </a:t>
            </a:r>
            <a:endParaRPr lang="en-US" sz="40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endParaRPr>
          </a:p>
          <a:p>
            <a:pPr algn="ctr" defTabSz="457200">
              <a:lnSpc>
                <a:spcPct val="150000"/>
              </a:lnSpc>
              <a:buClrTx/>
            </a:pPr>
            <a:r>
              <a:rPr lang="en-US" sz="40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RÈN LUYỆN BẢN THÂN</a:t>
            </a:r>
            <a:endParaRPr lang="en-US" sz="4000" b="1" dirty="0">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2D929983-5ACE-AACD-967D-71A66D2B3931}"/>
              </a:ext>
            </a:extLst>
          </p:cNvPr>
          <p:cNvSpPr txBox="1"/>
          <p:nvPr/>
        </p:nvSpPr>
        <p:spPr>
          <a:xfrm>
            <a:off x="634662" y="2892020"/>
            <a:ext cx="7874647" cy="1824923"/>
          </a:xfrm>
          <a:prstGeom prst="rect">
            <a:avLst/>
          </a:prstGeom>
          <a:noFill/>
        </p:spPr>
        <p:txBody>
          <a:bodyPr wrap="square">
            <a:spAutoFit/>
          </a:bodyPr>
          <a:lstStyle/>
          <a:p>
            <a:pPr algn="ctr">
              <a:lnSpc>
                <a:spcPct val="150000"/>
              </a:lnSpc>
            </a:pPr>
            <a:r>
              <a:rPr lang="en-US" sz="4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TIẾT</a:t>
            </a:r>
            <a:r>
              <a:rPr lang="en-US" sz="4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38: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TẠO</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ĐỘNG</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LỰC</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CHO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BẢN</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THÂN</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4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TIẾT</a:t>
            </a:r>
            <a:r>
              <a:rPr lang="en-US" sz="4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1</a:t>
            </a:r>
            <a:r>
              <a:rPr lang="vi-VN" sz="4000" b="1" dirty="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xmlns="" id="{E17F118E-7211-AAC9-CA80-27EEC630E132}"/>
              </a:ext>
            </a:extLst>
          </p:cNvPr>
          <p:cNvCxnSpPr>
            <a:cxnSpLocks/>
          </p:cNvCxnSpPr>
          <p:nvPr/>
        </p:nvCxnSpPr>
        <p:spPr>
          <a:xfrm>
            <a:off x="420265" y="2571750"/>
            <a:ext cx="8303440" cy="0"/>
          </a:xfrm>
          <a:prstGeom prst="line">
            <a:avLst/>
          </a:prstGeom>
          <a:noFill/>
          <a:ln w="28575" cap="flat" cmpd="sng" algn="ctr">
            <a:solidFill>
              <a:sysClr val="windowText" lastClr="000000"/>
            </a:solidFill>
            <a:prstDash val="lgDashDotDot"/>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2656"/>
        <p:cNvGrpSpPr/>
        <p:nvPr/>
      </p:nvGrpSpPr>
      <p:grpSpPr>
        <a:xfrm>
          <a:off x="0" y="0"/>
          <a:ext cx="0" cy="0"/>
          <a:chOff x="0" y="0"/>
          <a:chExt cx="0" cy="0"/>
        </a:xfrm>
      </p:grpSpPr>
      <p:grpSp>
        <p:nvGrpSpPr>
          <p:cNvPr id="2660" name="Google Shape;2660;p37"/>
          <p:cNvGrpSpPr/>
          <p:nvPr/>
        </p:nvGrpSpPr>
        <p:grpSpPr>
          <a:xfrm>
            <a:off x="6564447" y="1325734"/>
            <a:ext cx="2522403" cy="3817766"/>
            <a:chOff x="4905537" y="1304211"/>
            <a:chExt cx="2522403" cy="3817766"/>
          </a:xfrm>
        </p:grpSpPr>
        <p:sp>
          <p:nvSpPr>
            <p:cNvPr id="2661" name="Google Shape;2661;p37"/>
            <p:cNvSpPr/>
            <p:nvPr/>
          </p:nvSpPr>
          <p:spPr>
            <a:xfrm>
              <a:off x="5270953" y="1304211"/>
              <a:ext cx="1626148" cy="1702870"/>
            </a:xfrm>
            <a:custGeom>
              <a:avLst/>
              <a:gdLst/>
              <a:ahLst/>
              <a:cxnLst/>
              <a:rect l="l" t="t" r="r" b="b"/>
              <a:pathLst>
                <a:path w="53624" h="56154" extrusionOk="0">
                  <a:moveTo>
                    <a:pt x="28536" y="0"/>
                  </a:moveTo>
                  <a:cubicBezTo>
                    <a:pt x="28137" y="0"/>
                    <a:pt x="27729" y="14"/>
                    <a:pt x="27310" y="40"/>
                  </a:cubicBezTo>
                  <a:cubicBezTo>
                    <a:pt x="27310" y="40"/>
                    <a:pt x="12521" y="1674"/>
                    <a:pt x="11976" y="21907"/>
                  </a:cubicBezTo>
                  <a:cubicBezTo>
                    <a:pt x="11976" y="21907"/>
                    <a:pt x="12249" y="26444"/>
                    <a:pt x="10706" y="28804"/>
                  </a:cubicBezTo>
                  <a:cubicBezTo>
                    <a:pt x="9164" y="31162"/>
                    <a:pt x="8710" y="34429"/>
                    <a:pt x="10344" y="37332"/>
                  </a:cubicBezTo>
                  <a:cubicBezTo>
                    <a:pt x="11976" y="40236"/>
                    <a:pt x="1" y="42413"/>
                    <a:pt x="9526" y="51124"/>
                  </a:cubicBezTo>
                  <a:cubicBezTo>
                    <a:pt x="13530" y="54784"/>
                    <a:pt x="19970" y="56153"/>
                    <a:pt x="26509" y="56153"/>
                  </a:cubicBezTo>
                  <a:cubicBezTo>
                    <a:pt x="35529" y="56153"/>
                    <a:pt x="44737" y="53548"/>
                    <a:pt x="47998" y="50760"/>
                  </a:cubicBezTo>
                  <a:cubicBezTo>
                    <a:pt x="53624" y="45952"/>
                    <a:pt x="49903" y="44227"/>
                    <a:pt x="49177" y="42323"/>
                  </a:cubicBezTo>
                  <a:cubicBezTo>
                    <a:pt x="48452" y="40417"/>
                    <a:pt x="52535" y="37424"/>
                    <a:pt x="47726" y="35426"/>
                  </a:cubicBezTo>
                  <a:cubicBezTo>
                    <a:pt x="42916" y="33430"/>
                    <a:pt x="43280" y="30527"/>
                    <a:pt x="43824" y="28259"/>
                  </a:cubicBezTo>
                  <a:cubicBezTo>
                    <a:pt x="44357" y="26040"/>
                    <a:pt x="46286" y="0"/>
                    <a:pt x="28536"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7"/>
            <p:cNvSpPr/>
            <p:nvPr/>
          </p:nvSpPr>
          <p:spPr>
            <a:xfrm>
              <a:off x="5579389" y="2143698"/>
              <a:ext cx="67473" cy="325994"/>
            </a:xfrm>
            <a:custGeom>
              <a:avLst/>
              <a:gdLst/>
              <a:ahLst/>
              <a:cxnLst/>
              <a:rect l="l" t="t" r="r" b="b"/>
              <a:pathLst>
                <a:path w="2225" h="10750" extrusionOk="0">
                  <a:moveTo>
                    <a:pt x="2050" y="1"/>
                  </a:moveTo>
                  <a:lnTo>
                    <a:pt x="2050" y="1"/>
                  </a:lnTo>
                  <a:cubicBezTo>
                    <a:pt x="1912" y="115"/>
                    <a:pt x="1804" y="220"/>
                    <a:pt x="1699" y="339"/>
                  </a:cubicBezTo>
                  <a:cubicBezTo>
                    <a:pt x="1597" y="459"/>
                    <a:pt x="1500" y="593"/>
                    <a:pt x="1396" y="775"/>
                  </a:cubicBezTo>
                  <a:cubicBezTo>
                    <a:pt x="1367" y="824"/>
                    <a:pt x="1324" y="898"/>
                    <a:pt x="1274" y="992"/>
                  </a:cubicBezTo>
                  <a:cubicBezTo>
                    <a:pt x="1249" y="1038"/>
                    <a:pt x="1222" y="1089"/>
                    <a:pt x="1192" y="1145"/>
                  </a:cubicBezTo>
                  <a:cubicBezTo>
                    <a:pt x="1179" y="1171"/>
                    <a:pt x="1166" y="1196"/>
                    <a:pt x="1152" y="1222"/>
                  </a:cubicBezTo>
                  <a:cubicBezTo>
                    <a:pt x="1137" y="1250"/>
                    <a:pt x="1123" y="1279"/>
                    <a:pt x="1107" y="1309"/>
                  </a:cubicBezTo>
                  <a:cubicBezTo>
                    <a:pt x="1079" y="1367"/>
                    <a:pt x="1048" y="1427"/>
                    <a:pt x="1019" y="1490"/>
                  </a:cubicBezTo>
                  <a:cubicBezTo>
                    <a:pt x="778" y="1985"/>
                    <a:pt x="537" y="2591"/>
                    <a:pt x="364" y="3191"/>
                  </a:cubicBezTo>
                  <a:cubicBezTo>
                    <a:pt x="277" y="3490"/>
                    <a:pt x="207" y="3787"/>
                    <a:pt x="154" y="4064"/>
                  </a:cubicBezTo>
                  <a:cubicBezTo>
                    <a:pt x="102" y="4341"/>
                    <a:pt x="66" y="4597"/>
                    <a:pt x="45" y="4817"/>
                  </a:cubicBezTo>
                  <a:cubicBezTo>
                    <a:pt x="20" y="5035"/>
                    <a:pt x="13" y="5217"/>
                    <a:pt x="7" y="5342"/>
                  </a:cubicBezTo>
                  <a:cubicBezTo>
                    <a:pt x="3" y="5405"/>
                    <a:pt x="5" y="5455"/>
                    <a:pt x="3" y="5489"/>
                  </a:cubicBezTo>
                  <a:cubicBezTo>
                    <a:pt x="3" y="5522"/>
                    <a:pt x="2" y="5540"/>
                    <a:pt x="2" y="5540"/>
                  </a:cubicBezTo>
                  <a:cubicBezTo>
                    <a:pt x="2" y="5540"/>
                    <a:pt x="2" y="5550"/>
                    <a:pt x="2" y="5570"/>
                  </a:cubicBezTo>
                  <a:cubicBezTo>
                    <a:pt x="2" y="5590"/>
                    <a:pt x="0" y="5620"/>
                    <a:pt x="2" y="5659"/>
                  </a:cubicBezTo>
                  <a:cubicBezTo>
                    <a:pt x="2" y="5736"/>
                    <a:pt x="2" y="5849"/>
                    <a:pt x="9" y="5987"/>
                  </a:cubicBezTo>
                  <a:cubicBezTo>
                    <a:pt x="10" y="6021"/>
                    <a:pt x="12" y="6058"/>
                    <a:pt x="15" y="6095"/>
                  </a:cubicBezTo>
                  <a:cubicBezTo>
                    <a:pt x="17" y="6134"/>
                    <a:pt x="20" y="6174"/>
                    <a:pt x="23" y="6214"/>
                  </a:cubicBezTo>
                  <a:cubicBezTo>
                    <a:pt x="27" y="6297"/>
                    <a:pt x="37" y="6384"/>
                    <a:pt x="47" y="6475"/>
                  </a:cubicBezTo>
                  <a:cubicBezTo>
                    <a:pt x="49" y="6499"/>
                    <a:pt x="52" y="6522"/>
                    <a:pt x="55" y="6546"/>
                  </a:cubicBezTo>
                  <a:cubicBezTo>
                    <a:pt x="57" y="6569"/>
                    <a:pt x="60" y="6593"/>
                    <a:pt x="65" y="6618"/>
                  </a:cubicBezTo>
                  <a:cubicBezTo>
                    <a:pt x="70" y="6665"/>
                    <a:pt x="77" y="6715"/>
                    <a:pt x="85" y="6765"/>
                  </a:cubicBezTo>
                  <a:cubicBezTo>
                    <a:pt x="92" y="6816"/>
                    <a:pt x="102" y="6866"/>
                    <a:pt x="110" y="6919"/>
                  </a:cubicBezTo>
                  <a:cubicBezTo>
                    <a:pt x="114" y="6944"/>
                    <a:pt x="119" y="6970"/>
                    <a:pt x="123" y="6997"/>
                  </a:cubicBezTo>
                  <a:cubicBezTo>
                    <a:pt x="127" y="7023"/>
                    <a:pt x="133" y="7048"/>
                    <a:pt x="139" y="7076"/>
                  </a:cubicBezTo>
                  <a:cubicBezTo>
                    <a:pt x="150" y="7128"/>
                    <a:pt x="160" y="7183"/>
                    <a:pt x="172" y="7237"/>
                  </a:cubicBezTo>
                  <a:cubicBezTo>
                    <a:pt x="184" y="7291"/>
                    <a:pt x="197" y="7345"/>
                    <a:pt x="210" y="7401"/>
                  </a:cubicBezTo>
                  <a:cubicBezTo>
                    <a:pt x="217" y="7428"/>
                    <a:pt x="224" y="7456"/>
                    <a:pt x="230" y="7484"/>
                  </a:cubicBezTo>
                  <a:cubicBezTo>
                    <a:pt x="239" y="7511"/>
                    <a:pt x="246" y="7539"/>
                    <a:pt x="253" y="7566"/>
                  </a:cubicBezTo>
                  <a:cubicBezTo>
                    <a:pt x="269" y="7622"/>
                    <a:pt x="284" y="7678"/>
                    <a:pt x="300" y="7733"/>
                  </a:cubicBezTo>
                  <a:cubicBezTo>
                    <a:pt x="317" y="7789"/>
                    <a:pt x="334" y="7844"/>
                    <a:pt x="353" y="7900"/>
                  </a:cubicBezTo>
                  <a:cubicBezTo>
                    <a:pt x="361" y="7929"/>
                    <a:pt x="370" y="7957"/>
                    <a:pt x="380" y="7984"/>
                  </a:cubicBezTo>
                  <a:lnTo>
                    <a:pt x="408" y="8067"/>
                  </a:lnTo>
                  <a:cubicBezTo>
                    <a:pt x="428" y="8123"/>
                    <a:pt x="447" y="8178"/>
                    <a:pt x="468" y="8233"/>
                  </a:cubicBezTo>
                  <a:cubicBezTo>
                    <a:pt x="490" y="8287"/>
                    <a:pt x="513" y="8341"/>
                    <a:pt x="534" y="8395"/>
                  </a:cubicBezTo>
                  <a:cubicBezTo>
                    <a:pt x="554" y="8451"/>
                    <a:pt x="578" y="8502"/>
                    <a:pt x="601" y="8556"/>
                  </a:cubicBezTo>
                  <a:cubicBezTo>
                    <a:pt x="625" y="8608"/>
                    <a:pt x="647" y="8662"/>
                    <a:pt x="671" y="8713"/>
                  </a:cubicBezTo>
                  <a:cubicBezTo>
                    <a:pt x="695" y="8765"/>
                    <a:pt x="721" y="8815"/>
                    <a:pt x="745" y="8865"/>
                  </a:cubicBezTo>
                  <a:cubicBezTo>
                    <a:pt x="756" y="8890"/>
                    <a:pt x="768" y="8916"/>
                    <a:pt x="781" y="8940"/>
                  </a:cubicBezTo>
                  <a:cubicBezTo>
                    <a:pt x="794" y="8964"/>
                    <a:pt x="806" y="8989"/>
                    <a:pt x="819" y="9013"/>
                  </a:cubicBezTo>
                  <a:cubicBezTo>
                    <a:pt x="845" y="9061"/>
                    <a:pt x="871" y="9109"/>
                    <a:pt x="895" y="9156"/>
                  </a:cubicBezTo>
                  <a:cubicBezTo>
                    <a:pt x="921" y="9203"/>
                    <a:pt x="946" y="9247"/>
                    <a:pt x="972" y="9291"/>
                  </a:cubicBezTo>
                  <a:cubicBezTo>
                    <a:pt x="998" y="9335"/>
                    <a:pt x="1022" y="9380"/>
                    <a:pt x="1048" y="9422"/>
                  </a:cubicBezTo>
                  <a:cubicBezTo>
                    <a:pt x="1073" y="9464"/>
                    <a:pt x="1099" y="9504"/>
                    <a:pt x="1125" y="9544"/>
                  </a:cubicBezTo>
                  <a:cubicBezTo>
                    <a:pt x="1146" y="9578"/>
                    <a:pt x="1166" y="9611"/>
                    <a:pt x="1184" y="9642"/>
                  </a:cubicBezTo>
                  <a:cubicBezTo>
                    <a:pt x="1204" y="9673"/>
                    <a:pt x="1224" y="9701"/>
                    <a:pt x="1243" y="9729"/>
                  </a:cubicBezTo>
                  <a:cubicBezTo>
                    <a:pt x="1280" y="9783"/>
                    <a:pt x="1313" y="9832"/>
                    <a:pt x="1341" y="9875"/>
                  </a:cubicBezTo>
                  <a:cubicBezTo>
                    <a:pt x="1401" y="9959"/>
                    <a:pt x="1447" y="10020"/>
                    <a:pt x="1478" y="10062"/>
                  </a:cubicBezTo>
                  <a:cubicBezTo>
                    <a:pt x="1494" y="10083"/>
                    <a:pt x="1508" y="10104"/>
                    <a:pt x="1524" y="10124"/>
                  </a:cubicBezTo>
                  <a:cubicBezTo>
                    <a:pt x="1540" y="10144"/>
                    <a:pt x="1555" y="10163"/>
                    <a:pt x="1570" y="10180"/>
                  </a:cubicBezTo>
                  <a:cubicBezTo>
                    <a:pt x="1601" y="10217"/>
                    <a:pt x="1631" y="10251"/>
                    <a:pt x="1660" y="10284"/>
                  </a:cubicBezTo>
                  <a:cubicBezTo>
                    <a:pt x="1690" y="10316"/>
                    <a:pt x="1717" y="10347"/>
                    <a:pt x="1747" y="10375"/>
                  </a:cubicBezTo>
                  <a:cubicBezTo>
                    <a:pt x="1777" y="10404"/>
                    <a:pt x="1806" y="10431"/>
                    <a:pt x="1835" y="10458"/>
                  </a:cubicBezTo>
                  <a:cubicBezTo>
                    <a:pt x="1952" y="10564"/>
                    <a:pt x="2076" y="10649"/>
                    <a:pt x="2225" y="10749"/>
                  </a:cubicBezTo>
                  <a:cubicBezTo>
                    <a:pt x="2140" y="10591"/>
                    <a:pt x="2066" y="10462"/>
                    <a:pt x="1988" y="10330"/>
                  </a:cubicBezTo>
                  <a:cubicBezTo>
                    <a:pt x="1968" y="10297"/>
                    <a:pt x="1946" y="10264"/>
                    <a:pt x="1923" y="10231"/>
                  </a:cubicBezTo>
                  <a:cubicBezTo>
                    <a:pt x="1902" y="10199"/>
                    <a:pt x="1881" y="10163"/>
                    <a:pt x="1856" y="10129"/>
                  </a:cubicBezTo>
                  <a:cubicBezTo>
                    <a:pt x="1832" y="10093"/>
                    <a:pt x="1808" y="10057"/>
                    <a:pt x="1781" y="10020"/>
                  </a:cubicBezTo>
                  <a:cubicBezTo>
                    <a:pt x="1767" y="10002"/>
                    <a:pt x="1752" y="9982"/>
                    <a:pt x="1738" y="9963"/>
                  </a:cubicBezTo>
                  <a:cubicBezTo>
                    <a:pt x="1724" y="9943"/>
                    <a:pt x="1709" y="9922"/>
                    <a:pt x="1695" y="9902"/>
                  </a:cubicBezTo>
                  <a:cubicBezTo>
                    <a:pt x="1665" y="9860"/>
                    <a:pt x="1622" y="9802"/>
                    <a:pt x="1564" y="9719"/>
                  </a:cubicBezTo>
                  <a:cubicBezTo>
                    <a:pt x="1537" y="9678"/>
                    <a:pt x="1505" y="9631"/>
                    <a:pt x="1470" y="9578"/>
                  </a:cubicBezTo>
                  <a:cubicBezTo>
                    <a:pt x="1451" y="9552"/>
                    <a:pt x="1433" y="9524"/>
                    <a:pt x="1413" y="9494"/>
                  </a:cubicBezTo>
                  <a:cubicBezTo>
                    <a:pt x="1394" y="9464"/>
                    <a:pt x="1376" y="9432"/>
                    <a:pt x="1354" y="9400"/>
                  </a:cubicBezTo>
                  <a:cubicBezTo>
                    <a:pt x="1330" y="9361"/>
                    <a:pt x="1306" y="9321"/>
                    <a:pt x="1280" y="9281"/>
                  </a:cubicBezTo>
                  <a:cubicBezTo>
                    <a:pt x="1256" y="9241"/>
                    <a:pt x="1233" y="9198"/>
                    <a:pt x="1207" y="9156"/>
                  </a:cubicBezTo>
                  <a:cubicBezTo>
                    <a:pt x="1183" y="9113"/>
                    <a:pt x="1157" y="9070"/>
                    <a:pt x="1133" y="9024"/>
                  </a:cubicBezTo>
                  <a:cubicBezTo>
                    <a:pt x="1109" y="8979"/>
                    <a:pt x="1086" y="8933"/>
                    <a:pt x="1060" y="8887"/>
                  </a:cubicBezTo>
                  <a:cubicBezTo>
                    <a:pt x="1049" y="8863"/>
                    <a:pt x="1036" y="8840"/>
                    <a:pt x="1023" y="8817"/>
                  </a:cubicBezTo>
                  <a:cubicBezTo>
                    <a:pt x="1012" y="8793"/>
                    <a:pt x="1000" y="8769"/>
                    <a:pt x="989" y="8745"/>
                  </a:cubicBezTo>
                  <a:cubicBezTo>
                    <a:pt x="965" y="8696"/>
                    <a:pt x="942" y="8648"/>
                    <a:pt x="918" y="8598"/>
                  </a:cubicBezTo>
                  <a:cubicBezTo>
                    <a:pt x="893" y="8549"/>
                    <a:pt x="873" y="8498"/>
                    <a:pt x="851" y="8447"/>
                  </a:cubicBezTo>
                  <a:cubicBezTo>
                    <a:pt x="828" y="8395"/>
                    <a:pt x="805" y="8345"/>
                    <a:pt x="785" y="8292"/>
                  </a:cubicBezTo>
                  <a:cubicBezTo>
                    <a:pt x="765" y="8241"/>
                    <a:pt x="744" y="8188"/>
                    <a:pt x="722" y="8136"/>
                  </a:cubicBezTo>
                  <a:cubicBezTo>
                    <a:pt x="702" y="8083"/>
                    <a:pt x="685" y="8030"/>
                    <a:pt x="665" y="7977"/>
                  </a:cubicBezTo>
                  <a:lnTo>
                    <a:pt x="637" y="7897"/>
                  </a:lnTo>
                  <a:cubicBezTo>
                    <a:pt x="627" y="7870"/>
                    <a:pt x="620" y="7843"/>
                    <a:pt x="611" y="7816"/>
                  </a:cubicBezTo>
                  <a:cubicBezTo>
                    <a:pt x="594" y="7763"/>
                    <a:pt x="577" y="7709"/>
                    <a:pt x="560" y="7656"/>
                  </a:cubicBezTo>
                  <a:cubicBezTo>
                    <a:pt x="545" y="7602"/>
                    <a:pt x="530" y="7548"/>
                    <a:pt x="515" y="7495"/>
                  </a:cubicBezTo>
                  <a:cubicBezTo>
                    <a:pt x="508" y="7468"/>
                    <a:pt x="501" y="7442"/>
                    <a:pt x="494" y="7415"/>
                  </a:cubicBezTo>
                  <a:cubicBezTo>
                    <a:pt x="487" y="7388"/>
                    <a:pt x="481" y="7362"/>
                    <a:pt x="474" y="7335"/>
                  </a:cubicBezTo>
                  <a:cubicBezTo>
                    <a:pt x="461" y="7282"/>
                    <a:pt x="448" y="7230"/>
                    <a:pt x="437" y="7178"/>
                  </a:cubicBezTo>
                  <a:cubicBezTo>
                    <a:pt x="425" y="7125"/>
                    <a:pt x="415" y="7074"/>
                    <a:pt x="406" y="7023"/>
                  </a:cubicBezTo>
                  <a:cubicBezTo>
                    <a:pt x="400" y="6997"/>
                    <a:pt x="394" y="6971"/>
                    <a:pt x="390" y="6947"/>
                  </a:cubicBezTo>
                  <a:cubicBezTo>
                    <a:pt x="386" y="6921"/>
                    <a:pt x="381" y="6896"/>
                    <a:pt x="377" y="6872"/>
                  </a:cubicBezTo>
                  <a:cubicBezTo>
                    <a:pt x="368" y="6822"/>
                    <a:pt x="360" y="6772"/>
                    <a:pt x="353" y="6725"/>
                  </a:cubicBezTo>
                  <a:cubicBezTo>
                    <a:pt x="346" y="6676"/>
                    <a:pt x="338" y="6628"/>
                    <a:pt x="333" y="6582"/>
                  </a:cubicBezTo>
                  <a:cubicBezTo>
                    <a:pt x="330" y="6559"/>
                    <a:pt x="327" y="6536"/>
                    <a:pt x="323" y="6513"/>
                  </a:cubicBezTo>
                  <a:cubicBezTo>
                    <a:pt x="321" y="6491"/>
                    <a:pt x="318" y="6468"/>
                    <a:pt x="316" y="6445"/>
                  </a:cubicBezTo>
                  <a:cubicBezTo>
                    <a:pt x="307" y="6356"/>
                    <a:pt x="297" y="6272"/>
                    <a:pt x="293" y="6194"/>
                  </a:cubicBezTo>
                  <a:cubicBezTo>
                    <a:pt x="290" y="6154"/>
                    <a:pt x="287" y="6117"/>
                    <a:pt x="284" y="6080"/>
                  </a:cubicBezTo>
                  <a:cubicBezTo>
                    <a:pt x="281" y="6043"/>
                    <a:pt x="281" y="6008"/>
                    <a:pt x="280" y="5974"/>
                  </a:cubicBezTo>
                  <a:cubicBezTo>
                    <a:pt x="273" y="5841"/>
                    <a:pt x="273" y="5733"/>
                    <a:pt x="271" y="5659"/>
                  </a:cubicBezTo>
                  <a:cubicBezTo>
                    <a:pt x="271" y="5622"/>
                    <a:pt x="271" y="5593"/>
                    <a:pt x="271" y="5573"/>
                  </a:cubicBezTo>
                  <a:cubicBezTo>
                    <a:pt x="273" y="5553"/>
                    <a:pt x="273" y="5543"/>
                    <a:pt x="273" y="5543"/>
                  </a:cubicBezTo>
                  <a:cubicBezTo>
                    <a:pt x="273" y="5543"/>
                    <a:pt x="273" y="5526"/>
                    <a:pt x="273" y="5493"/>
                  </a:cubicBezTo>
                  <a:cubicBezTo>
                    <a:pt x="274" y="5462"/>
                    <a:pt x="274" y="5413"/>
                    <a:pt x="277" y="5354"/>
                  </a:cubicBezTo>
                  <a:cubicBezTo>
                    <a:pt x="283" y="5231"/>
                    <a:pt x="291" y="5057"/>
                    <a:pt x="314" y="4844"/>
                  </a:cubicBezTo>
                  <a:cubicBezTo>
                    <a:pt x="336" y="4633"/>
                    <a:pt x="370" y="4383"/>
                    <a:pt x="421" y="4115"/>
                  </a:cubicBezTo>
                  <a:cubicBezTo>
                    <a:pt x="473" y="3847"/>
                    <a:pt x="541" y="3557"/>
                    <a:pt x="625" y="3266"/>
                  </a:cubicBezTo>
                  <a:cubicBezTo>
                    <a:pt x="794" y="2684"/>
                    <a:pt x="1030" y="2092"/>
                    <a:pt x="1264" y="1609"/>
                  </a:cubicBezTo>
                  <a:cubicBezTo>
                    <a:pt x="1293" y="1547"/>
                    <a:pt x="1323" y="1489"/>
                    <a:pt x="1351" y="1432"/>
                  </a:cubicBezTo>
                  <a:cubicBezTo>
                    <a:pt x="1366" y="1403"/>
                    <a:pt x="1380" y="1375"/>
                    <a:pt x="1394" y="1346"/>
                  </a:cubicBezTo>
                  <a:cubicBezTo>
                    <a:pt x="1407" y="1320"/>
                    <a:pt x="1420" y="1296"/>
                    <a:pt x="1433" y="1270"/>
                  </a:cubicBezTo>
                  <a:cubicBezTo>
                    <a:pt x="1461" y="1216"/>
                    <a:pt x="1488" y="1166"/>
                    <a:pt x="1513" y="1121"/>
                  </a:cubicBezTo>
                  <a:cubicBezTo>
                    <a:pt x="1561" y="1029"/>
                    <a:pt x="1602" y="957"/>
                    <a:pt x="1630" y="909"/>
                  </a:cubicBezTo>
                  <a:cubicBezTo>
                    <a:pt x="1731" y="730"/>
                    <a:pt x="1804" y="587"/>
                    <a:pt x="1866" y="446"/>
                  </a:cubicBezTo>
                  <a:cubicBezTo>
                    <a:pt x="1931" y="305"/>
                    <a:pt x="1982" y="166"/>
                    <a:pt x="2050" y="1"/>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7"/>
            <p:cNvSpPr/>
            <p:nvPr/>
          </p:nvSpPr>
          <p:spPr>
            <a:xfrm>
              <a:off x="5488020" y="2498561"/>
              <a:ext cx="108867" cy="362778"/>
            </a:xfrm>
            <a:custGeom>
              <a:avLst/>
              <a:gdLst/>
              <a:ahLst/>
              <a:cxnLst/>
              <a:rect l="l" t="t" r="r" b="b"/>
              <a:pathLst>
                <a:path w="3590" h="11963" extrusionOk="0">
                  <a:moveTo>
                    <a:pt x="3590" y="0"/>
                  </a:moveTo>
                  <a:cubicBezTo>
                    <a:pt x="3589" y="1"/>
                    <a:pt x="3589" y="2"/>
                    <a:pt x="3588" y="2"/>
                  </a:cubicBezTo>
                  <a:lnTo>
                    <a:pt x="3588" y="2"/>
                  </a:lnTo>
                  <a:cubicBezTo>
                    <a:pt x="3589" y="2"/>
                    <a:pt x="3589" y="2"/>
                    <a:pt x="3590" y="2"/>
                  </a:cubicBezTo>
                  <a:lnTo>
                    <a:pt x="3590" y="0"/>
                  </a:lnTo>
                  <a:close/>
                  <a:moveTo>
                    <a:pt x="3588" y="2"/>
                  </a:moveTo>
                  <a:cubicBezTo>
                    <a:pt x="3428" y="81"/>
                    <a:pt x="3298" y="156"/>
                    <a:pt x="3169" y="246"/>
                  </a:cubicBezTo>
                  <a:cubicBezTo>
                    <a:pt x="3040" y="337"/>
                    <a:pt x="2915" y="444"/>
                    <a:pt x="2768" y="594"/>
                  </a:cubicBezTo>
                  <a:cubicBezTo>
                    <a:pt x="2728" y="634"/>
                    <a:pt x="2669" y="696"/>
                    <a:pt x="2597" y="773"/>
                  </a:cubicBezTo>
                  <a:cubicBezTo>
                    <a:pt x="2561" y="812"/>
                    <a:pt x="2521" y="855"/>
                    <a:pt x="2480" y="900"/>
                  </a:cubicBezTo>
                  <a:cubicBezTo>
                    <a:pt x="2455" y="929"/>
                    <a:pt x="2430" y="956"/>
                    <a:pt x="2406" y="985"/>
                  </a:cubicBezTo>
                  <a:cubicBezTo>
                    <a:pt x="2378" y="1015"/>
                    <a:pt x="2351" y="1046"/>
                    <a:pt x="2323" y="1079"/>
                  </a:cubicBezTo>
                  <a:cubicBezTo>
                    <a:pt x="2294" y="1110"/>
                    <a:pt x="2267" y="1143"/>
                    <a:pt x="2239" y="1176"/>
                  </a:cubicBezTo>
                  <a:cubicBezTo>
                    <a:pt x="2210" y="1209"/>
                    <a:pt x="2182" y="1241"/>
                    <a:pt x="2153" y="1276"/>
                  </a:cubicBezTo>
                  <a:cubicBezTo>
                    <a:pt x="2039" y="1413"/>
                    <a:pt x="1923" y="1558"/>
                    <a:pt x="1806" y="1711"/>
                  </a:cubicBezTo>
                  <a:cubicBezTo>
                    <a:pt x="1692" y="1863"/>
                    <a:pt x="1575" y="2023"/>
                    <a:pt x="1463" y="2189"/>
                  </a:cubicBezTo>
                  <a:cubicBezTo>
                    <a:pt x="1351" y="2354"/>
                    <a:pt x="1240" y="2524"/>
                    <a:pt x="1136" y="2698"/>
                  </a:cubicBezTo>
                  <a:cubicBezTo>
                    <a:pt x="1083" y="2785"/>
                    <a:pt x="1033" y="2875"/>
                    <a:pt x="982" y="2962"/>
                  </a:cubicBezTo>
                  <a:cubicBezTo>
                    <a:pt x="957" y="3006"/>
                    <a:pt x="933" y="3052"/>
                    <a:pt x="909" y="3096"/>
                  </a:cubicBezTo>
                  <a:cubicBezTo>
                    <a:pt x="885" y="3140"/>
                    <a:pt x="860" y="3185"/>
                    <a:pt x="839" y="3230"/>
                  </a:cubicBezTo>
                  <a:cubicBezTo>
                    <a:pt x="654" y="3588"/>
                    <a:pt x="494" y="3951"/>
                    <a:pt x="375" y="4296"/>
                  </a:cubicBezTo>
                  <a:cubicBezTo>
                    <a:pt x="254" y="4641"/>
                    <a:pt x="170" y="4968"/>
                    <a:pt x="114" y="5249"/>
                  </a:cubicBezTo>
                  <a:cubicBezTo>
                    <a:pt x="57" y="5529"/>
                    <a:pt x="36" y="5764"/>
                    <a:pt x="19" y="5928"/>
                  </a:cubicBezTo>
                  <a:cubicBezTo>
                    <a:pt x="10" y="6091"/>
                    <a:pt x="4" y="6183"/>
                    <a:pt x="4" y="6183"/>
                  </a:cubicBezTo>
                  <a:cubicBezTo>
                    <a:pt x="4" y="6183"/>
                    <a:pt x="3" y="6276"/>
                    <a:pt x="0" y="6440"/>
                  </a:cubicBezTo>
                  <a:cubicBezTo>
                    <a:pt x="2" y="6482"/>
                    <a:pt x="3" y="6527"/>
                    <a:pt x="4" y="6576"/>
                  </a:cubicBezTo>
                  <a:cubicBezTo>
                    <a:pt x="4" y="6601"/>
                    <a:pt x="6" y="6627"/>
                    <a:pt x="6" y="6654"/>
                  </a:cubicBezTo>
                  <a:cubicBezTo>
                    <a:pt x="7" y="6667"/>
                    <a:pt x="7" y="6681"/>
                    <a:pt x="7" y="6696"/>
                  </a:cubicBezTo>
                  <a:cubicBezTo>
                    <a:pt x="9" y="6708"/>
                    <a:pt x="10" y="6723"/>
                    <a:pt x="10" y="6737"/>
                  </a:cubicBezTo>
                  <a:cubicBezTo>
                    <a:pt x="14" y="6795"/>
                    <a:pt x="20" y="6857"/>
                    <a:pt x="24" y="6921"/>
                  </a:cubicBezTo>
                  <a:cubicBezTo>
                    <a:pt x="27" y="6954"/>
                    <a:pt x="32" y="6987"/>
                    <a:pt x="36" y="7021"/>
                  </a:cubicBezTo>
                  <a:cubicBezTo>
                    <a:pt x="40" y="7055"/>
                    <a:pt x="44" y="7089"/>
                    <a:pt x="49" y="7125"/>
                  </a:cubicBezTo>
                  <a:cubicBezTo>
                    <a:pt x="86" y="7410"/>
                    <a:pt x="153" y="7743"/>
                    <a:pt x="266" y="8092"/>
                  </a:cubicBezTo>
                  <a:cubicBezTo>
                    <a:pt x="378" y="8443"/>
                    <a:pt x="535" y="8810"/>
                    <a:pt x="732" y="9165"/>
                  </a:cubicBezTo>
                  <a:cubicBezTo>
                    <a:pt x="928" y="9520"/>
                    <a:pt x="1160" y="9864"/>
                    <a:pt x="1411" y="10180"/>
                  </a:cubicBezTo>
                  <a:cubicBezTo>
                    <a:pt x="1475" y="10257"/>
                    <a:pt x="1538" y="10334"/>
                    <a:pt x="1601" y="10409"/>
                  </a:cubicBezTo>
                  <a:cubicBezTo>
                    <a:pt x="1618" y="10428"/>
                    <a:pt x="1632" y="10448"/>
                    <a:pt x="1649" y="10465"/>
                  </a:cubicBezTo>
                  <a:cubicBezTo>
                    <a:pt x="1665" y="10483"/>
                    <a:pt x="1682" y="10502"/>
                    <a:pt x="1698" y="10519"/>
                  </a:cubicBezTo>
                  <a:cubicBezTo>
                    <a:pt x="1731" y="10556"/>
                    <a:pt x="1764" y="10592"/>
                    <a:pt x="1796" y="10628"/>
                  </a:cubicBezTo>
                  <a:cubicBezTo>
                    <a:pt x="1828" y="10663"/>
                    <a:pt x="1859" y="10699"/>
                    <a:pt x="1892" y="10733"/>
                  </a:cubicBezTo>
                  <a:cubicBezTo>
                    <a:pt x="1925" y="10767"/>
                    <a:pt x="1958" y="10800"/>
                    <a:pt x="1990" y="10833"/>
                  </a:cubicBezTo>
                  <a:cubicBezTo>
                    <a:pt x="2023" y="10867"/>
                    <a:pt x="2055" y="10900"/>
                    <a:pt x="2087" y="10931"/>
                  </a:cubicBezTo>
                  <a:cubicBezTo>
                    <a:pt x="2103" y="10949"/>
                    <a:pt x="2119" y="10964"/>
                    <a:pt x="2134" y="10980"/>
                  </a:cubicBezTo>
                  <a:cubicBezTo>
                    <a:pt x="2143" y="10988"/>
                    <a:pt x="2150" y="10997"/>
                    <a:pt x="2159" y="11004"/>
                  </a:cubicBezTo>
                  <a:lnTo>
                    <a:pt x="2177" y="11023"/>
                  </a:lnTo>
                  <a:cubicBezTo>
                    <a:pt x="2279" y="11118"/>
                    <a:pt x="2370" y="11205"/>
                    <a:pt x="2448" y="11277"/>
                  </a:cubicBezTo>
                  <a:cubicBezTo>
                    <a:pt x="2528" y="11347"/>
                    <a:pt x="2592" y="11404"/>
                    <a:pt x="2635" y="11441"/>
                  </a:cubicBezTo>
                  <a:cubicBezTo>
                    <a:pt x="2675" y="11475"/>
                    <a:pt x="2712" y="11508"/>
                    <a:pt x="2749" y="11536"/>
                  </a:cubicBezTo>
                  <a:cubicBezTo>
                    <a:pt x="2788" y="11566"/>
                    <a:pt x="2824" y="11592"/>
                    <a:pt x="2859" y="11618"/>
                  </a:cubicBezTo>
                  <a:cubicBezTo>
                    <a:pt x="2931" y="11668"/>
                    <a:pt x="2998" y="11712"/>
                    <a:pt x="3065" y="11752"/>
                  </a:cubicBezTo>
                  <a:cubicBezTo>
                    <a:pt x="3099" y="11773"/>
                    <a:pt x="3133" y="11790"/>
                    <a:pt x="3167" y="11809"/>
                  </a:cubicBezTo>
                  <a:cubicBezTo>
                    <a:pt x="3203" y="11826"/>
                    <a:pt x="3237" y="11843"/>
                    <a:pt x="3274" y="11860"/>
                  </a:cubicBezTo>
                  <a:cubicBezTo>
                    <a:pt x="3346" y="11894"/>
                    <a:pt x="3421" y="11927"/>
                    <a:pt x="3503" y="11963"/>
                  </a:cubicBezTo>
                  <a:cubicBezTo>
                    <a:pt x="3447" y="11893"/>
                    <a:pt x="3394" y="11830"/>
                    <a:pt x="3343" y="11769"/>
                  </a:cubicBezTo>
                  <a:cubicBezTo>
                    <a:pt x="3319" y="11739"/>
                    <a:pt x="3293" y="11710"/>
                    <a:pt x="3267" y="11682"/>
                  </a:cubicBezTo>
                  <a:cubicBezTo>
                    <a:pt x="3242" y="11653"/>
                    <a:pt x="3214" y="11626"/>
                    <a:pt x="3189" y="11596"/>
                  </a:cubicBezTo>
                  <a:cubicBezTo>
                    <a:pt x="3136" y="11539"/>
                    <a:pt x="3082" y="11484"/>
                    <a:pt x="3019" y="11425"/>
                  </a:cubicBezTo>
                  <a:cubicBezTo>
                    <a:pt x="2988" y="11395"/>
                    <a:pt x="2956" y="11365"/>
                    <a:pt x="2921" y="11335"/>
                  </a:cubicBezTo>
                  <a:cubicBezTo>
                    <a:pt x="2886" y="11304"/>
                    <a:pt x="2851" y="11270"/>
                    <a:pt x="2812" y="11237"/>
                  </a:cubicBezTo>
                  <a:cubicBezTo>
                    <a:pt x="2771" y="11200"/>
                    <a:pt x="2708" y="11144"/>
                    <a:pt x="2631" y="11076"/>
                  </a:cubicBezTo>
                  <a:cubicBezTo>
                    <a:pt x="2555" y="11006"/>
                    <a:pt x="2465" y="10920"/>
                    <a:pt x="2367" y="10827"/>
                  </a:cubicBezTo>
                  <a:lnTo>
                    <a:pt x="2348" y="10810"/>
                  </a:lnTo>
                  <a:cubicBezTo>
                    <a:pt x="2341" y="10802"/>
                    <a:pt x="2334" y="10794"/>
                    <a:pt x="2326" y="10786"/>
                  </a:cubicBezTo>
                  <a:cubicBezTo>
                    <a:pt x="2310" y="10770"/>
                    <a:pt x="2296" y="10755"/>
                    <a:pt x="2280" y="10739"/>
                  </a:cubicBezTo>
                  <a:cubicBezTo>
                    <a:pt x="2249" y="10707"/>
                    <a:pt x="2217" y="10676"/>
                    <a:pt x="2186" y="10643"/>
                  </a:cubicBezTo>
                  <a:cubicBezTo>
                    <a:pt x="2154" y="10610"/>
                    <a:pt x="2122" y="10579"/>
                    <a:pt x="2090" y="10545"/>
                  </a:cubicBezTo>
                  <a:cubicBezTo>
                    <a:pt x="2059" y="10512"/>
                    <a:pt x="2027" y="10478"/>
                    <a:pt x="1996" y="10442"/>
                  </a:cubicBezTo>
                  <a:cubicBezTo>
                    <a:pt x="1965" y="10408"/>
                    <a:pt x="1933" y="10374"/>
                    <a:pt x="1902" y="10338"/>
                  </a:cubicBezTo>
                  <a:cubicBezTo>
                    <a:pt x="1886" y="10321"/>
                    <a:pt x="1871" y="10304"/>
                    <a:pt x="1853" y="10285"/>
                  </a:cubicBezTo>
                  <a:cubicBezTo>
                    <a:pt x="1838" y="10268"/>
                    <a:pt x="1823" y="10249"/>
                    <a:pt x="1808" y="10231"/>
                  </a:cubicBezTo>
                  <a:cubicBezTo>
                    <a:pt x="1746" y="10158"/>
                    <a:pt x="1685" y="10084"/>
                    <a:pt x="1624" y="10008"/>
                  </a:cubicBezTo>
                  <a:cubicBezTo>
                    <a:pt x="1381" y="9704"/>
                    <a:pt x="1157" y="9373"/>
                    <a:pt x="969" y="9034"/>
                  </a:cubicBezTo>
                  <a:cubicBezTo>
                    <a:pt x="781" y="8693"/>
                    <a:pt x="631" y="8343"/>
                    <a:pt x="524" y="8010"/>
                  </a:cubicBezTo>
                  <a:cubicBezTo>
                    <a:pt x="417" y="7676"/>
                    <a:pt x="353" y="7359"/>
                    <a:pt x="317" y="7089"/>
                  </a:cubicBezTo>
                  <a:cubicBezTo>
                    <a:pt x="313" y="7055"/>
                    <a:pt x="308" y="7022"/>
                    <a:pt x="304" y="6990"/>
                  </a:cubicBezTo>
                  <a:cubicBezTo>
                    <a:pt x="300" y="6958"/>
                    <a:pt x="296" y="6927"/>
                    <a:pt x="294" y="6895"/>
                  </a:cubicBezTo>
                  <a:cubicBezTo>
                    <a:pt x="290" y="6834"/>
                    <a:pt x="286" y="6776"/>
                    <a:pt x="281" y="6720"/>
                  </a:cubicBezTo>
                  <a:cubicBezTo>
                    <a:pt x="280" y="6707"/>
                    <a:pt x="278" y="6693"/>
                    <a:pt x="278" y="6680"/>
                  </a:cubicBezTo>
                  <a:cubicBezTo>
                    <a:pt x="277" y="6667"/>
                    <a:pt x="277" y="6654"/>
                    <a:pt x="277" y="6641"/>
                  </a:cubicBezTo>
                  <a:cubicBezTo>
                    <a:pt x="276" y="6616"/>
                    <a:pt x="276" y="6591"/>
                    <a:pt x="274" y="6567"/>
                  </a:cubicBezTo>
                  <a:cubicBezTo>
                    <a:pt x="273" y="6520"/>
                    <a:pt x="271" y="6477"/>
                    <a:pt x="270" y="6437"/>
                  </a:cubicBezTo>
                  <a:cubicBezTo>
                    <a:pt x="273" y="6282"/>
                    <a:pt x="274" y="6193"/>
                    <a:pt x="274" y="6193"/>
                  </a:cubicBezTo>
                  <a:cubicBezTo>
                    <a:pt x="274" y="6193"/>
                    <a:pt x="280" y="6105"/>
                    <a:pt x="288" y="5949"/>
                  </a:cubicBezTo>
                  <a:cubicBezTo>
                    <a:pt x="304" y="5794"/>
                    <a:pt x="325" y="5569"/>
                    <a:pt x="380" y="5300"/>
                  </a:cubicBezTo>
                  <a:cubicBezTo>
                    <a:pt x="432" y="5032"/>
                    <a:pt x="514" y="4718"/>
                    <a:pt x="631" y="4386"/>
                  </a:cubicBezTo>
                  <a:cubicBezTo>
                    <a:pt x="746" y="4052"/>
                    <a:pt x="900" y="3702"/>
                    <a:pt x="1080" y="3354"/>
                  </a:cubicBezTo>
                  <a:cubicBezTo>
                    <a:pt x="1102" y="3310"/>
                    <a:pt x="1126" y="3267"/>
                    <a:pt x="1149" y="3225"/>
                  </a:cubicBezTo>
                  <a:cubicBezTo>
                    <a:pt x="1171" y="3182"/>
                    <a:pt x="1196" y="3137"/>
                    <a:pt x="1220" y="3095"/>
                  </a:cubicBezTo>
                  <a:cubicBezTo>
                    <a:pt x="1269" y="3009"/>
                    <a:pt x="1317" y="2922"/>
                    <a:pt x="1368" y="2838"/>
                  </a:cubicBezTo>
                  <a:cubicBezTo>
                    <a:pt x="1470" y="2668"/>
                    <a:pt x="1578" y="2503"/>
                    <a:pt x="1688" y="2341"/>
                  </a:cubicBezTo>
                  <a:cubicBezTo>
                    <a:pt x="1798" y="2180"/>
                    <a:pt x="1911" y="2025"/>
                    <a:pt x="2023" y="1875"/>
                  </a:cubicBezTo>
                  <a:cubicBezTo>
                    <a:pt x="2137" y="1727"/>
                    <a:pt x="2250" y="1584"/>
                    <a:pt x="2363" y="1450"/>
                  </a:cubicBezTo>
                  <a:cubicBezTo>
                    <a:pt x="2390" y="1417"/>
                    <a:pt x="2418" y="1384"/>
                    <a:pt x="2446" y="1351"/>
                  </a:cubicBezTo>
                  <a:cubicBezTo>
                    <a:pt x="2473" y="1320"/>
                    <a:pt x="2500" y="1287"/>
                    <a:pt x="2527" y="1256"/>
                  </a:cubicBezTo>
                  <a:cubicBezTo>
                    <a:pt x="2555" y="1226"/>
                    <a:pt x="2581" y="1194"/>
                    <a:pt x="2608" y="1164"/>
                  </a:cubicBezTo>
                  <a:cubicBezTo>
                    <a:pt x="2632" y="1137"/>
                    <a:pt x="2657" y="1110"/>
                    <a:pt x="2681" y="1083"/>
                  </a:cubicBezTo>
                  <a:cubicBezTo>
                    <a:pt x="2721" y="1037"/>
                    <a:pt x="2761" y="996"/>
                    <a:pt x="2795" y="958"/>
                  </a:cubicBezTo>
                  <a:cubicBezTo>
                    <a:pt x="2866" y="882"/>
                    <a:pt x="2923" y="821"/>
                    <a:pt x="2962" y="781"/>
                  </a:cubicBezTo>
                  <a:cubicBezTo>
                    <a:pt x="3103" y="632"/>
                    <a:pt x="3210" y="511"/>
                    <a:pt x="3306" y="390"/>
                  </a:cubicBezTo>
                  <a:cubicBezTo>
                    <a:pt x="3401" y="269"/>
                    <a:pt x="3483" y="147"/>
                    <a:pt x="3588" y="2"/>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7"/>
            <p:cNvSpPr/>
            <p:nvPr/>
          </p:nvSpPr>
          <p:spPr>
            <a:xfrm>
              <a:off x="5746692" y="2254112"/>
              <a:ext cx="101225" cy="360170"/>
            </a:xfrm>
            <a:custGeom>
              <a:avLst/>
              <a:gdLst/>
              <a:ahLst/>
              <a:cxnLst/>
              <a:rect l="l" t="t" r="r" b="b"/>
              <a:pathLst>
                <a:path w="3338" h="11877" extrusionOk="0">
                  <a:moveTo>
                    <a:pt x="1647" y="1"/>
                  </a:moveTo>
                  <a:cubicBezTo>
                    <a:pt x="1647" y="1"/>
                    <a:pt x="1648" y="2"/>
                    <a:pt x="1649" y="3"/>
                  </a:cubicBezTo>
                  <a:lnTo>
                    <a:pt x="1649" y="3"/>
                  </a:lnTo>
                  <a:cubicBezTo>
                    <a:pt x="1648" y="2"/>
                    <a:pt x="1648" y="1"/>
                    <a:pt x="1648" y="1"/>
                  </a:cubicBezTo>
                  <a:close/>
                  <a:moveTo>
                    <a:pt x="1649" y="3"/>
                  </a:moveTo>
                  <a:lnTo>
                    <a:pt x="1649" y="3"/>
                  </a:lnTo>
                  <a:cubicBezTo>
                    <a:pt x="1684" y="177"/>
                    <a:pt x="1712" y="322"/>
                    <a:pt x="1752" y="471"/>
                  </a:cubicBezTo>
                  <a:cubicBezTo>
                    <a:pt x="1792" y="621"/>
                    <a:pt x="1844" y="775"/>
                    <a:pt x="1919" y="966"/>
                  </a:cubicBezTo>
                  <a:cubicBezTo>
                    <a:pt x="1939" y="1019"/>
                    <a:pt x="1969" y="1098"/>
                    <a:pt x="2006" y="1195"/>
                  </a:cubicBezTo>
                  <a:cubicBezTo>
                    <a:pt x="2025" y="1243"/>
                    <a:pt x="2045" y="1296"/>
                    <a:pt x="2066" y="1353"/>
                  </a:cubicBezTo>
                  <a:cubicBezTo>
                    <a:pt x="2078" y="1384"/>
                    <a:pt x="2089" y="1416"/>
                    <a:pt x="2100" y="1449"/>
                  </a:cubicBezTo>
                  <a:cubicBezTo>
                    <a:pt x="2113" y="1483"/>
                    <a:pt x="2126" y="1518"/>
                    <a:pt x="2139" y="1556"/>
                  </a:cubicBezTo>
                  <a:cubicBezTo>
                    <a:pt x="2166" y="1627"/>
                    <a:pt x="2192" y="1701"/>
                    <a:pt x="2217" y="1778"/>
                  </a:cubicBezTo>
                  <a:cubicBezTo>
                    <a:pt x="2323" y="2082"/>
                    <a:pt x="2427" y="2417"/>
                    <a:pt x="2525" y="2764"/>
                  </a:cubicBezTo>
                  <a:cubicBezTo>
                    <a:pt x="2624" y="3112"/>
                    <a:pt x="2712" y="3473"/>
                    <a:pt x="2788" y="3828"/>
                  </a:cubicBezTo>
                  <a:cubicBezTo>
                    <a:pt x="2862" y="4182"/>
                    <a:pt x="2922" y="4532"/>
                    <a:pt x="2965" y="4857"/>
                  </a:cubicBezTo>
                  <a:cubicBezTo>
                    <a:pt x="3009" y="5181"/>
                    <a:pt x="3035" y="5480"/>
                    <a:pt x="3049" y="5734"/>
                  </a:cubicBezTo>
                  <a:cubicBezTo>
                    <a:pt x="3051" y="5766"/>
                    <a:pt x="3053" y="5797"/>
                    <a:pt x="3055" y="5827"/>
                  </a:cubicBezTo>
                  <a:cubicBezTo>
                    <a:pt x="3056" y="5858"/>
                    <a:pt x="3056" y="5887"/>
                    <a:pt x="3058" y="5917"/>
                  </a:cubicBezTo>
                  <a:cubicBezTo>
                    <a:pt x="3060" y="5974"/>
                    <a:pt x="3062" y="6028"/>
                    <a:pt x="3063" y="6080"/>
                  </a:cubicBezTo>
                  <a:cubicBezTo>
                    <a:pt x="3065" y="6182"/>
                    <a:pt x="3066" y="6271"/>
                    <a:pt x="3066" y="6344"/>
                  </a:cubicBezTo>
                  <a:cubicBezTo>
                    <a:pt x="3065" y="6489"/>
                    <a:pt x="3063" y="6572"/>
                    <a:pt x="3063" y="6572"/>
                  </a:cubicBezTo>
                  <a:cubicBezTo>
                    <a:pt x="3063" y="6572"/>
                    <a:pt x="3060" y="6653"/>
                    <a:pt x="3053" y="6799"/>
                  </a:cubicBezTo>
                  <a:cubicBezTo>
                    <a:pt x="3049" y="6871"/>
                    <a:pt x="3042" y="6960"/>
                    <a:pt x="3035" y="7061"/>
                  </a:cubicBezTo>
                  <a:cubicBezTo>
                    <a:pt x="3031" y="7112"/>
                    <a:pt x="3025" y="7167"/>
                    <a:pt x="3019" y="7224"/>
                  </a:cubicBezTo>
                  <a:cubicBezTo>
                    <a:pt x="3016" y="7252"/>
                    <a:pt x="3013" y="7281"/>
                    <a:pt x="3011" y="7311"/>
                  </a:cubicBezTo>
                  <a:cubicBezTo>
                    <a:pt x="3006" y="7341"/>
                    <a:pt x="3002" y="7372"/>
                    <a:pt x="2998" y="7404"/>
                  </a:cubicBezTo>
                  <a:cubicBezTo>
                    <a:pt x="2965" y="7655"/>
                    <a:pt x="2915" y="7949"/>
                    <a:pt x="2832" y="8262"/>
                  </a:cubicBezTo>
                  <a:cubicBezTo>
                    <a:pt x="2751" y="8576"/>
                    <a:pt x="2637" y="8907"/>
                    <a:pt x="2486" y="9231"/>
                  </a:cubicBezTo>
                  <a:cubicBezTo>
                    <a:pt x="2336" y="9555"/>
                    <a:pt x="2147" y="9869"/>
                    <a:pt x="1935" y="10151"/>
                  </a:cubicBezTo>
                  <a:cubicBezTo>
                    <a:pt x="1921" y="10170"/>
                    <a:pt x="1908" y="10187"/>
                    <a:pt x="1895" y="10206"/>
                  </a:cubicBezTo>
                  <a:cubicBezTo>
                    <a:pt x="1882" y="10223"/>
                    <a:pt x="1869" y="10240"/>
                    <a:pt x="1854" y="10257"/>
                  </a:cubicBezTo>
                  <a:cubicBezTo>
                    <a:pt x="1826" y="10291"/>
                    <a:pt x="1798" y="10324"/>
                    <a:pt x="1771" y="10358"/>
                  </a:cubicBezTo>
                  <a:cubicBezTo>
                    <a:pt x="1757" y="10375"/>
                    <a:pt x="1742" y="10391"/>
                    <a:pt x="1729" y="10408"/>
                  </a:cubicBezTo>
                  <a:cubicBezTo>
                    <a:pt x="1722" y="10417"/>
                    <a:pt x="1715" y="10425"/>
                    <a:pt x="1708" y="10432"/>
                  </a:cubicBezTo>
                  <a:lnTo>
                    <a:pt x="1685" y="10457"/>
                  </a:lnTo>
                  <a:cubicBezTo>
                    <a:pt x="1657" y="10488"/>
                    <a:pt x="1628" y="10519"/>
                    <a:pt x="1600" y="10551"/>
                  </a:cubicBezTo>
                  <a:cubicBezTo>
                    <a:pt x="1585" y="10566"/>
                    <a:pt x="1571" y="10582"/>
                    <a:pt x="1557" y="10598"/>
                  </a:cubicBezTo>
                  <a:lnTo>
                    <a:pt x="1534" y="10621"/>
                  </a:lnTo>
                  <a:lnTo>
                    <a:pt x="1513" y="10644"/>
                  </a:lnTo>
                  <a:cubicBezTo>
                    <a:pt x="1483" y="10672"/>
                    <a:pt x="1453" y="10701"/>
                    <a:pt x="1423" y="10731"/>
                  </a:cubicBezTo>
                  <a:cubicBezTo>
                    <a:pt x="1394" y="10759"/>
                    <a:pt x="1366" y="10788"/>
                    <a:pt x="1336" y="10815"/>
                  </a:cubicBezTo>
                  <a:cubicBezTo>
                    <a:pt x="1307" y="10840"/>
                    <a:pt x="1279" y="10865"/>
                    <a:pt x="1250" y="10890"/>
                  </a:cubicBezTo>
                  <a:cubicBezTo>
                    <a:pt x="1152" y="10980"/>
                    <a:pt x="1055" y="11054"/>
                    <a:pt x="975" y="11119"/>
                  </a:cubicBezTo>
                  <a:cubicBezTo>
                    <a:pt x="936" y="11151"/>
                    <a:pt x="898" y="11177"/>
                    <a:pt x="865" y="11200"/>
                  </a:cubicBezTo>
                  <a:cubicBezTo>
                    <a:pt x="832" y="11224"/>
                    <a:pt x="805" y="11244"/>
                    <a:pt x="782" y="11260"/>
                  </a:cubicBezTo>
                  <a:cubicBezTo>
                    <a:pt x="762" y="11276"/>
                    <a:pt x="742" y="11290"/>
                    <a:pt x="722" y="11304"/>
                  </a:cubicBezTo>
                  <a:cubicBezTo>
                    <a:pt x="704" y="11318"/>
                    <a:pt x="684" y="11331"/>
                    <a:pt x="665" y="11344"/>
                  </a:cubicBezTo>
                  <a:cubicBezTo>
                    <a:pt x="627" y="11371"/>
                    <a:pt x="591" y="11395"/>
                    <a:pt x="558" y="11421"/>
                  </a:cubicBezTo>
                  <a:cubicBezTo>
                    <a:pt x="524" y="11447"/>
                    <a:pt x="492" y="11472"/>
                    <a:pt x="461" y="11495"/>
                  </a:cubicBezTo>
                  <a:cubicBezTo>
                    <a:pt x="428" y="11519"/>
                    <a:pt x="398" y="11542"/>
                    <a:pt x="368" y="11567"/>
                  </a:cubicBezTo>
                  <a:cubicBezTo>
                    <a:pt x="338" y="11591"/>
                    <a:pt x="308" y="11615"/>
                    <a:pt x="278" y="11639"/>
                  </a:cubicBezTo>
                  <a:cubicBezTo>
                    <a:pt x="264" y="11652"/>
                    <a:pt x="250" y="11665"/>
                    <a:pt x="236" y="11676"/>
                  </a:cubicBezTo>
                  <a:cubicBezTo>
                    <a:pt x="220" y="11689"/>
                    <a:pt x="206" y="11702"/>
                    <a:pt x="190" y="11714"/>
                  </a:cubicBezTo>
                  <a:cubicBezTo>
                    <a:pt x="130" y="11763"/>
                    <a:pt x="67" y="11816"/>
                    <a:pt x="0" y="11876"/>
                  </a:cubicBezTo>
                  <a:cubicBezTo>
                    <a:pt x="87" y="11856"/>
                    <a:pt x="167" y="11836"/>
                    <a:pt x="244" y="11815"/>
                  </a:cubicBezTo>
                  <a:cubicBezTo>
                    <a:pt x="263" y="11809"/>
                    <a:pt x="283" y="11805"/>
                    <a:pt x="301" y="11799"/>
                  </a:cubicBezTo>
                  <a:cubicBezTo>
                    <a:pt x="320" y="11793"/>
                    <a:pt x="338" y="11786"/>
                    <a:pt x="357" y="11779"/>
                  </a:cubicBezTo>
                  <a:cubicBezTo>
                    <a:pt x="394" y="11766"/>
                    <a:pt x="430" y="11753"/>
                    <a:pt x="467" y="11738"/>
                  </a:cubicBezTo>
                  <a:cubicBezTo>
                    <a:pt x="504" y="11724"/>
                    <a:pt x="541" y="11708"/>
                    <a:pt x="578" y="11691"/>
                  </a:cubicBezTo>
                  <a:cubicBezTo>
                    <a:pt x="617" y="11675"/>
                    <a:pt x="654" y="11654"/>
                    <a:pt x="692" y="11634"/>
                  </a:cubicBezTo>
                  <a:cubicBezTo>
                    <a:pt x="731" y="11612"/>
                    <a:pt x="771" y="11589"/>
                    <a:pt x="812" y="11565"/>
                  </a:cubicBezTo>
                  <a:cubicBezTo>
                    <a:pt x="832" y="11552"/>
                    <a:pt x="853" y="11539"/>
                    <a:pt x="873" y="11525"/>
                  </a:cubicBezTo>
                  <a:cubicBezTo>
                    <a:pt x="895" y="11511"/>
                    <a:pt x="916" y="11497"/>
                    <a:pt x="938" y="11481"/>
                  </a:cubicBezTo>
                  <a:cubicBezTo>
                    <a:pt x="962" y="11464"/>
                    <a:pt x="990" y="11444"/>
                    <a:pt x="1025" y="11420"/>
                  </a:cubicBezTo>
                  <a:cubicBezTo>
                    <a:pt x="1059" y="11394"/>
                    <a:pt x="1099" y="11367"/>
                    <a:pt x="1140" y="11333"/>
                  </a:cubicBezTo>
                  <a:cubicBezTo>
                    <a:pt x="1224" y="11266"/>
                    <a:pt x="1327" y="11189"/>
                    <a:pt x="1431" y="11093"/>
                  </a:cubicBezTo>
                  <a:cubicBezTo>
                    <a:pt x="1460" y="11067"/>
                    <a:pt x="1490" y="11042"/>
                    <a:pt x="1520" y="11014"/>
                  </a:cubicBezTo>
                  <a:cubicBezTo>
                    <a:pt x="1552" y="10986"/>
                    <a:pt x="1582" y="10955"/>
                    <a:pt x="1612" y="10925"/>
                  </a:cubicBezTo>
                  <a:cubicBezTo>
                    <a:pt x="1644" y="10895"/>
                    <a:pt x="1675" y="10865"/>
                    <a:pt x="1707" y="10833"/>
                  </a:cubicBezTo>
                  <a:lnTo>
                    <a:pt x="1731" y="10810"/>
                  </a:lnTo>
                  <a:lnTo>
                    <a:pt x="1754" y="10786"/>
                  </a:lnTo>
                  <a:cubicBezTo>
                    <a:pt x="1768" y="10769"/>
                    <a:pt x="1784" y="10753"/>
                    <a:pt x="1798" y="10736"/>
                  </a:cubicBezTo>
                  <a:cubicBezTo>
                    <a:pt x="1829" y="10703"/>
                    <a:pt x="1859" y="10671"/>
                    <a:pt x="1889" y="10636"/>
                  </a:cubicBezTo>
                  <a:lnTo>
                    <a:pt x="1913" y="10612"/>
                  </a:lnTo>
                  <a:cubicBezTo>
                    <a:pt x="1921" y="10604"/>
                    <a:pt x="1928" y="10595"/>
                    <a:pt x="1935" y="10585"/>
                  </a:cubicBezTo>
                  <a:cubicBezTo>
                    <a:pt x="1949" y="10568"/>
                    <a:pt x="1963" y="10551"/>
                    <a:pt x="1979" y="10532"/>
                  </a:cubicBezTo>
                  <a:cubicBezTo>
                    <a:pt x="2008" y="10498"/>
                    <a:pt x="2038" y="10462"/>
                    <a:pt x="2068" y="10427"/>
                  </a:cubicBezTo>
                  <a:cubicBezTo>
                    <a:pt x="2082" y="10408"/>
                    <a:pt x="2096" y="10390"/>
                    <a:pt x="2110" y="10371"/>
                  </a:cubicBezTo>
                  <a:cubicBezTo>
                    <a:pt x="2123" y="10352"/>
                    <a:pt x="2137" y="10334"/>
                    <a:pt x="2152" y="10315"/>
                  </a:cubicBezTo>
                  <a:cubicBezTo>
                    <a:pt x="2377" y="10017"/>
                    <a:pt x="2574" y="9685"/>
                    <a:pt x="2732" y="9345"/>
                  </a:cubicBezTo>
                  <a:cubicBezTo>
                    <a:pt x="2891" y="9004"/>
                    <a:pt x="3011" y="8658"/>
                    <a:pt x="3095" y="8331"/>
                  </a:cubicBezTo>
                  <a:cubicBezTo>
                    <a:pt x="3180" y="8004"/>
                    <a:pt x="3233" y="7697"/>
                    <a:pt x="3266" y="7438"/>
                  </a:cubicBezTo>
                  <a:cubicBezTo>
                    <a:pt x="3270" y="7405"/>
                    <a:pt x="3274" y="7374"/>
                    <a:pt x="3279" y="7342"/>
                  </a:cubicBezTo>
                  <a:cubicBezTo>
                    <a:pt x="3282" y="7311"/>
                    <a:pt x="3284" y="7281"/>
                    <a:pt x="3287" y="7251"/>
                  </a:cubicBezTo>
                  <a:cubicBezTo>
                    <a:pt x="3293" y="7192"/>
                    <a:pt x="3299" y="7135"/>
                    <a:pt x="3304" y="7084"/>
                  </a:cubicBezTo>
                  <a:cubicBezTo>
                    <a:pt x="3312" y="6978"/>
                    <a:pt x="3319" y="6887"/>
                    <a:pt x="3323" y="6813"/>
                  </a:cubicBezTo>
                  <a:cubicBezTo>
                    <a:pt x="3329" y="6663"/>
                    <a:pt x="3333" y="6577"/>
                    <a:pt x="3333" y="6577"/>
                  </a:cubicBezTo>
                  <a:cubicBezTo>
                    <a:pt x="3333" y="6577"/>
                    <a:pt x="3334" y="6493"/>
                    <a:pt x="3336" y="6344"/>
                  </a:cubicBezTo>
                  <a:cubicBezTo>
                    <a:pt x="3337" y="6269"/>
                    <a:pt x="3334" y="6178"/>
                    <a:pt x="3334" y="6072"/>
                  </a:cubicBezTo>
                  <a:cubicBezTo>
                    <a:pt x="3332" y="6020"/>
                    <a:pt x="3330" y="5964"/>
                    <a:pt x="3327" y="5906"/>
                  </a:cubicBezTo>
                  <a:cubicBezTo>
                    <a:pt x="3327" y="5876"/>
                    <a:pt x="3326" y="5846"/>
                    <a:pt x="3324" y="5814"/>
                  </a:cubicBezTo>
                  <a:cubicBezTo>
                    <a:pt x="3323" y="5783"/>
                    <a:pt x="3322" y="5751"/>
                    <a:pt x="3319" y="5719"/>
                  </a:cubicBezTo>
                  <a:cubicBezTo>
                    <a:pt x="3304" y="5458"/>
                    <a:pt x="3279" y="5151"/>
                    <a:pt x="3233" y="4820"/>
                  </a:cubicBezTo>
                  <a:cubicBezTo>
                    <a:pt x="3190" y="4489"/>
                    <a:pt x="3129" y="4132"/>
                    <a:pt x="3053" y="3771"/>
                  </a:cubicBezTo>
                  <a:cubicBezTo>
                    <a:pt x="2976" y="3410"/>
                    <a:pt x="2886" y="3044"/>
                    <a:pt x="2787" y="2690"/>
                  </a:cubicBezTo>
                  <a:cubicBezTo>
                    <a:pt x="2687" y="2337"/>
                    <a:pt x="2581" y="1998"/>
                    <a:pt x="2474" y="1688"/>
                  </a:cubicBezTo>
                  <a:cubicBezTo>
                    <a:pt x="2447" y="1611"/>
                    <a:pt x="2421" y="1536"/>
                    <a:pt x="2394" y="1463"/>
                  </a:cubicBezTo>
                  <a:cubicBezTo>
                    <a:pt x="2381" y="1426"/>
                    <a:pt x="2369" y="1390"/>
                    <a:pt x="2356" y="1354"/>
                  </a:cubicBezTo>
                  <a:cubicBezTo>
                    <a:pt x="2343" y="1322"/>
                    <a:pt x="2331" y="1290"/>
                    <a:pt x="2320" y="1257"/>
                  </a:cubicBezTo>
                  <a:cubicBezTo>
                    <a:pt x="2299" y="1200"/>
                    <a:pt x="2277" y="1146"/>
                    <a:pt x="2259" y="1096"/>
                  </a:cubicBezTo>
                  <a:cubicBezTo>
                    <a:pt x="2222" y="998"/>
                    <a:pt x="2190" y="919"/>
                    <a:pt x="2169" y="867"/>
                  </a:cubicBezTo>
                  <a:cubicBezTo>
                    <a:pt x="2090" y="672"/>
                    <a:pt x="2016" y="526"/>
                    <a:pt x="1933" y="391"/>
                  </a:cubicBezTo>
                  <a:cubicBezTo>
                    <a:pt x="1851" y="259"/>
                    <a:pt x="1762" y="139"/>
                    <a:pt x="1649" y="3"/>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7"/>
            <p:cNvSpPr/>
            <p:nvPr/>
          </p:nvSpPr>
          <p:spPr>
            <a:xfrm>
              <a:off x="5591580" y="2261996"/>
              <a:ext cx="137494" cy="394316"/>
            </a:xfrm>
            <a:custGeom>
              <a:avLst/>
              <a:gdLst/>
              <a:ahLst/>
              <a:cxnLst/>
              <a:rect l="l" t="t" r="r" b="b"/>
              <a:pathLst>
                <a:path w="4534" h="13003" extrusionOk="0">
                  <a:moveTo>
                    <a:pt x="3642" y="0"/>
                  </a:moveTo>
                  <a:lnTo>
                    <a:pt x="3642" y="2"/>
                  </a:lnTo>
                  <a:cubicBezTo>
                    <a:pt x="3642" y="2"/>
                    <a:pt x="3642" y="2"/>
                    <a:pt x="3642" y="2"/>
                  </a:cubicBezTo>
                  <a:lnTo>
                    <a:pt x="3642" y="2"/>
                  </a:lnTo>
                  <a:cubicBezTo>
                    <a:pt x="3642" y="1"/>
                    <a:pt x="3642" y="1"/>
                    <a:pt x="3642" y="0"/>
                  </a:cubicBezTo>
                  <a:close/>
                  <a:moveTo>
                    <a:pt x="3642" y="2"/>
                  </a:moveTo>
                  <a:cubicBezTo>
                    <a:pt x="3659" y="179"/>
                    <a:pt x="3669" y="327"/>
                    <a:pt x="3691" y="480"/>
                  </a:cubicBezTo>
                  <a:cubicBezTo>
                    <a:pt x="3711" y="634"/>
                    <a:pt x="3743" y="792"/>
                    <a:pt x="3793" y="992"/>
                  </a:cubicBezTo>
                  <a:cubicBezTo>
                    <a:pt x="3806" y="1046"/>
                    <a:pt x="3827" y="1127"/>
                    <a:pt x="3850" y="1227"/>
                  </a:cubicBezTo>
                  <a:cubicBezTo>
                    <a:pt x="3861" y="1278"/>
                    <a:pt x="3874" y="1334"/>
                    <a:pt x="3887" y="1393"/>
                  </a:cubicBezTo>
                  <a:cubicBezTo>
                    <a:pt x="3891" y="1410"/>
                    <a:pt x="3894" y="1427"/>
                    <a:pt x="3898" y="1443"/>
                  </a:cubicBezTo>
                  <a:cubicBezTo>
                    <a:pt x="3903" y="1463"/>
                    <a:pt x="3907" y="1482"/>
                    <a:pt x="3911" y="1504"/>
                  </a:cubicBezTo>
                  <a:cubicBezTo>
                    <a:pt x="3920" y="1544"/>
                    <a:pt x="3928" y="1585"/>
                    <a:pt x="3938" y="1628"/>
                  </a:cubicBezTo>
                  <a:cubicBezTo>
                    <a:pt x="3954" y="1712"/>
                    <a:pt x="3973" y="1798"/>
                    <a:pt x="3988" y="1886"/>
                  </a:cubicBezTo>
                  <a:cubicBezTo>
                    <a:pt x="4057" y="2241"/>
                    <a:pt x="4117" y="2631"/>
                    <a:pt x="4162" y="3032"/>
                  </a:cubicBezTo>
                  <a:cubicBezTo>
                    <a:pt x="4208" y="3436"/>
                    <a:pt x="4239" y="3851"/>
                    <a:pt x="4251" y="4257"/>
                  </a:cubicBezTo>
                  <a:cubicBezTo>
                    <a:pt x="4262" y="4664"/>
                    <a:pt x="4255" y="5062"/>
                    <a:pt x="4232" y="5429"/>
                  </a:cubicBezTo>
                  <a:cubicBezTo>
                    <a:pt x="4209" y="5795"/>
                    <a:pt x="4174" y="6131"/>
                    <a:pt x="4131" y="6413"/>
                  </a:cubicBezTo>
                  <a:cubicBezTo>
                    <a:pt x="4088" y="6696"/>
                    <a:pt x="4045" y="6927"/>
                    <a:pt x="4010" y="7086"/>
                  </a:cubicBezTo>
                  <a:cubicBezTo>
                    <a:pt x="3992" y="7166"/>
                    <a:pt x="3978" y="7229"/>
                    <a:pt x="3970" y="7272"/>
                  </a:cubicBezTo>
                  <a:cubicBezTo>
                    <a:pt x="3960" y="7313"/>
                    <a:pt x="3954" y="7336"/>
                    <a:pt x="3954" y="7336"/>
                  </a:cubicBezTo>
                  <a:cubicBezTo>
                    <a:pt x="3954" y="7336"/>
                    <a:pt x="3948" y="7359"/>
                    <a:pt x="3938" y="7400"/>
                  </a:cubicBezTo>
                  <a:cubicBezTo>
                    <a:pt x="3933" y="7422"/>
                    <a:pt x="3927" y="7447"/>
                    <a:pt x="3918" y="7479"/>
                  </a:cubicBezTo>
                  <a:cubicBezTo>
                    <a:pt x="3915" y="7494"/>
                    <a:pt x="3911" y="7510"/>
                    <a:pt x="3907" y="7529"/>
                  </a:cubicBezTo>
                  <a:cubicBezTo>
                    <a:pt x="3901" y="7546"/>
                    <a:pt x="3897" y="7564"/>
                    <a:pt x="3891" y="7584"/>
                  </a:cubicBezTo>
                  <a:cubicBezTo>
                    <a:pt x="3881" y="7623"/>
                    <a:pt x="3868" y="7667"/>
                    <a:pt x="3856" y="7714"/>
                  </a:cubicBezTo>
                  <a:cubicBezTo>
                    <a:pt x="3848" y="7738"/>
                    <a:pt x="3841" y="7764"/>
                    <a:pt x="3834" y="7790"/>
                  </a:cubicBezTo>
                  <a:cubicBezTo>
                    <a:pt x="3827" y="7815"/>
                    <a:pt x="3818" y="7841"/>
                    <a:pt x="3810" y="7868"/>
                  </a:cubicBezTo>
                  <a:cubicBezTo>
                    <a:pt x="3794" y="7924"/>
                    <a:pt x="3776" y="7982"/>
                    <a:pt x="3757" y="8044"/>
                  </a:cubicBezTo>
                  <a:cubicBezTo>
                    <a:pt x="3737" y="8107"/>
                    <a:pt x="3714" y="8171"/>
                    <a:pt x="3691" y="8238"/>
                  </a:cubicBezTo>
                  <a:cubicBezTo>
                    <a:pt x="3599" y="8507"/>
                    <a:pt x="3477" y="8821"/>
                    <a:pt x="3321" y="9152"/>
                  </a:cubicBezTo>
                  <a:cubicBezTo>
                    <a:pt x="3165" y="9482"/>
                    <a:pt x="2975" y="9830"/>
                    <a:pt x="2754" y="10168"/>
                  </a:cubicBezTo>
                  <a:cubicBezTo>
                    <a:pt x="2534" y="10508"/>
                    <a:pt x="2283" y="10837"/>
                    <a:pt x="2017" y="11140"/>
                  </a:cubicBezTo>
                  <a:cubicBezTo>
                    <a:pt x="1949" y="11214"/>
                    <a:pt x="1882" y="11288"/>
                    <a:pt x="1815" y="11361"/>
                  </a:cubicBezTo>
                  <a:cubicBezTo>
                    <a:pt x="1747" y="11432"/>
                    <a:pt x="1678" y="11501"/>
                    <a:pt x="1610" y="11569"/>
                  </a:cubicBezTo>
                  <a:cubicBezTo>
                    <a:pt x="1577" y="11605"/>
                    <a:pt x="1541" y="11636"/>
                    <a:pt x="1507" y="11669"/>
                  </a:cubicBezTo>
                  <a:cubicBezTo>
                    <a:pt x="1473" y="11702"/>
                    <a:pt x="1439" y="11735"/>
                    <a:pt x="1404" y="11766"/>
                  </a:cubicBezTo>
                  <a:cubicBezTo>
                    <a:pt x="1370" y="11799"/>
                    <a:pt x="1337" y="11830"/>
                    <a:pt x="1303" y="11860"/>
                  </a:cubicBezTo>
                  <a:cubicBezTo>
                    <a:pt x="1270" y="11889"/>
                    <a:pt x="1238" y="11917"/>
                    <a:pt x="1206" y="11944"/>
                  </a:cubicBezTo>
                  <a:cubicBezTo>
                    <a:pt x="1155" y="11989"/>
                    <a:pt x="1108" y="12033"/>
                    <a:pt x="1061" y="12071"/>
                  </a:cubicBezTo>
                  <a:cubicBezTo>
                    <a:pt x="1014" y="12110"/>
                    <a:pt x="969" y="12145"/>
                    <a:pt x="929" y="12178"/>
                  </a:cubicBezTo>
                  <a:cubicBezTo>
                    <a:pt x="889" y="12210"/>
                    <a:pt x="854" y="12240"/>
                    <a:pt x="822" y="12265"/>
                  </a:cubicBezTo>
                  <a:cubicBezTo>
                    <a:pt x="790" y="12290"/>
                    <a:pt x="762" y="12311"/>
                    <a:pt x="740" y="12328"/>
                  </a:cubicBezTo>
                  <a:cubicBezTo>
                    <a:pt x="658" y="12389"/>
                    <a:pt x="588" y="12448"/>
                    <a:pt x="523" y="12504"/>
                  </a:cubicBezTo>
                  <a:cubicBezTo>
                    <a:pt x="456" y="12556"/>
                    <a:pt x="397" y="12608"/>
                    <a:pt x="342" y="12662"/>
                  </a:cubicBezTo>
                  <a:cubicBezTo>
                    <a:pt x="313" y="12688"/>
                    <a:pt x="286" y="12715"/>
                    <a:pt x="257" y="12742"/>
                  </a:cubicBezTo>
                  <a:cubicBezTo>
                    <a:pt x="230" y="12767"/>
                    <a:pt x="203" y="12795"/>
                    <a:pt x="175" y="12823"/>
                  </a:cubicBezTo>
                  <a:cubicBezTo>
                    <a:pt x="119" y="12879"/>
                    <a:pt x="62" y="12937"/>
                    <a:pt x="1" y="13003"/>
                  </a:cubicBezTo>
                  <a:cubicBezTo>
                    <a:pt x="85" y="12974"/>
                    <a:pt x="163" y="12947"/>
                    <a:pt x="237" y="12919"/>
                  </a:cubicBezTo>
                  <a:cubicBezTo>
                    <a:pt x="275" y="12904"/>
                    <a:pt x="312" y="12890"/>
                    <a:pt x="347" y="12876"/>
                  </a:cubicBezTo>
                  <a:cubicBezTo>
                    <a:pt x="383" y="12860"/>
                    <a:pt x="419" y="12843"/>
                    <a:pt x="453" y="12826"/>
                  </a:cubicBezTo>
                  <a:cubicBezTo>
                    <a:pt x="524" y="12790"/>
                    <a:pt x="594" y="12752"/>
                    <a:pt x="670" y="12706"/>
                  </a:cubicBezTo>
                  <a:cubicBezTo>
                    <a:pt x="744" y="12660"/>
                    <a:pt x="820" y="12606"/>
                    <a:pt x="905" y="12543"/>
                  </a:cubicBezTo>
                  <a:cubicBezTo>
                    <a:pt x="928" y="12526"/>
                    <a:pt x="957" y="12505"/>
                    <a:pt x="989" y="12479"/>
                  </a:cubicBezTo>
                  <a:cubicBezTo>
                    <a:pt x="1022" y="12454"/>
                    <a:pt x="1059" y="12422"/>
                    <a:pt x="1101" y="12389"/>
                  </a:cubicBezTo>
                  <a:cubicBezTo>
                    <a:pt x="1142" y="12357"/>
                    <a:pt x="1186" y="12320"/>
                    <a:pt x="1235" y="12280"/>
                  </a:cubicBezTo>
                  <a:cubicBezTo>
                    <a:pt x="1283" y="12241"/>
                    <a:pt x="1333" y="12195"/>
                    <a:pt x="1386" y="12150"/>
                  </a:cubicBezTo>
                  <a:cubicBezTo>
                    <a:pt x="1419" y="12121"/>
                    <a:pt x="1452" y="12093"/>
                    <a:pt x="1484" y="12063"/>
                  </a:cubicBezTo>
                  <a:cubicBezTo>
                    <a:pt x="1521" y="12033"/>
                    <a:pt x="1556" y="12000"/>
                    <a:pt x="1590" y="11967"/>
                  </a:cubicBezTo>
                  <a:cubicBezTo>
                    <a:pt x="1626" y="11933"/>
                    <a:pt x="1660" y="11900"/>
                    <a:pt x="1696" y="11867"/>
                  </a:cubicBezTo>
                  <a:cubicBezTo>
                    <a:pt x="1731" y="11833"/>
                    <a:pt x="1768" y="11800"/>
                    <a:pt x="1803" y="11763"/>
                  </a:cubicBezTo>
                  <a:cubicBezTo>
                    <a:pt x="1872" y="11693"/>
                    <a:pt x="1944" y="11622"/>
                    <a:pt x="2014" y="11548"/>
                  </a:cubicBezTo>
                  <a:cubicBezTo>
                    <a:pt x="2082" y="11472"/>
                    <a:pt x="2152" y="11396"/>
                    <a:pt x="2222" y="11319"/>
                  </a:cubicBezTo>
                  <a:cubicBezTo>
                    <a:pt x="2496" y="11008"/>
                    <a:pt x="2756" y="10667"/>
                    <a:pt x="2982" y="10318"/>
                  </a:cubicBezTo>
                  <a:cubicBezTo>
                    <a:pt x="3211" y="9968"/>
                    <a:pt x="3408" y="9610"/>
                    <a:pt x="3567" y="9269"/>
                  </a:cubicBezTo>
                  <a:cubicBezTo>
                    <a:pt x="3729" y="8928"/>
                    <a:pt x="3853" y="8604"/>
                    <a:pt x="3948" y="8328"/>
                  </a:cubicBezTo>
                  <a:cubicBezTo>
                    <a:pt x="3973" y="8258"/>
                    <a:pt x="3995" y="8191"/>
                    <a:pt x="4015" y="8128"/>
                  </a:cubicBezTo>
                  <a:cubicBezTo>
                    <a:pt x="4035" y="8064"/>
                    <a:pt x="4052" y="8004"/>
                    <a:pt x="4071" y="7948"/>
                  </a:cubicBezTo>
                  <a:cubicBezTo>
                    <a:pt x="4080" y="7920"/>
                    <a:pt x="4087" y="7893"/>
                    <a:pt x="4095" y="7865"/>
                  </a:cubicBezTo>
                  <a:cubicBezTo>
                    <a:pt x="4102" y="7840"/>
                    <a:pt x="4109" y="7814"/>
                    <a:pt x="4117" y="7790"/>
                  </a:cubicBezTo>
                  <a:cubicBezTo>
                    <a:pt x="4129" y="7740"/>
                    <a:pt x="4142" y="7696"/>
                    <a:pt x="4154" y="7654"/>
                  </a:cubicBezTo>
                  <a:cubicBezTo>
                    <a:pt x="4158" y="7634"/>
                    <a:pt x="4164" y="7616"/>
                    <a:pt x="4169" y="7597"/>
                  </a:cubicBezTo>
                  <a:cubicBezTo>
                    <a:pt x="4174" y="7579"/>
                    <a:pt x="4178" y="7562"/>
                    <a:pt x="4181" y="7546"/>
                  </a:cubicBezTo>
                  <a:cubicBezTo>
                    <a:pt x="4189" y="7514"/>
                    <a:pt x="4195" y="7489"/>
                    <a:pt x="4201" y="7466"/>
                  </a:cubicBezTo>
                  <a:cubicBezTo>
                    <a:pt x="4212" y="7423"/>
                    <a:pt x="4216" y="7400"/>
                    <a:pt x="4216" y="7400"/>
                  </a:cubicBezTo>
                  <a:cubicBezTo>
                    <a:pt x="4216" y="7400"/>
                    <a:pt x="4222" y="7378"/>
                    <a:pt x="4234" y="7333"/>
                  </a:cubicBezTo>
                  <a:cubicBezTo>
                    <a:pt x="4244" y="7290"/>
                    <a:pt x="4256" y="7226"/>
                    <a:pt x="4275" y="7144"/>
                  </a:cubicBezTo>
                  <a:cubicBezTo>
                    <a:pt x="4311" y="6979"/>
                    <a:pt x="4356" y="6743"/>
                    <a:pt x="4399" y="6453"/>
                  </a:cubicBezTo>
                  <a:cubicBezTo>
                    <a:pt x="4443" y="6163"/>
                    <a:pt x="4480" y="5821"/>
                    <a:pt x="4503" y="5446"/>
                  </a:cubicBezTo>
                  <a:cubicBezTo>
                    <a:pt x="4527" y="5072"/>
                    <a:pt x="4533" y="4665"/>
                    <a:pt x="4522" y="4250"/>
                  </a:cubicBezTo>
                  <a:cubicBezTo>
                    <a:pt x="4512" y="3835"/>
                    <a:pt x="4479" y="3413"/>
                    <a:pt x="4433" y="3003"/>
                  </a:cubicBezTo>
                  <a:cubicBezTo>
                    <a:pt x="4386" y="2594"/>
                    <a:pt x="4325" y="2199"/>
                    <a:pt x="4256" y="1838"/>
                  </a:cubicBezTo>
                  <a:cubicBezTo>
                    <a:pt x="4239" y="1746"/>
                    <a:pt x="4222" y="1659"/>
                    <a:pt x="4205" y="1574"/>
                  </a:cubicBezTo>
                  <a:cubicBezTo>
                    <a:pt x="4195" y="1531"/>
                    <a:pt x="4187" y="1488"/>
                    <a:pt x="4178" y="1447"/>
                  </a:cubicBezTo>
                  <a:cubicBezTo>
                    <a:pt x="4174" y="1427"/>
                    <a:pt x="4168" y="1405"/>
                    <a:pt x="4164" y="1385"/>
                  </a:cubicBezTo>
                  <a:cubicBezTo>
                    <a:pt x="4161" y="1368"/>
                    <a:pt x="4157" y="1351"/>
                    <a:pt x="4152" y="1336"/>
                  </a:cubicBezTo>
                  <a:cubicBezTo>
                    <a:pt x="4139" y="1274"/>
                    <a:pt x="4127" y="1217"/>
                    <a:pt x="4114" y="1167"/>
                  </a:cubicBezTo>
                  <a:cubicBezTo>
                    <a:pt x="4089" y="1063"/>
                    <a:pt x="4068" y="982"/>
                    <a:pt x="4055" y="926"/>
                  </a:cubicBezTo>
                  <a:cubicBezTo>
                    <a:pt x="4002" y="723"/>
                    <a:pt x="3947" y="568"/>
                    <a:pt x="3881" y="425"/>
                  </a:cubicBezTo>
                  <a:cubicBezTo>
                    <a:pt x="3816" y="283"/>
                    <a:pt x="3740" y="152"/>
                    <a:pt x="3642" y="2"/>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7"/>
            <p:cNvSpPr/>
            <p:nvPr/>
          </p:nvSpPr>
          <p:spPr>
            <a:xfrm>
              <a:off x="6542390" y="2230458"/>
              <a:ext cx="182162" cy="339124"/>
            </a:xfrm>
            <a:custGeom>
              <a:avLst/>
              <a:gdLst/>
              <a:ahLst/>
              <a:cxnLst/>
              <a:rect l="l" t="t" r="r" b="b"/>
              <a:pathLst>
                <a:path w="6007" h="11183" extrusionOk="0">
                  <a:moveTo>
                    <a:pt x="199" y="0"/>
                  </a:moveTo>
                  <a:cubicBezTo>
                    <a:pt x="130" y="166"/>
                    <a:pt x="85" y="311"/>
                    <a:pt x="52" y="465"/>
                  </a:cubicBezTo>
                  <a:cubicBezTo>
                    <a:pt x="19" y="619"/>
                    <a:pt x="1" y="785"/>
                    <a:pt x="1" y="997"/>
                  </a:cubicBezTo>
                  <a:cubicBezTo>
                    <a:pt x="1" y="1054"/>
                    <a:pt x="2" y="1140"/>
                    <a:pt x="5" y="1247"/>
                  </a:cubicBezTo>
                  <a:cubicBezTo>
                    <a:pt x="8" y="1300"/>
                    <a:pt x="11" y="1358"/>
                    <a:pt x="14" y="1421"/>
                  </a:cubicBezTo>
                  <a:lnTo>
                    <a:pt x="15" y="1441"/>
                  </a:lnTo>
                  <a:cubicBezTo>
                    <a:pt x="15" y="1450"/>
                    <a:pt x="16" y="1460"/>
                    <a:pt x="16" y="1470"/>
                  </a:cubicBezTo>
                  <a:cubicBezTo>
                    <a:pt x="18" y="1490"/>
                    <a:pt x="19" y="1510"/>
                    <a:pt x="21" y="1530"/>
                  </a:cubicBezTo>
                  <a:cubicBezTo>
                    <a:pt x="23" y="1569"/>
                    <a:pt x="28" y="1609"/>
                    <a:pt x="31" y="1651"/>
                  </a:cubicBezTo>
                  <a:cubicBezTo>
                    <a:pt x="35" y="1691"/>
                    <a:pt x="39" y="1734"/>
                    <a:pt x="43" y="1775"/>
                  </a:cubicBezTo>
                  <a:cubicBezTo>
                    <a:pt x="48" y="1816"/>
                    <a:pt x="52" y="1859"/>
                    <a:pt x="58" y="1902"/>
                  </a:cubicBezTo>
                  <a:cubicBezTo>
                    <a:pt x="101" y="2246"/>
                    <a:pt x="173" y="2618"/>
                    <a:pt x="287" y="2992"/>
                  </a:cubicBezTo>
                  <a:cubicBezTo>
                    <a:pt x="346" y="3179"/>
                    <a:pt x="413" y="3364"/>
                    <a:pt x="493" y="3547"/>
                  </a:cubicBezTo>
                  <a:cubicBezTo>
                    <a:pt x="571" y="3729"/>
                    <a:pt x="661" y="3908"/>
                    <a:pt x="763" y="4079"/>
                  </a:cubicBezTo>
                  <a:cubicBezTo>
                    <a:pt x="964" y="4419"/>
                    <a:pt x="1206" y="4725"/>
                    <a:pt x="1464" y="4974"/>
                  </a:cubicBezTo>
                  <a:cubicBezTo>
                    <a:pt x="1593" y="5098"/>
                    <a:pt x="1724" y="5209"/>
                    <a:pt x="1852" y="5306"/>
                  </a:cubicBezTo>
                  <a:cubicBezTo>
                    <a:pt x="1885" y="5330"/>
                    <a:pt x="1918" y="5353"/>
                    <a:pt x="1950" y="5376"/>
                  </a:cubicBezTo>
                  <a:cubicBezTo>
                    <a:pt x="1981" y="5400"/>
                    <a:pt x="2014" y="5421"/>
                    <a:pt x="2045" y="5441"/>
                  </a:cubicBezTo>
                  <a:cubicBezTo>
                    <a:pt x="2076" y="5463"/>
                    <a:pt x="2106" y="5484"/>
                    <a:pt x="2138" y="5503"/>
                  </a:cubicBezTo>
                  <a:cubicBezTo>
                    <a:pt x="2169" y="5521"/>
                    <a:pt x="2199" y="5540"/>
                    <a:pt x="2229" y="5558"/>
                  </a:cubicBezTo>
                  <a:cubicBezTo>
                    <a:pt x="2467" y="5703"/>
                    <a:pt x="2677" y="5797"/>
                    <a:pt x="2824" y="5858"/>
                  </a:cubicBezTo>
                  <a:cubicBezTo>
                    <a:pt x="2861" y="5872"/>
                    <a:pt x="2894" y="5887"/>
                    <a:pt x="2921" y="5898"/>
                  </a:cubicBezTo>
                  <a:cubicBezTo>
                    <a:pt x="2951" y="5909"/>
                    <a:pt x="2975" y="5918"/>
                    <a:pt x="2995" y="5925"/>
                  </a:cubicBezTo>
                  <a:cubicBezTo>
                    <a:pt x="3034" y="5941"/>
                    <a:pt x="3055" y="5948"/>
                    <a:pt x="3055" y="5948"/>
                  </a:cubicBezTo>
                  <a:cubicBezTo>
                    <a:pt x="3055" y="5948"/>
                    <a:pt x="3061" y="5949"/>
                    <a:pt x="3071" y="5954"/>
                  </a:cubicBezTo>
                  <a:cubicBezTo>
                    <a:pt x="3081" y="5958"/>
                    <a:pt x="3097" y="5964"/>
                    <a:pt x="3117" y="5969"/>
                  </a:cubicBezTo>
                  <a:cubicBezTo>
                    <a:pt x="3156" y="5982"/>
                    <a:pt x="3215" y="6002"/>
                    <a:pt x="3289" y="6028"/>
                  </a:cubicBezTo>
                  <a:cubicBezTo>
                    <a:pt x="3433" y="6073"/>
                    <a:pt x="3639" y="6143"/>
                    <a:pt x="3877" y="6253"/>
                  </a:cubicBezTo>
                  <a:cubicBezTo>
                    <a:pt x="3891" y="6259"/>
                    <a:pt x="3907" y="6266"/>
                    <a:pt x="3923" y="6273"/>
                  </a:cubicBezTo>
                  <a:cubicBezTo>
                    <a:pt x="3937" y="6280"/>
                    <a:pt x="3953" y="6289"/>
                    <a:pt x="3967" y="6296"/>
                  </a:cubicBezTo>
                  <a:cubicBezTo>
                    <a:pt x="3998" y="6312"/>
                    <a:pt x="4028" y="6327"/>
                    <a:pt x="4061" y="6343"/>
                  </a:cubicBezTo>
                  <a:cubicBezTo>
                    <a:pt x="4092" y="6359"/>
                    <a:pt x="4122" y="6377"/>
                    <a:pt x="4155" y="6394"/>
                  </a:cubicBezTo>
                  <a:cubicBezTo>
                    <a:pt x="4171" y="6403"/>
                    <a:pt x="4187" y="6413"/>
                    <a:pt x="4204" y="6422"/>
                  </a:cubicBezTo>
                  <a:cubicBezTo>
                    <a:pt x="4219" y="6432"/>
                    <a:pt x="4235" y="6440"/>
                    <a:pt x="4252" y="6450"/>
                  </a:cubicBezTo>
                  <a:cubicBezTo>
                    <a:pt x="4382" y="6527"/>
                    <a:pt x="4513" y="6618"/>
                    <a:pt x="4642" y="6723"/>
                  </a:cubicBezTo>
                  <a:cubicBezTo>
                    <a:pt x="4770" y="6828"/>
                    <a:pt x="4896" y="6947"/>
                    <a:pt x="5011" y="7079"/>
                  </a:cubicBezTo>
                  <a:cubicBezTo>
                    <a:pt x="5127" y="7213"/>
                    <a:pt x="5234" y="7360"/>
                    <a:pt x="5324" y="7519"/>
                  </a:cubicBezTo>
                  <a:cubicBezTo>
                    <a:pt x="5415" y="7677"/>
                    <a:pt x="5491" y="7847"/>
                    <a:pt x="5552" y="8022"/>
                  </a:cubicBezTo>
                  <a:cubicBezTo>
                    <a:pt x="5612" y="8198"/>
                    <a:pt x="5655" y="8379"/>
                    <a:pt x="5685" y="8560"/>
                  </a:cubicBezTo>
                  <a:cubicBezTo>
                    <a:pt x="5714" y="8741"/>
                    <a:pt x="5729" y="8923"/>
                    <a:pt x="5733" y="9099"/>
                  </a:cubicBezTo>
                  <a:cubicBezTo>
                    <a:pt x="5734" y="9188"/>
                    <a:pt x="5734" y="9275"/>
                    <a:pt x="5732" y="9361"/>
                  </a:cubicBezTo>
                  <a:cubicBezTo>
                    <a:pt x="5730" y="9403"/>
                    <a:pt x="5727" y="9446"/>
                    <a:pt x="5724" y="9489"/>
                  </a:cubicBezTo>
                  <a:cubicBezTo>
                    <a:pt x="5724" y="9509"/>
                    <a:pt x="5723" y="9530"/>
                    <a:pt x="5720" y="9552"/>
                  </a:cubicBezTo>
                  <a:cubicBezTo>
                    <a:pt x="5719" y="9570"/>
                    <a:pt x="5717" y="9589"/>
                    <a:pt x="5716" y="9606"/>
                  </a:cubicBezTo>
                  <a:cubicBezTo>
                    <a:pt x="5693" y="9873"/>
                    <a:pt x="5653" y="10090"/>
                    <a:pt x="5633" y="10198"/>
                  </a:cubicBezTo>
                  <a:cubicBezTo>
                    <a:pt x="5593" y="10398"/>
                    <a:pt x="5565" y="10555"/>
                    <a:pt x="5545" y="10706"/>
                  </a:cubicBezTo>
                  <a:cubicBezTo>
                    <a:pt x="5523" y="10859"/>
                    <a:pt x="5512" y="11005"/>
                    <a:pt x="5488" y="11182"/>
                  </a:cubicBezTo>
                  <a:cubicBezTo>
                    <a:pt x="5592" y="11037"/>
                    <a:pt x="5669" y="10906"/>
                    <a:pt x="5736" y="10762"/>
                  </a:cubicBezTo>
                  <a:cubicBezTo>
                    <a:pt x="5802" y="10617"/>
                    <a:pt x="5856" y="10459"/>
                    <a:pt x="5897" y="10251"/>
                  </a:cubicBezTo>
                  <a:cubicBezTo>
                    <a:pt x="5921" y="10138"/>
                    <a:pt x="5963" y="9911"/>
                    <a:pt x="5988" y="9630"/>
                  </a:cubicBezTo>
                  <a:cubicBezTo>
                    <a:pt x="5990" y="9610"/>
                    <a:pt x="5991" y="9592"/>
                    <a:pt x="5993" y="9572"/>
                  </a:cubicBezTo>
                  <a:cubicBezTo>
                    <a:pt x="5994" y="9550"/>
                    <a:pt x="5996" y="9527"/>
                    <a:pt x="5997" y="9505"/>
                  </a:cubicBezTo>
                  <a:cubicBezTo>
                    <a:pt x="6000" y="9460"/>
                    <a:pt x="6003" y="9416"/>
                    <a:pt x="6004" y="9371"/>
                  </a:cubicBezTo>
                  <a:cubicBezTo>
                    <a:pt x="6007" y="9279"/>
                    <a:pt x="6007" y="9186"/>
                    <a:pt x="6006" y="9092"/>
                  </a:cubicBezTo>
                  <a:cubicBezTo>
                    <a:pt x="6001" y="8904"/>
                    <a:pt x="5986" y="8710"/>
                    <a:pt x="5954" y="8516"/>
                  </a:cubicBezTo>
                  <a:cubicBezTo>
                    <a:pt x="5921" y="8320"/>
                    <a:pt x="5874" y="8125"/>
                    <a:pt x="5809" y="7934"/>
                  </a:cubicBezTo>
                  <a:cubicBezTo>
                    <a:pt x="5743" y="7743"/>
                    <a:pt x="5660" y="7557"/>
                    <a:pt x="5560" y="7383"/>
                  </a:cubicBezTo>
                  <a:cubicBezTo>
                    <a:pt x="5461" y="7209"/>
                    <a:pt x="5344" y="7048"/>
                    <a:pt x="5217" y="6901"/>
                  </a:cubicBezTo>
                  <a:cubicBezTo>
                    <a:pt x="5091" y="6755"/>
                    <a:pt x="4953" y="6626"/>
                    <a:pt x="4813" y="6511"/>
                  </a:cubicBezTo>
                  <a:cubicBezTo>
                    <a:pt x="4673" y="6399"/>
                    <a:pt x="4530" y="6300"/>
                    <a:pt x="4392" y="6218"/>
                  </a:cubicBezTo>
                  <a:cubicBezTo>
                    <a:pt x="4373" y="6208"/>
                    <a:pt x="4356" y="6196"/>
                    <a:pt x="4339" y="6186"/>
                  </a:cubicBezTo>
                  <a:cubicBezTo>
                    <a:pt x="4322" y="6176"/>
                    <a:pt x="4305" y="6168"/>
                    <a:pt x="4288" y="6158"/>
                  </a:cubicBezTo>
                  <a:cubicBezTo>
                    <a:pt x="4254" y="6139"/>
                    <a:pt x="4219" y="6119"/>
                    <a:pt x="4187" y="6102"/>
                  </a:cubicBezTo>
                  <a:cubicBezTo>
                    <a:pt x="4152" y="6085"/>
                    <a:pt x="4119" y="6068"/>
                    <a:pt x="4087" y="6052"/>
                  </a:cubicBezTo>
                  <a:cubicBezTo>
                    <a:pt x="4071" y="6044"/>
                    <a:pt x="4055" y="6036"/>
                    <a:pt x="4038" y="6028"/>
                  </a:cubicBezTo>
                  <a:cubicBezTo>
                    <a:pt x="4022" y="6021"/>
                    <a:pt x="4007" y="6014"/>
                    <a:pt x="3991" y="6006"/>
                  </a:cubicBezTo>
                  <a:cubicBezTo>
                    <a:pt x="3739" y="5889"/>
                    <a:pt x="3522" y="5817"/>
                    <a:pt x="3370" y="5768"/>
                  </a:cubicBezTo>
                  <a:cubicBezTo>
                    <a:pt x="3299" y="5745"/>
                    <a:pt x="3243" y="5727"/>
                    <a:pt x="3205" y="5714"/>
                  </a:cubicBezTo>
                  <a:cubicBezTo>
                    <a:pt x="3185" y="5707"/>
                    <a:pt x="3171" y="5703"/>
                    <a:pt x="3162" y="5698"/>
                  </a:cubicBezTo>
                  <a:cubicBezTo>
                    <a:pt x="3152" y="5695"/>
                    <a:pt x="3146" y="5693"/>
                    <a:pt x="3146" y="5693"/>
                  </a:cubicBezTo>
                  <a:cubicBezTo>
                    <a:pt x="3146" y="5693"/>
                    <a:pt x="3128" y="5685"/>
                    <a:pt x="3089" y="5671"/>
                  </a:cubicBezTo>
                  <a:cubicBezTo>
                    <a:pt x="3071" y="5664"/>
                    <a:pt x="3048" y="5655"/>
                    <a:pt x="3021" y="5645"/>
                  </a:cubicBezTo>
                  <a:cubicBezTo>
                    <a:pt x="2994" y="5635"/>
                    <a:pt x="2962" y="5623"/>
                    <a:pt x="2928" y="5607"/>
                  </a:cubicBezTo>
                  <a:cubicBezTo>
                    <a:pt x="2790" y="5550"/>
                    <a:pt x="2592" y="5461"/>
                    <a:pt x="2368" y="5326"/>
                  </a:cubicBezTo>
                  <a:cubicBezTo>
                    <a:pt x="2340" y="5309"/>
                    <a:pt x="2312" y="5292"/>
                    <a:pt x="2282" y="5273"/>
                  </a:cubicBezTo>
                  <a:cubicBezTo>
                    <a:pt x="2253" y="5255"/>
                    <a:pt x="2225" y="5236"/>
                    <a:pt x="2195" y="5216"/>
                  </a:cubicBezTo>
                  <a:cubicBezTo>
                    <a:pt x="2166" y="5196"/>
                    <a:pt x="2136" y="5176"/>
                    <a:pt x="2106" y="5155"/>
                  </a:cubicBezTo>
                  <a:cubicBezTo>
                    <a:pt x="2076" y="5133"/>
                    <a:pt x="2047" y="5112"/>
                    <a:pt x="2017" y="5089"/>
                  </a:cubicBezTo>
                  <a:cubicBezTo>
                    <a:pt x="1895" y="4998"/>
                    <a:pt x="1773" y="4894"/>
                    <a:pt x="1653" y="4777"/>
                  </a:cubicBezTo>
                  <a:cubicBezTo>
                    <a:pt x="1412" y="4546"/>
                    <a:pt x="1185" y="4259"/>
                    <a:pt x="996" y="3939"/>
                  </a:cubicBezTo>
                  <a:cubicBezTo>
                    <a:pt x="902" y="3779"/>
                    <a:pt x="817" y="3611"/>
                    <a:pt x="741" y="3438"/>
                  </a:cubicBezTo>
                  <a:cubicBezTo>
                    <a:pt x="667" y="3266"/>
                    <a:pt x="603" y="3089"/>
                    <a:pt x="549" y="2911"/>
                  </a:cubicBezTo>
                  <a:cubicBezTo>
                    <a:pt x="439" y="2555"/>
                    <a:pt x="369" y="2199"/>
                    <a:pt x="327" y="1868"/>
                  </a:cubicBezTo>
                  <a:cubicBezTo>
                    <a:pt x="323" y="1826"/>
                    <a:pt x="317" y="1785"/>
                    <a:pt x="313" y="1745"/>
                  </a:cubicBezTo>
                  <a:cubicBezTo>
                    <a:pt x="309" y="1705"/>
                    <a:pt x="305" y="1665"/>
                    <a:pt x="302" y="1625"/>
                  </a:cubicBezTo>
                  <a:cubicBezTo>
                    <a:pt x="299" y="1585"/>
                    <a:pt x="295" y="1547"/>
                    <a:pt x="292" y="1508"/>
                  </a:cubicBezTo>
                  <a:cubicBezTo>
                    <a:pt x="290" y="1488"/>
                    <a:pt x="289" y="1470"/>
                    <a:pt x="287" y="1451"/>
                  </a:cubicBezTo>
                  <a:cubicBezTo>
                    <a:pt x="286" y="1435"/>
                    <a:pt x="286" y="1420"/>
                    <a:pt x="285" y="1404"/>
                  </a:cubicBezTo>
                  <a:cubicBezTo>
                    <a:pt x="280" y="1343"/>
                    <a:pt x="279" y="1287"/>
                    <a:pt x="276" y="1236"/>
                  </a:cubicBezTo>
                  <a:cubicBezTo>
                    <a:pt x="273" y="1133"/>
                    <a:pt x="272" y="1050"/>
                    <a:pt x="270" y="995"/>
                  </a:cubicBezTo>
                  <a:cubicBezTo>
                    <a:pt x="269" y="791"/>
                    <a:pt x="263" y="631"/>
                    <a:pt x="249" y="477"/>
                  </a:cubicBezTo>
                  <a:cubicBezTo>
                    <a:pt x="237" y="324"/>
                    <a:pt x="216" y="177"/>
                    <a:pt x="199" y="0"/>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7"/>
            <p:cNvSpPr/>
            <p:nvPr/>
          </p:nvSpPr>
          <p:spPr>
            <a:xfrm>
              <a:off x="6473309" y="2235735"/>
              <a:ext cx="132975" cy="294425"/>
            </a:xfrm>
            <a:custGeom>
              <a:avLst/>
              <a:gdLst/>
              <a:ahLst/>
              <a:cxnLst/>
              <a:rect l="l" t="t" r="r" b="b"/>
              <a:pathLst>
                <a:path w="4385" h="9709" extrusionOk="0">
                  <a:moveTo>
                    <a:pt x="397" y="0"/>
                  </a:moveTo>
                  <a:cubicBezTo>
                    <a:pt x="354" y="79"/>
                    <a:pt x="318" y="153"/>
                    <a:pt x="286" y="226"/>
                  </a:cubicBezTo>
                  <a:cubicBezTo>
                    <a:pt x="254" y="300"/>
                    <a:pt x="226" y="371"/>
                    <a:pt x="201" y="445"/>
                  </a:cubicBezTo>
                  <a:cubicBezTo>
                    <a:pt x="151" y="595"/>
                    <a:pt x="114" y="758"/>
                    <a:pt x="89" y="966"/>
                  </a:cubicBezTo>
                  <a:cubicBezTo>
                    <a:pt x="82" y="1023"/>
                    <a:pt x="72" y="1109"/>
                    <a:pt x="62" y="1214"/>
                  </a:cubicBezTo>
                  <a:cubicBezTo>
                    <a:pt x="56" y="1267"/>
                    <a:pt x="52" y="1324"/>
                    <a:pt x="46" y="1387"/>
                  </a:cubicBezTo>
                  <a:cubicBezTo>
                    <a:pt x="44" y="1400"/>
                    <a:pt x="44" y="1413"/>
                    <a:pt x="43" y="1425"/>
                  </a:cubicBezTo>
                  <a:cubicBezTo>
                    <a:pt x="42" y="1440"/>
                    <a:pt x="42" y="1455"/>
                    <a:pt x="40" y="1470"/>
                  </a:cubicBezTo>
                  <a:cubicBezTo>
                    <a:pt x="37" y="1500"/>
                    <a:pt x="36" y="1531"/>
                    <a:pt x="35" y="1562"/>
                  </a:cubicBezTo>
                  <a:cubicBezTo>
                    <a:pt x="30" y="1624"/>
                    <a:pt x="26" y="1688"/>
                    <a:pt x="25" y="1754"/>
                  </a:cubicBezTo>
                  <a:cubicBezTo>
                    <a:pt x="0" y="2277"/>
                    <a:pt x="17" y="2898"/>
                    <a:pt x="96" y="3486"/>
                  </a:cubicBezTo>
                  <a:cubicBezTo>
                    <a:pt x="133" y="3779"/>
                    <a:pt x="183" y="4065"/>
                    <a:pt x="241" y="4326"/>
                  </a:cubicBezTo>
                  <a:cubicBezTo>
                    <a:pt x="300" y="4588"/>
                    <a:pt x="365" y="4825"/>
                    <a:pt x="427" y="5025"/>
                  </a:cubicBezTo>
                  <a:cubicBezTo>
                    <a:pt x="443" y="5075"/>
                    <a:pt x="457" y="5122"/>
                    <a:pt x="472" y="5168"/>
                  </a:cubicBezTo>
                  <a:cubicBezTo>
                    <a:pt x="487" y="5213"/>
                    <a:pt x="502" y="5255"/>
                    <a:pt x="515" y="5295"/>
                  </a:cubicBezTo>
                  <a:cubicBezTo>
                    <a:pt x="530" y="5335"/>
                    <a:pt x="542" y="5372"/>
                    <a:pt x="554" y="5406"/>
                  </a:cubicBezTo>
                  <a:cubicBezTo>
                    <a:pt x="567" y="5440"/>
                    <a:pt x="578" y="5470"/>
                    <a:pt x="589" y="5499"/>
                  </a:cubicBezTo>
                  <a:cubicBezTo>
                    <a:pt x="611" y="5554"/>
                    <a:pt x="627" y="5598"/>
                    <a:pt x="638" y="5628"/>
                  </a:cubicBezTo>
                  <a:cubicBezTo>
                    <a:pt x="651" y="5657"/>
                    <a:pt x="657" y="5673"/>
                    <a:pt x="657" y="5673"/>
                  </a:cubicBezTo>
                  <a:cubicBezTo>
                    <a:pt x="657" y="5673"/>
                    <a:pt x="672" y="5711"/>
                    <a:pt x="699" y="5778"/>
                  </a:cubicBezTo>
                  <a:cubicBezTo>
                    <a:pt x="712" y="5812"/>
                    <a:pt x="731" y="5854"/>
                    <a:pt x="752" y="5901"/>
                  </a:cubicBezTo>
                  <a:cubicBezTo>
                    <a:pt x="774" y="5948"/>
                    <a:pt x="795" y="6004"/>
                    <a:pt x="825" y="6064"/>
                  </a:cubicBezTo>
                  <a:cubicBezTo>
                    <a:pt x="933" y="6303"/>
                    <a:pt x="1102" y="6630"/>
                    <a:pt x="1320" y="6978"/>
                  </a:cubicBezTo>
                  <a:cubicBezTo>
                    <a:pt x="1334" y="6999"/>
                    <a:pt x="1347" y="7021"/>
                    <a:pt x="1361" y="7044"/>
                  </a:cubicBezTo>
                  <a:cubicBezTo>
                    <a:pt x="1376" y="7065"/>
                    <a:pt x="1390" y="7086"/>
                    <a:pt x="1404" y="7109"/>
                  </a:cubicBezTo>
                  <a:cubicBezTo>
                    <a:pt x="1434" y="7152"/>
                    <a:pt x="1463" y="7196"/>
                    <a:pt x="1493" y="7242"/>
                  </a:cubicBezTo>
                  <a:cubicBezTo>
                    <a:pt x="1524" y="7286"/>
                    <a:pt x="1555" y="7330"/>
                    <a:pt x="1587" y="7375"/>
                  </a:cubicBezTo>
                  <a:cubicBezTo>
                    <a:pt x="1602" y="7396"/>
                    <a:pt x="1618" y="7419"/>
                    <a:pt x="1634" y="7442"/>
                  </a:cubicBezTo>
                  <a:lnTo>
                    <a:pt x="1684" y="7507"/>
                  </a:lnTo>
                  <a:cubicBezTo>
                    <a:pt x="1717" y="7552"/>
                    <a:pt x="1751" y="7594"/>
                    <a:pt x="1784" y="7639"/>
                  </a:cubicBezTo>
                  <a:cubicBezTo>
                    <a:pt x="1818" y="7683"/>
                    <a:pt x="1854" y="7726"/>
                    <a:pt x="1888" y="7768"/>
                  </a:cubicBezTo>
                  <a:lnTo>
                    <a:pt x="1941" y="7834"/>
                  </a:lnTo>
                  <a:lnTo>
                    <a:pt x="1995" y="7897"/>
                  </a:lnTo>
                  <a:cubicBezTo>
                    <a:pt x="2032" y="7940"/>
                    <a:pt x="2068" y="7981"/>
                    <a:pt x="2103" y="8024"/>
                  </a:cubicBezTo>
                  <a:cubicBezTo>
                    <a:pt x="2396" y="8355"/>
                    <a:pt x="2708" y="8649"/>
                    <a:pt x="2981" y="8878"/>
                  </a:cubicBezTo>
                  <a:cubicBezTo>
                    <a:pt x="3102" y="8984"/>
                    <a:pt x="3206" y="9064"/>
                    <a:pt x="3287" y="9128"/>
                  </a:cubicBezTo>
                  <a:cubicBezTo>
                    <a:pt x="3369" y="9191"/>
                    <a:pt x="3430" y="9235"/>
                    <a:pt x="3471" y="9266"/>
                  </a:cubicBezTo>
                  <a:cubicBezTo>
                    <a:pt x="3556" y="9331"/>
                    <a:pt x="3635" y="9379"/>
                    <a:pt x="3711" y="9425"/>
                  </a:cubicBezTo>
                  <a:cubicBezTo>
                    <a:pt x="3748" y="9448"/>
                    <a:pt x="3784" y="9469"/>
                    <a:pt x="3821" y="9488"/>
                  </a:cubicBezTo>
                  <a:cubicBezTo>
                    <a:pt x="3857" y="9506"/>
                    <a:pt x="3892" y="9523"/>
                    <a:pt x="3928" y="9540"/>
                  </a:cubicBezTo>
                  <a:cubicBezTo>
                    <a:pt x="3964" y="9556"/>
                    <a:pt x="3999" y="9572"/>
                    <a:pt x="4036" y="9587"/>
                  </a:cubicBezTo>
                  <a:cubicBezTo>
                    <a:pt x="4053" y="9595"/>
                    <a:pt x="4072" y="9603"/>
                    <a:pt x="4091" y="9609"/>
                  </a:cubicBezTo>
                  <a:cubicBezTo>
                    <a:pt x="4109" y="9616"/>
                    <a:pt x="4128" y="9623"/>
                    <a:pt x="4146" y="9630"/>
                  </a:cubicBezTo>
                  <a:cubicBezTo>
                    <a:pt x="4220" y="9656"/>
                    <a:pt x="4299" y="9682"/>
                    <a:pt x="4384" y="9709"/>
                  </a:cubicBezTo>
                  <a:cubicBezTo>
                    <a:pt x="4322" y="9645"/>
                    <a:pt x="4263" y="9586"/>
                    <a:pt x="4206" y="9532"/>
                  </a:cubicBezTo>
                  <a:cubicBezTo>
                    <a:pt x="4192" y="9519"/>
                    <a:pt x="4178" y="9506"/>
                    <a:pt x="4163" y="9492"/>
                  </a:cubicBezTo>
                  <a:lnTo>
                    <a:pt x="4122" y="9452"/>
                  </a:lnTo>
                  <a:cubicBezTo>
                    <a:pt x="4095" y="9426"/>
                    <a:pt x="4066" y="9401"/>
                    <a:pt x="4038" y="9375"/>
                  </a:cubicBezTo>
                  <a:cubicBezTo>
                    <a:pt x="4009" y="9349"/>
                    <a:pt x="3979" y="9324"/>
                    <a:pt x="3948" y="9298"/>
                  </a:cubicBezTo>
                  <a:cubicBezTo>
                    <a:pt x="3918" y="9272"/>
                    <a:pt x="3887" y="9245"/>
                    <a:pt x="3854" y="9219"/>
                  </a:cubicBezTo>
                  <a:cubicBezTo>
                    <a:pt x="3787" y="9165"/>
                    <a:pt x="3712" y="9112"/>
                    <a:pt x="3633" y="9050"/>
                  </a:cubicBezTo>
                  <a:cubicBezTo>
                    <a:pt x="3591" y="9018"/>
                    <a:pt x="3531" y="8975"/>
                    <a:pt x="3453" y="8914"/>
                  </a:cubicBezTo>
                  <a:cubicBezTo>
                    <a:pt x="3376" y="8850"/>
                    <a:pt x="3274" y="8774"/>
                    <a:pt x="3156" y="8672"/>
                  </a:cubicBezTo>
                  <a:cubicBezTo>
                    <a:pt x="2892" y="8449"/>
                    <a:pt x="2591" y="8164"/>
                    <a:pt x="2307" y="7843"/>
                  </a:cubicBezTo>
                  <a:cubicBezTo>
                    <a:pt x="2273" y="7803"/>
                    <a:pt x="2237" y="7761"/>
                    <a:pt x="2203" y="7721"/>
                  </a:cubicBezTo>
                  <a:lnTo>
                    <a:pt x="2150" y="7660"/>
                  </a:lnTo>
                  <a:lnTo>
                    <a:pt x="2099" y="7597"/>
                  </a:lnTo>
                  <a:cubicBezTo>
                    <a:pt x="2066" y="7556"/>
                    <a:pt x="2032" y="7513"/>
                    <a:pt x="1998" y="7472"/>
                  </a:cubicBezTo>
                  <a:cubicBezTo>
                    <a:pt x="1966" y="7429"/>
                    <a:pt x="1933" y="7386"/>
                    <a:pt x="1902" y="7345"/>
                  </a:cubicBezTo>
                  <a:cubicBezTo>
                    <a:pt x="1885" y="7323"/>
                    <a:pt x="1869" y="7302"/>
                    <a:pt x="1854" y="7281"/>
                  </a:cubicBezTo>
                  <a:cubicBezTo>
                    <a:pt x="1838" y="7259"/>
                    <a:pt x="1822" y="7238"/>
                    <a:pt x="1808" y="7216"/>
                  </a:cubicBezTo>
                  <a:cubicBezTo>
                    <a:pt x="1776" y="7173"/>
                    <a:pt x="1747" y="7131"/>
                    <a:pt x="1717" y="7088"/>
                  </a:cubicBezTo>
                  <a:cubicBezTo>
                    <a:pt x="1688" y="7045"/>
                    <a:pt x="1659" y="7002"/>
                    <a:pt x="1631" y="6959"/>
                  </a:cubicBezTo>
                  <a:cubicBezTo>
                    <a:pt x="1617" y="6938"/>
                    <a:pt x="1604" y="6917"/>
                    <a:pt x="1590" y="6897"/>
                  </a:cubicBezTo>
                  <a:cubicBezTo>
                    <a:pt x="1577" y="6875"/>
                    <a:pt x="1562" y="6854"/>
                    <a:pt x="1550" y="6833"/>
                  </a:cubicBezTo>
                  <a:cubicBezTo>
                    <a:pt x="1338" y="6497"/>
                    <a:pt x="1176" y="6181"/>
                    <a:pt x="1070" y="5949"/>
                  </a:cubicBezTo>
                  <a:cubicBezTo>
                    <a:pt x="1042" y="5892"/>
                    <a:pt x="1020" y="5840"/>
                    <a:pt x="1000" y="5792"/>
                  </a:cubicBezTo>
                  <a:cubicBezTo>
                    <a:pt x="980" y="5747"/>
                    <a:pt x="962" y="5707"/>
                    <a:pt x="949" y="5674"/>
                  </a:cubicBezTo>
                  <a:cubicBezTo>
                    <a:pt x="922" y="5608"/>
                    <a:pt x="908" y="5573"/>
                    <a:pt x="908" y="5573"/>
                  </a:cubicBezTo>
                  <a:cubicBezTo>
                    <a:pt x="908" y="5573"/>
                    <a:pt x="902" y="5557"/>
                    <a:pt x="891" y="5529"/>
                  </a:cubicBezTo>
                  <a:cubicBezTo>
                    <a:pt x="878" y="5501"/>
                    <a:pt x="863" y="5459"/>
                    <a:pt x="842" y="5404"/>
                  </a:cubicBezTo>
                  <a:cubicBezTo>
                    <a:pt x="832" y="5377"/>
                    <a:pt x="821" y="5346"/>
                    <a:pt x="809" y="5313"/>
                  </a:cubicBezTo>
                  <a:cubicBezTo>
                    <a:pt x="798" y="5280"/>
                    <a:pt x="785" y="5245"/>
                    <a:pt x="772" y="5206"/>
                  </a:cubicBezTo>
                  <a:cubicBezTo>
                    <a:pt x="758" y="5168"/>
                    <a:pt x="744" y="5126"/>
                    <a:pt x="729" y="5083"/>
                  </a:cubicBezTo>
                  <a:cubicBezTo>
                    <a:pt x="715" y="5039"/>
                    <a:pt x="701" y="4994"/>
                    <a:pt x="685" y="4945"/>
                  </a:cubicBezTo>
                  <a:cubicBezTo>
                    <a:pt x="627" y="4751"/>
                    <a:pt x="562" y="4521"/>
                    <a:pt x="507" y="4267"/>
                  </a:cubicBezTo>
                  <a:cubicBezTo>
                    <a:pt x="451" y="4015"/>
                    <a:pt x="401" y="3737"/>
                    <a:pt x="365" y="3451"/>
                  </a:cubicBezTo>
                  <a:cubicBezTo>
                    <a:pt x="290" y="2881"/>
                    <a:pt x="274" y="2276"/>
                    <a:pt x="296" y="1766"/>
                  </a:cubicBezTo>
                  <a:cubicBezTo>
                    <a:pt x="298" y="1702"/>
                    <a:pt x="303" y="1639"/>
                    <a:pt x="306" y="1580"/>
                  </a:cubicBezTo>
                  <a:cubicBezTo>
                    <a:pt x="308" y="1548"/>
                    <a:pt x="310" y="1518"/>
                    <a:pt x="311" y="1490"/>
                  </a:cubicBezTo>
                  <a:cubicBezTo>
                    <a:pt x="313" y="1474"/>
                    <a:pt x="314" y="1460"/>
                    <a:pt x="316" y="1445"/>
                  </a:cubicBezTo>
                  <a:cubicBezTo>
                    <a:pt x="316" y="1433"/>
                    <a:pt x="317" y="1420"/>
                    <a:pt x="318" y="1408"/>
                  </a:cubicBezTo>
                  <a:cubicBezTo>
                    <a:pt x="323" y="1347"/>
                    <a:pt x="327" y="1291"/>
                    <a:pt x="333" y="1240"/>
                  </a:cubicBezTo>
                  <a:cubicBezTo>
                    <a:pt x="341" y="1137"/>
                    <a:pt x="351" y="1054"/>
                    <a:pt x="357" y="999"/>
                  </a:cubicBezTo>
                  <a:cubicBezTo>
                    <a:pt x="381" y="795"/>
                    <a:pt x="393" y="635"/>
                    <a:pt x="397" y="481"/>
                  </a:cubicBezTo>
                  <a:cubicBezTo>
                    <a:pt x="400" y="404"/>
                    <a:pt x="400" y="328"/>
                    <a:pt x="398" y="250"/>
                  </a:cubicBezTo>
                  <a:cubicBezTo>
                    <a:pt x="398" y="171"/>
                    <a:pt x="397" y="89"/>
                    <a:pt x="398" y="0"/>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7"/>
            <p:cNvSpPr/>
            <p:nvPr/>
          </p:nvSpPr>
          <p:spPr>
            <a:xfrm>
              <a:off x="6383760" y="2422324"/>
              <a:ext cx="317169" cy="218674"/>
            </a:xfrm>
            <a:custGeom>
              <a:avLst/>
              <a:gdLst/>
              <a:ahLst/>
              <a:cxnLst/>
              <a:rect l="l" t="t" r="r" b="b"/>
              <a:pathLst>
                <a:path w="10459" h="7211" extrusionOk="0">
                  <a:moveTo>
                    <a:pt x="57" y="0"/>
                  </a:moveTo>
                  <a:lnTo>
                    <a:pt x="56" y="2"/>
                  </a:lnTo>
                  <a:cubicBezTo>
                    <a:pt x="36" y="89"/>
                    <a:pt x="23" y="170"/>
                    <a:pt x="14" y="250"/>
                  </a:cubicBezTo>
                  <a:cubicBezTo>
                    <a:pt x="4" y="330"/>
                    <a:pt x="0" y="407"/>
                    <a:pt x="0" y="487"/>
                  </a:cubicBezTo>
                  <a:cubicBezTo>
                    <a:pt x="0" y="645"/>
                    <a:pt x="17" y="812"/>
                    <a:pt x="64" y="1019"/>
                  </a:cubicBezTo>
                  <a:cubicBezTo>
                    <a:pt x="70" y="1048"/>
                    <a:pt x="79" y="1082"/>
                    <a:pt x="89" y="1123"/>
                  </a:cubicBezTo>
                  <a:cubicBezTo>
                    <a:pt x="98" y="1163"/>
                    <a:pt x="110" y="1210"/>
                    <a:pt x="124" y="1263"/>
                  </a:cubicBezTo>
                  <a:cubicBezTo>
                    <a:pt x="138" y="1314"/>
                    <a:pt x="154" y="1370"/>
                    <a:pt x="173" y="1430"/>
                  </a:cubicBezTo>
                  <a:cubicBezTo>
                    <a:pt x="177" y="1446"/>
                    <a:pt x="183" y="1461"/>
                    <a:pt x="187" y="1478"/>
                  </a:cubicBezTo>
                  <a:cubicBezTo>
                    <a:pt x="193" y="1497"/>
                    <a:pt x="198" y="1516"/>
                    <a:pt x="204" y="1536"/>
                  </a:cubicBezTo>
                  <a:cubicBezTo>
                    <a:pt x="217" y="1574"/>
                    <a:pt x="230" y="1613"/>
                    <a:pt x="243" y="1653"/>
                  </a:cubicBezTo>
                  <a:cubicBezTo>
                    <a:pt x="270" y="1731"/>
                    <a:pt x="298" y="1811"/>
                    <a:pt x="330" y="1892"/>
                  </a:cubicBezTo>
                  <a:cubicBezTo>
                    <a:pt x="391" y="2055"/>
                    <a:pt x="461" y="2225"/>
                    <a:pt x="542" y="2393"/>
                  </a:cubicBezTo>
                  <a:cubicBezTo>
                    <a:pt x="622" y="2563"/>
                    <a:pt x="712" y="2734"/>
                    <a:pt x="809" y="2904"/>
                  </a:cubicBezTo>
                  <a:cubicBezTo>
                    <a:pt x="907" y="3073"/>
                    <a:pt x="1014" y="3240"/>
                    <a:pt x="1127" y="3404"/>
                  </a:cubicBezTo>
                  <a:cubicBezTo>
                    <a:pt x="1186" y="3484"/>
                    <a:pt x="1243" y="3567"/>
                    <a:pt x="1304" y="3646"/>
                  </a:cubicBezTo>
                  <a:cubicBezTo>
                    <a:pt x="1334" y="3684"/>
                    <a:pt x="1363" y="3724"/>
                    <a:pt x="1394" y="3763"/>
                  </a:cubicBezTo>
                  <a:cubicBezTo>
                    <a:pt x="1425" y="3801"/>
                    <a:pt x="1457" y="3840"/>
                    <a:pt x="1488" y="3877"/>
                  </a:cubicBezTo>
                  <a:cubicBezTo>
                    <a:pt x="1739" y="4181"/>
                    <a:pt x="2010" y="4455"/>
                    <a:pt x="2276" y="4690"/>
                  </a:cubicBezTo>
                  <a:cubicBezTo>
                    <a:pt x="2542" y="4925"/>
                    <a:pt x="2803" y="5122"/>
                    <a:pt x="3030" y="5279"/>
                  </a:cubicBezTo>
                  <a:cubicBezTo>
                    <a:pt x="3143" y="5359"/>
                    <a:pt x="3251" y="5425"/>
                    <a:pt x="3344" y="5485"/>
                  </a:cubicBezTo>
                  <a:cubicBezTo>
                    <a:pt x="3438" y="5544"/>
                    <a:pt x="3521" y="5593"/>
                    <a:pt x="3590" y="5633"/>
                  </a:cubicBezTo>
                  <a:cubicBezTo>
                    <a:pt x="3658" y="5673"/>
                    <a:pt x="3712" y="5703"/>
                    <a:pt x="3749" y="5723"/>
                  </a:cubicBezTo>
                  <a:cubicBezTo>
                    <a:pt x="3785" y="5744"/>
                    <a:pt x="3805" y="5754"/>
                    <a:pt x="3805" y="5754"/>
                  </a:cubicBezTo>
                  <a:cubicBezTo>
                    <a:pt x="3805" y="5754"/>
                    <a:pt x="3825" y="5766"/>
                    <a:pt x="3861" y="5786"/>
                  </a:cubicBezTo>
                  <a:cubicBezTo>
                    <a:pt x="3898" y="5806"/>
                    <a:pt x="3953" y="5834"/>
                    <a:pt x="4023" y="5870"/>
                  </a:cubicBezTo>
                  <a:cubicBezTo>
                    <a:pt x="4059" y="5888"/>
                    <a:pt x="4097" y="5908"/>
                    <a:pt x="4140" y="5930"/>
                  </a:cubicBezTo>
                  <a:cubicBezTo>
                    <a:pt x="4183" y="5950"/>
                    <a:pt x="4230" y="5972"/>
                    <a:pt x="4280" y="5997"/>
                  </a:cubicBezTo>
                  <a:cubicBezTo>
                    <a:pt x="4380" y="6047"/>
                    <a:pt x="4496" y="6095"/>
                    <a:pt x="4621" y="6151"/>
                  </a:cubicBezTo>
                  <a:cubicBezTo>
                    <a:pt x="4637" y="6158"/>
                    <a:pt x="4652" y="6165"/>
                    <a:pt x="4668" y="6172"/>
                  </a:cubicBezTo>
                  <a:cubicBezTo>
                    <a:pt x="4685" y="6179"/>
                    <a:pt x="4701" y="6186"/>
                    <a:pt x="4718" y="6194"/>
                  </a:cubicBezTo>
                  <a:cubicBezTo>
                    <a:pt x="4751" y="6206"/>
                    <a:pt x="4785" y="6221"/>
                    <a:pt x="4819" y="6235"/>
                  </a:cubicBezTo>
                  <a:cubicBezTo>
                    <a:pt x="4889" y="6262"/>
                    <a:pt x="4961" y="6293"/>
                    <a:pt x="5035" y="6321"/>
                  </a:cubicBezTo>
                  <a:cubicBezTo>
                    <a:pt x="5110" y="6348"/>
                    <a:pt x="5187" y="6376"/>
                    <a:pt x="5266" y="6406"/>
                  </a:cubicBezTo>
                  <a:cubicBezTo>
                    <a:pt x="5346" y="6433"/>
                    <a:pt x="5429" y="6462"/>
                    <a:pt x="5511" y="6490"/>
                  </a:cubicBezTo>
                  <a:cubicBezTo>
                    <a:pt x="5847" y="6600"/>
                    <a:pt x="6213" y="6707"/>
                    <a:pt x="6593" y="6797"/>
                  </a:cubicBezTo>
                  <a:cubicBezTo>
                    <a:pt x="6972" y="6886"/>
                    <a:pt x="7363" y="6963"/>
                    <a:pt x="7745" y="7023"/>
                  </a:cubicBezTo>
                  <a:cubicBezTo>
                    <a:pt x="7841" y="7038"/>
                    <a:pt x="7937" y="7051"/>
                    <a:pt x="8031" y="7064"/>
                  </a:cubicBezTo>
                  <a:cubicBezTo>
                    <a:pt x="8078" y="7071"/>
                    <a:pt x="8125" y="7078"/>
                    <a:pt x="8171" y="7084"/>
                  </a:cubicBezTo>
                  <a:cubicBezTo>
                    <a:pt x="8218" y="7091"/>
                    <a:pt x="8263" y="7095"/>
                    <a:pt x="8310" y="7101"/>
                  </a:cubicBezTo>
                  <a:cubicBezTo>
                    <a:pt x="8402" y="7112"/>
                    <a:pt x="8493" y="7122"/>
                    <a:pt x="8581" y="7132"/>
                  </a:cubicBezTo>
                  <a:cubicBezTo>
                    <a:pt x="8627" y="7138"/>
                    <a:pt x="8671" y="7141"/>
                    <a:pt x="8714" y="7147"/>
                  </a:cubicBezTo>
                  <a:cubicBezTo>
                    <a:pt x="8756" y="7149"/>
                    <a:pt x="8797" y="7154"/>
                    <a:pt x="8838" y="7158"/>
                  </a:cubicBezTo>
                  <a:cubicBezTo>
                    <a:pt x="8907" y="7164"/>
                    <a:pt x="8972" y="7169"/>
                    <a:pt x="9034" y="7177"/>
                  </a:cubicBezTo>
                  <a:cubicBezTo>
                    <a:pt x="9095" y="7181"/>
                    <a:pt x="9154" y="7185"/>
                    <a:pt x="9206" y="7188"/>
                  </a:cubicBezTo>
                  <a:cubicBezTo>
                    <a:pt x="9312" y="7195"/>
                    <a:pt x="9396" y="7201"/>
                    <a:pt x="9453" y="7205"/>
                  </a:cubicBezTo>
                  <a:cubicBezTo>
                    <a:pt x="9505" y="7209"/>
                    <a:pt x="9554" y="7209"/>
                    <a:pt x="9602" y="7211"/>
                  </a:cubicBezTo>
                  <a:lnTo>
                    <a:pt x="9737" y="7211"/>
                  </a:lnTo>
                  <a:cubicBezTo>
                    <a:pt x="9824" y="7208"/>
                    <a:pt x="9904" y="7204"/>
                    <a:pt x="9981" y="7197"/>
                  </a:cubicBezTo>
                  <a:cubicBezTo>
                    <a:pt x="10137" y="7178"/>
                    <a:pt x="10285" y="7148"/>
                    <a:pt x="10459" y="7110"/>
                  </a:cubicBezTo>
                  <a:cubicBezTo>
                    <a:pt x="10286" y="7061"/>
                    <a:pt x="10142" y="7024"/>
                    <a:pt x="9990" y="6998"/>
                  </a:cubicBezTo>
                  <a:cubicBezTo>
                    <a:pt x="9913" y="6983"/>
                    <a:pt x="9834" y="6970"/>
                    <a:pt x="9750" y="6960"/>
                  </a:cubicBezTo>
                  <a:cubicBezTo>
                    <a:pt x="9707" y="6955"/>
                    <a:pt x="9663" y="6950"/>
                    <a:pt x="9616" y="6947"/>
                  </a:cubicBezTo>
                  <a:cubicBezTo>
                    <a:pt x="9570" y="6943"/>
                    <a:pt x="9520" y="6940"/>
                    <a:pt x="9469" y="6935"/>
                  </a:cubicBezTo>
                  <a:cubicBezTo>
                    <a:pt x="9413" y="6931"/>
                    <a:pt x="9330" y="6926"/>
                    <a:pt x="9226" y="6917"/>
                  </a:cubicBezTo>
                  <a:cubicBezTo>
                    <a:pt x="9175" y="6914"/>
                    <a:pt x="9118" y="6910"/>
                    <a:pt x="9057" y="6904"/>
                  </a:cubicBezTo>
                  <a:cubicBezTo>
                    <a:pt x="8997" y="6898"/>
                    <a:pt x="8931" y="6893"/>
                    <a:pt x="8864" y="6887"/>
                  </a:cubicBezTo>
                  <a:cubicBezTo>
                    <a:pt x="8824" y="6883"/>
                    <a:pt x="8783" y="6878"/>
                    <a:pt x="8743" y="6876"/>
                  </a:cubicBezTo>
                  <a:cubicBezTo>
                    <a:pt x="8698" y="6871"/>
                    <a:pt x="8656" y="6867"/>
                    <a:pt x="8611" y="6863"/>
                  </a:cubicBezTo>
                  <a:cubicBezTo>
                    <a:pt x="8523" y="6851"/>
                    <a:pt x="8435" y="6841"/>
                    <a:pt x="8343" y="6830"/>
                  </a:cubicBezTo>
                  <a:cubicBezTo>
                    <a:pt x="8298" y="6824"/>
                    <a:pt x="8252" y="6820"/>
                    <a:pt x="8206" y="6814"/>
                  </a:cubicBezTo>
                  <a:cubicBezTo>
                    <a:pt x="8161" y="6807"/>
                    <a:pt x="8115" y="6801"/>
                    <a:pt x="8068" y="6794"/>
                  </a:cubicBezTo>
                  <a:cubicBezTo>
                    <a:pt x="7977" y="6780"/>
                    <a:pt x="7882" y="6769"/>
                    <a:pt x="7788" y="6753"/>
                  </a:cubicBezTo>
                  <a:cubicBezTo>
                    <a:pt x="7412" y="6694"/>
                    <a:pt x="7028" y="6619"/>
                    <a:pt x="6655" y="6532"/>
                  </a:cubicBezTo>
                  <a:cubicBezTo>
                    <a:pt x="6283" y="6445"/>
                    <a:pt x="5925" y="6341"/>
                    <a:pt x="5597" y="6232"/>
                  </a:cubicBezTo>
                  <a:cubicBezTo>
                    <a:pt x="5516" y="6204"/>
                    <a:pt x="5436" y="6177"/>
                    <a:pt x="5357" y="6151"/>
                  </a:cubicBezTo>
                  <a:cubicBezTo>
                    <a:pt x="5280" y="6122"/>
                    <a:pt x="5206" y="6094"/>
                    <a:pt x="5133" y="6067"/>
                  </a:cubicBezTo>
                  <a:cubicBezTo>
                    <a:pt x="5059" y="6040"/>
                    <a:pt x="4991" y="6011"/>
                    <a:pt x="4922" y="5982"/>
                  </a:cubicBezTo>
                  <a:cubicBezTo>
                    <a:pt x="4889" y="5970"/>
                    <a:pt x="4855" y="5955"/>
                    <a:pt x="4824" y="5943"/>
                  </a:cubicBezTo>
                  <a:cubicBezTo>
                    <a:pt x="4807" y="5937"/>
                    <a:pt x="4791" y="5930"/>
                    <a:pt x="4775" y="5923"/>
                  </a:cubicBezTo>
                  <a:cubicBezTo>
                    <a:pt x="4759" y="5917"/>
                    <a:pt x="4744" y="5910"/>
                    <a:pt x="4728" y="5903"/>
                  </a:cubicBezTo>
                  <a:cubicBezTo>
                    <a:pt x="4605" y="5848"/>
                    <a:pt x="4493" y="5800"/>
                    <a:pt x="4397" y="5751"/>
                  </a:cubicBezTo>
                  <a:cubicBezTo>
                    <a:pt x="4349" y="5729"/>
                    <a:pt x="4303" y="5707"/>
                    <a:pt x="4260" y="5687"/>
                  </a:cubicBezTo>
                  <a:cubicBezTo>
                    <a:pt x="4219" y="5667"/>
                    <a:pt x="4182" y="5646"/>
                    <a:pt x="4147" y="5629"/>
                  </a:cubicBezTo>
                  <a:cubicBezTo>
                    <a:pt x="4079" y="5594"/>
                    <a:pt x="4026" y="5566"/>
                    <a:pt x="3989" y="5547"/>
                  </a:cubicBezTo>
                  <a:cubicBezTo>
                    <a:pt x="3953" y="5527"/>
                    <a:pt x="3935" y="5517"/>
                    <a:pt x="3935" y="5517"/>
                  </a:cubicBezTo>
                  <a:cubicBezTo>
                    <a:pt x="3935" y="5517"/>
                    <a:pt x="3859" y="5475"/>
                    <a:pt x="3727" y="5399"/>
                  </a:cubicBezTo>
                  <a:cubicBezTo>
                    <a:pt x="3661" y="5360"/>
                    <a:pt x="3580" y="5312"/>
                    <a:pt x="3488" y="5256"/>
                  </a:cubicBezTo>
                  <a:cubicBezTo>
                    <a:pt x="3398" y="5196"/>
                    <a:pt x="3294" y="5134"/>
                    <a:pt x="3184" y="5055"/>
                  </a:cubicBezTo>
                  <a:cubicBezTo>
                    <a:pt x="2965" y="4904"/>
                    <a:pt x="2714" y="4714"/>
                    <a:pt x="2457" y="4486"/>
                  </a:cubicBezTo>
                  <a:cubicBezTo>
                    <a:pt x="2201" y="4259"/>
                    <a:pt x="1939" y="3995"/>
                    <a:pt x="1698" y="3703"/>
                  </a:cubicBezTo>
                  <a:cubicBezTo>
                    <a:pt x="1668" y="3667"/>
                    <a:pt x="1638" y="3630"/>
                    <a:pt x="1608" y="3593"/>
                  </a:cubicBezTo>
                  <a:cubicBezTo>
                    <a:pt x="1578" y="3556"/>
                    <a:pt x="1549" y="3517"/>
                    <a:pt x="1521" y="3480"/>
                  </a:cubicBezTo>
                  <a:cubicBezTo>
                    <a:pt x="1462" y="3404"/>
                    <a:pt x="1408" y="3326"/>
                    <a:pt x="1351" y="3249"/>
                  </a:cubicBezTo>
                  <a:cubicBezTo>
                    <a:pt x="1243" y="3091"/>
                    <a:pt x="1140" y="2929"/>
                    <a:pt x="1046" y="2767"/>
                  </a:cubicBezTo>
                  <a:cubicBezTo>
                    <a:pt x="953" y="2604"/>
                    <a:pt x="866" y="2440"/>
                    <a:pt x="789" y="2276"/>
                  </a:cubicBezTo>
                  <a:cubicBezTo>
                    <a:pt x="712" y="2113"/>
                    <a:pt x="645" y="1952"/>
                    <a:pt x="585" y="1795"/>
                  </a:cubicBezTo>
                  <a:cubicBezTo>
                    <a:pt x="555" y="1717"/>
                    <a:pt x="528" y="1640"/>
                    <a:pt x="501" y="1564"/>
                  </a:cubicBezTo>
                  <a:cubicBezTo>
                    <a:pt x="489" y="1527"/>
                    <a:pt x="477" y="1488"/>
                    <a:pt x="465" y="1453"/>
                  </a:cubicBezTo>
                  <a:cubicBezTo>
                    <a:pt x="458" y="1434"/>
                    <a:pt x="454" y="1416"/>
                    <a:pt x="448" y="1397"/>
                  </a:cubicBezTo>
                  <a:cubicBezTo>
                    <a:pt x="442" y="1381"/>
                    <a:pt x="438" y="1367"/>
                    <a:pt x="434" y="1351"/>
                  </a:cubicBezTo>
                  <a:cubicBezTo>
                    <a:pt x="415" y="1294"/>
                    <a:pt x="401" y="1240"/>
                    <a:pt x="387" y="1190"/>
                  </a:cubicBezTo>
                  <a:cubicBezTo>
                    <a:pt x="374" y="1140"/>
                    <a:pt x="362" y="1096"/>
                    <a:pt x="352" y="1058"/>
                  </a:cubicBezTo>
                  <a:cubicBezTo>
                    <a:pt x="342" y="1018"/>
                    <a:pt x="334" y="985"/>
                    <a:pt x="328" y="958"/>
                  </a:cubicBezTo>
                  <a:cubicBezTo>
                    <a:pt x="281" y="759"/>
                    <a:pt x="241" y="605"/>
                    <a:pt x="197" y="458"/>
                  </a:cubicBezTo>
                  <a:cubicBezTo>
                    <a:pt x="176" y="386"/>
                    <a:pt x="153" y="314"/>
                    <a:pt x="128" y="239"/>
                  </a:cubicBezTo>
                  <a:cubicBezTo>
                    <a:pt x="106" y="164"/>
                    <a:pt x="80" y="87"/>
                    <a:pt x="57" y="0"/>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7"/>
            <p:cNvSpPr/>
            <p:nvPr/>
          </p:nvSpPr>
          <p:spPr>
            <a:xfrm>
              <a:off x="4961608" y="2766695"/>
              <a:ext cx="588851" cy="1363412"/>
            </a:xfrm>
            <a:custGeom>
              <a:avLst/>
              <a:gdLst/>
              <a:ahLst/>
              <a:cxnLst/>
              <a:rect l="l" t="t" r="r" b="b"/>
              <a:pathLst>
                <a:path w="19418" h="44960" extrusionOk="0">
                  <a:moveTo>
                    <a:pt x="16990" y="1"/>
                  </a:moveTo>
                  <a:cubicBezTo>
                    <a:pt x="16990" y="1"/>
                    <a:pt x="579" y="43573"/>
                    <a:pt x="1" y="44960"/>
                  </a:cubicBezTo>
                  <a:lnTo>
                    <a:pt x="12945" y="43226"/>
                  </a:lnTo>
                  <a:lnTo>
                    <a:pt x="19418" y="21845"/>
                  </a:lnTo>
                  <a:lnTo>
                    <a:pt x="16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7"/>
            <p:cNvSpPr/>
            <p:nvPr/>
          </p:nvSpPr>
          <p:spPr>
            <a:xfrm>
              <a:off x="6721034" y="2722663"/>
              <a:ext cx="645013" cy="1333208"/>
            </a:xfrm>
            <a:custGeom>
              <a:avLst/>
              <a:gdLst/>
              <a:ahLst/>
              <a:cxnLst/>
              <a:rect l="l" t="t" r="r" b="b"/>
              <a:pathLst>
                <a:path w="21270" h="43964" extrusionOk="0">
                  <a:moveTo>
                    <a:pt x="1847" y="0"/>
                  </a:moveTo>
                  <a:lnTo>
                    <a:pt x="0" y="21881"/>
                  </a:lnTo>
                  <a:lnTo>
                    <a:pt x="8249" y="42940"/>
                  </a:lnTo>
                  <a:lnTo>
                    <a:pt x="21269" y="43963"/>
                  </a:lnTo>
                  <a:cubicBezTo>
                    <a:pt x="20616" y="42609"/>
                    <a:pt x="1847"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7"/>
            <p:cNvSpPr/>
            <p:nvPr/>
          </p:nvSpPr>
          <p:spPr>
            <a:xfrm>
              <a:off x="5476799" y="2668594"/>
              <a:ext cx="1307341" cy="1507062"/>
            </a:xfrm>
            <a:custGeom>
              <a:avLst/>
              <a:gdLst/>
              <a:ahLst/>
              <a:cxnLst/>
              <a:rect l="l" t="t" r="r" b="b"/>
              <a:pathLst>
                <a:path w="43111" h="49697" extrusionOk="0">
                  <a:moveTo>
                    <a:pt x="38373" y="0"/>
                  </a:moveTo>
                  <a:lnTo>
                    <a:pt x="4971" y="578"/>
                  </a:lnTo>
                  <a:cubicBezTo>
                    <a:pt x="4971" y="578"/>
                    <a:pt x="1272" y="1849"/>
                    <a:pt x="1" y="3236"/>
                  </a:cubicBezTo>
                  <a:lnTo>
                    <a:pt x="4971" y="49697"/>
                  </a:lnTo>
                  <a:lnTo>
                    <a:pt x="38950" y="49697"/>
                  </a:lnTo>
                  <a:lnTo>
                    <a:pt x="43110" y="2080"/>
                  </a:lnTo>
                  <a:cubicBezTo>
                    <a:pt x="43110" y="2080"/>
                    <a:pt x="40568" y="462"/>
                    <a:pt x="38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7"/>
            <p:cNvSpPr/>
            <p:nvPr/>
          </p:nvSpPr>
          <p:spPr>
            <a:xfrm>
              <a:off x="5566198" y="2686091"/>
              <a:ext cx="570898" cy="879819"/>
            </a:xfrm>
            <a:custGeom>
              <a:avLst/>
              <a:gdLst/>
              <a:ahLst/>
              <a:cxnLst/>
              <a:rect l="l" t="t" r="r" b="b"/>
              <a:pathLst>
                <a:path w="18826" h="29013" extrusionOk="0">
                  <a:moveTo>
                    <a:pt x="2139" y="1"/>
                  </a:moveTo>
                  <a:cubicBezTo>
                    <a:pt x="2139" y="1"/>
                    <a:pt x="0" y="2947"/>
                    <a:pt x="809" y="4045"/>
                  </a:cubicBezTo>
                  <a:cubicBezTo>
                    <a:pt x="982" y="4280"/>
                    <a:pt x="1192" y="4369"/>
                    <a:pt x="1410" y="4369"/>
                  </a:cubicBezTo>
                  <a:cubicBezTo>
                    <a:pt x="2082" y="4369"/>
                    <a:pt x="2832" y="3526"/>
                    <a:pt x="2832" y="3526"/>
                  </a:cubicBezTo>
                  <a:lnTo>
                    <a:pt x="2832" y="3526"/>
                  </a:lnTo>
                  <a:cubicBezTo>
                    <a:pt x="2832" y="3526"/>
                    <a:pt x="1445" y="6877"/>
                    <a:pt x="2745" y="7427"/>
                  </a:cubicBezTo>
                  <a:cubicBezTo>
                    <a:pt x="2820" y="7458"/>
                    <a:pt x="2895" y="7472"/>
                    <a:pt x="2971" y="7472"/>
                  </a:cubicBezTo>
                  <a:cubicBezTo>
                    <a:pt x="3710" y="7472"/>
                    <a:pt x="4478" y="6126"/>
                    <a:pt x="4479" y="6126"/>
                  </a:cubicBezTo>
                  <a:lnTo>
                    <a:pt x="4479" y="6126"/>
                  </a:lnTo>
                  <a:cubicBezTo>
                    <a:pt x="4478" y="6126"/>
                    <a:pt x="3613" y="9333"/>
                    <a:pt x="4479" y="9853"/>
                  </a:cubicBezTo>
                  <a:cubicBezTo>
                    <a:pt x="4597" y="9924"/>
                    <a:pt x="4720" y="9955"/>
                    <a:pt x="4844" y="9955"/>
                  </a:cubicBezTo>
                  <a:cubicBezTo>
                    <a:pt x="5632" y="9955"/>
                    <a:pt x="6473" y="8727"/>
                    <a:pt x="6473" y="8726"/>
                  </a:cubicBezTo>
                  <a:lnTo>
                    <a:pt x="6473" y="8726"/>
                  </a:lnTo>
                  <a:cubicBezTo>
                    <a:pt x="6473" y="8727"/>
                    <a:pt x="5172" y="12627"/>
                    <a:pt x="5865" y="13148"/>
                  </a:cubicBezTo>
                  <a:cubicBezTo>
                    <a:pt x="5956" y="13215"/>
                    <a:pt x="6064" y="13245"/>
                    <a:pt x="6184" y="13245"/>
                  </a:cubicBezTo>
                  <a:cubicBezTo>
                    <a:pt x="6982" y="13245"/>
                    <a:pt x="8293" y="11934"/>
                    <a:pt x="8293" y="11934"/>
                  </a:cubicBezTo>
                  <a:lnTo>
                    <a:pt x="8293" y="11934"/>
                  </a:lnTo>
                  <a:cubicBezTo>
                    <a:pt x="8293" y="11934"/>
                    <a:pt x="6646" y="14794"/>
                    <a:pt x="7686" y="15834"/>
                  </a:cubicBezTo>
                  <a:cubicBezTo>
                    <a:pt x="7869" y="16018"/>
                    <a:pt x="8056" y="16093"/>
                    <a:pt x="8238" y="16093"/>
                  </a:cubicBezTo>
                  <a:cubicBezTo>
                    <a:pt x="9089" y="16093"/>
                    <a:pt x="9853" y="14448"/>
                    <a:pt x="9853" y="14447"/>
                  </a:cubicBezTo>
                  <a:lnTo>
                    <a:pt x="9853" y="14447"/>
                  </a:lnTo>
                  <a:cubicBezTo>
                    <a:pt x="9853" y="14448"/>
                    <a:pt x="8813" y="18175"/>
                    <a:pt x="9680" y="18954"/>
                  </a:cubicBezTo>
                  <a:cubicBezTo>
                    <a:pt x="9808" y="19069"/>
                    <a:pt x="9942" y="19119"/>
                    <a:pt x="10077" y="19119"/>
                  </a:cubicBezTo>
                  <a:cubicBezTo>
                    <a:pt x="10855" y="19119"/>
                    <a:pt x="11673" y="17482"/>
                    <a:pt x="11673" y="17482"/>
                  </a:cubicBezTo>
                  <a:lnTo>
                    <a:pt x="11673" y="17482"/>
                  </a:lnTo>
                  <a:cubicBezTo>
                    <a:pt x="11673" y="17482"/>
                    <a:pt x="10807" y="21121"/>
                    <a:pt x="11588" y="21642"/>
                  </a:cubicBezTo>
                  <a:cubicBezTo>
                    <a:pt x="11677" y="21702"/>
                    <a:pt x="11771" y="21728"/>
                    <a:pt x="11865" y="21728"/>
                  </a:cubicBezTo>
                  <a:cubicBezTo>
                    <a:pt x="12592" y="21728"/>
                    <a:pt x="13407" y="20169"/>
                    <a:pt x="13407" y="20168"/>
                  </a:cubicBezTo>
                  <a:lnTo>
                    <a:pt x="13407" y="20168"/>
                  </a:lnTo>
                  <a:cubicBezTo>
                    <a:pt x="13407" y="20169"/>
                    <a:pt x="12628" y="23809"/>
                    <a:pt x="13581" y="24156"/>
                  </a:cubicBezTo>
                  <a:cubicBezTo>
                    <a:pt x="13681" y="24192"/>
                    <a:pt x="13779" y="24209"/>
                    <a:pt x="13875" y="24209"/>
                  </a:cubicBezTo>
                  <a:cubicBezTo>
                    <a:pt x="14689" y="24209"/>
                    <a:pt x="15314" y="23029"/>
                    <a:pt x="15314" y="23029"/>
                  </a:cubicBezTo>
                  <a:lnTo>
                    <a:pt x="15314" y="23029"/>
                  </a:lnTo>
                  <a:cubicBezTo>
                    <a:pt x="15314" y="23029"/>
                    <a:pt x="13899" y="26410"/>
                    <a:pt x="15026" y="26583"/>
                  </a:cubicBezTo>
                  <a:cubicBezTo>
                    <a:pt x="15135" y="26600"/>
                    <a:pt x="15238" y="26607"/>
                    <a:pt x="15335" y="26607"/>
                  </a:cubicBezTo>
                  <a:cubicBezTo>
                    <a:pt x="16232" y="26607"/>
                    <a:pt x="16585" y="25948"/>
                    <a:pt x="16585" y="25948"/>
                  </a:cubicBezTo>
                  <a:lnTo>
                    <a:pt x="16585" y="25948"/>
                  </a:lnTo>
                  <a:cubicBezTo>
                    <a:pt x="16585" y="25948"/>
                    <a:pt x="16066" y="28952"/>
                    <a:pt x="17048" y="29009"/>
                  </a:cubicBezTo>
                  <a:cubicBezTo>
                    <a:pt x="17078" y="29011"/>
                    <a:pt x="17109" y="29012"/>
                    <a:pt x="17138" y="29012"/>
                  </a:cubicBezTo>
                  <a:cubicBezTo>
                    <a:pt x="18287" y="29012"/>
                    <a:pt x="18825" y="27710"/>
                    <a:pt x="18825" y="27710"/>
                  </a:cubicBezTo>
                  <a:lnTo>
                    <a:pt x="2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7"/>
            <p:cNvSpPr/>
            <p:nvPr/>
          </p:nvSpPr>
          <p:spPr>
            <a:xfrm>
              <a:off x="6135701" y="2668533"/>
              <a:ext cx="577054" cy="859835"/>
            </a:xfrm>
            <a:custGeom>
              <a:avLst/>
              <a:gdLst/>
              <a:ahLst/>
              <a:cxnLst/>
              <a:rect l="l" t="t" r="r" b="b"/>
              <a:pathLst>
                <a:path w="19029" h="28354" extrusionOk="0">
                  <a:moveTo>
                    <a:pt x="16645" y="1"/>
                  </a:moveTo>
                  <a:lnTo>
                    <a:pt x="1" y="28086"/>
                  </a:lnTo>
                  <a:cubicBezTo>
                    <a:pt x="562" y="28273"/>
                    <a:pt x="1016" y="28353"/>
                    <a:pt x="1381" y="28353"/>
                  </a:cubicBezTo>
                  <a:cubicBezTo>
                    <a:pt x="3555" y="28353"/>
                    <a:pt x="2602" y="25515"/>
                    <a:pt x="2602" y="25515"/>
                  </a:cubicBezTo>
                  <a:lnTo>
                    <a:pt x="2602" y="25515"/>
                  </a:lnTo>
                  <a:cubicBezTo>
                    <a:pt x="3099" y="25740"/>
                    <a:pt x="3503" y="25837"/>
                    <a:pt x="3829" y="25837"/>
                  </a:cubicBezTo>
                  <a:cubicBezTo>
                    <a:pt x="5890" y="25837"/>
                    <a:pt x="4856" y="21960"/>
                    <a:pt x="4856" y="21960"/>
                  </a:cubicBezTo>
                  <a:lnTo>
                    <a:pt x="4856" y="21960"/>
                  </a:lnTo>
                  <a:cubicBezTo>
                    <a:pt x="5355" y="22223"/>
                    <a:pt x="5749" y="22335"/>
                    <a:pt x="6058" y="22335"/>
                  </a:cubicBezTo>
                  <a:cubicBezTo>
                    <a:pt x="7785" y="22335"/>
                    <a:pt x="6849" y="18840"/>
                    <a:pt x="6849" y="18840"/>
                  </a:cubicBezTo>
                  <a:lnTo>
                    <a:pt x="6849" y="18840"/>
                  </a:lnTo>
                  <a:cubicBezTo>
                    <a:pt x="7307" y="19025"/>
                    <a:pt x="7682" y="19107"/>
                    <a:pt x="7987" y="19107"/>
                  </a:cubicBezTo>
                  <a:cubicBezTo>
                    <a:pt x="10101" y="19107"/>
                    <a:pt x="8844" y="15199"/>
                    <a:pt x="8843" y="15199"/>
                  </a:cubicBezTo>
                  <a:lnTo>
                    <a:pt x="8843" y="15199"/>
                  </a:lnTo>
                  <a:cubicBezTo>
                    <a:pt x="8844" y="15199"/>
                    <a:pt x="9428" y="16155"/>
                    <a:pt x="10014" y="16155"/>
                  </a:cubicBezTo>
                  <a:cubicBezTo>
                    <a:pt x="10176" y="16155"/>
                    <a:pt x="10339" y="16082"/>
                    <a:pt x="10490" y="15894"/>
                  </a:cubicBezTo>
                  <a:cubicBezTo>
                    <a:pt x="11183" y="15026"/>
                    <a:pt x="10924" y="11907"/>
                    <a:pt x="10924" y="11906"/>
                  </a:cubicBezTo>
                  <a:lnTo>
                    <a:pt x="10924" y="11906"/>
                  </a:lnTo>
                  <a:cubicBezTo>
                    <a:pt x="10924" y="11906"/>
                    <a:pt x="11624" y="12840"/>
                    <a:pt x="12210" y="12840"/>
                  </a:cubicBezTo>
                  <a:cubicBezTo>
                    <a:pt x="12338" y="12840"/>
                    <a:pt x="12461" y="12795"/>
                    <a:pt x="12570" y="12687"/>
                  </a:cubicBezTo>
                  <a:cubicBezTo>
                    <a:pt x="13176" y="12079"/>
                    <a:pt x="12397" y="9132"/>
                    <a:pt x="12397" y="9131"/>
                  </a:cubicBezTo>
                  <a:lnTo>
                    <a:pt x="12397" y="9131"/>
                  </a:lnTo>
                  <a:cubicBezTo>
                    <a:pt x="12397" y="9131"/>
                    <a:pt x="13142" y="9876"/>
                    <a:pt x="13699" y="9876"/>
                  </a:cubicBezTo>
                  <a:cubicBezTo>
                    <a:pt x="13828" y="9876"/>
                    <a:pt x="13946" y="9836"/>
                    <a:pt x="14044" y="9739"/>
                  </a:cubicBezTo>
                  <a:cubicBezTo>
                    <a:pt x="14564" y="9218"/>
                    <a:pt x="14303" y="6186"/>
                    <a:pt x="14303" y="6185"/>
                  </a:cubicBezTo>
                  <a:lnTo>
                    <a:pt x="14303" y="6185"/>
                  </a:lnTo>
                  <a:cubicBezTo>
                    <a:pt x="14303" y="6185"/>
                    <a:pt x="15102" y="7040"/>
                    <a:pt x="15727" y="7040"/>
                  </a:cubicBezTo>
                  <a:cubicBezTo>
                    <a:pt x="15873" y="7040"/>
                    <a:pt x="16009" y="6993"/>
                    <a:pt x="16124" y="6879"/>
                  </a:cubicBezTo>
                  <a:cubicBezTo>
                    <a:pt x="16730" y="6271"/>
                    <a:pt x="16211" y="3411"/>
                    <a:pt x="16211" y="3410"/>
                  </a:cubicBezTo>
                  <a:lnTo>
                    <a:pt x="16211" y="3410"/>
                  </a:lnTo>
                  <a:cubicBezTo>
                    <a:pt x="16211" y="3410"/>
                    <a:pt x="16897" y="3853"/>
                    <a:pt x="17557" y="3853"/>
                  </a:cubicBezTo>
                  <a:cubicBezTo>
                    <a:pt x="17821" y="3853"/>
                    <a:pt x="18081" y="3782"/>
                    <a:pt x="18291" y="3584"/>
                  </a:cubicBezTo>
                  <a:cubicBezTo>
                    <a:pt x="19028" y="2891"/>
                    <a:pt x="16645" y="1"/>
                    <a:pt x="16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7"/>
            <p:cNvSpPr/>
            <p:nvPr/>
          </p:nvSpPr>
          <p:spPr>
            <a:xfrm>
              <a:off x="5627545" y="2360158"/>
              <a:ext cx="1012916" cy="1160113"/>
            </a:xfrm>
            <a:custGeom>
              <a:avLst/>
              <a:gdLst/>
              <a:ahLst/>
              <a:cxnLst/>
              <a:rect l="l" t="t" r="r" b="b"/>
              <a:pathLst>
                <a:path w="33402" h="38256" extrusionOk="0">
                  <a:moveTo>
                    <a:pt x="23346" y="0"/>
                  </a:moveTo>
                  <a:lnTo>
                    <a:pt x="10041" y="447"/>
                  </a:lnTo>
                  <a:cubicBezTo>
                    <a:pt x="10041" y="447"/>
                    <a:pt x="10287" y="5085"/>
                    <a:pt x="8900" y="6818"/>
                  </a:cubicBezTo>
                  <a:cubicBezTo>
                    <a:pt x="7513" y="8552"/>
                    <a:pt x="578" y="10171"/>
                    <a:pt x="0" y="10749"/>
                  </a:cubicBezTo>
                  <a:lnTo>
                    <a:pt x="16758" y="38255"/>
                  </a:lnTo>
                  <a:lnTo>
                    <a:pt x="33402" y="10171"/>
                  </a:lnTo>
                  <a:cubicBezTo>
                    <a:pt x="27464" y="9896"/>
                    <a:pt x="24603" y="6255"/>
                    <a:pt x="24603" y="6255"/>
                  </a:cubicBezTo>
                  <a:cubicBezTo>
                    <a:pt x="23216" y="4521"/>
                    <a:pt x="23346" y="0"/>
                    <a:pt x="23346"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7"/>
            <p:cNvSpPr/>
            <p:nvPr/>
          </p:nvSpPr>
          <p:spPr>
            <a:xfrm>
              <a:off x="5949991" y="2742162"/>
              <a:ext cx="70111" cy="77147"/>
            </a:xfrm>
            <a:custGeom>
              <a:avLst/>
              <a:gdLst/>
              <a:ahLst/>
              <a:cxnLst/>
              <a:rect l="l" t="t" r="r" b="b"/>
              <a:pathLst>
                <a:path w="2312" h="2544" extrusionOk="0">
                  <a:moveTo>
                    <a:pt x="0" y="1"/>
                  </a:moveTo>
                  <a:lnTo>
                    <a:pt x="0" y="1"/>
                  </a:lnTo>
                  <a:cubicBezTo>
                    <a:pt x="170" y="316"/>
                    <a:pt x="294" y="522"/>
                    <a:pt x="571" y="831"/>
                  </a:cubicBezTo>
                  <a:cubicBezTo>
                    <a:pt x="619" y="883"/>
                    <a:pt x="695" y="968"/>
                    <a:pt x="856" y="1144"/>
                  </a:cubicBezTo>
                  <a:cubicBezTo>
                    <a:pt x="896" y="1191"/>
                    <a:pt x="996" y="1298"/>
                    <a:pt x="996" y="1298"/>
                  </a:cubicBezTo>
                  <a:cubicBezTo>
                    <a:pt x="996" y="1298"/>
                    <a:pt x="1077" y="1389"/>
                    <a:pt x="1124" y="1439"/>
                  </a:cubicBezTo>
                  <a:cubicBezTo>
                    <a:pt x="1338" y="1674"/>
                    <a:pt x="1471" y="1820"/>
                    <a:pt x="1540" y="1895"/>
                  </a:cubicBezTo>
                  <a:cubicBezTo>
                    <a:pt x="1821" y="2201"/>
                    <a:pt x="2015" y="2345"/>
                    <a:pt x="2311" y="2543"/>
                  </a:cubicBezTo>
                  <a:cubicBezTo>
                    <a:pt x="2142" y="2228"/>
                    <a:pt x="2018" y="2022"/>
                    <a:pt x="1739" y="1713"/>
                  </a:cubicBezTo>
                  <a:cubicBezTo>
                    <a:pt x="1671" y="1637"/>
                    <a:pt x="1540" y="1492"/>
                    <a:pt x="1326" y="1256"/>
                  </a:cubicBezTo>
                  <a:cubicBezTo>
                    <a:pt x="1280" y="1205"/>
                    <a:pt x="1197" y="1115"/>
                    <a:pt x="1197" y="1115"/>
                  </a:cubicBezTo>
                  <a:cubicBezTo>
                    <a:pt x="1197" y="1115"/>
                    <a:pt x="1099" y="1007"/>
                    <a:pt x="1057" y="961"/>
                  </a:cubicBezTo>
                  <a:cubicBezTo>
                    <a:pt x="896" y="786"/>
                    <a:pt x="819" y="700"/>
                    <a:pt x="772" y="649"/>
                  </a:cubicBezTo>
                  <a:cubicBezTo>
                    <a:pt x="491" y="343"/>
                    <a:pt x="297" y="199"/>
                    <a:pt x="0" y="1"/>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7"/>
            <p:cNvSpPr/>
            <p:nvPr/>
          </p:nvSpPr>
          <p:spPr>
            <a:xfrm>
              <a:off x="6331995" y="2745680"/>
              <a:ext cx="59619" cy="73629"/>
            </a:xfrm>
            <a:custGeom>
              <a:avLst/>
              <a:gdLst/>
              <a:ahLst/>
              <a:cxnLst/>
              <a:rect l="l" t="t" r="r" b="b"/>
              <a:pathLst>
                <a:path w="1966" h="2428" extrusionOk="0">
                  <a:moveTo>
                    <a:pt x="1965" y="0"/>
                  </a:moveTo>
                  <a:lnTo>
                    <a:pt x="1965" y="0"/>
                  </a:lnTo>
                  <a:cubicBezTo>
                    <a:pt x="1680" y="216"/>
                    <a:pt x="1496" y="370"/>
                    <a:pt x="1232" y="691"/>
                  </a:cubicBezTo>
                  <a:cubicBezTo>
                    <a:pt x="1161" y="778"/>
                    <a:pt x="1019" y="953"/>
                    <a:pt x="845" y="1166"/>
                  </a:cubicBezTo>
                  <a:cubicBezTo>
                    <a:pt x="844" y="1170"/>
                    <a:pt x="841" y="1173"/>
                    <a:pt x="838" y="1177"/>
                  </a:cubicBezTo>
                  <a:lnTo>
                    <a:pt x="832" y="1185"/>
                  </a:lnTo>
                  <a:cubicBezTo>
                    <a:pt x="824" y="1193"/>
                    <a:pt x="818" y="1203"/>
                    <a:pt x="818" y="1203"/>
                  </a:cubicBezTo>
                  <a:cubicBezTo>
                    <a:pt x="818" y="1203"/>
                    <a:pt x="797" y="1226"/>
                    <a:pt x="790" y="1237"/>
                  </a:cubicBezTo>
                  <a:cubicBezTo>
                    <a:pt x="640" y="1423"/>
                    <a:pt x="569" y="1511"/>
                    <a:pt x="524" y="1565"/>
                  </a:cubicBezTo>
                  <a:cubicBezTo>
                    <a:pt x="263" y="1891"/>
                    <a:pt x="152" y="2103"/>
                    <a:pt x="1" y="2427"/>
                  </a:cubicBezTo>
                  <a:cubicBezTo>
                    <a:pt x="286" y="2212"/>
                    <a:pt x="472" y="2058"/>
                    <a:pt x="734" y="1737"/>
                  </a:cubicBezTo>
                  <a:cubicBezTo>
                    <a:pt x="778" y="1681"/>
                    <a:pt x="851" y="1593"/>
                    <a:pt x="1001" y="1409"/>
                  </a:cubicBezTo>
                  <a:cubicBezTo>
                    <a:pt x="1009" y="1399"/>
                    <a:pt x="1028" y="1373"/>
                    <a:pt x="1028" y="1373"/>
                  </a:cubicBezTo>
                  <a:cubicBezTo>
                    <a:pt x="1028" y="1373"/>
                    <a:pt x="1035" y="1364"/>
                    <a:pt x="1044" y="1356"/>
                  </a:cubicBezTo>
                  <a:lnTo>
                    <a:pt x="1049" y="1349"/>
                  </a:lnTo>
                  <a:cubicBezTo>
                    <a:pt x="1052" y="1344"/>
                    <a:pt x="1055" y="1341"/>
                    <a:pt x="1058" y="1339"/>
                  </a:cubicBezTo>
                  <a:cubicBezTo>
                    <a:pt x="1231" y="1125"/>
                    <a:pt x="1372" y="949"/>
                    <a:pt x="1442" y="861"/>
                  </a:cubicBezTo>
                  <a:cubicBezTo>
                    <a:pt x="1703" y="537"/>
                    <a:pt x="1814" y="324"/>
                    <a:pt x="1965"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7"/>
            <p:cNvSpPr/>
            <p:nvPr/>
          </p:nvSpPr>
          <p:spPr>
            <a:xfrm>
              <a:off x="5733197" y="1357492"/>
              <a:ext cx="808980" cy="1112169"/>
            </a:xfrm>
            <a:custGeom>
              <a:avLst/>
              <a:gdLst/>
              <a:ahLst/>
              <a:cxnLst/>
              <a:rect l="l" t="t" r="r" b="b"/>
              <a:pathLst>
                <a:path w="26677" h="36675" extrusionOk="0">
                  <a:moveTo>
                    <a:pt x="12170" y="0"/>
                  </a:moveTo>
                  <a:cubicBezTo>
                    <a:pt x="12100" y="0"/>
                    <a:pt x="12035" y="3"/>
                    <a:pt x="11977" y="8"/>
                  </a:cubicBezTo>
                  <a:cubicBezTo>
                    <a:pt x="9981" y="189"/>
                    <a:pt x="181" y="2549"/>
                    <a:pt x="0" y="16339"/>
                  </a:cubicBezTo>
                  <a:cubicBezTo>
                    <a:pt x="0" y="16339"/>
                    <a:pt x="1237" y="36674"/>
                    <a:pt x="12789" y="36674"/>
                  </a:cubicBezTo>
                  <a:cubicBezTo>
                    <a:pt x="12940" y="36674"/>
                    <a:pt x="13092" y="36671"/>
                    <a:pt x="13247" y="36664"/>
                  </a:cubicBezTo>
                  <a:cubicBezTo>
                    <a:pt x="25224" y="36120"/>
                    <a:pt x="26676" y="19425"/>
                    <a:pt x="24861" y="11078"/>
                  </a:cubicBezTo>
                  <a:cubicBezTo>
                    <a:pt x="23100" y="2974"/>
                    <a:pt x="14498" y="0"/>
                    <a:pt x="12170"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7"/>
            <p:cNvSpPr/>
            <p:nvPr/>
          </p:nvSpPr>
          <p:spPr>
            <a:xfrm>
              <a:off x="5932463" y="2391696"/>
              <a:ext cx="399562" cy="93189"/>
            </a:xfrm>
            <a:custGeom>
              <a:avLst/>
              <a:gdLst/>
              <a:ahLst/>
              <a:cxnLst/>
              <a:rect l="l" t="t" r="r" b="b"/>
              <a:pathLst>
                <a:path w="13176" h="3073" extrusionOk="0">
                  <a:moveTo>
                    <a:pt x="13176" y="0"/>
                  </a:moveTo>
                  <a:lnTo>
                    <a:pt x="13176" y="0"/>
                  </a:lnTo>
                  <a:cubicBezTo>
                    <a:pt x="12878" y="200"/>
                    <a:pt x="12689" y="341"/>
                    <a:pt x="12390" y="621"/>
                  </a:cubicBezTo>
                  <a:cubicBezTo>
                    <a:pt x="12370" y="639"/>
                    <a:pt x="12345" y="664"/>
                    <a:pt x="12315" y="691"/>
                  </a:cubicBezTo>
                  <a:cubicBezTo>
                    <a:pt x="12300" y="705"/>
                    <a:pt x="12286" y="721"/>
                    <a:pt x="12267" y="737"/>
                  </a:cubicBezTo>
                  <a:cubicBezTo>
                    <a:pt x="12250" y="751"/>
                    <a:pt x="12231" y="768"/>
                    <a:pt x="12213" y="785"/>
                  </a:cubicBezTo>
                  <a:cubicBezTo>
                    <a:pt x="12174" y="819"/>
                    <a:pt x="12131" y="856"/>
                    <a:pt x="12086" y="896"/>
                  </a:cubicBezTo>
                  <a:cubicBezTo>
                    <a:pt x="12063" y="916"/>
                    <a:pt x="12039" y="936"/>
                    <a:pt x="12016" y="958"/>
                  </a:cubicBezTo>
                  <a:cubicBezTo>
                    <a:pt x="11990" y="979"/>
                    <a:pt x="11965" y="999"/>
                    <a:pt x="11939" y="1020"/>
                  </a:cubicBezTo>
                  <a:cubicBezTo>
                    <a:pt x="11870" y="1076"/>
                    <a:pt x="11800" y="1133"/>
                    <a:pt x="11731" y="1190"/>
                  </a:cubicBezTo>
                  <a:cubicBezTo>
                    <a:pt x="11655" y="1246"/>
                    <a:pt x="11578" y="1304"/>
                    <a:pt x="11501" y="1361"/>
                  </a:cubicBezTo>
                  <a:cubicBezTo>
                    <a:pt x="11342" y="1474"/>
                    <a:pt x="11178" y="1588"/>
                    <a:pt x="11006" y="1694"/>
                  </a:cubicBezTo>
                  <a:cubicBezTo>
                    <a:pt x="10662" y="1906"/>
                    <a:pt x="10292" y="2098"/>
                    <a:pt x="9917" y="2253"/>
                  </a:cubicBezTo>
                  <a:cubicBezTo>
                    <a:pt x="9542" y="2407"/>
                    <a:pt x="9161" y="2526"/>
                    <a:pt x="8804" y="2610"/>
                  </a:cubicBezTo>
                  <a:cubicBezTo>
                    <a:pt x="8448" y="2692"/>
                    <a:pt x="8112" y="2741"/>
                    <a:pt x="7827" y="2768"/>
                  </a:cubicBezTo>
                  <a:cubicBezTo>
                    <a:pt x="7756" y="2774"/>
                    <a:pt x="7689" y="2780"/>
                    <a:pt x="7623" y="2785"/>
                  </a:cubicBezTo>
                  <a:cubicBezTo>
                    <a:pt x="7559" y="2789"/>
                    <a:pt x="7498" y="2791"/>
                    <a:pt x="7441" y="2794"/>
                  </a:cubicBezTo>
                  <a:cubicBezTo>
                    <a:pt x="7325" y="2801"/>
                    <a:pt x="7225" y="2799"/>
                    <a:pt x="7142" y="2801"/>
                  </a:cubicBezTo>
                  <a:cubicBezTo>
                    <a:pt x="7115" y="2802"/>
                    <a:pt x="7090" y="2802"/>
                    <a:pt x="7067" y="2802"/>
                  </a:cubicBezTo>
                  <a:cubicBezTo>
                    <a:pt x="7020" y="2802"/>
                    <a:pt x="6982" y="2801"/>
                    <a:pt x="6953" y="2801"/>
                  </a:cubicBezTo>
                  <a:cubicBezTo>
                    <a:pt x="6910" y="2799"/>
                    <a:pt x="6887" y="2799"/>
                    <a:pt x="6887" y="2799"/>
                  </a:cubicBezTo>
                  <a:cubicBezTo>
                    <a:pt x="6887" y="2799"/>
                    <a:pt x="6863" y="2798"/>
                    <a:pt x="6820" y="2798"/>
                  </a:cubicBezTo>
                  <a:cubicBezTo>
                    <a:pt x="6776" y="2797"/>
                    <a:pt x="6711" y="2792"/>
                    <a:pt x="6630" y="2788"/>
                  </a:cubicBezTo>
                  <a:cubicBezTo>
                    <a:pt x="6466" y="2780"/>
                    <a:pt x="6231" y="2760"/>
                    <a:pt x="5945" y="2721"/>
                  </a:cubicBezTo>
                  <a:cubicBezTo>
                    <a:pt x="5661" y="2684"/>
                    <a:pt x="5328" y="2624"/>
                    <a:pt x="4970" y="2537"/>
                  </a:cubicBezTo>
                  <a:cubicBezTo>
                    <a:pt x="4610" y="2450"/>
                    <a:pt x="4228" y="2334"/>
                    <a:pt x="3842" y="2197"/>
                  </a:cubicBezTo>
                  <a:cubicBezTo>
                    <a:pt x="3794" y="2182"/>
                    <a:pt x="3745" y="2162"/>
                    <a:pt x="3697" y="2145"/>
                  </a:cubicBezTo>
                  <a:cubicBezTo>
                    <a:pt x="3650" y="2126"/>
                    <a:pt x="3601" y="2109"/>
                    <a:pt x="3553" y="2090"/>
                  </a:cubicBezTo>
                  <a:cubicBezTo>
                    <a:pt x="3457" y="2052"/>
                    <a:pt x="3360" y="2015"/>
                    <a:pt x="3265" y="1975"/>
                  </a:cubicBezTo>
                  <a:cubicBezTo>
                    <a:pt x="3073" y="1896"/>
                    <a:pt x="2885" y="1811"/>
                    <a:pt x="2701" y="1725"/>
                  </a:cubicBezTo>
                  <a:cubicBezTo>
                    <a:pt x="2517" y="1640"/>
                    <a:pt x="2337" y="1548"/>
                    <a:pt x="2163" y="1458"/>
                  </a:cubicBezTo>
                  <a:cubicBezTo>
                    <a:pt x="1991" y="1367"/>
                    <a:pt x="1825" y="1277"/>
                    <a:pt x="1667" y="1186"/>
                  </a:cubicBezTo>
                  <a:cubicBezTo>
                    <a:pt x="1588" y="1140"/>
                    <a:pt x="1511" y="1096"/>
                    <a:pt x="1437" y="1052"/>
                  </a:cubicBezTo>
                  <a:cubicBezTo>
                    <a:pt x="1401" y="1029"/>
                    <a:pt x="1364" y="1008"/>
                    <a:pt x="1329" y="986"/>
                  </a:cubicBezTo>
                  <a:cubicBezTo>
                    <a:pt x="1296" y="965"/>
                    <a:pt x="1263" y="945"/>
                    <a:pt x="1232" y="926"/>
                  </a:cubicBezTo>
                  <a:cubicBezTo>
                    <a:pt x="1179" y="893"/>
                    <a:pt x="1132" y="863"/>
                    <a:pt x="1088" y="835"/>
                  </a:cubicBezTo>
                  <a:cubicBezTo>
                    <a:pt x="1001" y="779"/>
                    <a:pt x="931" y="734"/>
                    <a:pt x="884" y="704"/>
                  </a:cubicBezTo>
                  <a:cubicBezTo>
                    <a:pt x="711" y="591"/>
                    <a:pt x="573" y="508"/>
                    <a:pt x="436" y="437"/>
                  </a:cubicBezTo>
                  <a:cubicBezTo>
                    <a:pt x="299" y="366"/>
                    <a:pt x="162" y="307"/>
                    <a:pt x="0" y="231"/>
                  </a:cubicBezTo>
                  <a:lnTo>
                    <a:pt x="0" y="231"/>
                  </a:lnTo>
                  <a:cubicBezTo>
                    <a:pt x="107" y="374"/>
                    <a:pt x="206" y="488"/>
                    <a:pt x="319" y="598"/>
                  </a:cubicBezTo>
                  <a:cubicBezTo>
                    <a:pt x="431" y="708"/>
                    <a:pt x="560" y="812"/>
                    <a:pt x="734" y="929"/>
                  </a:cubicBezTo>
                  <a:cubicBezTo>
                    <a:pt x="781" y="960"/>
                    <a:pt x="852" y="1008"/>
                    <a:pt x="942" y="1065"/>
                  </a:cubicBezTo>
                  <a:cubicBezTo>
                    <a:pt x="986" y="1093"/>
                    <a:pt x="1035" y="1125"/>
                    <a:pt x="1088" y="1157"/>
                  </a:cubicBezTo>
                  <a:cubicBezTo>
                    <a:pt x="1120" y="1177"/>
                    <a:pt x="1153" y="1197"/>
                    <a:pt x="1186" y="1217"/>
                  </a:cubicBezTo>
                  <a:cubicBezTo>
                    <a:pt x="1223" y="1240"/>
                    <a:pt x="1260" y="1263"/>
                    <a:pt x="1297" y="1286"/>
                  </a:cubicBezTo>
                  <a:cubicBezTo>
                    <a:pt x="1373" y="1330"/>
                    <a:pt x="1451" y="1376"/>
                    <a:pt x="1531" y="1423"/>
                  </a:cubicBezTo>
                  <a:cubicBezTo>
                    <a:pt x="1691" y="1514"/>
                    <a:pt x="1861" y="1607"/>
                    <a:pt x="2038" y="1700"/>
                  </a:cubicBezTo>
                  <a:cubicBezTo>
                    <a:pt x="2213" y="1792"/>
                    <a:pt x="2397" y="1884"/>
                    <a:pt x="2586" y="1972"/>
                  </a:cubicBezTo>
                  <a:cubicBezTo>
                    <a:pt x="2774" y="2059"/>
                    <a:pt x="2965" y="2146"/>
                    <a:pt x="3160" y="2226"/>
                  </a:cubicBezTo>
                  <a:cubicBezTo>
                    <a:pt x="3258" y="2267"/>
                    <a:pt x="3356" y="2306"/>
                    <a:pt x="3454" y="2344"/>
                  </a:cubicBezTo>
                  <a:cubicBezTo>
                    <a:pt x="3504" y="2363"/>
                    <a:pt x="3553" y="2381"/>
                    <a:pt x="3603" y="2400"/>
                  </a:cubicBezTo>
                  <a:cubicBezTo>
                    <a:pt x="3651" y="2417"/>
                    <a:pt x="3701" y="2437"/>
                    <a:pt x="3750" y="2454"/>
                  </a:cubicBezTo>
                  <a:cubicBezTo>
                    <a:pt x="4145" y="2594"/>
                    <a:pt x="4537" y="2711"/>
                    <a:pt x="4905" y="2801"/>
                  </a:cubicBezTo>
                  <a:cubicBezTo>
                    <a:pt x="5273" y="2889"/>
                    <a:pt x="5616" y="2951"/>
                    <a:pt x="5910" y="2991"/>
                  </a:cubicBezTo>
                  <a:cubicBezTo>
                    <a:pt x="6202" y="3029"/>
                    <a:pt x="6445" y="3051"/>
                    <a:pt x="6614" y="3058"/>
                  </a:cubicBezTo>
                  <a:cubicBezTo>
                    <a:pt x="6699" y="3062"/>
                    <a:pt x="6766" y="3068"/>
                    <a:pt x="6810" y="3068"/>
                  </a:cubicBezTo>
                  <a:cubicBezTo>
                    <a:pt x="6856" y="3069"/>
                    <a:pt x="6880" y="3069"/>
                    <a:pt x="6880" y="3069"/>
                  </a:cubicBezTo>
                  <a:cubicBezTo>
                    <a:pt x="6880" y="3069"/>
                    <a:pt x="6903" y="3069"/>
                    <a:pt x="6948" y="3071"/>
                  </a:cubicBezTo>
                  <a:cubicBezTo>
                    <a:pt x="6981" y="3072"/>
                    <a:pt x="7023" y="3073"/>
                    <a:pt x="7075" y="3073"/>
                  </a:cubicBezTo>
                  <a:cubicBezTo>
                    <a:pt x="7096" y="3073"/>
                    <a:pt x="7119" y="3072"/>
                    <a:pt x="7144" y="3072"/>
                  </a:cubicBezTo>
                  <a:cubicBezTo>
                    <a:pt x="7229" y="3071"/>
                    <a:pt x="7332" y="3072"/>
                    <a:pt x="7452" y="3065"/>
                  </a:cubicBezTo>
                  <a:cubicBezTo>
                    <a:pt x="7512" y="3062"/>
                    <a:pt x="7575" y="3059"/>
                    <a:pt x="7642" y="3055"/>
                  </a:cubicBezTo>
                  <a:cubicBezTo>
                    <a:pt x="7709" y="3049"/>
                    <a:pt x="7780" y="3043"/>
                    <a:pt x="7853" y="3038"/>
                  </a:cubicBezTo>
                  <a:cubicBezTo>
                    <a:pt x="8148" y="3009"/>
                    <a:pt x="8495" y="2959"/>
                    <a:pt x="8866" y="2874"/>
                  </a:cubicBezTo>
                  <a:cubicBezTo>
                    <a:pt x="9237" y="2788"/>
                    <a:pt x="9632" y="2664"/>
                    <a:pt x="10021" y="2504"/>
                  </a:cubicBezTo>
                  <a:cubicBezTo>
                    <a:pt x="10411" y="2343"/>
                    <a:pt x="10795" y="2145"/>
                    <a:pt x="11150" y="1925"/>
                  </a:cubicBezTo>
                  <a:cubicBezTo>
                    <a:pt x="11328" y="1815"/>
                    <a:pt x="11498" y="1698"/>
                    <a:pt x="11661" y="1583"/>
                  </a:cubicBezTo>
                  <a:cubicBezTo>
                    <a:pt x="11741" y="1521"/>
                    <a:pt x="11820" y="1463"/>
                    <a:pt x="11897" y="1404"/>
                  </a:cubicBezTo>
                  <a:cubicBezTo>
                    <a:pt x="11970" y="1346"/>
                    <a:pt x="12043" y="1287"/>
                    <a:pt x="12113" y="1230"/>
                  </a:cubicBezTo>
                  <a:cubicBezTo>
                    <a:pt x="12140" y="1207"/>
                    <a:pt x="12166" y="1187"/>
                    <a:pt x="12191" y="1166"/>
                  </a:cubicBezTo>
                  <a:cubicBezTo>
                    <a:pt x="12216" y="1143"/>
                    <a:pt x="12240" y="1122"/>
                    <a:pt x="12264" y="1102"/>
                  </a:cubicBezTo>
                  <a:cubicBezTo>
                    <a:pt x="12310" y="1060"/>
                    <a:pt x="12354" y="1022"/>
                    <a:pt x="12394" y="986"/>
                  </a:cubicBezTo>
                  <a:cubicBezTo>
                    <a:pt x="12414" y="969"/>
                    <a:pt x="12432" y="952"/>
                    <a:pt x="12451" y="936"/>
                  </a:cubicBezTo>
                  <a:cubicBezTo>
                    <a:pt x="12468" y="921"/>
                    <a:pt x="12484" y="905"/>
                    <a:pt x="12500" y="891"/>
                  </a:cubicBezTo>
                  <a:cubicBezTo>
                    <a:pt x="12529" y="862"/>
                    <a:pt x="12555" y="836"/>
                    <a:pt x="12577" y="816"/>
                  </a:cubicBezTo>
                  <a:cubicBezTo>
                    <a:pt x="12882" y="527"/>
                    <a:pt x="13007" y="314"/>
                    <a:pt x="13176"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7"/>
            <p:cNvSpPr/>
            <p:nvPr/>
          </p:nvSpPr>
          <p:spPr>
            <a:xfrm>
              <a:off x="6207768" y="1789942"/>
              <a:ext cx="209121" cy="55616"/>
            </a:xfrm>
            <a:custGeom>
              <a:avLst/>
              <a:gdLst/>
              <a:ahLst/>
              <a:cxnLst/>
              <a:rect l="l" t="t" r="r" b="b"/>
              <a:pathLst>
                <a:path w="6896" h="1834" extrusionOk="0">
                  <a:moveTo>
                    <a:pt x="2880" y="0"/>
                  </a:moveTo>
                  <a:cubicBezTo>
                    <a:pt x="1917" y="0"/>
                    <a:pt x="906" y="377"/>
                    <a:pt x="0" y="1471"/>
                  </a:cubicBezTo>
                  <a:lnTo>
                    <a:pt x="6895" y="1833"/>
                  </a:lnTo>
                  <a:cubicBezTo>
                    <a:pt x="6895" y="1833"/>
                    <a:pt x="5005" y="0"/>
                    <a:pt x="2880"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7"/>
            <p:cNvSpPr/>
            <p:nvPr/>
          </p:nvSpPr>
          <p:spPr>
            <a:xfrm>
              <a:off x="5880471" y="1807060"/>
              <a:ext cx="209152" cy="55646"/>
            </a:xfrm>
            <a:custGeom>
              <a:avLst/>
              <a:gdLst/>
              <a:ahLst/>
              <a:cxnLst/>
              <a:rect l="l" t="t" r="r" b="b"/>
              <a:pathLst>
                <a:path w="6897" h="1835" extrusionOk="0">
                  <a:moveTo>
                    <a:pt x="4016" y="1"/>
                  </a:moveTo>
                  <a:cubicBezTo>
                    <a:pt x="1891" y="1"/>
                    <a:pt x="1" y="1834"/>
                    <a:pt x="1" y="1834"/>
                  </a:cubicBezTo>
                  <a:lnTo>
                    <a:pt x="6896" y="1472"/>
                  </a:lnTo>
                  <a:cubicBezTo>
                    <a:pt x="5991" y="378"/>
                    <a:pt x="4979" y="1"/>
                    <a:pt x="4016" y="1"/>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7"/>
            <p:cNvSpPr/>
            <p:nvPr/>
          </p:nvSpPr>
          <p:spPr>
            <a:xfrm>
              <a:off x="5628606" y="1897004"/>
              <a:ext cx="247695" cy="225648"/>
            </a:xfrm>
            <a:custGeom>
              <a:avLst/>
              <a:gdLst/>
              <a:ahLst/>
              <a:cxnLst/>
              <a:rect l="l" t="t" r="r" b="b"/>
              <a:pathLst>
                <a:path w="8168" h="7441" extrusionOk="0">
                  <a:moveTo>
                    <a:pt x="4085" y="0"/>
                  </a:moveTo>
                  <a:cubicBezTo>
                    <a:pt x="3132" y="0"/>
                    <a:pt x="2180" y="363"/>
                    <a:pt x="1453" y="1089"/>
                  </a:cubicBezTo>
                  <a:cubicBezTo>
                    <a:pt x="1" y="2543"/>
                    <a:pt x="1" y="4899"/>
                    <a:pt x="1453" y="6351"/>
                  </a:cubicBezTo>
                  <a:cubicBezTo>
                    <a:pt x="2180" y="7077"/>
                    <a:pt x="3132" y="7440"/>
                    <a:pt x="4085" y="7440"/>
                  </a:cubicBezTo>
                  <a:cubicBezTo>
                    <a:pt x="5037" y="7440"/>
                    <a:pt x="5989" y="7077"/>
                    <a:pt x="6715" y="6351"/>
                  </a:cubicBezTo>
                  <a:cubicBezTo>
                    <a:pt x="8167" y="4899"/>
                    <a:pt x="8167" y="2543"/>
                    <a:pt x="6715" y="1089"/>
                  </a:cubicBezTo>
                  <a:cubicBezTo>
                    <a:pt x="5989" y="363"/>
                    <a:pt x="5037" y="0"/>
                    <a:pt x="4085"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7"/>
            <p:cNvSpPr/>
            <p:nvPr/>
          </p:nvSpPr>
          <p:spPr>
            <a:xfrm>
              <a:off x="6371508" y="1874988"/>
              <a:ext cx="247664" cy="225679"/>
            </a:xfrm>
            <a:custGeom>
              <a:avLst/>
              <a:gdLst/>
              <a:ahLst/>
              <a:cxnLst/>
              <a:rect l="l" t="t" r="r" b="b"/>
              <a:pathLst>
                <a:path w="8167" h="7442" extrusionOk="0">
                  <a:moveTo>
                    <a:pt x="4084" y="0"/>
                  </a:moveTo>
                  <a:cubicBezTo>
                    <a:pt x="3132" y="0"/>
                    <a:pt x="2180" y="364"/>
                    <a:pt x="1454" y="1091"/>
                  </a:cubicBezTo>
                  <a:cubicBezTo>
                    <a:pt x="0" y="2543"/>
                    <a:pt x="0" y="4898"/>
                    <a:pt x="1454" y="6351"/>
                  </a:cubicBezTo>
                  <a:cubicBezTo>
                    <a:pt x="2180" y="7078"/>
                    <a:pt x="3132" y="7441"/>
                    <a:pt x="4084" y="7441"/>
                  </a:cubicBezTo>
                  <a:cubicBezTo>
                    <a:pt x="5036" y="7441"/>
                    <a:pt x="5988" y="7078"/>
                    <a:pt x="6714" y="6351"/>
                  </a:cubicBezTo>
                  <a:cubicBezTo>
                    <a:pt x="8167" y="4898"/>
                    <a:pt x="8167" y="2543"/>
                    <a:pt x="6714" y="1091"/>
                  </a:cubicBezTo>
                  <a:cubicBezTo>
                    <a:pt x="5988" y="364"/>
                    <a:pt x="5036" y="0"/>
                    <a:pt x="4084"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7"/>
            <p:cNvSpPr/>
            <p:nvPr/>
          </p:nvSpPr>
          <p:spPr>
            <a:xfrm>
              <a:off x="5955828" y="1924039"/>
              <a:ext cx="59614" cy="59614"/>
            </a:xfrm>
            <a:custGeom>
              <a:avLst/>
              <a:gdLst/>
              <a:ahLst/>
              <a:cxnLst/>
              <a:rect l="l" t="t" r="r" b="b"/>
              <a:pathLst>
                <a:path w="3631" h="3631" extrusionOk="0">
                  <a:moveTo>
                    <a:pt x="1815" y="1"/>
                  </a:moveTo>
                  <a:cubicBezTo>
                    <a:pt x="814" y="1"/>
                    <a:pt x="1" y="813"/>
                    <a:pt x="1" y="1816"/>
                  </a:cubicBezTo>
                  <a:cubicBezTo>
                    <a:pt x="1" y="2819"/>
                    <a:pt x="814" y="3630"/>
                    <a:pt x="1815" y="3630"/>
                  </a:cubicBezTo>
                  <a:cubicBezTo>
                    <a:pt x="2818" y="3630"/>
                    <a:pt x="3630" y="2819"/>
                    <a:pt x="3630" y="1816"/>
                  </a:cubicBezTo>
                  <a:cubicBezTo>
                    <a:pt x="3630" y="813"/>
                    <a:pt x="2818" y="1"/>
                    <a:pt x="1815" y="1"/>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7"/>
            <p:cNvSpPr/>
            <p:nvPr/>
          </p:nvSpPr>
          <p:spPr>
            <a:xfrm>
              <a:off x="6094975" y="1857127"/>
              <a:ext cx="113506" cy="291059"/>
            </a:xfrm>
            <a:custGeom>
              <a:avLst/>
              <a:gdLst/>
              <a:ahLst/>
              <a:cxnLst/>
              <a:rect l="l" t="t" r="r" b="b"/>
              <a:pathLst>
                <a:path w="3743" h="9598" extrusionOk="0">
                  <a:moveTo>
                    <a:pt x="3065" y="9185"/>
                  </a:moveTo>
                  <a:lnTo>
                    <a:pt x="3066" y="9187"/>
                  </a:lnTo>
                  <a:lnTo>
                    <a:pt x="3064" y="9185"/>
                  </a:lnTo>
                  <a:close/>
                  <a:moveTo>
                    <a:pt x="2632" y="0"/>
                  </a:moveTo>
                  <a:lnTo>
                    <a:pt x="2632" y="0"/>
                  </a:lnTo>
                  <a:cubicBezTo>
                    <a:pt x="2521" y="140"/>
                    <a:pt x="2435" y="264"/>
                    <a:pt x="2357" y="401"/>
                  </a:cubicBezTo>
                  <a:cubicBezTo>
                    <a:pt x="2280" y="538"/>
                    <a:pt x="2211" y="689"/>
                    <a:pt x="2144" y="888"/>
                  </a:cubicBezTo>
                  <a:cubicBezTo>
                    <a:pt x="2126" y="942"/>
                    <a:pt x="2100" y="1023"/>
                    <a:pt x="2067" y="1125"/>
                  </a:cubicBezTo>
                  <a:cubicBezTo>
                    <a:pt x="2052" y="1176"/>
                    <a:pt x="2036" y="1230"/>
                    <a:pt x="2017" y="1290"/>
                  </a:cubicBezTo>
                  <a:cubicBezTo>
                    <a:pt x="2013" y="1306"/>
                    <a:pt x="2009" y="1320"/>
                    <a:pt x="2004" y="1336"/>
                  </a:cubicBezTo>
                  <a:cubicBezTo>
                    <a:pt x="1999" y="1354"/>
                    <a:pt x="1994" y="1371"/>
                    <a:pt x="1989" y="1390"/>
                  </a:cubicBezTo>
                  <a:cubicBezTo>
                    <a:pt x="1979" y="1427"/>
                    <a:pt x="1967" y="1464"/>
                    <a:pt x="1957" y="1501"/>
                  </a:cubicBezTo>
                  <a:cubicBezTo>
                    <a:pt x="1937" y="1577"/>
                    <a:pt x="1916" y="1655"/>
                    <a:pt x="1896" y="1735"/>
                  </a:cubicBezTo>
                  <a:cubicBezTo>
                    <a:pt x="1816" y="2055"/>
                    <a:pt x="1741" y="2406"/>
                    <a:pt x="1682" y="2771"/>
                  </a:cubicBezTo>
                  <a:cubicBezTo>
                    <a:pt x="1624" y="3135"/>
                    <a:pt x="1582" y="3514"/>
                    <a:pt x="1561" y="3887"/>
                  </a:cubicBezTo>
                  <a:cubicBezTo>
                    <a:pt x="1541" y="4258"/>
                    <a:pt x="1541" y="4623"/>
                    <a:pt x="1561" y="4959"/>
                  </a:cubicBezTo>
                  <a:cubicBezTo>
                    <a:pt x="1579" y="5296"/>
                    <a:pt x="1615" y="5603"/>
                    <a:pt x="1658" y="5864"/>
                  </a:cubicBezTo>
                  <a:cubicBezTo>
                    <a:pt x="1701" y="6124"/>
                    <a:pt x="1749" y="6335"/>
                    <a:pt x="1783" y="6482"/>
                  </a:cubicBezTo>
                  <a:cubicBezTo>
                    <a:pt x="1802" y="6554"/>
                    <a:pt x="1818" y="6612"/>
                    <a:pt x="1828" y="6650"/>
                  </a:cubicBezTo>
                  <a:cubicBezTo>
                    <a:pt x="1832" y="6670"/>
                    <a:pt x="1836" y="6684"/>
                    <a:pt x="1839" y="6694"/>
                  </a:cubicBezTo>
                  <a:lnTo>
                    <a:pt x="1843" y="6710"/>
                  </a:lnTo>
                  <a:cubicBezTo>
                    <a:pt x="1843" y="6710"/>
                    <a:pt x="1849" y="6730"/>
                    <a:pt x="1860" y="6768"/>
                  </a:cubicBezTo>
                  <a:cubicBezTo>
                    <a:pt x="1866" y="6787"/>
                    <a:pt x="1872" y="6811"/>
                    <a:pt x="1880" y="6840"/>
                  </a:cubicBezTo>
                  <a:cubicBezTo>
                    <a:pt x="1887" y="6868"/>
                    <a:pt x="1897" y="6900"/>
                    <a:pt x="1910" y="6935"/>
                  </a:cubicBezTo>
                  <a:cubicBezTo>
                    <a:pt x="1922" y="6973"/>
                    <a:pt x="1933" y="7011"/>
                    <a:pt x="1947" y="7055"/>
                  </a:cubicBezTo>
                  <a:cubicBezTo>
                    <a:pt x="1962" y="7099"/>
                    <a:pt x="1979" y="7145"/>
                    <a:pt x="1996" y="7195"/>
                  </a:cubicBezTo>
                  <a:cubicBezTo>
                    <a:pt x="2013" y="7245"/>
                    <a:pt x="2032" y="7299"/>
                    <a:pt x="2053" y="7355"/>
                  </a:cubicBezTo>
                  <a:cubicBezTo>
                    <a:pt x="2064" y="7382"/>
                    <a:pt x="2076" y="7412"/>
                    <a:pt x="2086" y="7440"/>
                  </a:cubicBezTo>
                  <a:cubicBezTo>
                    <a:pt x="2097" y="7470"/>
                    <a:pt x="2109" y="7500"/>
                    <a:pt x="2121" y="7530"/>
                  </a:cubicBezTo>
                  <a:cubicBezTo>
                    <a:pt x="2221" y="7774"/>
                    <a:pt x="2353" y="8057"/>
                    <a:pt x="2518" y="8352"/>
                  </a:cubicBezTo>
                  <a:cubicBezTo>
                    <a:pt x="2561" y="8425"/>
                    <a:pt x="2602" y="8500"/>
                    <a:pt x="2649" y="8575"/>
                  </a:cubicBezTo>
                  <a:cubicBezTo>
                    <a:pt x="2672" y="8612"/>
                    <a:pt x="2695" y="8650"/>
                    <a:pt x="2719" y="8687"/>
                  </a:cubicBezTo>
                  <a:cubicBezTo>
                    <a:pt x="2742" y="8726"/>
                    <a:pt x="2768" y="8763"/>
                    <a:pt x="2792" y="8800"/>
                  </a:cubicBezTo>
                  <a:cubicBezTo>
                    <a:pt x="2818" y="8839"/>
                    <a:pt x="2842" y="8876"/>
                    <a:pt x="2868" y="8914"/>
                  </a:cubicBezTo>
                  <a:cubicBezTo>
                    <a:pt x="2895" y="8951"/>
                    <a:pt x="2922" y="8988"/>
                    <a:pt x="2948" y="9025"/>
                  </a:cubicBezTo>
                  <a:cubicBezTo>
                    <a:pt x="2975" y="9064"/>
                    <a:pt x="3002" y="9101"/>
                    <a:pt x="3030" y="9138"/>
                  </a:cubicBezTo>
                  <a:lnTo>
                    <a:pt x="3064" y="9185"/>
                  </a:lnTo>
                  <a:lnTo>
                    <a:pt x="3064" y="9185"/>
                  </a:lnTo>
                  <a:cubicBezTo>
                    <a:pt x="2917" y="9155"/>
                    <a:pt x="2771" y="9125"/>
                    <a:pt x="2627" y="9097"/>
                  </a:cubicBezTo>
                  <a:cubicBezTo>
                    <a:pt x="2270" y="9025"/>
                    <a:pt x="1925" y="8957"/>
                    <a:pt x="1606" y="8893"/>
                  </a:cubicBezTo>
                  <a:cubicBezTo>
                    <a:pt x="1337" y="8840"/>
                    <a:pt x="1117" y="8796"/>
                    <a:pt x="1006" y="8774"/>
                  </a:cubicBezTo>
                  <a:cubicBezTo>
                    <a:pt x="723" y="8719"/>
                    <a:pt x="521" y="8702"/>
                    <a:pt x="305" y="8702"/>
                  </a:cubicBezTo>
                  <a:cubicBezTo>
                    <a:pt x="209" y="8702"/>
                    <a:pt x="110" y="8705"/>
                    <a:pt x="0" y="8710"/>
                  </a:cubicBezTo>
                  <a:cubicBezTo>
                    <a:pt x="324" y="8863"/>
                    <a:pt x="546" y="8956"/>
                    <a:pt x="953" y="9038"/>
                  </a:cubicBezTo>
                  <a:cubicBezTo>
                    <a:pt x="1063" y="9061"/>
                    <a:pt x="1284" y="9105"/>
                    <a:pt x="1554" y="9160"/>
                  </a:cubicBezTo>
                  <a:cubicBezTo>
                    <a:pt x="1870" y="9224"/>
                    <a:pt x="2217" y="9292"/>
                    <a:pt x="2572" y="9364"/>
                  </a:cubicBezTo>
                  <a:cubicBezTo>
                    <a:pt x="2785" y="9406"/>
                    <a:pt x="3002" y="9449"/>
                    <a:pt x="3217" y="9493"/>
                  </a:cubicBezTo>
                  <a:lnTo>
                    <a:pt x="3491" y="9548"/>
                  </a:lnTo>
                  <a:lnTo>
                    <a:pt x="3628" y="9575"/>
                  </a:lnTo>
                  <a:lnTo>
                    <a:pt x="3697" y="9589"/>
                  </a:lnTo>
                  <a:lnTo>
                    <a:pt x="3731" y="9595"/>
                  </a:lnTo>
                  <a:lnTo>
                    <a:pt x="3739" y="9598"/>
                  </a:lnTo>
                  <a:cubicBezTo>
                    <a:pt x="3742" y="9598"/>
                    <a:pt x="3741" y="9598"/>
                    <a:pt x="3739" y="9596"/>
                  </a:cubicBezTo>
                  <a:lnTo>
                    <a:pt x="3736" y="9592"/>
                  </a:lnTo>
                  <a:lnTo>
                    <a:pt x="3726" y="9579"/>
                  </a:lnTo>
                  <a:cubicBezTo>
                    <a:pt x="3668" y="9506"/>
                    <a:pt x="3611" y="9435"/>
                    <a:pt x="3554" y="9364"/>
                  </a:cubicBezTo>
                  <a:cubicBezTo>
                    <a:pt x="3497" y="9291"/>
                    <a:pt x="3441" y="9221"/>
                    <a:pt x="3380" y="9145"/>
                  </a:cubicBezTo>
                  <a:lnTo>
                    <a:pt x="3357" y="9118"/>
                  </a:lnTo>
                  <a:lnTo>
                    <a:pt x="3336" y="9091"/>
                  </a:lnTo>
                  <a:lnTo>
                    <a:pt x="3294" y="9035"/>
                  </a:lnTo>
                  <a:cubicBezTo>
                    <a:pt x="3278" y="9016"/>
                    <a:pt x="3263" y="8996"/>
                    <a:pt x="3249" y="8976"/>
                  </a:cubicBezTo>
                  <a:cubicBezTo>
                    <a:pt x="3220" y="8940"/>
                    <a:pt x="3194" y="8903"/>
                    <a:pt x="3169" y="8867"/>
                  </a:cubicBezTo>
                  <a:cubicBezTo>
                    <a:pt x="3143" y="8831"/>
                    <a:pt x="3117" y="8794"/>
                    <a:pt x="3092" y="8759"/>
                  </a:cubicBezTo>
                  <a:cubicBezTo>
                    <a:pt x="3067" y="8723"/>
                    <a:pt x="3043" y="8686"/>
                    <a:pt x="3019" y="8650"/>
                  </a:cubicBezTo>
                  <a:cubicBezTo>
                    <a:pt x="2995" y="8613"/>
                    <a:pt x="2970" y="8578"/>
                    <a:pt x="2948" y="8542"/>
                  </a:cubicBezTo>
                  <a:cubicBezTo>
                    <a:pt x="2926" y="8505"/>
                    <a:pt x="2903" y="8469"/>
                    <a:pt x="2880" y="8433"/>
                  </a:cubicBezTo>
                  <a:cubicBezTo>
                    <a:pt x="2835" y="8362"/>
                    <a:pt x="2796" y="8289"/>
                    <a:pt x="2755" y="8218"/>
                  </a:cubicBezTo>
                  <a:cubicBezTo>
                    <a:pt x="2595" y="7936"/>
                    <a:pt x="2468" y="7663"/>
                    <a:pt x="2373" y="7428"/>
                  </a:cubicBezTo>
                  <a:cubicBezTo>
                    <a:pt x="2360" y="7399"/>
                    <a:pt x="2350" y="7371"/>
                    <a:pt x="2338" y="7342"/>
                  </a:cubicBezTo>
                  <a:cubicBezTo>
                    <a:pt x="2328" y="7313"/>
                    <a:pt x="2317" y="7286"/>
                    <a:pt x="2307" y="7259"/>
                  </a:cubicBezTo>
                  <a:cubicBezTo>
                    <a:pt x="2286" y="7205"/>
                    <a:pt x="2268" y="7154"/>
                    <a:pt x="2251" y="7105"/>
                  </a:cubicBezTo>
                  <a:cubicBezTo>
                    <a:pt x="2234" y="7057"/>
                    <a:pt x="2217" y="7012"/>
                    <a:pt x="2204" y="6971"/>
                  </a:cubicBezTo>
                  <a:cubicBezTo>
                    <a:pt x="2191" y="6928"/>
                    <a:pt x="2179" y="6890"/>
                    <a:pt x="2169" y="6856"/>
                  </a:cubicBezTo>
                  <a:cubicBezTo>
                    <a:pt x="2157" y="6821"/>
                    <a:pt x="2147" y="6790"/>
                    <a:pt x="2140" y="6763"/>
                  </a:cubicBezTo>
                  <a:cubicBezTo>
                    <a:pt x="2131" y="6736"/>
                    <a:pt x="2126" y="6713"/>
                    <a:pt x="2120" y="6694"/>
                  </a:cubicBezTo>
                  <a:cubicBezTo>
                    <a:pt x="2109" y="6657"/>
                    <a:pt x="2103" y="6637"/>
                    <a:pt x="2103" y="6637"/>
                  </a:cubicBezTo>
                  <a:cubicBezTo>
                    <a:pt x="2103" y="6637"/>
                    <a:pt x="2101" y="6632"/>
                    <a:pt x="2100" y="6623"/>
                  </a:cubicBezTo>
                  <a:cubicBezTo>
                    <a:pt x="2097" y="6613"/>
                    <a:pt x="2093" y="6599"/>
                    <a:pt x="2089" y="6580"/>
                  </a:cubicBezTo>
                  <a:cubicBezTo>
                    <a:pt x="2079" y="6543"/>
                    <a:pt x="2064" y="6487"/>
                    <a:pt x="2046" y="6418"/>
                  </a:cubicBezTo>
                  <a:cubicBezTo>
                    <a:pt x="2013" y="6275"/>
                    <a:pt x="1966" y="6071"/>
                    <a:pt x="1925" y="5820"/>
                  </a:cubicBezTo>
                  <a:cubicBezTo>
                    <a:pt x="1885" y="5569"/>
                    <a:pt x="1849" y="5270"/>
                    <a:pt x="1832" y="4944"/>
                  </a:cubicBezTo>
                  <a:cubicBezTo>
                    <a:pt x="1812" y="4617"/>
                    <a:pt x="1813" y="4263"/>
                    <a:pt x="1832" y="3901"/>
                  </a:cubicBezTo>
                  <a:cubicBezTo>
                    <a:pt x="1853" y="3539"/>
                    <a:pt x="1893" y="3170"/>
                    <a:pt x="1952" y="2814"/>
                  </a:cubicBezTo>
                  <a:cubicBezTo>
                    <a:pt x="2007" y="2457"/>
                    <a:pt x="2082" y="2113"/>
                    <a:pt x="2160" y="1801"/>
                  </a:cubicBezTo>
                  <a:cubicBezTo>
                    <a:pt x="2180" y="1724"/>
                    <a:pt x="2200" y="1647"/>
                    <a:pt x="2220" y="1574"/>
                  </a:cubicBezTo>
                  <a:cubicBezTo>
                    <a:pt x="2230" y="1537"/>
                    <a:pt x="2240" y="1500"/>
                    <a:pt x="2251" y="1464"/>
                  </a:cubicBezTo>
                  <a:cubicBezTo>
                    <a:pt x="2256" y="1447"/>
                    <a:pt x="2261" y="1428"/>
                    <a:pt x="2266" y="1411"/>
                  </a:cubicBezTo>
                  <a:cubicBezTo>
                    <a:pt x="2270" y="1397"/>
                    <a:pt x="2274" y="1381"/>
                    <a:pt x="2278" y="1367"/>
                  </a:cubicBezTo>
                  <a:cubicBezTo>
                    <a:pt x="2296" y="1309"/>
                    <a:pt x="2313" y="1254"/>
                    <a:pt x="2327" y="1204"/>
                  </a:cubicBezTo>
                  <a:cubicBezTo>
                    <a:pt x="2358" y="1106"/>
                    <a:pt x="2384" y="1026"/>
                    <a:pt x="2401" y="973"/>
                  </a:cubicBezTo>
                  <a:cubicBezTo>
                    <a:pt x="2464" y="778"/>
                    <a:pt x="2508" y="624"/>
                    <a:pt x="2542" y="473"/>
                  </a:cubicBezTo>
                  <a:cubicBezTo>
                    <a:pt x="2577" y="321"/>
                    <a:pt x="2599" y="176"/>
                    <a:pt x="2632"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7"/>
            <p:cNvSpPr/>
            <p:nvPr/>
          </p:nvSpPr>
          <p:spPr>
            <a:xfrm>
              <a:off x="6046849" y="2188640"/>
              <a:ext cx="221554" cy="97374"/>
            </a:xfrm>
            <a:custGeom>
              <a:avLst/>
              <a:gdLst/>
              <a:ahLst/>
              <a:cxnLst/>
              <a:rect l="l" t="t" r="r" b="b"/>
              <a:pathLst>
                <a:path w="7306" h="3211" extrusionOk="0">
                  <a:moveTo>
                    <a:pt x="7305" y="1"/>
                  </a:moveTo>
                  <a:lnTo>
                    <a:pt x="1" y="92"/>
                  </a:lnTo>
                  <a:cubicBezTo>
                    <a:pt x="1" y="92"/>
                    <a:pt x="1540" y="3210"/>
                    <a:pt x="3690" y="3210"/>
                  </a:cubicBezTo>
                  <a:cubicBezTo>
                    <a:pt x="4779" y="3210"/>
                    <a:pt x="6024" y="2411"/>
                    <a:pt x="7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7"/>
            <p:cNvSpPr/>
            <p:nvPr/>
          </p:nvSpPr>
          <p:spPr>
            <a:xfrm>
              <a:off x="5694685" y="2135480"/>
              <a:ext cx="99072" cy="99072"/>
            </a:xfrm>
            <a:custGeom>
              <a:avLst/>
              <a:gdLst/>
              <a:ahLst/>
              <a:cxnLst/>
              <a:rect l="l" t="t" r="r" b="b"/>
              <a:pathLst>
                <a:path w="3267" h="3267" extrusionOk="0">
                  <a:moveTo>
                    <a:pt x="1633" y="1"/>
                  </a:moveTo>
                  <a:cubicBezTo>
                    <a:pt x="731" y="1"/>
                    <a:pt x="0" y="731"/>
                    <a:pt x="0" y="1633"/>
                  </a:cubicBezTo>
                  <a:cubicBezTo>
                    <a:pt x="0" y="2536"/>
                    <a:pt x="731" y="3266"/>
                    <a:pt x="1633" y="3266"/>
                  </a:cubicBezTo>
                  <a:cubicBezTo>
                    <a:pt x="2534" y="3266"/>
                    <a:pt x="3266" y="2536"/>
                    <a:pt x="3266" y="1633"/>
                  </a:cubicBezTo>
                  <a:cubicBezTo>
                    <a:pt x="3266" y="731"/>
                    <a:pt x="2534" y="1"/>
                    <a:pt x="1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7"/>
            <p:cNvSpPr/>
            <p:nvPr/>
          </p:nvSpPr>
          <p:spPr>
            <a:xfrm>
              <a:off x="6481558" y="2107975"/>
              <a:ext cx="99102" cy="99041"/>
            </a:xfrm>
            <a:custGeom>
              <a:avLst/>
              <a:gdLst/>
              <a:ahLst/>
              <a:cxnLst/>
              <a:rect l="l" t="t" r="r" b="b"/>
              <a:pathLst>
                <a:path w="3268" h="3266" extrusionOk="0">
                  <a:moveTo>
                    <a:pt x="1634" y="0"/>
                  </a:moveTo>
                  <a:cubicBezTo>
                    <a:pt x="733" y="0"/>
                    <a:pt x="1" y="731"/>
                    <a:pt x="1" y="1632"/>
                  </a:cubicBezTo>
                  <a:cubicBezTo>
                    <a:pt x="1" y="2535"/>
                    <a:pt x="733" y="3266"/>
                    <a:pt x="1634" y="3266"/>
                  </a:cubicBezTo>
                  <a:cubicBezTo>
                    <a:pt x="2536" y="3266"/>
                    <a:pt x="3268" y="2535"/>
                    <a:pt x="3268" y="1632"/>
                  </a:cubicBezTo>
                  <a:cubicBezTo>
                    <a:pt x="3268" y="731"/>
                    <a:pt x="2536" y="0"/>
                    <a:pt x="1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7"/>
            <p:cNvSpPr/>
            <p:nvPr/>
          </p:nvSpPr>
          <p:spPr>
            <a:xfrm>
              <a:off x="6485591" y="1875595"/>
              <a:ext cx="25807" cy="226073"/>
            </a:xfrm>
            <a:custGeom>
              <a:avLst/>
              <a:gdLst/>
              <a:ahLst/>
              <a:cxnLst/>
              <a:rect l="l" t="t" r="r" b="b"/>
              <a:pathLst>
                <a:path w="851" h="7455" extrusionOk="0">
                  <a:moveTo>
                    <a:pt x="772" y="1"/>
                  </a:moveTo>
                  <a:cubicBezTo>
                    <a:pt x="654" y="339"/>
                    <a:pt x="585" y="568"/>
                    <a:pt x="545" y="982"/>
                  </a:cubicBezTo>
                  <a:cubicBezTo>
                    <a:pt x="538" y="1052"/>
                    <a:pt x="528" y="1166"/>
                    <a:pt x="505" y="1403"/>
                  </a:cubicBezTo>
                  <a:cubicBezTo>
                    <a:pt x="441" y="2091"/>
                    <a:pt x="290" y="3717"/>
                    <a:pt x="290" y="3717"/>
                  </a:cubicBezTo>
                  <a:cubicBezTo>
                    <a:pt x="290" y="3717"/>
                    <a:pt x="163" y="5079"/>
                    <a:pt x="93" y="5834"/>
                  </a:cubicBezTo>
                  <a:cubicBezTo>
                    <a:pt x="65" y="6151"/>
                    <a:pt x="46" y="6346"/>
                    <a:pt x="36" y="6448"/>
                  </a:cubicBezTo>
                  <a:cubicBezTo>
                    <a:pt x="0" y="6863"/>
                    <a:pt x="25" y="7101"/>
                    <a:pt x="79" y="7455"/>
                  </a:cubicBezTo>
                  <a:cubicBezTo>
                    <a:pt x="197" y="7118"/>
                    <a:pt x="266" y="6887"/>
                    <a:pt x="306" y="6473"/>
                  </a:cubicBezTo>
                  <a:cubicBezTo>
                    <a:pt x="316" y="6372"/>
                    <a:pt x="334" y="6175"/>
                    <a:pt x="364" y="5858"/>
                  </a:cubicBezTo>
                  <a:cubicBezTo>
                    <a:pt x="434" y="5104"/>
                    <a:pt x="560" y="3743"/>
                    <a:pt x="560" y="3743"/>
                  </a:cubicBezTo>
                  <a:cubicBezTo>
                    <a:pt x="560" y="3743"/>
                    <a:pt x="712" y="2115"/>
                    <a:pt x="777" y="1429"/>
                  </a:cubicBezTo>
                  <a:cubicBezTo>
                    <a:pt x="798" y="1192"/>
                    <a:pt x="808" y="1078"/>
                    <a:pt x="815" y="1008"/>
                  </a:cubicBezTo>
                  <a:cubicBezTo>
                    <a:pt x="851" y="594"/>
                    <a:pt x="826" y="354"/>
                    <a:pt x="772" y="1"/>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7"/>
            <p:cNvSpPr/>
            <p:nvPr/>
          </p:nvSpPr>
          <p:spPr>
            <a:xfrm>
              <a:off x="5734835" y="1897490"/>
              <a:ext cx="46549" cy="223920"/>
            </a:xfrm>
            <a:custGeom>
              <a:avLst/>
              <a:gdLst/>
              <a:ahLst/>
              <a:cxnLst/>
              <a:rect l="l" t="t" r="r" b="b"/>
              <a:pathLst>
                <a:path w="1535" h="7384" extrusionOk="0">
                  <a:moveTo>
                    <a:pt x="16" y="0"/>
                  </a:moveTo>
                  <a:lnTo>
                    <a:pt x="16" y="0"/>
                  </a:lnTo>
                  <a:cubicBezTo>
                    <a:pt x="0" y="359"/>
                    <a:pt x="2" y="598"/>
                    <a:pt x="83" y="1006"/>
                  </a:cubicBezTo>
                  <a:cubicBezTo>
                    <a:pt x="96" y="1075"/>
                    <a:pt x="119" y="1187"/>
                    <a:pt x="166" y="1421"/>
                  </a:cubicBezTo>
                  <a:cubicBezTo>
                    <a:pt x="306" y="2103"/>
                    <a:pt x="635" y="3721"/>
                    <a:pt x="635" y="3721"/>
                  </a:cubicBezTo>
                  <a:cubicBezTo>
                    <a:pt x="635" y="3721"/>
                    <a:pt x="911" y="5077"/>
                    <a:pt x="1063" y="5827"/>
                  </a:cubicBezTo>
                  <a:cubicBezTo>
                    <a:pt x="1126" y="6138"/>
                    <a:pt x="1166" y="6331"/>
                    <a:pt x="1187" y="6432"/>
                  </a:cubicBezTo>
                  <a:cubicBezTo>
                    <a:pt x="1272" y="6838"/>
                    <a:pt x="1364" y="7060"/>
                    <a:pt x="1518" y="7383"/>
                  </a:cubicBezTo>
                  <a:cubicBezTo>
                    <a:pt x="1534" y="7025"/>
                    <a:pt x="1533" y="6786"/>
                    <a:pt x="1451" y="6378"/>
                  </a:cubicBezTo>
                  <a:cubicBezTo>
                    <a:pt x="1431" y="6276"/>
                    <a:pt x="1393" y="6084"/>
                    <a:pt x="1330" y="5773"/>
                  </a:cubicBezTo>
                  <a:cubicBezTo>
                    <a:pt x="1176" y="5022"/>
                    <a:pt x="901" y="3668"/>
                    <a:pt x="901" y="3668"/>
                  </a:cubicBezTo>
                  <a:cubicBezTo>
                    <a:pt x="901" y="3668"/>
                    <a:pt x="571" y="2051"/>
                    <a:pt x="433" y="1367"/>
                  </a:cubicBezTo>
                  <a:cubicBezTo>
                    <a:pt x="384" y="1133"/>
                    <a:pt x="361" y="1022"/>
                    <a:pt x="347" y="952"/>
                  </a:cubicBezTo>
                  <a:cubicBezTo>
                    <a:pt x="263" y="545"/>
                    <a:pt x="170" y="324"/>
                    <a:pt x="16" y="0"/>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7"/>
            <p:cNvSpPr/>
            <p:nvPr/>
          </p:nvSpPr>
          <p:spPr>
            <a:xfrm>
              <a:off x="5630123" y="1343967"/>
              <a:ext cx="936800" cy="553553"/>
            </a:xfrm>
            <a:custGeom>
              <a:avLst/>
              <a:gdLst/>
              <a:ahLst/>
              <a:cxnLst/>
              <a:rect l="l" t="t" r="r" b="b"/>
              <a:pathLst>
                <a:path w="30892" h="18254" extrusionOk="0">
                  <a:moveTo>
                    <a:pt x="15830" y="1"/>
                  </a:moveTo>
                  <a:cubicBezTo>
                    <a:pt x="15830" y="1"/>
                    <a:pt x="1" y="788"/>
                    <a:pt x="3469" y="18253"/>
                  </a:cubicBezTo>
                  <a:cubicBezTo>
                    <a:pt x="3469" y="18253"/>
                    <a:pt x="14015" y="13339"/>
                    <a:pt x="16556" y="3992"/>
                  </a:cubicBezTo>
                  <a:cubicBezTo>
                    <a:pt x="16556" y="3992"/>
                    <a:pt x="20454" y="12722"/>
                    <a:pt x="28982" y="17532"/>
                  </a:cubicBezTo>
                  <a:cubicBezTo>
                    <a:pt x="28982" y="17532"/>
                    <a:pt x="30891" y="2904"/>
                    <a:pt x="15830" y="1"/>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7"/>
            <p:cNvSpPr/>
            <p:nvPr/>
          </p:nvSpPr>
          <p:spPr>
            <a:xfrm>
              <a:off x="5725616" y="1443797"/>
              <a:ext cx="757094" cy="481804"/>
            </a:xfrm>
            <a:custGeom>
              <a:avLst/>
              <a:gdLst/>
              <a:ahLst/>
              <a:cxnLst/>
              <a:rect l="l" t="t" r="r" b="b"/>
              <a:pathLst>
                <a:path w="24966" h="15888" extrusionOk="0">
                  <a:moveTo>
                    <a:pt x="13135" y="0"/>
                  </a:moveTo>
                  <a:cubicBezTo>
                    <a:pt x="13133" y="0"/>
                    <a:pt x="13182" y="1"/>
                    <a:pt x="13254" y="3"/>
                  </a:cubicBezTo>
                  <a:lnTo>
                    <a:pt x="13254" y="3"/>
                  </a:lnTo>
                  <a:lnTo>
                    <a:pt x="13254" y="3"/>
                  </a:lnTo>
                  <a:cubicBezTo>
                    <a:pt x="13171" y="1"/>
                    <a:pt x="13136" y="0"/>
                    <a:pt x="13135" y="0"/>
                  </a:cubicBezTo>
                  <a:close/>
                  <a:moveTo>
                    <a:pt x="13794" y="14"/>
                  </a:moveTo>
                  <a:lnTo>
                    <a:pt x="13794" y="14"/>
                  </a:lnTo>
                  <a:lnTo>
                    <a:pt x="13794" y="14"/>
                  </a:lnTo>
                  <a:cubicBezTo>
                    <a:pt x="13799" y="14"/>
                    <a:pt x="13801" y="14"/>
                    <a:pt x="13802" y="14"/>
                  </a:cubicBezTo>
                  <a:cubicBezTo>
                    <a:pt x="13803" y="14"/>
                    <a:pt x="13800" y="14"/>
                    <a:pt x="13794" y="14"/>
                  </a:cubicBezTo>
                  <a:close/>
                  <a:moveTo>
                    <a:pt x="13254" y="3"/>
                  </a:moveTo>
                  <a:lnTo>
                    <a:pt x="13254" y="4"/>
                  </a:lnTo>
                  <a:cubicBezTo>
                    <a:pt x="13253" y="11"/>
                    <a:pt x="13253" y="18"/>
                    <a:pt x="13251" y="27"/>
                  </a:cubicBezTo>
                  <a:cubicBezTo>
                    <a:pt x="13251" y="29"/>
                    <a:pt x="13251" y="31"/>
                    <a:pt x="13251" y="34"/>
                  </a:cubicBezTo>
                  <a:lnTo>
                    <a:pt x="13251" y="34"/>
                  </a:lnTo>
                  <a:cubicBezTo>
                    <a:pt x="13249" y="34"/>
                    <a:pt x="13248" y="34"/>
                    <a:pt x="13248" y="34"/>
                  </a:cubicBezTo>
                  <a:cubicBezTo>
                    <a:pt x="13244" y="34"/>
                    <a:pt x="13245" y="34"/>
                    <a:pt x="13251" y="34"/>
                  </a:cubicBezTo>
                  <a:lnTo>
                    <a:pt x="13251" y="34"/>
                  </a:lnTo>
                  <a:cubicBezTo>
                    <a:pt x="13250" y="46"/>
                    <a:pt x="13248" y="58"/>
                    <a:pt x="13247" y="68"/>
                  </a:cubicBezTo>
                  <a:cubicBezTo>
                    <a:pt x="13237" y="181"/>
                    <a:pt x="13227" y="275"/>
                    <a:pt x="13219" y="355"/>
                  </a:cubicBezTo>
                  <a:cubicBezTo>
                    <a:pt x="13211" y="436"/>
                    <a:pt x="13206" y="502"/>
                    <a:pt x="13199" y="556"/>
                  </a:cubicBezTo>
                  <a:cubicBezTo>
                    <a:pt x="13170" y="770"/>
                    <a:pt x="13166" y="796"/>
                    <a:pt x="13166" y="796"/>
                  </a:cubicBezTo>
                  <a:cubicBezTo>
                    <a:pt x="13166" y="796"/>
                    <a:pt x="13157" y="866"/>
                    <a:pt x="13140" y="994"/>
                  </a:cubicBezTo>
                  <a:cubicBezTo>
                    <a:pt x="13129" y="1058"/>
                    <a:pt x="13116" y="1138"/>
                    <a:pt x="13100" y="1233"/>
                  </a:cubicBezTo>
                  <a:cubicBezTo>
                    <a:pt x="13092" y="1280"/>
                    <a:pt x="13083" y="1330"/>
                    <a:pt x="13075" y="1384"/>
                  </a:cubicBezTo>
                  <a:cubicBezTo>
                    <a:pt x="13066" y="1437"/>
                    <a:pt x="13057" y="1494"/>
                    <a:pt x="13043" y="1555"/>
                  </a:cubicBezTo>
                  <a:cubicBezTo>
                    <a:pt x="12953" y="2037"/>
                    <a:pt x="12796" y="2726"/>
                    <a:pt x="12518" y="3538"/>
                  </a:cubicBezTo>
                  <a:cubicBezTo>
                    <a:pt x="12501" y="3589"/>
                    <a:pt x="12482" y="3641"/>
                    <a:pt x="12465" y="3692"/>
                  </a:cubicBezTo>
                  <a:cubicBezTo>
                    <a:pt x="12447" y="3743"/>
                    <a:pt x="12430" y="3796"/>
                    <a:pt x="12410" y="3848"/>
                  </a:cubicBezTo>
                  <a:cubicBezTo>
                    <a:pt x="12370" y="3953"/>
                    <a:pt x="12328" y="4060"/>
                    <a:pt x="12287" y="4169"/>
                  </a:cubicBezTo>
                  <a:cubicBezTo>
                    <a:pt x="12267" y="4223"/>
                    <a:pt x="12244" y="4277"/>
                    <a:pt x="12221" y="4331"/>
                  </a:cubicBezTo>
                  <a:cubicBezTo>
                    <a:pt x="12199" y="4385"/>
                    <a:pt x="12176" y="4441"/>
                    <a:pt x="12153" y="4497"/>
                  </a:cubicBezTo>
                  <a:cubicBezTo>
                    <a:pt x="12130" y="4552"/>
                    <a:pt x="12107" y="4608"/>
                    <a:pt x="12083" y="4665"/>
                  </a:cubicBezTo>
                  <a:cubicBezTo>
                    <a:pt x="12057" y="4721"/>
                    <a:pt x="12032" y="4776"/>
                    <a:pt x="12006" y="4833"/>
                  </a:cubicBezTo>
                  <a:cubicBezTo>
                    <a:pt x="11802" y="5287"/>
                    <a:pt x="11565" y="5759"/>
                    <a:pt x="11290" y="6236"/>
                  </a:cubicBezTo>
                  <a:cubicBezTo>
                    <a:pt x="11014" y="6714"/>
                    <a:pt x="10703" y="7196"/>
                    <a:pt x="10360" y="7674"/>
                  </a:cubicBezTo>
                  <a:cubicBezTo>
                    <a:pt x="10016" y="8152"/>
                    <a:pt x="9639" y="8626"/>
                    <a:pt x="9237" y="9086"/>
                  </a:cubicBezTo>
                  <a:cubicBezTo>
                    <a:pt x="8431" y="10007"/>
                    <a:pt x="7518" y="10870"/>
                    <a:pt x="6573" y="11642"/>
                  </a:cubicBezTo>
                  <a:cubicBezTo>
                    <a:pt x="5629" y="12412"/>
                    <a:pt x="4654" y="13091"/>
                    <a:pt x="3728" y="13663"/>
                  </a:cubicBezTo>
                  <a:cubicBezTo>
                    <a:pt x="3497" y="13807"/>
                    <a:pt x="3269" y="13943"/>
                    <a:pt x="3045" y="14074"/>
                  </a:cubicBezTo>
                  <a:cubicBezTo>
                    <a:pt x="2934" y="14138"/>
                    <a:pt x="2822" y="14202"/>
                    <a:pt x="2713" y="14264"/>
                  </a:cubicBezTo>
                  <a:cubicBezTo>
                    <a:pt x="2658" y="14295"/>
                    <a:pt x="2604" y="14325"/>
                    <a:pt x="2550" y="14355"/>
                  </a:cubicBezTo>
                  <a:cubicBezTo>
                    <a:pt x="2507" y="14379"/>
                    <a:pt x="2464" y="14404"/>
                    <a:pt x="2422" y="14426"/>
                  </a:cubicBezTo>
                  <a:cubicBezTo>
                    <a:pt x="2315" y="14485"/>
                    <a:pt x="2215" y="14539"/>
                    <a:pt x="2123" y="14588"/>
                  </a:cubicBezTo>
                  <a:cubicBezTo>
                    <a:pt x="2031" y="14636"/>
                    <a:pt x="1948" y="14680"/>
                    <a:pt x="1877" y="14719"/>
                  </a:cubicBezTo>
                  <a:cubicBezTo>
                    <a:pt x="1804" y="14756"/>
                    <a:pt x="1742" y="14789"/>
                    <a:pt x="1693" y="14814"/>
                  </a:cubicBezTo>
                  <a:cubicBezTo>
                    <a:pt x="1327" y="15003"/>
                    <a:pt x="1046" y="15164"/>
                    <a:pt x="788" y="15332"/>
                  </a:cubicBezTo>
                  <a:cubicBezTo>
                    <a:pt x="658" y="15418"/>
                    <a:pt x="534" y="15504"/>
                    <a:pt x="406" y="15595"/>
                  </a:cubicBezTo>
                  <a:cubicBezTo>
                    <a:pt x="279" y="15687"/>
                    <a:pt x="149" y="15784"/>
                    <a:pt x="3" y="15886"/>
                  </a:cubicBezTo>
                  <a:lnTo>
                    <a:pt x="3" y="15886"/>
                  </a:lnTo>
                  <a:cubicBezTo>
                    <a:pt x="181" y="15864"/>
                    <a:pt x="343" y="15836"/>
                    <a:pt x="498" y="15805"/>
                  </a:cubicBezTo>
                  <a:cubicBezTo>
                    <a:pt x="655" y="15773"/>
                    <a:pt x="804" y="15738"/>
                    <a:pt x="955" y="15693"/>
                  </a:cubicBezTo>
                  <a:cubicBezTo>
                    <a:pt x="1257" y="15603"/>
                    <a:pt x="1566" y="15484"/>
                    <a:pt x="1939" y="15295"/>
                  </a:cubicBezTo>
                  <a:cubicBezTo>
                    <a:pt x="1991" y="15270"/>
                    <a:pt x="2053" y="15237"/>
                    <a:pt x="2128" y="15200"/>
                  </a:cubicBezTo>
                  <a:cubicBezTo>
                    <a:pt x="2202" y="15160"/>
                    <a:pt x="2286" y="15116"/>
                    <a:pt x="2380" y="15067"/>
                  </a:cubicBezTo>
                  <a:cubicBezTo>
                    <a:pt x="2473" y="15017"/>
                    <a:pt x="2576" y="14963"/>
                    <a:pt x="2684" y="14903"/>
                  </a:cubicBezTo>
                  <a:cubicBezTo>
                    <a:pt x="2727" y="14879"/>
                    <a:pt x="2771" y="14854"/>
                    <a:pt x="2815" y="14830"/>
                  </a:cubicBezTo>
                  <a:cubicBezTo>
                    <a:pt x="2871" y="14800"/>
                    <a:pt x="2925" y="14769"/>
                    <a:pt x="2982" y="14737"/>
                  </a:cubicBezTo>
                  <a:cubicBezTo>
                    <a:pt x="3094" y="14675"/>
                    <a:pt x="3206" y="14609"/>
                    <a:pt x="3320" y="14543"/>
                  </a:cubicBezTo>
                  <a:cubicBezTo>
                    <a:pt x="3549" y="14411"/>
                    <a:pt x="3781" y="14272"/>
                    <a:pt x="4017" y="14125"/>
                  </a:cubicBezTo>
                  <a:cubicBezTo>
                    <a:pt x="4960" y="13543"/>
                    <a:pt x="5954" y="12850"/>
                    <a:pt x="6920" y="12062"/>
                  </a:cubicBezTo>
                  <a:cubicBezTo>
                    <a:pt x="7884" y="11275"/>
                    <a:pt x="8819" y="10390"/>
                    <a:pt x="9646" y="9444"/>
                  </a:cubicBezTo>
                  <a:cubicBezTo>
                    <a:pt x="10060" y="8971"/>
                    <a:pt x="10448" y="8484"/>
                    <a:pt x="10802" y="7991"/>
                  </a:cubicBezTo>
                  <a:cubicBezTo>
                    <a:pt x="11156" y="7498"/>
                    <a:pt x="11477" y="7001"/>
                    <a:pt x="11762" y="6507"/>
                  </a:cubicBezTo>
                  <a:cubicBezTo>
                    <a:pt x="12047" y="6015"/>
                    <a:pt x="12291" y="5525"/>
                    <a:pt x="12502" y="5055"/>
                  </a:cubicBezTo>
                  <a:cubicBezTo>
                    <a:pt x="12530" y="4996"/>
                    <a:pt x="12555" y="4938"/>
                    <a:pt x="12581" y="4881"/>
                  </a:cubicBezTo>
                  <a:cubicBezTo>
                    <a:pt x="12607" y="4822"/>
                    <a:pt x="12631" y="4764"/>
                    <a:pt x="12654" y="4706"/>
                  </a:cubicBezTo>
                  <a:cubicBezTo>
                    <a:pt x="12678" y="4648"/>
                    <a:pt x="12702" y="4591"/>
                    <a:pt x="12725" y="4535"/>
                  </a:cubicBezTo>
                  <a:cubicBezTo>
                    <a:pt x="12749" y="4478"/>
                    <a:pt x="12772" y="4423"/>
                    <a:pt x="12793" y="4366"/>
                  </a:cubicBezTo>
                  <a:cubicBezTo>
                    <a:pt x="12836" y="4253"/>
                    <a:pt x="12878" y="4143"/>
                    <a:pt x="12919" y="4035"/>
                  </a:cubicBezTo>
                  <a:cubicBezTo>
                    <a:pt x="12940" y="3980"/>
                    <a:pt x="12959" y="3925"/>
                    <a:pt x="12978" y="3872"/>
                  </a:cubicBezTo>
                  <a:cubicBezTo>
                    <a:pt x="12996" y="3818"/>
                    <a:pt x="13013" y="3765"/>
                    <a:pt x="13032" y="3712"/>
                  </a:cubicBezTo>
                  <a:cubicBezTo>
                    <a:pt x="13283" y="2981"/>
                    <a:pt x="13438" y="2345"/>
                    <a:pt x="13536" y="1863"/>
                  </a:cubicBezTo>
                  <a:lnTo>
                    <a:pt x="13536" y="1863"/>
                  </a:lnTo>
                  <a:cubicBezTo>
                    <a:pt x="13540" y="1883"/>
                    <a:pt x="13545" y="1903"/>
                    <a:pt x="13550" y="1923"/>
                  </a:cubicBezTo>
                  <a:cubicBezTo>
                    <a:pt x="13674" y="2451"/>
                    <a:pt x="13865" y="3146"/>
                    <a:pt x="14165" y="3936"/>
                  </a:cubicBezTo>
                  <a:cubicBezTo>
                    <a:pt x="14314" y="4330"/>
                    <a:pt x="14490" y="4749"/>
                    <a:pt x="14694" y="5180"/>
                  </a:cubicBezTo>
                  <a:cubicBezTo>
                    <a:pt x="14898" y="5612"/>
                    <a:pt x="15132" y="6058"/>
                    <a:pt x="15394" y="6507"/>
                  </a:cubicBezTo>
                  <a:cubicBezTo>
                    <a:pt x="15658" y="6955"/>
                    <a:pt x="15951" y="7409"/>
                    <a:pt x="16272" y="7854"/>
                  </a:cubicBezTo>
                  <a:cubicBezTo>
                    <a:pt x="16594" y="8299"/>
                    <a:pt x="16944" y="8738"/>
                    <a:pt x="17316" y="9162"/>
                  </a:cubicBezTo>
                  <a:cubicBezTo>
                    <a:pt x="17690" y="9587"/>
                    <a:pt x="18086" y="9997"/>
                    <a:pt x="18500" y="10385"/>
                  </a:cubicBezTo>
                  <a:cubicBezTo>
                    <a:pt x="18914" y="10773"/>
                    <a:pt x="19343" y="11139"/>
                    <a:pt x="19781" y="11482"/>
                  </a:cubicBezTo>
                  <a:cubicBezTo>
                    <a:pt x="20219" y="11824"/>
                    <a:pt x="20664" y="12142"/>
                    <a:pt x="21110" y="12433"/>
                  </a:cubicBezTo>
                  <a:cubicBezTo>
                    <a:pt x="21332" y="12577"/>
                    <a:pt x="21552" y="12720"/>
                    <a:pt x="21773" y="12851"/>
                  </a:cubicBezTo>
                  <a:cubicBezTo>
                    <a:pt x="21841" y="12893"/>
                    <a:pt x="21910" y="12933"/>
                    <a:pt x="21977" y="12974"/>
                  </a:cubicBezTo>
                  <a:cubicBezTo>
                    <a:pt x="22006" y="12990"/>
                    <a:pt x="22031" y="13005"/>
                    <a:pt x="22058" y="13021"/>
                  </a:cubicBezTo>
                  <a:cubicBezTo>
                    <a:pt x="22165" y="13083"/>
                    <a:pt x="22268" y="13141"/>
                    <a:pt x="22364" y="13195"/>
                  </a:cubicBezTo>
                  <a:cubicBezTo>
                    <a:pt x="22388" y="13209"/>
                    <a:pt x="22412" y="13222"/>
                    <a:pt x="22435" y="13235"/>
                  </a:cubicBezTo>
                  <a:cubicBezTo>
                    <a:pt x="22459" y="13248"/>
                    <a:pt x="22482" y="13261"/>
                    <a:pt x="22505" y="13274"/>
                  </a:cubicBezTo>
                  <a:cubicBezTo>
                    <a:pt x="22549" y="13298"/>
                    <a:pt x="22593" y="13321"/>
                    <a:pt x="22635" y="13344"/>
                  </a:cubicBezTo>
                  <a:cubicBezTo>
                    <a:pt x="22719" y="13388"/>
                    <a:pt x="22793" y="13429"/>
                    <a:pt x="22860" y="13465"/>
                  </a:cubicBezTo>
                  <a:cubicBezTo>
                    <a:pt x="22927" y="13501"/>
                    <a:pt x="22984" y="13529"/>
                    <a:pt x="23031" y="13552"/>
                  </a:cubicBezTo>
                  <a:cubicBezTo>
                    <a:pt x="23125" y="13600"/>
                    <a:pt x="23215" y="13643"/>
                    <a:pt x="23301" y="13683"/>
                  </a:cubicBezTo>
                  <a:cubicBezTo>
                    <a:pt x="23322" y="13693"/>
                    <a:pt x="23344" y="13703"/>
                    <a:pt x="23365" y="13713"/>
                  </a:cubicBezTo>
                  <a:cubicBezTo>
                    <a:pt x="23387" y="13722"/>
                    <a:pt x="23406" y="13732"/>
                    <a:pt x="23428" y="13740"/>
                  </a:cubicBezTo>
                  <a:cubicBezTo>
                    <a:pt x="23469" y="13757"/>
                    <a:pt x="23511" y="13774"/>
                    <a:pt x="23551" y="13790"/>
                  </a:cubicBezTo>
                  <a:cubicBezTo>
                    <a:pt x="23713" y="13854"/>
                    <a:pt x="23864" y="13910"/>
                    <a:pt x="24016" y="13953"/>
                  </a:cubicBezTo>
                  <a:cubicBezTo>
                    <a:pt x="24091" y="13974"/>
                    <a:pt x="24167" y="13996"/>
                    <a:pt x="24243" y="14014"/>
                  </a:cubicBezTo>
                  <a:cubicBezTo>
                    <a:pt x="24318" y="14033"/>
                    <a:pt x="24394" y="14051"/>
                    <a:pt x="24472" y="14065"/>
                  </a:cubicBezTo>
                  <a:cubicBezTo>
                    <a:pt x="24628" y="14097"/>
                    <a:pt x="24790" y="14124"/>
                    <a:pt x="24966" y="14153"/>
                  </a:cubicBezTo>
                  <a:cubicBezTo>
                    <a:pt x="24823" y="14046"/>
                    <a:pt x="24692" y="13947"/>
                    <a:pt x="24564" y="13856"/>
                  </a:cubicBezTo>
                  <a:cubicBezTo>
                    <a:pt x="24499" y="13812"/>
                    <a:pt x="24437" y="13764"/>
                    <a:pt x="24374" y="13722"/>
                  </a:cubicBezTo>
                  <a:cubicBezTo>
                    <a:pt x="24310" y="13677"/>
                    <a:pt x="24247" y="13635"/>
                    <a:pt x="24181" y="13592"/>
                  </a:cubicBezTo>
                  <a:cubicBezTo>
                    <a:pt x="24051" y="13511"/>
                    <a:pt x="23919" y="13423"/>
                    <a:pt x="23770" y="13339"/>
                  </a:cubicBezTo>
                  <a:cubicBezTo>
                    <a:pt x="23733" y="13318"/>
                    <a:pt x="23695" y="13298"/>
                    <a:pt x="23656" y="13277"/>
                  </a:cubicBezTo>
                  <a:cubicBezTo>
                    <a:pt x="23636" y="13265"/>
                    <a:pt x="23618" y="13255"/>
                    <a:pt x="23598" y="13244"/>
                  </a:cubicBezTo>
                  <a:cubicBezTo>
                    <a:pt x="23578" y="13232"/>
                    <a:pt x="23558" y="13221"/>
                    <a:pt x="23538" y="13209"/>
                  </a:cubicBezTo>
                  <a:cubicBezTo>
                    <a:pt x="23456" y="13165"/>
                    <a:pt x="23371" y="13120"/>
                    <a:pt x="23280" y="13071"/>
                  </a:cubicBezTo>
                  <a:cubicBezTo>
                    <a:pt x="23234" y="13048"/>
                    <a:pt x="23178" y="13020"/>
                    <a:pt x="23113" y="12985"/>
                  </a:cubicBezTo>
                  <a:cubicBezTo>
                    <a:pt x="23048" y="12950"/>
                    <a:pt x="22974" y="12910"/>
                    <a:pt x="22894" y="12866"/>
                  </a:cubicBezTo>
                  <a:cubicBezTo>
                    <a:pt x="22853" y="12844"/>
                    <a:pt x="22812" y="12821"/>
                    <a:pt x="22767" y="12797"/>
                  </a:cubicBezTo>
                  <a:cubicBezTo>
                    <a:pt x="22745" y="12784"/>
                    <a:pt x="22722" y="12773"/>
                    <a:pt x="22699" y="12760"/>
                  </a:cubicBezTo>
                  <a:cubicBezTo>
                    <a:pt x="22676" y="12747"/>
                    <a:pt x="22653" y="12734"/>
                    <a:pt x="22630" y="12722"/>
                  </a:cubicBezTo>
                  <a:cubicBezTo>
                    <a:pt x="22536" y="12667"/>
                    <a:pt x="22436" y="12610"/>
                    <a:pt x="22332" y="12550"/>
                  </a:cubicBezTo>
                  <a:cubicBezTo>
                    <a:pt x="22307" y="12536"/>
                    <a:pt x="22279" y="12520"/>
                    <a:pt x="22254" y="12505"/>
                  </a:cubicBezTo>
                  <a:cubicBezTo>
                    <a:pt x="22188" y="12465"/>
                    <a:pt x="22121" y="12425"/>
                    <a:pt x="22054" y="12385"/>
                  </a:cubicBezTo>
                  <a:cubicBezTo>
                    <a:pt x="21839" y="12258"/>
                    <a:pt x="21625" y="12118"/>
                    <a:pt x="21408" y="11978"/>
                  </a:cubicBezTo>
                  <a:cubicBezTo>
                    <a:pt x="20975" y="11696"/>
                    <a:pt x="20543" y="11385"/>
                    <a:pt x="20117" y="11052"/>
                  </a:cubicBezTo>
                  <a:cubicBezTo>
                    <a:pt x="19691" y="10720"/>
                    <a:pt x="19273" y="10365"/>
                    <a:pt x="18873" y="9988"/>
                  </a:cubicBezTo>
                  <a:cubicBezTo>
                    <a:pt x="18472" y="9611"/>
                    <a:pt x="18088" y="9213"/>
                    <a:pt x="17725" y="8802"/>
                  </a:cubicBezTo>
                  <a:cubicBezTo>
                    <a:pt x="17365" y="8392"/>
                    <a:pt x="17025" y="7966"/>
                    <a:pt x="16714" y="7536"/>
                  </a:cubicBezTo>
                  <a:cubicBezTo>
                    <a:pt x="16402" y="7105"/>
                    <a:pt x="16119" y="6667"/>
                    <a:pt x="15864" y="6232"/>
                  </a:cubicBezTo>
                  <a:cubicBezTo>
                    <a:pt x="15608" y="5798"/>
                    <a:pt x="15381" y="5367"/>
                    <a:pt x="15185" y="4949"/>
                  </a:cubicBezTo>
                  <a:cubicBezTo>
                    <a:pt x="14986" y="4531"/>
                    <a:pt x="14816" y="4126"/>
                    <a:pt x="14672" y="3743"/>
                  </a:cubicBezTo>
                  <a:cubicBezTo>
                    <a:pt x="14383" y="2980"/>
                    <a:pt x="14197" y="2308"/>
                    <a:pt x="14077" y="1800"/>
                  </a:cubicBezTo>
                  <a:cubicBezTo>
                    <a:pt x="13959" y="1292"/>
                    <a:pt x="13906" y="947"/>
                    <a:pt x="13886" y="825"/>
                  </a:cubicBezTo>
                  <a:cubicBezTo>
                    <a:pt x="13856" y="636"/>
                    <a:pt x="13835" y="471"/>
                    <a:pt x="13819" y="325"/>
                  </a:cubicBezTo>
                  <a:cubicBezTo>
                    <a:pt x="13812" y="251"/>
                    <a:pt x="13805" y="184"/>
                    <a:pt x="13801" y="121"/>
                  </a:cubicBezTo>
                  <a:cubicBezTo>
                    <a:pt x="13800" y="95"/>
                    <a:pt x="13797" y="69"/>
                    <a:pt x="13796" y="46"/>
                  </a:cubicBezTo>
                  <a:lnTo>
                    <a:pt x="13796" y="46"/>
                  </a:lnTo>
                  <a:cubicBezTo>
                    <a:pt x="13866" y="47"/>
                    <a:pt x="13913" y="48"/>
                    <a:pt x="13913" y="48"/>
                  </a:cubicBezTo>
                  <a:cubicBezTo>
                    <a:pt x="13913" y="48"/>
                    <a:pt x="13879" y="48"/>
                    <a:pt x="13796" y="46"/>
                  </a:cubicBezTo>
                  <a:lnTo>
                    <a:pt x="13796" y="46"/>
                  </a:lnTo>
                  <a:cubicBezTo>
                    <a:pt x="13796" y="46"/>
                    <a:pt x="13796" y="46"/>
                    <a:pt x="13796" y="46"/>
                  </a:cubicBezTo>
                  <a:lnTo>
                    <a:pt x="13796" y="46"/>
                  </a:lnTo>
                  <a:cubicBezTo>
                    <a:pt x="13795" y="46"/>
                    <a:pt x="13794" y="46"/>
                    <a:pt x="13794" y="46"/>
                  </a:cubicBezTo>
                  <a:lnTo>
                    <a:pt x="13794" y="46"/>
                  </a:lnTo>
                  <a:lnTo>
                    <a:pt x="13794" y="46"/>
                  </a:lnTo>
                  <a:cubicBezTo>
                    <a:pt x="13794" y="46"/>
                    <a:pt x="13795" y="46"/>
                    <a:pt x="13796" y="46"/>
                  </a:cubicBezTo>
                  <a:lnTo>
                    <a:pt x="13796" y="46"/>
                  </a:lnTo>
                  <a:cubicBezTo>
                    <a:pt x="13796" y="41"/>
                    <a:pt x="13795" y="36"/>
                    <a:pt x="13795" y="31"/>
                  </a:cubicBezTo>
                  <a:lnTo>
                    <a:pt x="13795" y="21"/>
                  </a:lnTo>
                  <a:lnTo>
                    <a:pt x="13795" y="17"/>
                  </a:lnTo>
                  <a:lnTo>
                    <a:pt x="13794" y="16"/>
                  </a:lnTo>
                  <a:lnTo>
                    <a:pt x="13794" y="14"/>
                  </a:lnTo>
                  <a:lnTo>
                    <a:pt x="13794" y="14"/>
                  </a:lnTo>
                  <a:cubicBezTo>
                    <a:pt x="13738" y="13"/>
                    <a:pt x="13429" y="7"/>
                    <a:pt x="13254" y="3"/>
                  </a:cubicBezTo>
                  <a:close/>
                  <a:moveTo>
                    <a:pt x="3" y="15886"/>
                  </a:moveTo>
                  <a:cubicBezTo>
                    <a:pt x="2" y="15886"/>
                    <a:pt x="2" y="15886"/>
                    <a:pt x="2" y="15886"/>
                  </a:cubicBezTo>
                  <a:lnTo>
                    <a:pt x="0" y="15887"/>
                  </a:lnTo>
                  <a:cubicBezTo>
                    <a:pt x="1" y="15887"/>
                    <a:pt x="2" y="15886"/>
                    <a:pt x="3" y="15886"/>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7"/>
            <p:cNvSpPr/>
            <p:nvPr/>
          </p:nvSpPr>
          <p:spPr>
            <a:xfrm>
              <a:off x="5720430" y="1373504"/>
              <a:ext cx="403383" cy="496875"/>
            </a:xfrm>
            <a:custGeom>
              <a:avLst/>
              <a:gdLst/>
              <a:ahLst/>
              <a:cxnLst/>
              <a:rect l="l" t="t" r="r" b="b"/>
              <a:pathLst>
                <a:path w="13302" h="16385" extrusionOk="0">
                  <a:moveTo>
                    <a:pt x="13263" y="1"/>
                  </a:moveTo>
                  <a:cubicBezTo>
                    <a:pt x="13198" y="169"/>
                    <a:pt x="13147" y="309"/>
                    <a:pt x="13104" y="458"/>
                  </a:cubicBezTo>
                  <a:cubicBezTo>
                    <a:pt x="13081" y="532"/>
                    <a:pt x="13060" y="607"/>
                    <a:pt x="13042" y="691"/>
                  </a:cubicBezTo>
                  <a:cubicBezTo>
                    <a:pt x="13032" y="733"/>
                    <a:pt x="13022" y="776"/>
                    <a:pt x="13013" y="821"/>
                  </a:cubicBezTo>
                  <a:cubicBezTo>
                    <a:pt x="13009" y="844"/>
                    <a:pt x="13004" y="868"/>
                    <a:pt x="13000" y="891"/>
                  </a:cubicBezTo>
                  <a:cubicBezTo>
                    <a:pt x="12996" y="915"/>
                    <a:pt x="12992" y="940"/>
                    <a:pt x="12986" y="965"/>
                  </a:cubicBezTo>
                  <a:cubicBezTo>
                    <a:pt x="12974" y="1021"/>
                    <a:pt x="12959" y="1102"/>
                    <a:pt x="12939" y="1204"/>
                  </a:cubicBezTo>
                  <a:cubicBezTo>
                    <a:pt x="12929" y="1255"/>
                    <a:pt x="12917" y="1311"/>
                    <a:pt x="12906" y="1371"/>
                  </a:cubicBezTo>
                  <a:cubicBezTo>
                    <a:pt x="12893" y="1431"/>
                    <a:pt x="12877" y="1493"/>
                    <a:pt x="12863" y="1560"/>
                  </a:cubicBezTo>
                  <a:cubicBezTo>
                    <a:pt x="12847" y="1626"/>
                    <a:pt x="12832" y="1693"/>
                    <a:pt x="12816" y="1761"/>
                  </a:cubicBezTo>
                  <a:cubicBezTo>
                    <a:pt x="12808" y="1799"/>
                    <a:pt x="12800" y="1834"/>
                    <a:pt x="12790" y="1871"/>
                  </a:cubicBezTo>
                  <a:cubicBezTo>
                    <a:pt x="12780" y="1908"/>
                    <a:pt x="12772" y="1944"/>
                    <a:pt x="12762" y="1981"/>
                  </a:cubicBezTo>
                  <a:cubicBezTo>
                    <a:pt x="12742" y="2055"/>
                    <a:pt x="12722" y="2130"/>
                    <a:pt x="12702" y="2205"/>
                  </a:cubicBezTo>
                  <a:cubicBezTo>
                    <a:pt x="12692" y="2242"/>
                    <a:pt x="12683" y="2281"/>
                    <a:pt x="12672" y="2318"/>
                  </a:cubicBezTo>
                  <a:cubicBezTo>
                    <a:pt x="12661" y="2355"/>
                    <a:pt x="12649" y="2394"/>
                    <a:pt x="12639" y="2431"/>
                  </a:cubicBezTo>
                  <a:cubicBezTo>
                    <a:pt x="12616" y="2506"/>
                    <a:pt x="12594" y="2583"/>
                    <a:pt x="12571" y="2660"/>
                  </a:cubicBezTo>
                  <a:cubicBezTo>
                    <a:pt x="12559" y="2697"/>
                    <a:pt x="12549" y="2737"/>
                    <a:pt x="12535" y="2774"/>
                  </a:cubicBezTo>
                  <a:cubicBezTo>
                    <a:pt x="12524" y="2813"/>
                    <a:pt x="12511" y="2851"/>
                    <a:pt x="12498" y="2890"/>
                  </a:cubicBezTo>
                  <a:cubicBezTo>
                    <a:pt x="12472" y="2967"/>
                    <a:pt x="12447" y="3044"/>
                    <a:pt x="12421" y="3121"/>
                  </a:cubicBezTo>
                  <a:lnTo>
                    <a:pt x="12401" y="3180"/>
                  </a:lnTo>
                  <a:cubicBezTo>
                    <a:pt x="12395" y="3198"/>
                    <a:pt x="12388" y="3218"/>
                    <a:pt x="12381" y="3237"/>
                  </a:cubicBezTo>
                  <a:cubicBezTo>
                    <a:pt x="12367" y="3275"/>
                    <a:pt x="12352" y="3314"/>
                    <a:pt x="12338" y="3352"/>
                  </a:cubicBezTo>
                  <a:cubicBezTo>
                    <a:pt x="12116" y="3973"/>
                    <a:pt x="11845" y="4595"/>
                    <a:pt x="11546" y="5187"/>
                  </a:cubicBezTo>
                  <a:cubicBezTo>
                    <a:pt x="11247" y="5779"/>
                    <a:pt x="10921" y="6341"/>
                    <a:pt x="10598" y="6845"/>
                  </a:cubicBezTo>
                  <a:cubicBezTo>
                    <a:pt x="10274" y="7350"/>
                    <a:pt x="9951" y="7798"/>
                    <a:pt x="9669" y="8170"/>
                  </a:cubicBezTo>
                  <a:cubicBezTo>
                    <a:pt x="9633" y="8217"/>
                    <a:pt x="9600" y="8263"/>
                    <a:pt x="9566" y="8307"/>
                  </a:cubicBezTo>
                  <a:cubicBezTo>
                    <a:pt x="9530" y="8351"/>
                    <a:pt x="9498" y="8394"/>
                    <a:pt x="9465" y="8435"/>
                  </a:cubicBezTo>
                  <a:cubicBezTo>
                    <a:pt x="9399" y="8520"/>
                    <a:pt x="9338" y="8600"/>
                    <a:pt x="9278" y="8672"/>
                  </a:cubicBezTo>
                  <a:cubicBezTo>
                    <a:pt x="9219" y="8745"/>
                    <a:pt x="9164" y="8814"/>
                    <a:pt x="9112" y="8876"/>
                  </a:cubicBezTo>
                  <a:cubicBezTo>
                    <a:pt x="9087" y="8908"/>
                    <a:pt x="9063" y="8938"/>
                    <a:pt x="9038" y="8966"/>
                  </a:cubicBezTo>
                  <a:cubicBezTo>
                    <a:pt x="9015" y="8995"/>
                    <a:pt x="8993" y="9022"/>
                    <a:pt x="8970" y="9048"/>
                  </a:cubicBezTo>
                  <a:cubicBezTo>
                    <a:pt x="8884" y="9150"/>
                    <a:pt x="8816" y="9230"/>
                    <a:pt x="8770" y="9284"/>
                  </a:cubicBezTo>
                  <a:cubicBezTo>
                    <a:pt x="8747" y="9311"/>
                    <a:pt x="8729" y="9331"/>
                    <a:pt x="8717" y="9346"/>
                  </a:cubicBezTo>
                  <a:cubicBezTo>
                    <a:pt x="8704" y="9360"/>
                    <a:pt x="8699" y="9367"/>
                    <a:pt x="8699" y="9367"/>
                  </a:cubicBezTo>
                  <a:cubicBezTo>
                    <a:pt x="8699" y="9367"/>
                    <a:pt x="8673" y="9394"/>
                    <a:pt x="8627" y="9448"/>
                  </a:cubicBezTo>
                  <a:cubicBezTo>
                    <a:pt x="8603" y="9476"/>
                    <a:pt x="8575" y="9508"/>
                    <a:pt x="8540" y="9547"/>
                  </a:cubicBezTo>
                  <a:cubicBezTo>
                    <a:pt x="8506" y="9587"/>
                    <a:pt x="8466" y="9631"/>
                    <a:pt x="8422" y="9681"/>
                  </a:cubicBezTo>
                  <a:cubicBezTo>
                    <a:pt x="8376" y="9731"/>
                    <a:pt x="8326" y="9785"/>
                    <a:pt x="8272" y="9846"/>
                  </a:cubicBezTo>
                  <a:cubicBezTo>
                    <a:pt x="8245" y="9876"/>
                    <a:pt x="8217" y="9908"/>
                    <a:pt x="8187" y="9939"/>
                  </a:cubicBezTo>
                  <a:cubicBezTo>
                    <a:pt x="8157" y="9972"/>
                    <a:pt x="8125" y="10005"/>
                    <a:pt x="8094" y="10039"/>
                  </a:cubicBezTo>
                  <a:cubicBezTo>
                    <a:pt x="8028" y="10108"/>
                    <a:pt x="7960" y="10182"/>
                    <a:pt x="7887" y="10259"/>
                  </a:cubicBezTo>
                  <a:cubicBezTo>
                    <a:pt x="7813" y="10334"/>
                    <a:pt x="7736" y="10416"/>
                    <a:pt x="7654" y="10500"/>
                  </a:cubicBezTo>
                  <a:cubicBezTo>
                    <a:pt x="7326" y="10835"/>
                    <a:pt x="6932" y="11220"/>
                    <a:pt x="6487" y="11626"/>
                  </a:cubicBezTo>
                  <a:cubicBezTo>
                    <a:pt x="6045" y="12032"/>
                    <a:pt x="5551" y="12456"/>
                    <a:pt x="5034" y="12874"/>
                  </a:cubicBezTo>
                  <a:cubicBezTo>
                    <a:pt x="4969" y="12927"/>
                    <a:pt x="4904" y="12979"/>
                    <a:pt x="4838" y="13031"/>
                  </a:cubicBezTo>
                  <a:cubicBezTo>
                    <a:pt x="4773" y="13082"/>
                    <a:pt x="4707" y="13135"/>
                    <a:pt x="4641" y="13186"/>
                  </a:cubicBezTo>
                  <a:cubicBezTo>
                    <a:pt x="4509" y="13289"/>
                    <a:pt x="4376" y="13393"/>
                    <a:pt x="4242" y="13493"/>
                  </a:cubicBezTo>
                  <a:cubicBezTo>
                    <a:pt x="3974" y="13697"/>
                    <a:pt x="3704" y="13895"/>
                    <a:pt x="3434" y="14088"/>
                  </a:cubicBezTo>
                  <a:cubicBezTo>
                    <a:pt x="3165" y="14281"/>
                    <a:pt x="2896" y="14466"/>
                    <a:pt x="2632" y="14643"/>
                  </a:cubicBezTo>
                  <a:cubicBezTo>
                    <a:pt x="2370" y="14820"/>
                    <a:pt x="2112" y="14988"/>
                    <a:pt x="1862" y="15145"/>
                  </a:cubicBezTo>
                  <a:cubicBezTo>
                    <a:pt x="1738" y="15224"/>
                    <a:pt x="1615" y="15301"/>
                    <a:pt x="1495" y="15373"/>
                  </a:cubicBezTo>
                  <a:cubicBezTo>
                    <a:pt x="1437" y="15410"/>
                    <a:pt x="1377" y="15446"/>
                    <a:pt x="1319" y="15482"/>
                  </a:cubicBezTo>
                  <a:cubicBezTo>
                    <a:pt x="1290" y="15500"/>
                    <a:pt x="1261" y="15517"/>
                    <a:pt x="1233" y="15535"/>
                  </a:cubicBezTo>
                  <a:cubicBezTo>
                    <a:pt x="1210" y="15549"/>
                    <a:pt x="1187" y="15562"/>
                    <a:pt x="1164" y="15576"/>
                  </a:cubicBezTo>
                  <a:cubicBezTo>
                    <a:pt x="1112" y="15607"/>
                    <a:pt x="1063" y="15636"/>
                    <a:pt x="1018" y="15663"/>
                  </a:cubicBezTo>
                  <a:cubicBezTo>
                    <a:pt x="928" y="15716"/>
                    <a:pt x="856" y="15759"/>
                    <a:pt x="808" y="15786"/>
                  </a:cubicBezTo>
                  <a:cubicBezTo>
                    <a:pt x="629" y="15891"/>
                    <a:pt x="494" y="15981"/>
                    <a:pt x="370" y="16074"/>
                  </a:cubicBezTo>
                  <a:cubicBezTo>
                    <a:pt x="247" y="16168"/>
                    <a:pt x="134" y="16266"/>
                    <a:pt x="0" y="16383"/>
                  </a:cubicBezTo>
                  <a:lnTo>
                    <a:pt x="0" y="16385"/>
                  </a:lnTo>
                  <a:cubicBezTo>
                    <a:pt x="174" y="16344"/>
                    <a:pt x="318" y="16304"/>
                    <a:pt x="465" y="16249"/>
                  </a:cubicBezTo>
                  <a:cubicBezTo>
                    <a:pt x="612" y="16194"/>
                    <a:pt x="761" y="16124"/>
                    <a:pt x="943" y="16021"/>
                  </a:cubicBezTo>
                  <a:cubicBezTo>
                    <a:pt x="992" y="15993"/>
                    <a:pt x="1065" y="15950"/>
                    <a:pt x="1156" y="15897"/>
                  </a:cubicBezTo>
                  <a:cubicBezTo>
                    <a:pt x="1202" y="15870"/>
                    <a:pt x="1251" y="15841"/>
                    <a:pt x="1304" y="15810"/>
                  </a:cubicBezTo>
                  <a:cubicBezTo>
                    <a:pt x="1327" y="15796"/>
                    <a:pt x="1350" y="15783"/>
                    <a:pt x="1373" y="15769"/>
                  </a:cubicBezTo>
                  <a:cubicBezTo>
                    <a:pt x="1401" y="15751"/>
                    <a:pt x="1431" y="15733"/>
                    <a:pt x="1460" y="15716"/>
                  </a:cubicBezTo>
                  <a:cubicBezTo>
                    <a:pt x="1518" y="15680"/>
                    <a:pt x="1578" y="15643"/>
                    <a:pt x="1638" y="15606"/>
                  </a:cubicBezTo>
                  <a:cubicBezTo>
                    <a:pt x="1759" y="15533"/>
                    <a:pt x="1882" y="15456"/>
                    <a:pt x="2008" y="15376"/>
                  </a:cubicBezTo>
                  <a:cubicBezTo>
                    <a:pt x="2260" y="15218"/>
                    <a:pt x="2520" y="15047"/>
                    <a:pt x="2785" y="14870"/>
                  </a:cubicBezTo>
                  <a:cubicBezTo>
                    <a:pt x="3051" y="14691"/>
                    <a:pt x="3322" y="14505"/>
                    <a:pt x="3593" y="14311"/>
                  </a:cubicBezTo>
                  <a:cubicBezTo>
                    <a:pt x="3864" y="14116"/>
                    <a:pt x="4136" y="13917"/>
                    <a:pt x="4406" y="13711"/>
                  </a:cubicBezTo>
                  <a:cubicBezTo>
                    <a:pt x="4541" y="13610"/>
                    <a:pt x="4675" y="13504"/>
                    <a:pt x="4810" y="13402"/>
                  </a:cubicBezTo>
                  <a:cubicBezTo>
                    <a:pt x="4875" y="13349"/>
                    <a:pt x="4941" y="13296"/>
                    <a:pt x="5008" y="13245"/>
                  </a:cubicBezTo>
                  <a:cubicBezTo>
                    <a:pt x="5074" y="13192"/>
                    <a:pt x="5139" y="13139"/>
                    <a:pt x="5205" y="13086"/>
                  </a:cubicBezTo>
                  <a:cubicBezTo>
                    <a:pt x="5727" y="12664"/>
                    <a:pt x="6225" y="12238"/>
                    <a:pt x="6671" y="11827"/>
                  </a:cubicBezTo>
                  <a:cubicBezTo>
                    <a:pt x="7119" y="11417"/>
                    <a:pt x="7517" y="11028"/>
                    <a:pt x="7848" y="10690"/>
                  </a:cubicBezTo>
                  <a:cubicBezTo>
                    <a:pt x="7930" y="10604"/>
                    <a:pt x="8010" y="10523"/>
                    <a:pt x="8084" y="10446"/>
                  </a:cubicBezTo>
                  <a:cubicBezTo>
                    <a:pt x="8157" y="10369"/>
                    <a:pt x="8226" y="10294"/>
                    <a:pt x="8292" y="10225"/>
                  </a:cubicBezTo>
                  <a:cubicBezTo>
                    <a:pt x="8324" y="10190"/>
                    <a:pt x="8355" y="10156"/>
                    <a:pt x="8386" y="10123"/>
                  </a:cubicBezTo>
                  <a:cubicBezTo>
                    <a:pt x="8416" y="10090"/>
                    <a:pt x="8445" y="10059"/>
                    <a:pt x="8472" y="10029"/>
                  </a:cubicBezTo>
                  <a:cubicBezTo>
                    <a:pt x="8528" y="9968"/>
                    <a:pt x="8577" y="9912"/>
                    <a:pt x="8623" y="9862"/>
                  </a:cubicBezTo>
                  <a:cubicBezTo>
                    <a:pt x="8669" y="9812"/>
                    <a:pt x="8709" y="9767"/>
                    <a:pt x="8743" y="9727"/>
                  </a:cubicBezTo>
                  <a:cubicBezTo>
                    <a:pt x="8777" y="9688"/>
                    <a:pt x="8807" y="9654"/>
                    <a:pt x="8830" y="9627"/>
                  </a:cubicBezTo>
                  <a:cubicBezTo>
                    <a:pt x="8877" y="9573"/>
                    <a:pt x="8903" y="9544"/>
                    <a:pt x="8903" y="9544"/>
                  </a:cubicBezTo>
                  <a:cubicBezTo>
                    <a:pt x="8903" y="9544"/>
                    <a:pt x="8908" y="9537"/>
                    <a:pt x="8921" y="9523"/>
                  </a:cubicBezTo>
                  <a:cubicBezTo>
                    <a:pt x="8934" y="9508"/>
                    <a:pt x="8953" y="9488"/>
                    <a:pt x="8975" y="9461"/>
                  </a:cubicBezTo>
                  <a:cubicBezTo>
                    <a:pt x="9021" y="9406"/>
                    <a:pt x="9090" y="9326"/>
                    <a:pt x="9178" y="9222"/>
                  </a:cubicBezTo>
                  <a:cubicBezTo>
                    <a:pt x="9199" y="9196"/>
                    <a:pt x="9222" y="9169"/>
                    <a:pt x="9247" y="9140"/>
                  </a:cubicBezTo>
                  <a:cubicBezTo>
                    <a:pt x="9271" y="9110"/>
                    <a:pt x="9295" y="9080"/>
                    <a:pt x="9321" y="9049"/>
                  </a:cubicBezTo>
                  <a:cubicBezTo>
                    <a:pt x="9374" y="8985"/>
                    <a:pt x="9429" y="8916"/>
                    <a:pt x="9489" y="8842"/>
                  </a:cubicBezTo>
                  <a:cubicBezTo>
                    <a:pt x="9550" y="8768"/>
                    <a:pt x="9612" y="8688"/>
                    <a:pt x="9677" y="8604"/>
                  </a:cubicBezTo>
                  <a:cubicBezTo>
                    <a:pt x="9712" y="8561"/>
                    <a:pt x="9744" y="8518"/>
                    <a:pt x="9780" y="8473"/>
                  </a:cubicBezTo>
                  <a:cubicBezTo>
                    <a:pt x="9814" y="8428"/>
                    <a:pt x="9849" y="8381"/>
                    <a:pt x="9884" y="8334"/>
                  </a:cubicBezTo>
                  <a:cubicBezTo>
                    <a:pt x="10171" y="7958"/>
                    <a:pt x="10498" y="7504"/>
                    <a:pt x="10826" y="6992"/>
                  </a:cubicBezTo>
                  <a:cubicBezTo>
                    <a:pt x="11154" y="6481"/>
                    <a:pt x="11485" y="5912"/>
                    <a:pt x="11789" y="5310"/>
                  </a:cubicBezTo>
                  <a:cubicBezTo>
                    <a:pt x="12093" y="4709"/>
                    <a:pt x="12368" y="4076"/>
                    <a:pt x="12595" y="3445"/>
                  </a:cubicBezTo>
                  <a:cubicBezTo>
                    <a:pt x="12609" y="3406"/>
                    <a:pt x="12623" y="3367"/>
                    <a:pt x="12638" y="3328"/>
                  </a:cubicBezTo>
                  <a:cubicBezTo>
                    <a:pt x="12645" y="3308"/>
                    <a:pt x="12652" y="3288"/>
                    <a:pt x="12659" y="3268"/>
                  </a:cubicBezTo>
                  <a:lnTo>
                    <a:pt x="12679" y="3210"/>
                  </a:lnTo>
                  <a:cubicBezTo>
                    <a:pt x="12705" y="3131"/>
                    <a:pt x="12730" y="3053"/>
                    <a:pt x="12756" y="2974"/>
                  </a:cubicBezTo>
                  <a:cubicBezTo>
                    <a:pt x="12769" y="2934"/>
                    <a:pt x="12782" y="2896"/>
                    <a:pt x="12795" y="2857"/>
                  </a:cubicBezTo>
                  <a:cubicBezTo>
                    <a:pt x="12809" y="2819"/>
                    <a:pt x="12819" y="2779"/>
                    <a:pt x="12830" y="2740"/>
                  </a:cubicBezTo>
                  <a:cubicBezTo>
                    <a:pt x="12855" y="2662"/>
                    <a:pt x="12877" y="2585"/>
                    <a:pt x="12900" y="2508"/>
                  </a:cubicBezTo>
                  <a:cubicBezTo>
                    <a:pt x="12912" y="2469"/>
                    <a:pt x="12923" y="2431"/>
                    <a:pt x="12935" y="2392"/>
                  </a:cubicBezTo>
                  <a:cubicBezTo>
                    <a:pt x="12946" y="2354"/>
                    <a:pt x="12954" y="2315"/>
                    <a:pt x="12966" y="2277"/>
                  </a:cubicBezTo>
                  <a:cubicBezTo>
                    <a:pt x="12986" y="2201"/>
                    <a:pt x="13006" y="2125"/>
                    <a:pt x="13026" y="2050"/>
                  </a:cubicBezTo>
                  <a:cubicBezTo>
                    <a:pt x="13036" y="2011"/>
                    <a:pt x="13046" y="1974"/>
                    <a:pt x="13054" y="1937"/>
                  </a:cubicBezTo>
                  <a:cubicBezTo>
                    <a:pt x="13064" y="1900"/>
                    <a:pt x="13073" y="1863"/>
                    <a:pt x="13081" y="1826"/>
                  </a:cubicBezTo>
                  <a:cubicBezTo>
                    <a:pt x="13097" y="1756"/>
                    <a:pt x="13113" y="1687"/>
                    <a:pt x="13129" y="1620"/>
                  </a:cubicBezTo>
                  <a:cubicBezTo>
                    <a:pt x="13144" y="1552"/>
                    <a:pt x="13160" y="1488"/>
                    <a:pt x="13171" y="1426"/>
                  </a:cubicBezTo>
                  <a:cubicBezTo>
                    <a:pt x="13184" y="1366"/>
                    <a:pt x="13194" y="1309"/>
                    <a:pt x="13206" y="1256"/>
                  </a:cubicBezTo>
                  <a:cubicBezTo>
                    <a:pt x="13226" y="1154"/>
                    <a:pt x="13241" y="1070"/>
                    <a:pt x="13251" y="1014"/>
                  </a:cubicBezTo>
                  <a:cubicBezTo>
                    <a:pt x="13257" y="988"/>
                    <a:pt x="13261" y="963"/>
                    <a:pt x="13264" y="938"/>
                  </a:cubicBezTo>
                  <a:cubicBezTo>
                    <a:pt x="13268" y="914"/>
                    <a:pt x="13271" y="890"/>
                    <a:pt x="13274" y="866"/>
                  </a:cubicBezTo>
                  <a:cubicBezTo>
                    <a:pt x="13280" y="818"/>
                    <a:pt x="13284" y="774"/>
                    <a:pt x="13288" y="731"/>
                  </a:cubicBezTo>
                  <a:cubicBezTo>
                    <a:pt x="13297" y="644"/>
                    <a:pt x="13301" y="565"/>
                    <a:pt x="13301" y="486"/>
                  </a:cubicBezTo>
                  <a:cubicBezTo>
                    <a:pt x="13298" y="328"/>
                    <a:pt x="13284" y="179"/>
                    <a:pt x="13263" y="1"/>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5696747" y="1326227"/>
              <a:ext cx="402231" cy="491568"/>
            </a:xfrm>
            <a:custGeom>
              <a:avLst/>
              <a:gdLst/>
              <a:ahLst/>
              <a:cxnLst/>
              <a:rect l="l" t="t" r="r" b="b"/>
              <a:pathLst>
                <a:path w="13264" h="16210" extrusionOk="0">
                  <a:moveTo>
                    <a:pt x="13263" y="1"/>
                  </a:moveTo>
                  <a:lnTo>
                    <a:pt x="13263" y="1"/>
                  </a:lnTo>
                  <a:cubicBezTo>
                    <a:pt x="13163" y="149"/>
                    <a:pt x="13083" y="275"/>
                    <a:pt x="13009" y="410"/>
                  </a:cubicBezTo>
                  <a:cubicBezTo>
                    <a:pt x="12971" y="479"/>
                    <a:pt x="12934" y="548"/>
                    <a:pt x="12898" y="627"/>
                  </a:cubicBezTo>
                  <a:cubicBezTo>
                    <a:pt x="12879" y="665"/>
                    <a:pt x="12861" y="705"/>
                    <a:pt x="12844" y="748"/>
                  </a:cubicBezTo>
                  <a:cubicBezTo>
                    <a:pt x="12825" y="791"/>
                    <a:pt x="12807" y="837"/>
                    <a:pt x="12787" y="884"/>
                  </a:cubicBezTo>
                  <a:cubicBezTo>
                    <a:pt x="12765" y="937"/>
                    <a:pt x="12733" y="1014"/>
                    <a:pt x="12693" y="1109"/>
                  </a:cubicBezTo>
                  <a:cubicBezTo>
                    <a:pt x="12673" y="1158"/>
                    <a:pt x="12651" y="1210"/>
                    <a:pt x="12628" y="1268"/>
                  </a:cubicBezTo>
                  <a:cubicBezTo>
                    <a:pt x="12604" y="1323"/>
                    <a:pt x="12577" y="1383"/>
                    <a:pt x="12550" y="1446"/>
                  </a:cubicBezTo>
                  <a:cubicBezTo>
                    <a:pt x="12524" y="1506"/>
                    <a:pt x="12497" y="1567"/>
                    <a:pt x="12470" y="1630"/>
                  </a:cubicBezTo>
                  <a:cubicBezTo>
                    <a:pt x="12441" y="1697"/>
                    <a:pt x="12410" y="1763"/>
                    <a:pt x="12379" y="1830"/>
                  </a:cubicBezTo>
                  <a:cubicBezTo>
                    <a:pt x="12317" y="1965"/>
                    <a:pt x="12256" y="2102"/>
                    <a:pt x="12189" y="2240"/>
                  </a:cubicBezTo>
                  <a:cubicBezTo>
                    <a:pt x="12122" y="2377"/>
                    <a:pt x="12056" y="2519"/>
                    <a:pt x="11984" y="2657"/>
                  </a:cubicBezTo>
                  <a:cubicBezTo>
                    <a:pt x="11912" y="2797"/>
                    <a:pt x="11842" y="2940"/>
                    <a:pt x="11767" y="3081"/>
                  </a:cubicBezTo>
                  <a:cubicBezTo>
                    <a:pt x="11470" y="3646"/>
                    <a:pt x="11143" y="4216"/>
                    <a:pt x="10805" y="4763"/>
                  </a:cubicBezTo>
                  <a:cubicBezTo>
                    <a:pt x="10467" y="5311"/>
                    <a:pt x="10117" y="5833"/>
                    <a:pt x="9782" y="6308"/>
                  </a:cubicBezTo>
                  <a:cubicBezTo>
                    <a:pt x="9448" y="6783"/>
                    <a:pt x="9127" y="7210"/>
                    <a:pt x="8851" y="7569"/>
                  </a:cubicBezTo>
                  <a:cubicBezTo>
                    <a:pt x="8781" y="7658"/>
                    <a:pt x="8714" y="7743"/>
                    <a:pt x="8651" y="7825"/>
                  </a:cubicBezTo>
                  <a:cubicBezTo>
                    <a:pt x="8587" y="7906"/>
                    <a:pt x="8525" y="7980"/>
                    <a:pt x="8468" y="8051"/>
                  </a:cubicBezTo>
                  <a:cubicBezTo>
                    <a:pt x="8355" y="8195"/>
                    <a:pt x="8254" y="8317"/>
                    <a:pt x="8171" y="8417"/>
                  </a:cubicBezTo>
                  <a:cubicBezTo>
                    <a:pt x="8130" y="8467"/>
                    <a:pt x="8094" y="8512"/>
                    <a:pt x="8062" y="8551"/>
                  </a:cubicBezTo>
                  <a:cubicBezTo>
                    <a:pt x="8030" y="8589"/>
                    <a:pt x="8002" y="8622"/>
                    <a:pt x="7980" y="8648"/>
                  </a:cubicBezTo>
                  <a:cubicBezTo>
                    <a:pt x="7936" y="8700"/>
                    <a:pt x="7912" y="8729"/>
                    <a:pt x="7912" y="8729"/>
                  </a:cubicBezTo>
                  <a:cubicBezTo>
                    <a:pt x="7912" y="8729"/>
                    <a:pt x="7889" y="8756"/>
                    <a:pt x="7845" y="8809"/>
                  </a:cubicBezTo>
                  <a:cubicBezTo>
                    <a:pt x="7801" y="8863"/>
                    <a:pt x="7733" y="8939"/>
                    <a:pt x="7649" y="9039"/>
                  </a:cubicBezTo>
                  <a:cubicBezTo>
                    <a:pt x="7606" y="9087"/>
                    <a:pt x="7559" y="9141"/>
                    <a:pt x="7508" y="9201"/>
                  </a:cubicBezTo>
                  <a:cubicBezTo>
                    <a:pt x="7457" y="9260"/>
                    <a:pt x="7400" y="9324"/>
                    <a:pt x="7340" y="9392"/>
                  </a:cubicBezTo>
                  <a:cubicBezTo>
                    <a:pt x="7310" y="9427"/>
                    <a:pt x="7278" y="9462"/>
                    <a:pt x="7247" y="9499"/>
                  </a:cubicBezTo>
                  <a:cubicBezTo>
                    <a:pt x="7214" y="9535"/>
                    <a:pt x="7181" y="9572"/>
                    <a:pt x="7147" y="9611"/>
                  </a:cubicBezTo>
                  <a:cubicBezTo>
                    <a:pt x="7077" y="9688"/>
                    <a:pt x="7006" y="9768"/>
                    <a:pt x="6930" y="9852"/>
                  </a:cubicBezTo>
                  <a:cubicBezTo>
                    <a:pt x="6625" y="10189"/>
                    <a:pt x="6260" y="10578"/>
                    <a:pt x="5853" y="10995"/>
                  </a:cubicBezTo>
                  <a:cubicBezTo>
                    <a:pt x="5447" y="11411"/>
                    <a:pt x="4999" y="11852"/>
                    <a:pt x="4531" y="12294"/>
                  </a:cubicBezTo>
                  <a:cubicBezTo>
                    <a:pt x="4061" y="12737"/>
                    <a:pt x="3573" y="13179"/>
                    <a:pt x="3090" y="13598"/>
                  </a:cubicBezTo>
                  <a:cubicBezTo>
                    <a:pt x="2606" y="14019"/>
                    <a:pt x="2128" y="14416"/>
                    <a:pt x="1682" y="14772"/>
                  </a:cubicBezTo>
                  <a:cubicBezTo>
                    <a:pt x="1570" y="14862"/>
                    <a:pt x="1462" y="14948"/>
                    <a:pt x="1355" y="15032"/>
                  </a:cubicBezTo>
                  <a:cubicBezTo>
                    <a:pt x="1301" y="15073"/>
                    <a:pt x="1248" y="15115"/>
                    <a:pt x="1196" y="15156"/>
                  </a:cubicBezTo>
                  <a:cubicBezTo>
                    <a:pt x="1149" y="15192"/>
                    <a:pt x="1104" y="15228"/>
                    <a:pt x="1058" y="15262"/>
                  </a:cubicBezTo>
                  <a:cubicBezTo>
                    <a:pt x="1010" y="15300"/>
                    <a:pt x="964" y="15335"/>
                    <a:pt x="923" y="15366"/>
                  </a:cubicBezTo>
                  <a:cubicBezTo>
                    <a:pt x="840" y="15430"/>
                    <a:pt x="773" y="15480"/>
                    <a:pt x="728" y="15514"/>
                  </a:cubicBezTo>
                  <a:cubicBezTo>
                    <a:pt x="563" y="15640"/>
                    <a:pt x="440" y="15745"/>
                    <a:pt x="329" y="15854"/>
                  </a:cubicBezTo>
                  <a:cubicBezTo>
                    <a:pt x="218" y="15964"/>
                    <a:pt x="119" y="16075"/>
                    <a:pt x="1" y="16209"/>
                  </a:cubicBezTo>
                  <a:cubicBezTo>
                    <a:pt x="168" y="16146"/>
                    <a:pt x="306" y="16088"/>
                    <a:pt x="445" y="16016"/>
                  </a:cubicBezTo>
                  <a:cubicBezTo>
                    <a:pt x="584" y="15944"/>
                    <a:pt x="723" y="15857"/>
                    <a:pt x="890" y="15733"/>
                  </a:cubicBezTo>
                  <a:cubicBezTo>
                    <a:pt x="935" y="15698"/>
                    <a:pt x="1004" y="15647"/>
                    <a:pt x="1087" y="15584"/>
                  </a:cubicBezTo>
                  <a:cubicBezTo>
                    <a:pt x="1129" y="15551"/>
                    <a:pt x="1175" y="15517"/>
                    <a:pt x="1224" y="15479"/>
                  </a:cubicBezTo>
                  <a:cubicBezTo>
                    <a:pt x="1269" y="15444"/>
                    <a:pt x="1316" y="15409"/>
                    <a:pt x="1363" y="15372"/>
                  </a:cubicBezTo>
                  <a:cubicBezTo>
                    <a:pt x="1415" y="15330"/>
                    <a:pt x="1469" y="15289"/>
                    <a:pt x="1522" y="15247"/>
                  </a:cubicBezTo>
                  <a:cubicBezTo>
                    <a:pt x="1630" y="15163"/>
                    <a:pt x="1740" y="15076"/>
                    <a:pt x="1851" y="14986"/>
                  </a:cubicBezTo>
                  <a:cubicBezTo>
                    <a:pt x="2299" y="14627"/>
                    <a:pt x="2781" y="14227"/>
                    <a:pt x="3268" y="13805"/>
                  </a:cubicBezTo>
                  <a:cubicBezTo>
                    <a:pt x="3754" y="13383"/>
                    <a:pt x="4245" y="12938"/>
                    <a:pt x="4716" y="12494"/>
                  </a:cubicBezTo>
                  <a:cubicBezTo>
                    <a:pt x="5187" y="12049"/>
                    <a:pt x="5638" y="11604"/>
                    <a:pt x="6047" y="11186"/>
                  </a:cubicBezTo>
                  <a:cubicBezTo>
                    <a:pt x="6457" y="10766"/>
                    <a:pt x="6823" y="10374"/>
                    <a:pt x="7130" y="10036"/>
                  </a:cubicBezTo>
                  <a:cubicBezTo>
                    <a:pt x="7207" y="9950"/>
                    <a:pt x="7280" y="9869"/>
                    <a:pt x="7348" y="9792"/>
                  </a:cubicBezTo>
                  <a:cubicBezTo>
                    <a:pt x="7383" y="9753"/>
                    <a:pt x="7417" y="9716"/>
                    <a:pt x="7450" y="9679"/>
                  </a:cubicBezTo>
                  <a:cubicBezTo>
                    <a:pt x="7481" y="9644"/>
                    <a:pt x="7512" y="9608"/>
                    <a:pt x="7544" y="9572"/>
                  </a:cubicBezTo>
                  <a:cubicBezTo>
                    <a:pt x="7604" y="9504"/>
                    <a:pt x="7661" y="9440"/>
                    <a:pt x="7712" y="9380"/>
                  </a:cubicBezTo>
                  <a:cubicBezTo>
                    <a:pt x="7763" y="9320"/>
                    <a:pt x="7812" y="9264"/>
                    <a:pt x="7855" y="9216"/>
                  </a:cubicBezTo>
                  <a:cubicBezTo>
                    <a:pt x="7939" y="9116"/>
                    <a:pt x="8006" y="9039"/>
                    <a:pt x="8050" y="8986"/>
                  </a:cubicBezTo>
                  <a:cubicBezTo>
                    <a:pt x="8096" y="8932"/>
                    <a:pt x="8119" y="8903"/>
                    <a:pt x="8119" y="8903"/>
                  </a:cubicBezTo>
                  <a:cubicBezTo>
                    <a:pt x="8119" y="8903"/>
                    <a:pt x="8143" y="8876"/>
                    <a:pt x="8187" y="8822"/>
                  </a:cubicBezTo>
                  <a:cubicBezTo>
                    <a:pt x="8210" y="8796"/>
                    <a:pt x="8237" y="8763"/>
                    <a:pt x="8270" y="8723"/>
                  </a:cubicBezTo>
                  <a:cubicBezTo>
                    <a:pt x="8303" y="8685"/>
                    <a:pt x="8340" y="8641"/>
                    <a:pt x="8381" y="8589"/>
                  </a:cubicBezTo>
                  <a:cubicBezTo>
                    <a:pt x="8464" y="8488"/>
                    <a:pt x="8565" y="8365"/>
                    <a:pt x="8679" y="8223"/>
                  </a:cubicBezTo>
                  <a:cubicBezTo>
                    <a:pt x="8738" y="8150"/>
                    <a:pt x="8799" y="8074"/>
                    <a:pt x="8863" y="7993"/>
                  </a:cubicBezTo>
                  <a:cubicBezTo>
                    <a:pt x="8928" y="7912"/>
                    <a:pt x="8995" y="7826"/>
                    <a:pt x="9065" y="7736"/>
                  </a:cubicBezTo>
                  <a:cubicBezTo>
                    <a:pt x="9344" y="7374"/>
                    <a:pt x="9668" y="6944"/>
                    <a:pt x="10005" y="6465"/>
                  </a:cubicBezTo>
                  <a:cubicBezTo>
                    <a:pt x="10343" y="5986"/>
                    <a:pt x="10695" y="5459"/>
                    <a:pt x="11036" y="4907"/>
                  </a:cubicBezTo>
                  <a:cubicBezTo>
                    <a:pt x="11377" y="4355"/>
                    <a:pt x="11708" y="3778"/>
                    <a:pt x="12008" y="3208"/>
                  </a:cubicBezTo>
                  <a:cubicBezTo>
                    <a:pt x="12085" y="3065"/>
                    <a:pt x="12156" y="2921"/>
                    <a:pt x="12227" y="2780"/>
                  </a:cubicBezTo>
                  <a:cubicBezTo>
                    <a:pt x="12300" y="2639"/>
                    <a:pt x="12367" y="2496"/>
                    <a:pt x="12434" y="2357"/>
                  </a:cubicBezTo>
                  <a:cubicBezTo>
                    <a:pt x="12503" y="2219"/>
                    <a:pt x="12566" y="2079"/>
                    <a:pt x="12628" y="1944"/>
                  </a:cubicBezTo>
                  <a:cubicBezTo>
                    <a:pt x="12658" y="1875"/>
                    <a:pt x="12691" y="1808"/>
                    <a:pt x="12720" y="1740"/>
                  </a:cubicBezTo>
                  <a:cubicBezTo>
                    <a:pt x="12747" y="1677"/>
                    <a:pt x="12774" y="1616"/>
                    <a:pt x="12801" y="1554"/>
                  </a:cubicBezTo>
                  <a:cubicBezTo>
                    <a:pt x="12828" y="1490"/>
                    <a:pt x="12854" y="1430"/>
                    <a:pt x="12879" y="1373"/>
                  </a:cubicBezTo>
                  <a:cubicBezTo>
                    <a:pt x="12902" y="1316"/>
                    <a:pt x="12924" y="1263"/>
                    <a:pt x="12944" y="1213"/>
                  </a:cubicBezTo>
                  <a:cubicBezTo>
                    <a:pt x="12984" y="1116"/>
                    <a:pt x="13016" y="1038"/>
                    <a:pt x="13038" y="985"/>
                  </a:cubicBezTo>
                  <a:cubicBezTo>
                    <a:pt x="13058" y="937"/>
                    <a:pt x="13074" y="891"/>
                    <a:pt x="13089" y="845"/>
                  </a:cubicBezTo>
                  <a:cubicBezTo>
                    <a:pt x="13105" y="801"/>
                    <a:pt x="13119" y="758"/>
                    <a:pt x="13132" y="717"/>
                  </a:cubicBezTo>
                  <a:cubicBezTo>
                    <a:pt x="13158" y="634"/>
                    <a:pt x="13178" y="557"/>
                    <a:pt x="13195" y="480"/>
                  </a:cubicBezTo>
                  <a:cubicBezTo>
                    <a:pt x="13226" y="327"/>
                    <a:pt x="13245" y="178"/>
                    <a:pt x="13263" y="1"/>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7"/>
            <p:cNvSpPr/>
            <p:nvPr/>
          </p:nvSpPr>
          <p:spPr>
            <a:xfrm>
              <a:off x="6185677" y="1328835"/>
              <a:ext cx="373331" cy="512614"/>
            </a:xfrm>
            <a:custGeom>
              <a:avLst/>
              <a:gdLst/>
              <a:ahLst/>
              <a:cxnLst/>
              <a:rect l="l" t="t" r="r" b="b"/>
              <a:pathLst>
                <a:path w="12311" h="16904" extrusionOk="0">
                  <a:moveTo>
                    <a:pt x="1" y="0"/>
                  </a:moveTo>
                  <a:lnTo>
                    <a:pt x="1" y="0"/>
                  </a:lnTo>
                  <a:cubicBezTo>
                    <a:pt x="14" y="180"/>
                    <a:pt x="29" y="328"/>
                    <a:pt x="59" y="482"/>
                  </a:cubicBezTo>
                  <a:cubicBezTo>
                    <a:pt x="89" y="635"/>
                    <a:pt x="133" y="793"/>
                    <a:pt x="205" y="989"/>
                  </a:cubicBezTo>
                  <a:cubicBezTo>
                    <a:pt x="225" y="1043"/>
                    <a:pt x="253" y="1122"/>
                    <a:pt x="290" y="1220"/>
                  </a:cubicBezTo>
                  <a:cubicBezTo>
                    <a:pt x="309" y="1270"/>
                    <a:pt x="330" y="1324"/>
                    <a:pt x="352" y="1381"/>
                  </a:cubicBezTo>
                  <a:cubicBezTo>
                    <a:pt x="373" y="1435"/>
                    <a:pt x="393" y="1491"/>
                    <a:pt x="416" y="1547"/>
                  </a:cubicBezTo>
                  <a:cubicBezTo>
                    <a:pt x="440" y="1610"/>
                    <a:pt x="464" y="1672"/>
                    <a:pt x="489" y="1736"/>
                  </a:cubicBezTo>
                  <a:cubicBezTo>
                    <a:pt x="540" y="1865"/>
                    <a:pt x="591" y="1996"/>
                    <a:pt x="646" y="2130"/>
                  </a:cubicBezTo>
                  <a:cubicBezTo>
                    <a:pt x="862" y="2667"/>
                    <a:pt x="1109" y="3247"/>
                    <a:pt x="1376" y="3839"/>
                  </a:cubicBezTo>
                  <a:cubicBezTo>
                    <a:pt x="1510" y="4136"/>
                    <a:pt x="1649" y="4434"/>
                    <a:pt x="1790" y="4733"/>
                  </a:cubicBezTo>
                  <a:cubicBezTo>
                    <a:pt x="1932" y="5029"/>
                    <a:pt x="2078" y="5326"/>
                    <a:pt x="2223" y="5618"/>
                  </a:cubicBezTo>
                  <a:cubicBezTo>
                    <a:pt x="2517" y="6202"/>
                    <a:pt x="2818" y="6766"/>
                    <a:pt x="3107" y="7281"/>
                  </a:cubicBezTo>
                  <a:cubicBezTo>
                    <a:pt x="3393" y="7796"/>
                    <a:pt x="3670" y="8262"/>
                    <a:pt x="3911" y="8654"/>
                  </a:cubicBezTo>
                  <a:cubicBezTo>
                    <a:pt x="4031" y="8851"/>
                    <a:pt x="4144" y="9028"/>
                    <a:pt x="4242" y="9185"/>
                  </a:cubicBezTo>
                  <a:cubicBezTo>
                    <a:pt x="4344" y="9341"/>
                    <a:pt x="4431" y="9476"/>
                    <a:pt x="4502" y="9586"/>
                  </a:cubicBezTo>
                  <a:cubicBezTo>
                    <a:pt x="4649" y="9806"/>
                    <a:pt x="4730" y="9930"/>
                    <a:pt x="4730" y="9930"/>
                  </a:cubicBezTo>
                  <a:cubicBezTo>
                    <a:pt x="4730" y="9930"/>
                    <a:pt x="4814" y="10053"/>
                    <a:pt x="4964" y="10271"/>
                  </a:cubicBezTo>
                  <a:cubicBezTo>
                    <a:pt x="5040" y="10378"/>
                    <a:pt x="5132" y="10509"/>
                    <a:pt x="5239" y="10660"/>
                  </a:cubicBezTo>
                  <a:cubicBezTo>
                    <a:pt x="5348" y="10812"/>
                    <a:pt x="5469" y="10981"/>
                    <a:pt x="5609" y="11165"/>
                  </a:cubicBezTo>
                  <a:cubicBezTo>
                    <a:pt x="5884" y="11535"/>
                    <a:pt x="6218" y="11964"/>
                    <a:pt x="6599" y="12417"/>
                  </a:cubicBezTo>
                  <a:cubicBezTo>
                    <a:pt x="6980" y="12869"/>
                    <a:pt x="7409" y="13344"/>
                    <a:pt x="7870" y="13809"/>
                  </a:cubicBezTo>
                  <a:cubicBezTo>
                    <a:pt x="8333" y="14276"/>
                    <a:pt x="8828" y="14729"/>
                    <a:pt x="9331" y="15143"/>
                  </a:cubicBezTo>
                  <a:cubicBezTo>
                    <a:pt x="9394" y="15194"/>
                    <a:pt x="9460" y="15244"/>
                    <a:pt x="9522" y="15296"/>
                  </a:cubicBezTo>
                  <a:cubicBezTo>
                    <a:pt x="9585" y="15346"/>
                    <a:pt x="9648" y="15397"/>
                    <a:pt x="9712" y="15445"/>
                  </a:cubicBezTo>
                  <a:cubicBezTo>
                    <a:pt x="9776" y="15494"/>
                    <a:pt x="9839" y="15541"/>
                    <a:pt x="9903" y="15589"/>
                  </a:cubicBezTo>
                  <a:cubicBezTo>
                    <a:pt x="9935" y="15612"/>
                    <a:pt x="9966" y="15637"/>
                    <a:pt x="9997" y="15661"/>
                  </a:cubicBezTo>
                  <a:lnTo>
                    <a:pt x="10045" y="15696"/>
                  </a:lnTo>
                  <a:lnTo>
                    <a:pt x="10093" y="15729"/>
                  </a:lnTo>
                  <a:cubicBezTo>
                    <a:pt x="10157" y="15775"/>
                    <a:pt x="10220" y="15821"/>
                    <a:pt x="10283" y="15865"/>
                  </a:cubicBezTo>
                  <a:cubicBezTo>
                    <a:pt x="10314" y="15888"/>
                    <a:pt x="10346" y="15909"/>
                    <a:pt x="10377" y="15932"/>
                  </a:cubicBezTo>
                  <a:cubicBezTo>
                    <a:pt x="10407" y="15953"/>
                    <a:pt x="10440" y="15975"/>
                    <a:pt x="10471" y="15996"/>
                  </a:cubicBezTo>
                  <a:cubicBezTo>
                    <a:pt x="10534" y="16037"/>
                    <a:pt x="10597" y="16079"/>
                    <a:pt x="10658" y="16120"/>
                  </a:cubicBezTo>
                  <a:cubicBezTo>
                    <a:pt x="10689" y="16142"/>
                    <a:pt x="10719" y="16162"/>
                    <a:pt x="10751" y="16183"/>
                  </a:cubicBezTo>
                  <a:cubicBezTo>
                    <a:pt x="10778" y="16200"/>
                    <a:pt x="10804" y="16216"/>
                    <a:pt x="10831" y="16233"/>
                  </a:cubicBezTo>
                  <a:cubicBezTo>
                    <a:pt x="10948" y="16306"/>
                    <a:pt x="11055" y="16374"/>
                    <a:pt x="11146" y="16428"/>
                  </a:cubicBezTo>
                  <a:cubicBezTo>
                    <a:pt x="11237" y="16481"/>
                    <a:pt x="11310" y="16524"/>
                    <a:pt x="11360" y="16553"/>
                  </a:cubicBezTo>
                  <a:cubicBezTo>
                    <a:pt x="11406" y="16580"/>
                    <a:pt x="11448" y="16604"/>
                    <a:pt x="11490" y="16625"/>
                  </a:cubicBezTo>
                  <a:cubicBezTo>
                    <a:pt x="11533" y="16647"/>
                    <a:pt x="11574" y="16667"/>
                    <a:pt x="11612" y="16685"/>
                  </a:cubicBezTo>
                  <a:cubicBezTo>
                    <a:pt x="11692" y="16721"/>
                    <a:pt x="11767" y="16751"/>
                    <a:pt x="11841" y="16778"/>
                  </a:cubicBezTo>
                  <a:cubicBezTo>
                    <a:pt x="11859" y="16785"/>
                    <a:pt x="11878" y="16792"/>
                    <a:pt x="11896" y="16798"/>
                  </a:cubicBezTo>
                  <a:cubicBezTo>
                    <a:pt x="11915" y="16804"/>
                    <a:pt x="11933" y="16809"/>
                    <a:pt x="11952" y="16814"/>
                  </a:cubicBezTo>
                  <a:cubicBezTo>
                    <a:pt x="11989" y="16825"/>
                    <a:pt x="12028" y="16835"/>
                    <a:pt x="12066" y="16845"/>
                  </a:cubicBezTo>
                  <a:cubicBezTo>
                    <a:pt x="12143" y="16865"/>
                    <a:pt x="12223" y="16883"/>
                    <a:pt x="12310" y="16903"/>
                  </a:cubicBezTo>
                  <a:cubicBezTo>
                    <a:pt x="12242" y="16845"/>
                    <a:pt x="12179" y="16792"/>
                    <a:pt x="12117" y="16744"/>
                  </a:cubicBezTo>
                  <a:cubicBezTo>
                    <a:pt x="12086" y="16718"/>
                    <a:pt x="12056" y="16695"/>
                    <a:pt x="12025" y="16671"/>
                  </a:cubicBezTo>
                  <a:cubicBezTo>
                    <a:pt x="12009" y="16660"/>
                    <a:pt x="11995" y="16648"/>
                    <a:pt x="11979" y="16637"/>
                  </a:cubicBezTo>
                  <a:cubicBezTo>
                    <a:pt x="11963" y="16625"/>
                    <a:pt x="11948" y="16614"/>
                    <a:pt x="11932" y="16602"/>
                  </a:cubicBezTo>
                  <a:cubicBezTo>
                    <a:pt x="11871" y="16555"/>
                    <a:pt x="11805" y="16511"/>
                    <a:pt x="11734" y="16465"/>
                  </a:cubicBezTo>
                  <a:cubicBezTo>
                    <a:pt x="11698" y="16441"/>
                    <a:pt x="11660" y="16418"/>
                    <a:pt x="11620" y="16396"/>
                  </a:cubicBezTo>
                  <a:cubicBezTo>
                    <a:pt x="11581" y="16370"/>
                    <a:pt x="11540" y="16344"/>
                    <a:pt x="11495" y="16319"/>
                  </a:cubicBezTo>
                  <a:cubicBezTo>
                    <a:pt x="11447" y="16290"/>
                    <a:pt x="11374" y="16249"/>
                    <a:pt x="11286" y="16196"/>
                  </a:cubicBezTo>
                  <a:cubicBezTo>
                    <a:pt x="11196" y="16142"/>
                    <a:pt x="11092" y="16075"/>
                    <a:pt x="10978" y="16003"/>
                  </a:cubicBezTo>
                  <a:cubicBezTo>
                    <a:pt x="10950" y="15986"/>
                    <a:pt x="10925" y="15970"/>
                    <a:pt x="10898" y="15953"/>
                  </a:cubicBezTo>
                  <a:cubicBezTo>
                    <a:pt x="10868" y="15933"/>
                    <a:pt x="10838" y="15913"/>
                    <a:pt x="10808" y="15893"/>
                  </a:cubicBezTo>
                  <a:cubicBezTo>
                    <a:pt x="10746" y="15852"/>
                    <a:pt x="10685" y="15812"/>
                    <a:pt x="10624" y="15771"/>
                  </a:cubicBezTo>
                  <a:cubicBezTo>
                    <a:pt x="10592" y="15749"/>
                    <a:pt x="10561" y="15729"/>
                    <a:pt x="10531" y="15708"/>
                  </a:cubicBezTo>
                  <a:cubicBezTo>
                    <a:pt x="10500" y="15685"/>
                    <a:pt x="10470" y="15664"/>
                    <a:pt x="10438" y="15642"/>
                  </a:cubicBezTo>
                  <a:cubicBezTo>
                    <a:pt x="10377" y="15598"/>
                    <a:pt x="10314" y="15554"/>
                    <a:pt x="10251" y="15510"/>
                  </a:cubicBezTo>
                  <a:lnTo>
                    <a:pt x="10204" y="15475"/>
                  </a:lnTo>
                  <a:lnTo>
                    <a:pt x="10159" y="15441"/>
                  </a:lnTo>
                  <a:cubicBezTo>
                    <a:pt x="10127" y="15418"/>
                    <a:pt x="10097" y="15394"/>
                    <a:pt x="10066" y="15371"/>
                  </a:cubicBezTo>
                  <a:cubicBezTo>
                    <a:pt x="10003" y="15324"/>
                    <a:pt x="9940" y="15277"/>
                    <a:pt x="9878" y="15230"/>
                  </a:cubicBezTo>
                  <a:cubicBezTo>
                    <a:pt x="9815" y="15181"/>
                    <a:pt x="9753" y="15132"/>
                    <a:pt x="9691" y="15082"/>
                  </a:cubicBezTo>
                  <a:cubicBezTo>
                    <a:pt x="9629" y="15032"/>
                    <a:pt x="9565" y="14983"/>
                    <a:pt x="9504" y="14932"/>
                  </a:cubicBezTo>
                  <a:cubicBezTo>
                    <a:pt x="9007" y="14525"/>
                    <a:pt x="8519" y="14077"/>
                    <a:pt x="8063" y="13618"/>
                  </a:cubicBezTo>
                  <a:cubicBezTo>
                    <a:pt x="7608" y="13158"/>
                    <a:pt x="7183" y="12689"/>
                    <a:pt x="6806" y="12241"/>
                  </a:cubicBezTo>
                  <a:cubicBezTo>
                    <a:pt x="6429" y="11793"/>
                    <a:pt x="6098" y="11369"/>
                    <a:pt x="5824" y="11004"/>
                  </a:cubicBezTo>
                  <a:cubicBezTo>
                    <a:pt x="5687" y="10822"/>
                    <a:pt x="5566" y="10652"/>
                    <a:pt x="5458" y="10503"/>
                  </a:cubicBezTo>
                  <a:cubicBezTo>
                    <a:pt x="5352" y="10354"/>
                    <a:pt x="5261" y="10222"/>
                    <a:pt x="5185" y="10115"/>
                  </a:cubicBezTo>
                  <a:cubicBezTo>
                    <a:pt x="5038" y="9900"/>
                    <a:pt x="4954" y="9779"/>
                    <a:pt x="4954" y="9779"/>
                  </a:cubicBezTo>
                  <a:cubicBezTo>
                    <a:pt x="4954" y="9779"/>
                    <a:pt x="4873" y="9656"/>
                    <a:pt x="4727" y="9438"/>
                  </a:cubicBezTo>
                  <a:cubicBezTo>
                    <a:pt x="4657" y="9328"/>
                    <a:pt x="4570" y="9194"/>
                    <a:pt x="4471" y="9040"/>
                  </a:cubicBezTo>
                  <a:cubicBezTo>
                    <a:pt x="4373" y="8884"/>
                    <a:pt x="4261" y="8709"/>
                    <a:pt x="4142" y="8513"/>
                  </a:cubicBezTo>
                  <a:cubicBezTo>
                    <a:pt x="3903" y="8124"/>
                    <a:pt x="3629" y="7660"/>
                    <a:pt x="3343" y="7148"/>
                  </a:cubicBezTo>
                  <a:cubicBezTo>
                    <a:pt x="3057" y="6636"/>
                    <a:pt x="2758" y="6076"/>
                    <a:pt x="2467" y="5496"/>
                  </a:cubicBezTo>
                  <a:cubicBezTo>
                    <a:pt x="2321" y="5206"/>
                    <a:pt x="2176" y="4911"/>
                    <a:pt x="2035" y="4614"/>
                  </a:cubicBezTo>
                  <a:cubicBezTo>
                    <a:pt x="1895" y="4319"/>
                    <a:pt x="1757" y="4022"/>
                    <a:pt x="1624" y="3727"/>
                  </a:cubicBezTo>
                  <a:cubicBezTo>
                    <a:pt x="1359" y="3139"/>
                    <a:pt x="1114" y="2561"/>
                    <a:pt x="898" y="2028"/>
                  </a:cubicBezTo>
                  <a:cubicBezTo>
                    <a:pt x="844" y="1895"/>
                    <a:pt x="793" y="1764"/>
                    <a:pt x="743" y="1637"/>
                  </a:cubicBezTo>
                  <a:cubicBezTo>
                    <a:pt x="717" y="1572"/>
                    <a:pt x="693" y="1510"/>
                    <a:pt x="668" y="1448"/>
                  </a:cubicBezTo>
                  <a:cubicBezTo>
                    <a:pt x="647" y="1393"/>
                    <a:pt x="626" y="1337"/>
                    <a:pt x="606" y="1284"/>
                  </a:cubicBezTo>
                  <a:cubicBezTo>
                    <a:pt x="584" y="1227"/>
                    <a:pt x="563" y="1173"/>
                    <a:pt x="544" y="1124"/>
                  </a:cubicBezTo>
                  <a:cubicBezTo>
                    <a:pt x="509" y="1026"/>
                    <a:pt x="479" y="948"/>
                    <a:pt x="459" y="896"/>
                  </a:cubicBezTo>
                  <a:cubicBezTo>
                    <a:pt x="386" y="702"/>
                    <a:pt x="319" y="554"/>
                    <a:pt x="246" y="415"/>
                  </a:cubicBezTo>
                  <a:cubicBezTo>
                    <a:pt x="175" y="278"/>
                    <a:pt x="95" y="153"/>
                    <a:pt x="1" y="0"/>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7"/>
            <p:cNvSpPr/>
            <p:nvPr/>
          </p:nvSpPr>
          <p:spPr>
            <a:xfrm>
              <a:off x="6251391" y="1357765"/>
              <a:ext cx="304979" cy="420608"/>
            </a:xfrm>
            <a:custGeom>
              <a:avLst/>
              <a:gdLst/>
              <a:ahLst/>
              <a:cxnLst/>
              <a:rect l="l" t="t" r="r" b="b"/>
              <a:pathLst>
                <a:path w="10057" h="13870" extrusionOk="0">
                  <a:moveTo>
                    <a:pt x="1" y="1"/>
                  </a:moveTo>
                  <a:cubicBezTo>
                    <a:pt x="78" y="350"/>
                    <a:pt x="145" y="581"/>
                    <a:pt x="335" y="952"/>
                  </a:cubicBezTo>
                  <a:cubicBezTo>
                    <a:pt x="360" y="1002"/>
                    <a:pt x="399" y="1076"/>
                    <a:pt x="447" y="1171"/>
                  </a:cubicBezTo>
                  <a:cubicBezTo>
                    <a:pt x="472" y="1216"/>
                    <a:pt x="499" y="1268"/>
                    <a:pt x="527" y="1322"/>
                  </a:cubicBezTo>
                  <a:cubicBezTo>
                    <a:pt x="573" y="1406"/>
                    <a:pt x="619" y="1494"/>
                    <a:pt x="667" y="1584"/>
                  </a:cubicBezTo>
                  <a:cubicBezTo>
                    <a:pt x="717" y="1678"/>
                    <a:pt x="768" y="1775"/>
                    <a:pt x="823" y="1874"/>
                  </a:cubicBezTo>
                  <a:cubicBezTo>
                    <a:pt x="1248" y="2664"/>
                    <a:pt x="1764" y="3589"/>
                    <a:pt x="2276" y="4463"/>
                  </a:cubicBezTo>
                  <a:cubicBezTo>
                    <a:pt x="2789" y="5336"/>
                    <a:pt x="3298" y="6160"/>
                    <a:pt x="3683" y="6762"/>
                  </a:cubicBezTo>
                  <a:cubicBezTo>
                    <a:pt x="3876" y="7063"/>
                    <a:pt x="4037" y="7308"/>
                    <a:pt x="4150" y="7478"/>
                  </a:cubicBezTo>
                  <a:cubicBezTo>
                    <a:pt x="4262" y="7649"/>
                    <a:pt x="4327" y="7745"/>
                    <a:pt x="4327" y="7745"/>
                  </a:cubicBezTo>
                  <a:cubicBezTo>
                    <a:pt x="4327" y="7745"/>
                    <a:pt x="4342" y="7769"/>
                    <a:pt x="4372" y="7815"/>
                  </a:cubicBezTo>
                  <a:cubicBezTo>
                    <a:pt x="4402" y="7859"/>
                    <a:pt x="4448" y="7926"/>
                    <a:pt x="4505" y="8010"/>
                  </a:cubicBezTo>
                  <a:cubicBezTo>
                    <a:pt x="4619" y="8180"/>
                    <a:pt x="4786" y="8422"/>
                    <a:pt x="4991" y="8715"/>
                  </a:cubicBezTo>
                  <a:cubicBezTo>
                    <a:pt x="5402" y="9298"/>
                    <a:pt x="5974" y="10082"/>
                    <a:pt x="6621" y="10866"/>
                  </a:cubicBezTo>
                  <a:cubicBezTo>
                    <a:pt x="6944" y="11257"/>
                    <a:pt x="7285" y="11651"/>
                    <a:pt x="7634" y="12018"/>
                  </a:cubicBezTo>
                  <a:cubicBezTo>
                    <a:pt x="7721" y="12110"/>
                    <a:pt x="7808" y="12202"/>
                    <a:pt x="7896" y="12289"/>
                  </a:cubicBezTo>
                  <a:cubicBezTo>
                    <a:pt x="7939" y="12333"/>
                    <a:pt x="7983" y="12377"/>
                    <a:pt x="8026" y="12421"/>
                  </a:cubicBezTo>
                  <a:cubicBezTo>
                    <a:pt x="8070" y="12464"/>
                    <a:pt x="8114" y="12507"/>
                    <a:pt x="8157" y="12550"/>
                  </a:cubicBezTo>
                  <a:cubicBezTo>
                    <a:pt x="8244" y="12635"/>
                    <a:pt x="8333" y="12715"/>
                    <a:pt x="8418" y="12797"/>
                  </a:cubicBezTo>
                  <a:cubicBezTo>
                    <a:pt x="8461" y="12836"/>
                    <a:pt x="8505" y="12875"/>
                    <a:pt x="8548" y="12914"/>
                  </a:cubicBezTo>
                  <a:cubicBezTo>
                    <a:pt x="8589" y="12949"/>
                    <a:pt x="8629" y="12985"/>
                    <a:pt x="8668" y="13021"/>
                  </a:cubicBezTo>
                  <a:cubicBezTo>
                    <a:pt x="8721" y="13066"/>
                    <a:pt x="8772" y="13109"/>
                    <a:pt x="8819" y="13149"/>
                  </a:cubicBezTo>
                  <a:cubicBezTo>
                    <a:pt x="8843" y="13169"/>
                    <a:pt x="8866" y="13189"/>
                    <a:pt x="8888" y="13207"/>
                  </a:cubicBezTo>
                  <a:cubicBezTo>
                    <a:pt x="8910" y="13226"/>
                    <a:pt x="8932" y="13243"/>
                    <a:pt x="8953" y="13260"/>
                  </a:cubicBezTo>
                  <a:cubicBezTo>
                    <a:pt x="8995" y="13293"/>
                    <a:pt x="9032" y="13323"/>
                    <a:pt x="9065" y="13350"/>
                  </a:cubicBezTo>
                  <a:cubicBezTo>
                    <a:pt x="9097" y="13376"/>
                    <a:pt x="9124" y="13399"/>
                    <a:pt x="9147" y="13414"/>
                  </a:cubicBezTo>
                  <a:cubicBezTo>
                    <a:pt x="9190" y="13446"/>
                    <a:pt x="9230" y="13476"/>
                    <a:pt x="9269" y="13503"/>
                  </a:cubicBezTo>
                  <a:cubicBezTo>
                    <a:pt x="9308" y="13531"/>
                    <a:pt x="9346" y="13556"/>
                    <a:pt x="9383" y="13578"/>
                  </a:cubicBezTo>
                  <a:cubicBezTo>
                    <a:pt x="9458" y="13624"/>
                    <a:pt x="9528" y="13664"/>
                    <a:pt x="9600" y="13698"/>
                  </a:cubicBezTo>
                  <a:cubicBezTo>
                    <a:pt x="9671" y="13732"/>
                    <a:pt x="9742" y="13762"/>
                    <a:pt x="9816" y="13791"/>
                  </a:cubicBezTo>
                  <a:cubicBezTo>
                    <a:pt x="9892" y="13818"/>
                    <a:pt x="9970" y="13842"/>
                    <a:pt x="10056" y="13869"/>
                  </a:cubicBezTo>
                  <a:cubicBezTo>
                    <a:pt x="9992" y="13805"/>
                    <a:pt x="9935" y="13748"/>
                    <a:pt x="9878" y="13694"/>
                  </a:cubicBezTo>
                  <a:cubicBezTo>
                    <a:pt x="9822" y="13638"/>
                    <a:pt x="9768" y="13585"/>
                    <a:pt x="9711" y="13534"/>
                  </a:cubicBezTo>
                  <a:cubicBezTo>
                    <a:pt x="9654" y="13483"/>
                    <a:pt x="9597" y="13429"/>
                    <a:pt x="9530" y="13376"/>
                  </a:cubicBezTo>
                  <a:cubicBezTo>
                    <a:pt x="9498" y="13349"/>
                    <a:pt x="9464" y="13320"/>
                    <a:pt x="9428" y="13292"/>
                  </a:cubicBezTo>
                  <a:cubicBezTo>
                    <a:pt x="9393" y="13262"/>
                    <a:pt x="9354" y="13232"/>
                    <a:pt x="9313" y="13200"/>
                  </a:cubicBezTo>
                  <a:cubicBezTo>
                    <a:pt x="9291" y="13185"/>
                    <a:pt x="9264" y="13163"/>
                    <a:pt x="9233" y="13137"/>
                  </a:cubicBezTo>
                  <a:cubicBezTo>
                    <a:pt x="9201" y="13112"/>
                    <a:pt x="9164" y="13082"/>
                    <a:pt x="9124" y="13049"/>
                  </a:cubicBezTo>
                  <a:cubicBezTo>
                    <a:pt x="9104" y="13033"/>
                    <a:pt x="9083" y="13016"/>
                    <a:pt x="9062" y="12998"/>
                  </a:cubicBezTo>
                  <a:cubicBezTo>
                    <a:pt x="9040" y="12981"/>
                    <a:pt x="9017" y="12961"/>
                    <a:pt x="8995" y="12941"/>
                  </a:cubicBezTo>
                  <a:cubicBezTo>
                    <a:pt x="8948" y="12902"/>
                    <a:pt x="8899" y="12859"/>
                    <a:pt x="8848" y="12815"/>
                  </a:cubicBezTo>
                  <a:cubicBezTo>
                    <a:pt x="8809" y="12781"/>
                    <a:pt x="8769" y="12747"/>
                    <a:pt x="8731" y="12711"/>
                  </a:cubicBezTo>
                  <a:cubicBezTo>
                    <a:pt x="8688" y="12672"/>
                    <a:pt x="8645" y="12635"/>
                    <a:pt x="8602" y="12595"/>
                  </a:cubicBezTo>
                  <a:cubicBezTo>
                    <a:pt x="8520" y="12517"/>
                    <a:pt x="8431" y="12437"/>
                    <a:pt x="8347" y="12353"/>
                  </a:cubicBezTo>
                  <a:cubicBezTo>
                    <a:pt x="8304" y="12311"/>
                    <a:pt x="8261" y="12270"/>
                    <a:pt x="8218" y="12227"/>
                  </a:cubicBezTo>
                  <a:cubicBezTo>
                    <a:pt x="8176" y="12184"/>
                    <a:pt x="8133" y="12142"/>
                    <a:pt x="8089" y="12097"/>
                  </a:cubicBezTo>
                  <a:cubicBezTo>
                    <a:pt x="8003" y="12012"/>
                    <a:pt x="7917" y="11921"/>
                    <a:pt x="7832" y="11831"/>
                  </a:cubicBezTo>
                  <a:cubicBezTo>
                    <a:pt x="7488" y="11468"/>
                    <a:pt x="7150" y="11080"/>
                    <a:pt x="6830" y="10692"/>
                  </a:cubicBezTo>
                  <a:cubicBezTo>
                    <a:pt x="6190" y="9916"/>
                    <a:pt x="5622" y="9139"/>
                    <a:pt x="5212" y="8558"/>
                  </a:cubicBezTo>
                  <a:cubicBezTo>
                    <a:pt x="5008" y="8267"/>
                    <a:pt x="4843" y="8026"/>
                    <a:pt x="4729" y="7857"/>
                  </a:cubicBezTo>
                  <a:cubicBezTo>
                    <a:pt x="4672" y="7773"/>
                    <a:pt x="4626" y="7708"/>
                    <a:pt x="4596" y="7663"/>
                  </a:cubicBezTo>
                  <a:cubicBezTo>
                    <a:pt x="4566" y="7618"/>
                    <a:pt x="4551" y="7593"/>
                    <a:pt x="4551" y="7593"/>
                  </a:cubicBezTo>
                  <a:cubicBezTo>
                    <a:pt x="4551" y="7593"/>
                    <a:pt x="4488" y="7499"/>
                    <a:pt x="4375" y="7329"/>
                  </a:cubicBezTo>
                  <a:cubicBezTo>
                    <a:pt x="4262" y="7160"/>
                    <a:pt x="4103" y="6914"/>
                    <a:pt x="3911" y="6615"/>
                  </a:cubicBezTo>
                  <a:cubicBezTo>
                    <a:pt x="3528" y="6017"/>
                    <a:pt x="3021" y="5197"/>
                    <a:pt x="2512" y="4325"/>
                  </a:cubicBezTo>
                  <a:cubicBezTo>
                    <a:pt x="2000" y="3455"/>
                    <a:pt x="1486" y="2533"/>
                    <a:pt x="1061" y="1745"/>
                  </a:cubicBezTo>
                  <a:cubicBezTo>
                    <a:pt x="1008" y="1646"/>
                    <a:pt x="957" y="1550"/>
                    <a:pt x="907" y="1456"/>
                  </a:cubicBezTo>
                  <a:cubicBezTo>
                    <a:pt x="860" y="1366"/>
                    <a:pt x="813" y="1279"/>
                    <a:pt x="768" y="1195"/>
                  </a:cubicBezTo>
                  <a:cubicBezTo>
                    <a:pt x="740" y="1141"/>
                    <a:pt x="713" y="1089"/>
                    <a:pt x="689" y="1044"/>
                  </a:cubicBezTo>
                  <a:cubicBezTo>
                    <a:pt x="640" y="951"/>
                    <a:pt x="600" y="877"/>
                    <a:pt x="574" y="827"/>
                  </a:cubicBezTo>
                  <a:cubicBezTo>
                    <a:pt x="380" y="460"/>
                    <a:pt x="232" y="272"/>
                    <a:pt x="1" y="1"/>
                  </a:cubicBezTo>
                  <a:close/>
                </a:path>
              </a:pathLst>
            </a:custGeom>
            <a:solidFill>
              <a:srgbClr val="C78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7"/>
            <p:cNvSpPr/>
            <p:nvPr/>
          </p:nvSpPr>
          <p:spPr>
            <a:xfrm>
              <a:off x="5217490" y="4175625"/>
              <a:ext cx="1857558" cy="946352"/>
            </a:xfrm>
            <a:custGeom>
              <a:avLst/>
              <a:gdLst/>
              <a:ahLst/>
              <a:cxnLst/>
              <a:rect l="l" t="t" r="r" b="b"/>
              <a:pathLst>
                <a:path w="61255" h="31207" extrusionOk="0">
                  <a:moveTo>
                    <a:pt x="13522" y="1"/>
                  </a:moveTo>
                  <a:cubicBezTo>
                    <a:pt x="13522" y="1"/>
                    <a:pt x="925" y="13176"/>
                    <a:pt x="0" y="31207"/>
                  </a:cubicBezTo>
                  <a:lnTo>
                    <a:pt x="61254" y="31207"/>
                  </a:lnTo>
                  <a:cubicBezTo>
                    <a:pt x="61254" y="31207"/>
                    <a:pt x="60099" y="13176"/>
                    <a:pt x="47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7"/>
            <p:cNvSpPr/>
            <p:nvPr/>
          </p:nvSpPr>
          <p:spPr>
            <a:xfrm>
              <a:off x="6591486" y="4023030"/>
              <a:ext cx="836454" cy="481076"/>
            </a:xfrm>
            <a:custGeom>
              <a:avLst/>
              <a:gdLst/>
              <a:ahLst/>
              <a:cxnLst/>
              <a:rect l="l" t="t" r="r" b="b"/>
              <a:pathLst>
                <a:path w="27583" h="15864" extrusionOk="0">
                  <a:moveTo>
                    <a:pt x="12463" y="1"/>
                  </a:moveTo>
                  <a:lnTo>
                    <a:pt x="858" y="10012"/>
                  </a:lnTo>
                  <a:cubicBezTo>
                    <a:pt x="858" y="10012"/>
                    <a:pt x="1" y="15499"/>
                    <a:pt x="19" y="15846"/>
                  </a:cubicBezTo>
                  <a:cubicBezTo>
                    <a:pt x="20" y="15857"/>
                    <a:pt x="43" y="15863"/>
                    <a:pt x="86" y="15863"/>
                  </a:cubicBezTo>
                  <a:cubicBezTo>
                    <a:pt x="1321" y="15863"/>
                    <a:pt x="19247" y="11229"/>
                    <a:pt x="23343" y="8434"/>
                  </a:cubicBezTo>
                  <a:cubicBezTo>
                    <a:pt x="27583" y="5539"/>
                    <a:pt x="25483" y="1024"/>
                    <a:pt x="25483" y="1024"/>
                  </a:cubicBezTo>
                  <a:lnTo>
                    <a:pt x="12463" y="1"/>
                  </a:ln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7"/>
            <p:cNvSpPr/>
            <p:nvPr/>
          </p:nvSpPr>
          <p:spPr>
            <a:xfrm>
              <a:off x="6917328" y="4023030"/>
              <a:ext cx="449477" cy="118631"/>
            </a:xfrm>
            <a:custGeom>
              <a:avLst/>
              <a:gdLst/>
              <a:ahLst/>
              <a:cxnLst/>
              <a:rect l="l" t="t" r="r" b="b"/>
              <a:pathLst>
                <a:path w="14822" h="3912" extrusionOk="0">
                  <a:moveTo>
                    <a:pt x="1718" y="1"/>
                  </a:moveTo>
                  <a:cubicBezTo>
                    <a:pt x="1718" y="1"/>
                    <a:pt x="0" y="1276"/>
                    <a:pt x="288" y="1854"/>
                  </a:cubicBezTo>
                  <a:cubicBezTo>
                    <a:pt x="323" y="1923"/>
                    <a:pt x="393" y="1953"/>
                    <a:pt x="489" y="1953"/>
                  </a:cubicBezTo>
                  <a:cubicBezTo>
                    <a:pt x="1199" y="1953"/>
                    <a:pt x="3351" y="295"/>
                    <a:pt x="3351" y="295"/>
                  </a:cubicBezTo>
                  <a:lnTo>
                    <a:pt x="3351" y="295"/>
                  </a:lnTo>
                  <a:cubicBezTo>
                    <a:pt x="3351" y="295"/>
                    <a:pt x="2717" y="3068"/>
                    <a:pt x="3467" y="3068"/>
                  </a:cubicBezTo>
                  <a:cubicBezTo>
                    <a:pt x="4219" y="3068"/>
                    <a:pt x="5375" y="467"/>
                    <a:pt x="5375" y="467"/>
                  </a:cubicBezTo>
                  <a:cubicBezTo>
                    <a:pt x="5375" y="467"/>
                    <a:pt x="5480" y="3376"/>
                    <a:pt x="6198" y="3376"/>
                  </a:cubicBezTo>
                  <a:cubicBezTo>
                    <a:pt x="6230" y="3376"/>
                    <a:pt x="6264" y="3370"/>
                    <a:pt x="6299" y="3358"/>
                  </a:cubicBezTo>
                  <a:cubicBezTo>
                    <a:pt x="7108" y="3068"/>
                    <a:pt x="7396" y="467"/>
                    <a:pt x="7396" y="467"/>
                  </a:cubicBezTo>
                  <a:cubicBezTo>
                    <a:pt x="7396" y="467"/>
                    <a:pt x="7611" y="3370"/>
                    <a:pt x="8508" y="3370"/>
                  </a:cubicBezTo>
                  <a:cubicBezTo>
                    <a:pt x="8541" y="3370"/>
                    <a:pt x="8575" y="3366"/>
                    <a:pt x="8610" y="3358"/>
                  </a:cubicBezTo>
                  <a:cubicBezTo>
                    <a:pt x="9593" y="3127"/>
                    <a:pt x="9535" y="699"/>
                    <a:pt x="9535" y="699"/>
                  </a:cubicBezTo>
                  <a:lnTo>
                    <a:pt x="9535" y="699"/>
                  </a:lnTo>
                  <a:cubicBezTo>
                    <a:pt x="9535" y="699"/>
                    <a:pt x="10590" y="3550"/>
                    <a:pt x="11289" y="3550"/>
                  </a:cubicBezTo>
                  <a:cubicBezTo>
                    <a:pt x="11321" y="3550"/>
                    <a:pt x="11353" y="3543"/>
                    <a:pt x="11384" y="3531"/>
                  </a:cubicBezTo>
                  <a:cubicBezTo>
                    <a:pt x="12077" y="3242"/>
                    <a:pt x="12077" y="988"/>
                    <a:pt x="12077" y="988"/>
                  </a:cubicBezTo>
                  <a:cubicBezTo>
                    <a:pt x="12077" y="988"/>
                    <a:pt x="12949" y="3912"/>
                    <a:pt x="13727" y="3912"/>
                  </a:cubicBezTo>
                  <a:cubicBezTo>
                    <a:pt x="13775" y="3912"/>
                    <a:pt x="13822" y="3901"/>
                    <a:pt x="13869" y="3877"/>
                  </a:cubicBezTo>
                  <a:cubicBezTo>
                    <a:pt x="14678" y="3473"/>
                    <a:pt x="14822" y="1045"/>
                    <a:pt x="14822" y="1045"/>
                  </a:cubicBezTo>
                  <a:lnTo>
                    <a:pt x="1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7"/>
            <p:cNvSpPr/>
            <p:nvPr/>
          </p:nvSpPr>
          <p:spPr>
            <a:xfrm>
              <a:off x="5831875" y="3670047"/>
              <a:ext cx="383854" cy="922668"/>
            </a:xfrm>
            <a:custGeom>
              <a:avLst/>
              <a:gdLst/>
              <a:ahLst/>
              <a:cxnLst/>
              <a:rect l="l" t="t" r="r" b="b"/>
              <a:pathLst>
                <a:path w="12658" h="30426" extrusionOk="0">
                  <a:moveTo>
                    <a:pt x="4750" y="1"/>
                  </a:moveTo>
                  <a:cubicBezTo>
                    <a:pt x="2056" y="1"/>
                    <a:pt x="0" y="1290"/>
                    <a:pt x="0" y="1290"/>
                  </a:cubicBezTo>
                  <a:lnTo>
                    <a:pt x="2695" y="26059"/>
                  </a:lnTo>
                  <a:lnTo>
                    <a:pt x="7746" y="30426"/>
                  </a:lnTo>
                  <a:lnTo>
                    <a:pt x="12658" y="26605"/>
                  </a:lnTo>
                  <a:lnTo>
                    <a:pt x="9929" y="1904"/>
                  </a:lnTo>
                  <a:cubicBezTo>
                    <a:pt x="8175" y="455"/>
                    <a:pt x="6350" y="1"/>
                    <a:pt x="4750" y="1"/>
                  </a:cubicBezTo>
                  <a:close/>
                </a:path>
              </a:pathLst>
            </a:custGeom>
            <a:solidFill>
              <a:srgbClr val="395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7"/>
            <p:cNvSpPr/>
            <p:nvPr/>
          </p:nvSpPr>
          <p:spPr>
            <a:xfrm>
              <a:off x="6132941" y="3255989"/>
              <a:ext cx="928097" cy="1227101"/>
            </a:xfrm>
            <a:custGeom>
              <a:avLst/>
              <a:gdLst/>
              <a:ahLst/>
              <a:cxnLst/>
              <a:rect l="l" t="t" r="r" b="b"/>
              <a:pathLst>
                <a:path w="30605" h="40465" extrusionOk="0">
                  <a:moveTo>
                    <a:pt x="30604" y="0"/>
                  </a:moveTo>
                  <a:lnTo>
                    <a:pt x="1" y="15558"/>
                  </a:lnTo>
                  <a:lnTo>
                    <a:pt x="2526" y="40465"/>
                  </a:lnTo>
                  <a:lnTo>
                    <a:pt x="30501" y="27943"/>
                  </a:lnTo>
                  <a:lnTo>
                    <a:pt x="30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7"/>
            <p:cNvSpPr/>
            <p:nvPr/>
          </p:nvSpPr>
          <p:spPr>
            <a:xfrm>
              <a:off x="5121087" y="3091476"/>
              <a:ext cx="792544" cy="1368810"/>
            </a:xfrm>
            <a:custGeom>
              <a:avLst/>
              <a:gdLst/>
              <a:ahLst/>
              <a:cxnLst/>
              <a:rect l="l" t="t" r="r" b="b"/>
              <a:pathLst>
                <a:path w="26135" h="45138" extrusionOk="0">
                  <a:moveTo>
                    <a:pt x="1" y="1"/>
                  </a:moveTo>
                  <a:lnTo>
                    <a:pt x="1945" y="28045"/>
                  </a:lnTo>
                  <a:lnTo>
                    <a:pt x="26134" y="45138"/>
                  </a:lnTo>
                  <a:lnTo>
                    <a:pt x="23439" y="203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7"/>
            <p:cNvSpPr/>
            <p:nvPr/>
          </p:nvSpPr>
          <p:spPr>
            <a:xfrm>
              <a:off x="6123632" y="3252168"/>
              <a:ext cx="937406" cy="475617"/>
            </a:xfrm>
            <a:custGeom>
              <a:avLst/>
              <a:gdLst/>
              <a:ahLst/>
              <a:cxnLst/>
              <a:rect l="l" t="t" r="r" b="b"/>
              <a:pathLst>
                <a:path w="30912" h="15684" extrusionOk="0">
                  <a:moveTo>
                    <a:pt x="28857" y="1"/>
                  </a:moveTo>
                  <a:cubicBezTo>
                    <a:pt x="15376" y="1"/>
                    <a:pt x="1" y="15377"/>
                    <a:pt x="1" y="15377"/>
                  </a:cubicBezTo>
                  <a:lnTo>
                    <a:pt x="308" y="15684"/>
                  </a:lnTo>
                  <a:lnTo>
                    <a:pt x="30911" y="126"/>
                  </a:lnTo>
                  <a:cubicBezTo>
                    <a:pt x="30233" y="41"/>
                    <a:pt x="29547" y="1"/>
                    <a:pt x="28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7"/>
            <p:cNvSpPr/>
            <p:nvPr/>
          </p:nvSpPr>
          <p:spPr>
            <a:xfrm>
              <a:off x="6089516" y="3209410"/>
              <a:ext cx="769770" cy="509096"/>
            </a:xfrm>
            <a:custGeom>
              <a:avLst/>
              <a:gdLst/>
              <a:ahLst/>
              <a:cxnLst/>
              <a:rect l="l" t="t" r="r" b="b"/>
              <a:pathLst>
                <a:path w="25384" h="16788" extrusionOk="0">
                  <a:moveTo>
                    <a:pt x="25178" y="1"/>
                  </a:moveTo>
                  <a:cubicBezTo>
                    <a:pt x="9519" y="3481"/>
                    <a:pt x="0" y="16207"/>
                    <a:pt x="0" y="16207"/>
                  </a:cubicBezTo>
                  <a:lnTo>
                    <a:pt x="1126" y="16787"/>
                  </a:lnTo>
                  <a:cubicBezTo>
                    <a:pt x="11464" y="5733"/>
                    <a:pt x="25384" y="1843"/>
                    <a:pt x="25384" y="1843"/>
                  </a:cubicBezTo>
                  <a:lnTo>
                    <a:pt x="25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7"/>
            <p:cNvSpPr/>
            <p:nvPr/>
          </p:nvSpPr>
          <p:spPr>
            <a:xfrm>
              <a:off x="6046030" y="3175294"/>
              <a:ext cx="757367" cy="525593"/>
            </a:xfrm>
            <a:custGeom>
              <a:avLst/>
              <a:gdLst/>
              <a:ahLst/>
              <a:cxnLst/>
              <a:rect l="l" t="t" r="r" b="b"/>
              <a:pathLst>
                <a:path w="24975" h="17332" extrusionOk="0">
                  <a:moveTo>
                    <a:pt x="24974" y="0"/>
                  </a:moveTo>
                  <a:cubicBezTo>
                    <a:pt x="6756" y="3276"/>
                    <a:pt x="0" y="16684"/>
                    <a:pt x="0" y="16684"/>
                  </a:cubicBezTo>
                  <a:lnTo>
                    <a:pt x="1434" y="17332"/>
                  </a:lnTo>
                  <a:cubicBezTo>
                    <a:pt x="12591" y="4367"/>
                    <a:pt x="24873" y="1535"/>
                    <a:pt x="24873" y="1535"/>
                  </a:cubicBezTo>
                  <a:lnTo>
                    <a:pt x="24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7"/>
            <p:cNvSpPr/>
            <p:nvPr/>
          </p:nvSpPr>
          <p:spPr>
            <a:xfrm>
              <a:off x="5999481" y="3134932"/>
              <a:ext cx="713911" cy="546305"/>
            </a:xfrm>
            <a:custGeom>
              <a:avLst/>
              <a:gdLst/>
              <a:ahLst/>
              <a:cxnLst/>
              <a:rect l="l" t="t" r="r" b="b"/>
              <a:pathLst>
                <a:path w="23542" h="18015" extrusionOk="0">
                  <a:moveTo>
                    <a:pt x="23439" y="0"/>
                  </a:moveTo>
                  <a:cubicBezTo>
                    <a:pt x="2764" y="6142"/>
                    <a:pt x="0" y="17708"/>
                    <a:pt x="0" y="17708"/>
                  </a:cubicBezTo>
                  <a:lnTo>
                    <a:pt x="1535" y="18015"/>
                  </a:lnTo>
                  <a:cubicBezTo>
                    <a:pt x="10031" y="4708"/>
                    <a:pt x="23542" y="1741"/>
                    <a:pt x="23542" y="1741"/>
                  </a:cubicBezTo>
                  <a:lnTo>
                    <a:pt x="23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7"/>
            <p:cNvSpPr/>
            <p:nvPr/>
          </p:nvSpPr>
          <p:spPr>
            <a:xfrm>
              <a:off x="5121087" y="3091476"/>
              <a:ext cx="751181" cy="617720"/>
            </a:xfrm>
            <a:custGeom>
              <a:avLst/>
              <a:gdLst/>
              <a:ahLst/>
              <a:cxnLst/>
              <a:rect l="l" t="t" r="r" b="b"/>
              <a:pathLst>
                <a:path w="24771" h="20370" extrusionOk="0">
                  <a:moveTo>
                    <a:pt x="1" y="1"/>
                  </a:moveTo>
                  <a:lnTo>
                    <a:pt x="23439" y="20369"/>
                  </a:lnTo>
                  <a:cubicBezTo>
                    <a:pt x="23439" y="20369"/>
                    <a:pt x="24156" y="19960"/>
                    <a:pt x="24770" y="19755"/>
                  </a:cubicBezTo>
                  <a:cubicBezTo>
                    <a:pt x="24770" y="19755"/>
                    <a:pt x="15353" y="327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7"/>
            <p:cNvSpPr/>
            <p:nvPr/>
          </p:nvSpPr>
          <p:spPr>
            <a:xfrm>
              <a:off x="5229711" y="3063547"/>
              <a:ext cx="707725" cy="627000"/>
            </a:xfrm>
            <a:custGeom>
              <a:avLst/>
              <a:gdLst/>
              <a:ahLst/>
              <a:cxnLst/>
              <a:rect l="l" t="t" r="r" b="b"/>
              <a:pathLst>
                <a:path w="23338" h="20676" extrusionOk="0">
                  <a:moveTo>
                    <a:pt x="1" y="0"/>
                  </a:moveTo>
                  <a:lnTo>
                    <a:pt x="1" y="1945"/>
                  </a:lnTo>
                  <a:cubicBezTo>
                    <a:pt x="1" y="1945"/>
                    <a:pt x="12180" y="6039"/>
                    <a:pt x="21188" y="20676"/>
                  </a:cubicBezTo>
                  <a:cubicBezTo>
                    <a:pt x="21188" y="20676"/>
                    <a:pt x="22724" y="20062"/>
                    <a:pt x="23337" y="20062"/>
                  </a:cubicBezTo>
                  <a:cubicBezTo>
                    <a:pt x="23337" y="20062"/>
                    <a:pt x="19960" y="859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7"/>
            <p:cNvSpPr/>
            <p:nvPr/>
          </p:nvSpPr>
          <p:spPr>
            <a:xfrm>
              <a:off x="5282477" y="3013874"/>
              <a:ext cx="717035" cy="658083"/>
            </a:xfrm>
            <a:custGeom>
              <a:avLst/>
              <a:gdLst/>
              <a:ahLst/>
              <a:cxnLst/>
              <a:rect l="l" t="t" r="r" b="b"/>
              <a:pathLst>
                <a:path w="23645" h="21701" extrusionOk="0">
                  <a:moveTo>
                    <a:pt x="0" y="0"/>
                  </a:moveTo>
                  <a:lnTo>
                    <a:pt x="0" y="2354"/>
                  </a:lnTo>
                  <a:cubicBezTo>
                    <a:pt x="0" y="2354"/>
                    <a:pt x="15558" y="8700"/>
                    <a:pt x="21597" y="21700"/>
                  </a:cubicBezTo>
                  <a:cubicBezTo>
                    <a:pt x="21597" y="21700"/>
                    <a:pt x="22279" y="21563"/>
                    <a:pt x="22886" y="21563"/>
                  </a:cubicBezTo>
                  <a:cubicBezTo>
                    <a:pt x="23189" y="21563"/>
                    <a:pt x="23474" y="21597"/>
                    <a:pt x="23644" y="21700"/>
                  </a:cubicBezTo>
                  <a:cubicBezTo>
                    <a:pt x="23644" y="21700"/>
                    <a:pt x="23132" y="92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7"/>
            <p:cNvSpPr/>
            <p:nvPr/>
          </p:nvSpPr>
          <p:spPr>
            <a:xfrm>
              <a:off x="5443866" y="3001441"/>
              <a:ext cx="599070" cy="670516"/>
            </a:xfrm>
            <a:custGeom>
              <a:avLst/>
              <a:gdLst/>
              <a:ahLst/>
              <a:cxnLst/>
              <a:rect l="l" t="t" r="r" b="b"/>
              <a:pathLst>
                <a:path w="19755" h="22111" extrusionOk="0">
                  <a:moveTo>
                    <a:pt x="1" y="1"/>
                  </a:moveTo>
                  <a:lnTo>
                    <a:pt x="1" y="2560"/>
                  </a:lnTo>
                  <a:cubicBezTo>
                    <a:pt x="1" y="2560"/>
                    <a:pt x="14637" y="8906"/>
                    <a:pt x="18322" y="22110"/>
                  </a:cubicBezTo>
                  <a:cubicBezTo>
                    <a:pt x="18322" y="22110"/>
                    <a:pt x="19141" y="19756"/>
                    <a:pt x="19755" y="19141"/>
                  </a:cubicBezTo>
                  <a:cubicBezTo>
                    <a:pt x="19755" y="19141"/>
                    <a:pt x="16685" y="74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7"/>
            <p:cNvSpPr/>
            <p:nvPr/>
          </p:nvSpPr>
          <p:spPr>
            <a:xfrm>
              <a:off x="6123632" y="3266330"/>
              <a:ext cx="743933" cy="452176"/>
            </a:xfrm>
            <a:custGeom>
              <a:avLst/>
              <a:gdLst/>
              <a:ahLst/>
              <a:cxnLst/>
              <a:rect l="l" t="t" r="r" b="b"/>
              <a:pathLst>
                <a:path w="24532" h="14911" extrusionOk="0">
                  <a:moveTo>
                    <a:pt x="24531" y="0"/>
                  </a:moveTo>
                  <a:lnTo>
                    <a:pt x="24531" y="0"/>
                  </a:lnTo>
                  <a:cubicBezTo>
                    <a:pt x="24353" y="9"/>
                    <a:pt x="24203" y="19"/>
                    <a:pt x="24049" y="41"/>
                  </a:cubicBezTo>
                  <a:cubicBezTo>
                    <a:pt x="23972" y="53"/>
                    <a:pt x="23893" y="67"/>
                    <a:pt x="23809" y="86"/>
                  </a:cubicBezTo>
                  <a:cubicBezTo>
                    <a:pt x="23725" y="106"/>
                    <a:pt x="23635" y="130"/>
                    <a:pt x="23535" y="161"/>
                  </a:cubicBezTo>
                  <a:cubicBezTo>
                    <a:pt x="23481" y="178"/>
                    <a:pt x="23401" y="203"/>
                    <a:pt x="23300" y="234"/>
                  </a:cubicBezTo>
                  <a:cubicBezTo>
                    <a:pt x="23200" y="265"/>
                    <a:pt x="23080" y="302"/>
                    <a:pt x="22950" y="347"/>
                  </a:cubicBezTo>
                  <a:cubicBezTo>
                    <a:pt x="22763" y="408"/>
                    <a:pt x="22572" y="472"/>
                    <a:pt x="22377" y="536"/>
                  </a:cubicBezTo>
                  <a:cubicBezTo>
                    <a:pt x="22176" y="606"/>
                    <a:pt x="21970" y="678"/>
                    <a:pt x="21762" y="749"/>
                  </a:cubicBezTo>
                  <a:cubicBezTo>
                    <a:pt x="21555" y="823"/>
                    <a:pt x="21345" y="900"/>
                    <a:pt x="21133" y="976"/>
                  </a:cubicBezTo>
                  <a:cubicBezTo>
                    <a:pt x="21027" y="1014"/>
                    <a:pt x="20920" y="1054"/>
                    <a:pt x="20815" y="1096"/>
                  </a:cubicBezTo>
                  <a:cubicBezTo>
                    <a:pt x="20708" y="1136"/>
                    <a:pt x="20601" y="1176"/>
                    <a:pt x="20494" y="1217"/>
                  </a:cubicBezTo>
                  <a:cubicBezTo>
                    <a:pt x="19635" y="1544"/>
                    <a:pt x="18760" y="1905"/>
                    <a:pt x="17916" y="2278"/>
                  </a:cubicBezTo>
                  <a:cubicBezTo>
                    <a:pt x="17071" y="2652"/>
                    <a:pt x="16255" y="3039"/>
                    <a:pt x="15509" y="3414"/>
                  </a:cubicBezTo>
                  <a:cubicBezTo>
                    <a:pt x="14763" y="3788"/>
                    <a:pt x="14086" y="4147"/>
                    <a:pt x="13516" y="4461"/>
                  </a:cubicBezTo>
                  <a:cubicBezTo>
                    <a:pt x="13373" y="4540"/>
                    <a:pt x="13238" y="4615"/>
                    <a:pt x="13108" y="4687"/>
                  </a:cubicBezTo>
                  <a:cubicBezTo>
                    <a:pt x="12979" y="4759"/>
                    <a:pt x="12858" y="4829"/>
                    <a:pt x="12745" y="4893"/>
                  </a:cubicBezTo>
                  <a:cubicBezTo>
                    <a:pt x="12688" y="4926"/>
                    <a:pt x="12633" y="4958"/>
                    <a:pt x="12580" y="4988"/>
                  </a:cubicBezTo>
                  <a:cubicBezTo>
                    <a:pt x="12527" y="5018"/>
                    <a:pt x="12476" y="5048"/>
                    <a:pt x="12427" y="5076"/>
                  </a:cubicBezTo>
                  <a:cubicBezTo>
                    <a:pt x="12330" y="5133"/>
                    <a:pt x="12240" y="5185"/>
                    <a:pt x="12160" y="5232"/>
                  </a:cubicBezTo>
                  <a:cubicBezTo>
                    <a:pt x="11999" y="5324"/>
                    <a:pt x="11875" y="5400"/>
                    <a:pt x="11789" y="5451"/>
                  </a:cubicBezTo>
                  <a:cubicBezTo>
                    <a:pt x="11704" y="5501"/>
                    <a:pt x="11658" y="5528"/>
                    <a:pt x="11658" y="5528"/>
                  </a:cubicBezTo>
                  <a:cubicBezTo>
                    <a:pt x="11658" y="5528"/>
                    <a:pt x="11614" y="5555"/>
                    <a:pt x="11528" y="5607"/>
                  </a:cubicBezTo>
                  <a:cubicBezTo>
                    <a:pt x="11444" y="5658"/>
                    <a:pt x="11320" y="5734"/>
                    <a:pt x="11160" y="5831"/>
                  </a:cubicBezTo>
                  <a:cubicBezTo>
                    <a:pt x="10842" y="6025"/>
                    <a:pt x="10388" y="6307"/>
                    <a:pt x="9842" y="6663"/>
                  </a:cubicBezTo>
                  <a:cubicBezTo>
                    <a:pt x="8749" y="7369"/>
                    <a:pt x="7295" y="8370"/>
                    <a:pt x="5833" y="9500"/>
                  </a:cubicBezTo>
                  <a:cubicBezTo>
                    <a:pt x="5101" y="10064"/>
                    <a:pt x="4367" y="10659"/>
                    <a:pt x="3667" y="11254"/>
                  </a:cubicBezTo>
                  <a:cubicBezTo>
                    <a:pt x="2967" y="11849"/>
                    <a:pt x="2302" y="12445"/>
                    <a:pt x="1706" y="13006"/>
                  </a:cubicBezTo>
                  <a:cubicBezTo>
                    <a:pt x="1632" y="13075"/>
                    <a:pt x="1557" y="13145"/>
                    <a:pt x="1485" y="13214"/>
                  </a:cubicBezTo>
                  <a:cubicBezTo>
                    <a:pt x="1412" y="13282"/>
                    <a:pt x="1342" y="13351"/>
                    <a:pt x="1271" y="13419"/>
                  </a:cubicBezTo>
                  <a:cubicBezTo>
                    <a:pt x="1201" y="13488"/>
                    <a:pt x="1132" y="13553"/>
                    <a:pt x="1065" y="13620"/>
                  </a:cubicBezTo>
                  <a:cubicBezTo>
                    <a:pt x="1005" y="13679"/>
                    <a:pt x="945" y="13737"/>
                    <a:pt x="888" y="13795"/>
                  </a:cubicBezTo>
                  <a:cubicBezTo>
                    <a:pt x="844" y="13837"/>
                    <a:pt x="803" y="13879"/>
                    <a:pt x="766" y="13916"/>
                  </a:cubicBezTo>
                  <a:cubicBezTo>
                    <a:pt x="691" y="13990"/>
                    <a:pt x="633" y="14051"/>
                    <a:pt x="593" y="14091"/>
                  </a:cubicBezTo>
                  <a:cubicBezTo>
                    <a:pt x="447" y="14240"/>
                    <a:pt x="342" y="14367"/>
                    <a:pt x="252" y="14494"/>
                  </a:cubicBezTo>
                  <a:cubicBezTo>
                    <a:pt x="161" y="14622"/>
                    <a:pt x="85" y="14752"/>
                    <a:pt x="1" y="14909"/>
                  </a:cubicBezTo>
                  <a:lnTo>
                    <a:pt x="1" y="14910"/>
                  </a:lnTo>
                  <a:cubicBezTo>
                    <a:pt x="149" y="14810"/>
                    <a:pt x="272" y="14728"/>
                    <a:pt x="395" y="14632"/>
                  </a:cubicBezTo>
                  <a:cubicBezTo>
                    <a:pt x="517" y="14536"/>
                    <a:pt x="639" y="14428"/>
                    <a:pt x="786" y="14281"/>
                  </a:cubicBezTo>
                  <a:cubicBezTo>
                    <a:pt x="824" y="14242"/>
                    <a:pt x="884" y="14183"/>
                    <a:pt x="958" y="14108"/>
                  </a:cubicBezTo>
                  <a:cubicBezTo>
                    <a:pt x="995" y="14071"/>
                    <a:pt x="1035" y="14031"/>
                    <a:pt x="1079" y="13989"/>
                  </a:cubicBezTo>
                  <a:cubicBezTo>
                    <a:pt x="1137" y="13931"/>
                    <a:pt x="1195" y="13873"/>
                    <a:pt x="1255" y="13814"/>
                  </a:cubicBezTo>
                  <a:cubicBezTo>
                    <a:pt x="1322" y="13749"/>
                    <a:pt x="1390" y="13683"/>
                    <a:pt x="1460" y="13616"/>
                  </a:cubicBezTo>
                  <a:cubicBezTo>
                    <a:pt x="1530" y="13549"/>
                    <a:pt x="1602" y="13481"/>
                    <a:pt x="1673" y="13412"/>
                  </a:cubicBezTo>
                  <a:cubicBezTo>
                    <a:pt x="1744" y="13342"/>
                    <a:pt x="1818" y="13274"/>
                    <a:pt x="1893" y="13204"/>
                  </a:cubicBezTo>
                  <a:cubicBezTo>
                    <a:pt x="2485" y="12646"/>
                    <a:pt x="3147" y="12054"/>
                    <a:pt x="3843" y="11462"/>
                  </a:cubicBezTo>
                  <a:cubicBezTo>
                    <a:pt x="4541" y="10870"/>
                    <a:pt x="5271" y="10278"/>
                    <a:pt x="5999" y="9716"/>
                  </a:cubicBezTo>
                  <a:cubicBezTo>
                    <a:pt x="7454" y="8591"/>
                    <a:pt x="8902" y="7594"/>
                    <a:pt x="9989" y="6889"/>
                  </a:cubicBezTo>
                  <a:cubicBezTo>
                    <a:pt x="10533" y="6537"/>
                    <a:pt x="10985" y="6255"/>
                    <a:pt x="11302" y="6062"/>
                  </a:cubicBezTo>
                  <a:cubicBezTo>
                    <a:pt x="11460" y="5965"/>
                    <a:pt x="11584" y="5889"/>
                    <a:pt x="11668" y="5838"/>
                  </a:cubicBezTo>
                  <a:cubicBezTo>
                    <a:pt x="11752" y="5788"/>
                    <a:pt x="11798" y="5761"/>
                    <a:pt x="11798" y="5761"/>
                  </a:cubicBezTo>
                  <a:cubicBezTo>
                    <a:pt x="11798" y="5761"/>
                    <a:pt x="11842" y="5734"/>
                    <a:pt x="11928" y="5684"/>
                  </a:cubicBezTo>
                  <a:cubicBezTo>
                    <a:pt x="12012" y="5634"/>
                    <a:pt x="12136" y="5558"/>
                    <a:pt x="12297" y="5466"/>
                  </a:cubicBezTo>
                  <a:cubicBezTo>
                    <a:pt x="12377" y="5419"/>
                    <a:pt x="12466" y="5367"/>
                    <a:pt x="12563" y="5310"/>
                  </a:cubicBezTo>
                  <a:cubicBezTo>
                    <a:pt x="12611" y="5282"/>
                    <a:pt x="12663" y="5253"/>
                    <a:pt x="12714" y="5222"/>
                  </a:cubicBezTo>
                  <a:cubicBezTo>
                    <a:pt x="12767" y="5192"/>
                    <a:pt x="12822" y="5160"/>
                    <a:pt x="12879" y="5129"/>
                  </a:cubicBezTo>
                  <a:cubicBezTo>
                    <a:pt x="12992" y="5065"/>
                    <a:pt x="13113" y="4996"/>
                    <a:pt x="13240" y="4923"/>
                  </a:cubicBezTo>
                  <a:cubicBezTo>
                    <a:pt x="13369" y="4852"/>
                    <a:pt x="13504" y="4777"/>
                    <a:pt x="13646" y="4698"/>
                  </a:cubicBezTo>
                  <a:cubicBezTo>
                    <a:pt x="14213" y="4387"/>
                    <a:pt x="14887" y="4028"/>
                    <a:pt x="15630" y="3657"/>
                  </a:cubicBezTo>
                  <a:cubicBezTo>
                    <a:pt x="16373" y="3284"/>
                    <a:pt x="17185" y="2899"/>
                    <a:pt x="18025" y="2527"/>
                  </a:cubicBezTo>
                  <a:cubicBezTo>
                    <a:pt x="18867" y="2156"/>
                    <a:pt x="19736" y="1796"/>
                    <a:pt x="20591" y="1471"/>
                  </a:cubicBezTo>
                  <a:cubicBezTo>
                    <a:pt x="20698" y="1431"/>
                    <a:pt x="20803" y="1390"/>
                    <a:pt x="20910" y="1350"/>
                  </a:cubicBezTo>
                  <a:cubicBezTo>
                    <a:pt x="21016" y="1310"/>
                    <a:pt x="21121" y="1270"/>
                    <a:pt x="21227" y="1233"/>
                  </a:cubicBezTo>
                  <a:cubicBezTo>
                    <a:pt x="21438" y="1156"/>
                    <a:pt x="21646" y="1079"/>
                    <a:pt x="21853" y="1006"/>
                  </a:cubicBezTo>
                  <a:cubicBezTo>
                    <a:pt x="22060" y="934"/>
                    <a:pt x="22264" y="863"/>
                    <a:pt x="22464" y="795"/>
                  </a:cubicBezTo>
                  <a:cubicBezTo>
                    <a:pt x="22658" y="730"/>
                    <a:pt x="22849" y="668"/>
                    <a:pt x="23035" y="605"/>
                  </a:cubicBezTo>
                  <a:cubicBezTo>
                    <a:pt x="23164" y="562"/>
                    <a:pt x="23283" y="525"/>
                    <a:pt x="23383" y="494"/>
                  </a:cubicBezTo>
                  <a:cubicBezTo>
                    <a:pt x="23483" y="462"/>
                    <a:pt x="23562" y="437"/>
                    <a:pt x="23617" y="419"/>
                  </a:cubicBezTo>
                  <a:cubicBezTo>
                    <a:pt x="23715" y="388"/>
                    <a:pt x="23802" y="357"/>
                    <a:pt x="23882" y="325"/>
                  </a:cubicBezTo>
                  <a:cubicBezTo>
                    <a:pt x="23962" y="295"/>
                    <a:pt x="24036" y="264"/>
                    <a:pt x="24106" y="231"/>
                  </a:cubicBezTo>
                  <a:cubicBezTo>
                    <a:pt x="24247" y="165"/>
                    <a:pt x="24377" y="91"/>
                    <a:pt x="24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7"/>
            <p:cNvSpPr/>
            <p:nvPr/>
          </p:nvSpPr>
          <p:spPr>
            <a:xfrm>
              <a:off x="6089455" y="3221843"/>
              <a:ext cx="710879" cy="479044"/>
            </a:xfrm>
            <a:custGeom>
              <a:avLst/>
              <a:gdLst/>
              <a:ahLst/>
              <a:cxnLst/>
              <a:rect l="l" t="t" r="r" b="b"/>
              <a:pathLst>
                <a:path w="23442" h="15797" extrusionOk="0">
                  <a:moveTo>
                    <a:pt x="23441" y="0"/>
                  </a:moveTo>
                  <a:cubicBezTo>
                    <a:pt x="23263" y="10"/>
                    <a:pt x="23113" y="20"/>
                    <a:pt x="22959" y="45"/>
                  </a:cubicBezTo>
                  <a:cubicBezTo>
                    <a:pt x="22882" y="56"/>
                    <a:pt x="22802" y="70"/>
                    <a:pt x="22718" y="90"/>
                  </a:cubicBezTo>
                  <a:cubicBezTo>
                    <a:pt x="22635" y="110"/>
                    <a:pt x="22545" y="136"/>
                    <a:pt x="22445" y="167"/>
                  </a:cubicBezTo>
                  <a:cubicBezTo>
                    <a:pt x="22392" y="186"/>
                    <a:pt x="22311" y="212"/>
                    <a:pt x="22211" y="243"/>
                  </a:cubicBezTo>
                  <a:cubicBezTo>
                    <a:pt x="22161" y="260"/>
                    <a:pt x="22106" y="277"/>
                    <a:pt x="22047" y="296"/>
                  </a:cubicBezTo>
                  <a:cubicBezTo>
                    <a:pt x="21989" y="316"/>
                    <a:pt x="21927" y="337"/>
                    <a:pt x="21862" y="360"/>
                  </a:cubicBezTo>
                  <a:cubicBezTo>
                    <a:pt x="21773" y="390"/>
                    <a:pt x="21683" y="420"/>
                    <a:pt x="21594" y="451"/>
                  </a:cubicBezTo>
                  <a:cubicBezTo>
                    <a:pt x="21545" y="468"/>
                    <a:pt x="21497" y="485"/>
                    <a:pt x="21447" y="501"/>
                  </a:cubicBezTo>
                  <a:cubicBezTo>
                    <a:pt x="21422" y="510"/>
                    <a:pt x="21397" y="518"/>
                    <a:pt x="21372" y="527"/>
                  </a:cubicBezTo>
                  <a:cubicBezTo>
                    <a:pt x="21348" y="537"/>
                    <a:pt x="21324" y="545"/>
                    <a:pt x="21298" y="554"/>
                  </a:cubicBezTo>
                  <a:cubicBezTo>
                    <a:pt x="21101" y="625"/>
                    <a:pt x="20900" y="698"/>
                    <a:pt x="20695" y="772"/>
                  </a:cubicBezTo>
                  <a:cubicBezTo>
                    <a:pt x="20492" y="849"/>
                    <a:pt x="20287" y="928"/>
                    <a:pt x="20078" y="1008"/>
                  </a:cubicBezTo>
                  <a:cubicBezTo>
                    <a:pt x="19872" y="1089"/>
                    <a:pt x="19662" y="1173"/>
                    <a:pt x="19452" y="1256"/>
                  </a:cubicBezTo>
                  <a:cubicBezTo>
                    <a:pt x="18612" y="1598"/>
                    <a:pt x="17759" y="1975"/>
                    <a:pt x="16937" y="2370"/>
                  </a:cubicBezTo>
                  <a:cubicBezTo>
                    <a:pt x="16115" y="2765"/>
                    <a:pt x="15325" y="3176"/>
                    <a:pt x="14603" y="3573"/>
                  </a:cubicBezTo>
                  <a:cubicBezTo>
                    <a:pt x="13881" y="3969"/>
                    <a:pt x="13230" y="4355"/>
                    <a:pt x="12683" y="4690"/>
                  </a:cubicBezTo>
                  <a:cubicBezTo>
                    <a:pt x="12614" y="4731"/>
                    <a:pt x="12547" y="4773"/>
                    <a:pt x="12481" y="4813"/>
                  </a:cubicBezTo>
                  <a:cubicBezTo>
                    <a:pt x="12417" y="4853"/>
                    <a:pt x="12353" y="4892"/>
                    <a:pt x="12292" y="4931"/>
                  </a:cubicBezTo>
                  <a:cubicBezTo>
                    <a:pt x="12167" y="5009"/>
                    <a:pt x="12052" y="5082"/>
                    <a:pt x="11942" y="5151"/>
                  </a:cubicBezTo>
                  <a:cubicBezTo>
                    <a:pt x="11725" y="5290"/>
                    <a:pt x="11535" y="5410"/>
                    <a:pt x="11383" y="5512"/>
                  </a:cubicBezTo>
                  <a:cubicBezTo>
                    <a:pt x="11229" y="5613"/>
                    <a:pt x="11109" y="5693"/>
                    <a:pt x="11028" y="5746"/>
                  </a:cubicBezTo>
                  <a:cubicBezTo>
                    <a:pt x="10946" y="5800"/>
                    <a:pt x="10903" y="5830"/>
                    <a:pt x="10903" y="5830"/>
                  </a:cubicBezTo>
                  <a:cubicBezTo>
                    <a:pt x="10903" y="5830"/>
                    <a:pt x="10731" y="5945"/>
                    <a:pt x="10427" y="6152"/>
                  </a:cubicBezTo>
                  <a:cubicBezTo>
                    <a:pt x="10124" y="6360"/>
                    <a:pt x="9689" y="6660"/>
                    <a:pt x="9171" y="7040"/>
                  </a:cubicBezTo>
                  <a:cubicBezTo>
                    <a:pt x="8654" y="7419"/>
                    <a:pt x="8050" y="7874"/>
                    <a:pt x="7405" y="8386"/>
                  </a:cubicBezTo>
                  <a:cubicBezTo>
                    <a:pt x="6760" y="8899"/>
                    <a:pt x="6077" y="9469"/>
                    <a:pt x="5391" y="10068"/>
                  </a:cubicBezTo>
                  <a:cubicBezTo>
                    <a:pt x="5048" y="10369"/>
                    <a:pt x="4706" y="10678"/>
                    <a:pt x="4368" y="10990"/>
                  </a:cubicBezTo>
                  <a:cubicBezTo>
                    <a:pt x="4030" y="11303"/>
                    <a:pt x="3696" y="11618"/>
                    <a:pt x="3371" y="11935"/>
                  </a:cubicBezTo>
                  <a:cubicBezTo>
                    <a:pt x="2720" y="12565"/>
                    <a:pt x="2107" y="13196"/>
                    <a:pt x="1557" y="13789"/>
                  </a:cubicBezTo>
                  <a:cubicBezTo>
                    <a:pt x="1420" y="13938"/>
                    <a:pt x="1288" y="14083"/>
                    <a:pt x="1159" y="14226"/>
                  </a:cubicBezTo>
                  <a:cubicBezTo>
                    <a:pt x="1095" y="14297"/>
                    <a:pt x="1031" y="14368"/>
                    <a:pt x="970" y="14438"/>
                  </a:cubicBezTo>
                  <a:cubicBezTo>
                    <a:pt x="914" y="14500"/>
                    <a:pt x="860" y="14561"/>
                    <a:pt x="807" y="14622"/>
                  </a:cubicBezTo>
                  <a:cubicBezTo>
                    <a:pt x="767" y="14668"/>
                    <a:pt x="728" y="14712"/>
                    <a:pt x="694" y="14751"/>
                  </a:cubicBezTo>
                  <a:cubicBezTo>
                    <a:pt x="626" y="14831"/>
                    <a:pt x="570" y="14895"/>
                    <a:pt x="533" y="14938"/>
                  </a:cubicBezTo>
                  <a:cubicBezTo>
                    <a:pt x="399" y="15097"/>
                    <a:pt x="303" y="15232"/>
                    <a:pt x="222" y="15364"/>
                  </a:cubicBezTo>
                  <a:cubicBezTo>
                    <a:pt x="141" y="15498"/>
                    <a:pt x="74" y="15634"/>
                    <a:pt x="1" y="15797"/>
                  </a:cubicBezTo>
                  <a:lnTo>
                    <a:pt x="2" y="15797"/>
                  </a:lnTo>
                  <a:cubicBezTo>
                    <a:pt x="142" y="15687"/>
                    <a:pt x="260" y="15595"/>
                    <a:pt x="375" y="15491"/>
                  </a:cubicBezTo>
                  <a:cubicBezTo>
                    <a:pt x="490" y="15387"/>
                    <a:pt x="604" y="15272"/>
                    <a:pt x="740" y="15115"/>
                  </a:cubicBezTo>
                  <a:cubicBezTo>
                    <a:pt x="775" y="15072"/>
                    <a:pt x="831" y="15009"/>
                    <a:pt x="900" y="14931"/>
                  </a:cubicBezTo>
                  <a:cubicBezTo>
                    <a:pt x="934" y="14891"/>
                    <a:pt x="972" y="14848"/>
                    <a:pt x="1012" y="14801"/>
                  </a:cubicBezTo>
                  <a:cubicBezTo>
                    <a:pt x="1065" y="14741"/>
                    <a:pt x="1119" y="14681"/>
                    <a:pt x="1174" y="14620"/>
                  </a:cubicBezTo>
                  <a:cubicBezTo>
                    <a:pt x="1235" y="14550"/>
                    <a:pt x="1298" y="14480"/>
                    <a:pt x="1362" y="14408"/>
                  </a:cubicBezTo>
                  <a:cubicBezTo>
                    <a:pt x="1489" y="14267"/>
                    <a:pt x="1622" y="14122"/>
                    <a:pt x="1758" y="13975"/>
                  </a:cubicBezTo>
                  <a:cubicBezTo>
                    <a:pt x="2303" y="13385"/>
                    <a:pt x="2914" y="12758"/>
                    <a:pt x="3562" y="12130"/>
                  </a:cubicBezTo>
                  <a:cubicBezTo>
                    <a:pt x="3884" y="11816"/>
                    <a:pt x="4217" y="11501"/>
                    <a:pt x="4552" y="11190"/>
                  </a:cubicBezTo>
                  <a:cubicBezTo>
                    <a:pt x="4889" y="10880"/>
                    <a:pt x="5230" y="10573"/>
                    <a:pt x="5571" y="10274"/>
                  </a:cubicBezTo>
                  <a:cubicBezTo>
                    <a:pt x="6252" y="9678"/>
                    <a:pt x="6933" y="9108"/>
                    <a:pt x="7575" y="8599"/>
                  </a:cubicBezTo>
                  <a:cubicBezTo>
                    <a:pt x="8216" y="8090"/>
                    <a:pt x="8816" y="7636"/>
                    <a:pt x="9331" y="7259"/>
                  </a:cubicBezTo>
                  <a:cubicBezTo>
                    <a:pt x="9848" y="6881"/>
                    <a:pt x="10280" y="6583"/>
                    <a:pt x="10581" y="6375"/>
                  </a:cubicBezTo>
                  <a:cubicBezTo>
                    <a:pt x="10883" y="6169"/>
                    <a:pt x="11053" y="6054"/>
                    <a:pt x="11053" y="6054"/>
                  </a:cubicBezTo>
                  <a:cubicBezTo>
                    <a:pt x="11053" y="6054"/>
                    <a:pt x="11096" y="6025"/>
                    <a:pt x="11177" y="5972"/>
                  </a:cubicBezTo>
                  <a:cubicBezTo>
                    <a:pt x="11259" y="5918"/>
                    <a:pt x="11379" y="5840"/>
                    <a:pt x="11531" y="5738"/>
                  </a:cubicBezTo>
                  <a:cubicBezTo>
                    <a:pt x="11684" y="5639"/>
                    <a:pt x="11872" y="5519"/>
                    <a:pt x="12088" y="5379"/>
                  </a:cubicBezTo>
                  <a:cubicBezTo>
                    <a:pt x="12196" y="5312"/>
                    <a:pt x="12313" y="5239"/>
                    <a:pt x="12434" y="5162"/>
                  </a:cubicBezTo>
                  <a:cubicBezTo>
                    <a:pt x="12496" y="5124"/>
                    <a:pt x="12560" y="5084"/>
                    <a:pt x="12624" y="5044"/>
                  </a:cubicBezTo>
                  <a:cubicBezTo>
                    <a:pt x="12690" y="5004"/>
                    <a:pt x="12755" y="4964"/>
                    <a:pt x="12824" y="4921"/>
                  </a:cubicBezTo>
                  <a:cubicBezTo>
                    <a:pt x="13369" y="4589"/>
                    <a:pt x="14016" y="4206"/>
                    <a:pt x="14734" y="3811"/>
                  </a:cubicBezTo>
                  <a:cubicBezTo>
                    <a:pt x="15452" y="3417"/>
                    <a:pt x="16238" y="3008"/>
                    <a:pt x="17055" y="2617"/>
                  </a:cubicBezTo>
                  <a:cubicBezTo>
                    <a:pt x="17871" y="2223"/>
                    <a:pt x="18720" y="1848"/>
                    <a:pt x="19555" y="1510"/>
                  </a:cubicBezTo>
                  <a:cubicBezTo>
                    <a:pt x="19763" y="1426"/>
                    <a:pt x="19971" y="1343"/>
                    <a:pt x="20177" y="1262"/>
                  </a:cubicBezTo>
                  <a:cubicBezTo>
                    <a:pt x="20384" y="1183"/>
                    <a:pt x="20588" y="1105"/>
                    <a:pt x="20790" y="1029"/>
                  </a:cubicBezTo>
                  <a:cubicBezTo>
                    <a:pt x="20993" y="955"/>
                    <a:pt x="21193" y="882"/>
                    <a:pt x="21390" y="811"/>
                  </a:cubicBezTo>
                  <a:cubicBezTo>
                    <a:pt x="21414" y="802"/>
                    <a:pt x="21438" y="794"/>
                    <a:pt x="21464" y="785"/>
                  </a:cubicBezTo>
                  <a:cubicBezTo>
                    <a:pt x="21488" y="776"/>
                    <a:pt x="21512" y="768"/>
                    <a:pt x="21536" y="759"/>
                  </a:cubicBezTo>
                  <a:cubicBezTo>
                    <a:pt x="21586" y="742"/>
                    <a:pt x="21635" y="725"/>
                    <a:pt x="21683" y="709"/>
                  </a:cubicBezTo>
                  <a:cubicBezTo>
                    <a:pt x="21773" y="678"/>
                    <a:pt x="21862" y="648"/>
                    <a:pt x="21949" y="618"/>
                  </a:cubicBezTo>
                  <a:cubicBezTo>
                    <a:pt x="22014" y="595"/>
                    <a:pt x="22076" y="574"/>
                    <a:pt x="22134" y="554"/>
                  </a:cubicBezTo>
                  <a:cubicBezTo>
                    <a:pt x="22193" y="535"/>
                    <a:pt x="22247" y="518"/>
                    <a:pt x="22295" y="501"/>
                  </a:cubicBezTo>
                  <a:cubicBezTo>
                    <a:pt x="22395" y="470"/>
                    <a:pt x="22475" y="443"/>
                    <a:pt x="22528" y="426"/>
                  </a:cubicBezTo>
                  <a:cubicBezTo>
                    <a:pt x="22626" y="393"/>
                    <a:pt x="22713" y="361"/>
                    <a:pt x="22793" y="330"/>
                  </a:cubicBezTo>
                  <a:cubicBezTo>
                    <a:pt x="22873" y="299"/>
                    <a:pt x="22947" y="267"/>
                    <a:pt x="23017" y="234"/>
                  </a:cubicBezTo>
                  <a:cubicBezTo>
                    <a:pt x="23157" y="167"/>
                    <a:pt x="23287" y="93"/>
                    <a:pt x="23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7"/>
            <p:cNvSpPr/>
            <p:nvPr/>
          </p:nvSpPr>
          <p:spPr>
            <a:xfrm>
              <a:off x="6046030" y="3187697"/>
              <a:ext cx="667362" cy="493539"/>
            </a:xfrm>
            <a:custGeom>
              <a:avLst/>
              <a:gdLst/>
              <a:ahLst/>
              <a:cxnLst/>
              <a:rect l="l" t="t" r="r" b="b"/>
              <a:pathLst>
                <a:path w="22007" h="16275" extrusionOk="0">
                  <a:moveTo>
                    <a:pt x="22007" y="1"/>
                  </a:moveTo>
                  <a:cubicBezTo>
                    <a:pt x="21829" y="8"/>
                    <a:pt x="21680" y="16"/>
                    <a:pt x="21525" y="39"/>
                  </a:cubicBezTo>
                  <a:cubicBezTo>
                    <a:pt x="21448" y="49"/>
                    <a:pt x="21369" y="64"/>
                    <a:pt x="21284" y="82"/>
                  </a:cubicBezTo>
                  <a:cubicBezTo>
                    <a:pt x="21199" y="101"/>
                    <a:pt x="21110" y="126"/>
                    <a:pt x="21011" y="158"/>
                  </a:cubicBezTo>
                  <a:cubicBezTo>
                    <a:pt x="20957" y="173"/>
                    <a:pt x="20876" y="199"/>
                    <a:pt x="20776" y="230"/>
                  </a:cubicBezTo>
                  <a:cubicBezTo>
                    <a:pt x="20674" y="262"/>
                    <a:pt x="20555" y="299"/>
                    <a:pt x="20425" y="343"/>
                  </a:cubicBezTo>
                  <a:cubicBezTo>
                    <a:pt x="20245" y="403"/>
                    <a:pt x="20061" y="464"/>
                    <a:pt x="19874" y="527"/>
                  </a:cubicBezTo>
                  <a:cubicBezTo>
                    <a:pt x="19681" y="596"/>
                    <a:pt x="19485" y="666"/>
                    <a:pt x="19285" y="737"/>
                  </a:cubicBezTo>
                  <a:cubicBezTo>
                    <a:pt x="18888" y="882"/>
                    <a:pt x="18480" y="1035"/>
                    <a:pt x="18071" y="1201"/>
                  </a:cubicBezTo>
                  <a:cubicBezTo>
                    <a:pt x="17252" y="1529"/>
                    <a:pt x="16420" y="1895"/>
                    <a:pt x="15621" y="2282"/>
                  </a:cubicBezTo>
                  <a:cubicBezTo>
                    <a:pt x="14821" y="2669"/>
                    <a:pt x="14053" y="3074"/>
                    <a:pt x="13356" y="3470"/>
                  </a:cubicBezTo>
                  <a:cubicBezTo>
                    <a:pt x="12658" y="3866"/>
                    <a:pt x="12029" y="4251"/>
                    <a:pt x="11502" y="4589"/>
                  </a:cubicBezTo>
                  <a:cubicBezTo>
                    <a:pt x="11371" y="4675"/>
                    <a:pt x="11247" y="4756"/>
                    <a:pt x="11127" y="4833"/>
                  </a:cubicBezTo>
                  <a:cubicBezTo>
                    <a:pt x="11069" y="4873"/>
                    <a:pt x="11010" y="4910"/>
                    <a:pt x="10954" y="4947"/>
                  </a:cubicBezTo>
                  <a:cubicBezTo>
                    <a:pt x="10899" y="4986"/>
                    <a:pt x="10846" y="5021"/>
                    <a:pt x="10793" y="5057"/>
                  </a:cubicBezTo>
                  <a:cubicBezTo>
                    <a:pt x="10689" y="5127"/>
                    <a:pt x="10592" y="5192"/>
                    <a:pt x="10502" y="5254"/>
                  </a:cubicBezTo>
                  <a:cubicBezTo>
                    <a:pt x="10414" y="5315"/>
                    <a:pt x="10332" y="5372"/>
                    <a:pt x="10258" y="5424"/>
                  </a:cubicBezTo>
                  <a:cubicBezTo>
                    <a:pt x="10111" y="5526"/>
                    <a:pt x="9997" y="5606"/>
                    <a:pt x="9920" y="5662"/>
                  </a:cubicBezTo>
                  <a:cubicBezTo>
                    <a:pt x="9843" y="5717"/>
                    <a:pt x="9802" y="5747"/>
                    <a:pt x="9802" y="5747"/>
                  </a:cubicBezTo>
                  <a:cubicBezTo>
                    <a:pt x="9802" y="5747"/>
                    <a:pt x="9760" y="5777"/>
                    <a:pt x="9683" y="5833"/>
                  </a:cubicBezTo>
                  <a:cubicBezTo>
                    <a:pt x="9645" y="5860"/>
                    <a:pt x="9596" y="5896"/>
                    <a:pt x="9541" y="5936"/>
                  </a:cubicBezTo>
                  <a:cubicBezTo>
                    <a:pt x="9485" y="5977"/>
                    <a:pt x="9421" y="6024"/>
                    <a:pt x="9349" y="6078"/>
                  </a:cubicBezTo>
                  <a:cubicBezTo>
                    <a:pt x="9277" y="6131"/>
                    <a:pt x="9197" y="6191"/>
                    <a:pt x="9110" y="6255"/>
                  </a:cubicBezTo>
                  <a:cubicBezTo>
                    <a:pt x="9024" y="6319"/>
                    <a:pt x="8931" y="6392"/>
                    <a:pt x="8830" y="6468"/>
                  </a:cubicBezTo>
                  <a:cubicBezTo>
                    <a:pt x="8630" y="6621"/>
                    <a:pt x="8406" y="6797"/>
                    <a:pt x="8161" y="6991"/>
                  </a:cubicBezTo>
                  <a:cubicBezTo>
                    <a:pt x="7673" y="7382"/>
                    <a:pt x="7108" y="7856"/>
                    <a:pt x="6510" y="8391"/>
                  </a:cubicBezTo>
                  <a:cubicBezTo>
                    <a:pt x="6362" y="8525"/>
                    <a:pt x="6208" y="8662"/>
                    <a:pt x="6057" y="8803"/>
                  </a:cubicBezTo>
                  <a:cubicBezTo>
                    <a:pt x="5980" y="8875"/>
                    <a:pt x="5904" y="8946"/>
                    <a:pt x="5826" y="9017"/>
                  </a:cubicBezTo>
                  <a:cubicBezTo>
                    <a:pt x="5749" y="9090"/>
                    <a:pt x="5671" y="9163"/>
                    <a:pt x="5594" y="9237"/>
                  </a:cubicBezTo>
                  <a:cubicBezTo>
                    <a:pt x="5556" y="9274"/>
                    <a:pt x="5516" y="9311"/>
                    <a:pt x="5477" y="9348"/>
                  </a:cubicBezTo>
                  <a:lnTo>
                    <a:pt x="5362" y="9461"/>
                  </a:lnTo>
                  <a:cubicBezTo>
                    <a:pt x="5283" y="9537"/>
                    <a:pt x="5206" y="9612"/>
                    <a:pt x="5128" y="9689"/>
                  </a:cubicBezTo>
                  <a:cubicBezTo>
                    <a:pt x="4972" y="9843"/>
                    <a:pt x="4815" y="9997"/>
                    <a:pt x="4660" y="10157"/>
                  </a:cubicBezTo>
                  <a:cubicBezTo>
                    <a:pt x="4504" y="10316"/>
                    <a:pt x="4350" y="10477"/>
                    <a:pt x="4196" y="10638"/>
                  </a:cubicBezTo>
                  <a:cubicBezTo>
                    <a:pt x="4042" y="10802"/>
                    <a:pt x="3888" y="10965"/>
                    <a:pt x="3737" y="11130"/>
                  </a:cubicBezTo>
                  <a:cubicBezTo>
                    <a:pt x="3434" y="11461"/>
                    <a:pt x="3138" y="11796"/>
                    <a:pt x="2851" y="12132"/>
                  </a:cubicBezTo>
                  <a:cubicBezTo>
                    <a:pt x="2277" y="12804"/>
                    <a:pt x="1745" y="13477"/>
                    <a:pt x="1279" y="14111"/>
                  </a:cubicBezTo>
                  <a:cubicBezTo>
                    <a:pt x="1220" y="14190"/>
                    <a:pt x="1162" y="14269"/>
                    <a:pt x="1106" y="14347"/>
                  </a:cubicBezTo>
                  <a:cubicBezTo>
                    <a:pt x="1050" y="14426"/>
                    <a:pt x="995" y="14503"/>
                    <a:pt x="941" y="14578"/>
                  </a:cubicBezTo>
                  <a:cubicBezTo>
                    <a:pt x="914" y="14617"/>
                    <a:pt x="886" y="14656"/>
                    <a:pt x="861" y="14693"/>
                  </a:cubicBezTo>
                  <a:cubicBezTo>
                    <a:pt x="834" y="14731"/>
                    <a:pt x="808" y="14768"/>
                    <a:pt x="782" y="14805"/>
                  </a:cubicBezTo>
                  <a:cubicBezTo>
                    <a:pt x="757" y="14844"/>
                    <a:pt x="731" y="14881"/>
                    <a:pt x="705" y="14917"/>
                  </a:cubicBezTo>
                  <a:cubicBezTo>
                    <a:pt x="685" y="14947"/>
                    <a:pt x="665" y="14975"/>
                    <a:pt x="647" y="15002"/>
                  </a:cubicBezTo>
                  <a:cubicBezTo>
                    <a:pt x="611" y="15054"/>
                    <a:pt x="580" y="15102"/>
                    <a:pt x="550" y="15145"/>
                  </a:cubicBezTo>
                  <a:cubicBezTo>
                    <a:pt x="491" y="15233"/>
                    <a:pt x="444" y="15305"/>
                    <a:pt x="414" y="15352"/>
                  </a:cubicBezTo>
                  <a:cubicBezTo>
                    <a:pt x="300" y="15527"/>
                    <a:pt x="222" y="15671"/>
                    <a:pt x="160" y="15815"/>
                  </a:cubicBezTo>
                  <a:cubicBezTo>
                    <a:pt x="97" y="15960"/>
                    <a:pt x="49" y="16102"/>
                    <a:pt x="0" y="16275"/>
                  </a:cubicBezTo>
                  <a:cubicBezTo>
                    <a:pt x="125" y="16145"/>
                    <a:pt x="229" y="16039"/>
                    <a:pt x="329" y="15921"/>
                  </a:cubicBezTo>
                  <a:cubicBezTo>
                    <a:pt x="428" y="15803"/>
                    <a:pt x="525" y="15673"/>
                    <a:pt x="640" y="15500"/>
                  </a:cubicBezTo>
                  <a:cubicBezTo>
                    <a:pt x="671" y="15454"/>
                    <a:pt x="718" y="15385"/>
                    <a:pt x="777" y="15298"/>
                  </a:cubicBezTo>
                  <a:cubicBezTo>
                    <a:pt x="805" y="15255"/>
                    <a:pt x="836" y="15208"/>
                    <a:pt x="872" y="15156"/>
                  </a:cubicBezTo>
                  <a:cubicBezTo>
                    <a:pt x="891" y="15129"/>
                    <a:pt x="909" y="15101"/>
                    <a:pt x="929" y="15072"/>
                  </a:cubicBezTo>
                  <a:cubicBezTo>
                    <a:pt x="955" y="15035"/>
                    <a:pt x="981" y="14998"/>
                    <a:pt x="1006" y="14961"/>
                  </a:cubicBezTo>
                  <a:cubicBezTo>
                    <a:pt x="1032" y="14924"/>
                    <a:pt x="1058" y="14887"/>
                    <a:pt x="1083" y="14850"/>
                  </a:cubicBezTo>
                  <a:cubicBezTo>
                    <a:pt x="1110" y="14812"/>
                    <a:pt x="1136" y="14774"/>
                    <a:pt x="1163" y="14737"/>
                  </a:cubicBezTo>
                  <a:cubicBezTo>
                    <a:pt x="1216" y="14661"/>
                    <a:pt x="1272" y="14584"/>
                    <a:pt x="1327" y="14507"/>
                  </a:cubicBezTo>
                  <a:cubicBezTo>
                    <a:pt x="1383" y="14429"/>
                    <a:pt x="1440" y="14352"/>
                    <a:pt x="1498" y="14273"/>
                  </a:cubicBezTo>
                  <a:cubicBezTo>
                    <a:pt x="1961" y="13644"/>
                    <a:pt x="2490" y="12976"/>
                    <a:pt x="3058" y="12309"/>
                  </a:cubicBezTo>
                  <a:cubicBezTo>
                    <a:pt x="3343" y="11975"/>
                    <a:pt x="3638" y="11642"/>
                    <a:pt x="3938" y="11314"/>
                  </a:cubicBezTo>
                  <a:cubicBezTo>
                    <a:pt x="4088" y="11150"/>
                    <a:pt x="4242" y="10988"/>
                    <a:pt x="4393" y="10826"/>
                  </a:cubicBezTo>
                  <a:cubicBezTo>
                    <a:pt x="4547" y="10665"/>
                    <a:pt x="4700" y="10505"/>
                    <a:pt x="4855" y="10348"/>
                  </a:cubicBezTo>
                  <a:cubicBezTo>
                    <a:pt x="5008" y="10190"/>
                    <a:pt x="5165" y="10036"/>
                    <a:pt x="5319" y="9882"/>
                  </a:cubicBezTo>
                  <a:cubicBezTo>
                    <a:pt x="5396" y="9806"/>
                    <a:pt x="5475" y="9731"/>
                    <a:pt x="5552" y="9656"/>
                  </a:cubicBezTo>
                  <a:cubicBezTo>
                    <a:pt x="5590" y="9619"/>
                    <a:pt x="5629" y="9581"/>
                    <a:pt x="5667" y="9544"/>
                  </a:cubicBezTo>
                  <a:cubicBezTo>
                    <a:pt x="5706" y="9507"/>
                    <a:pt x="5744" y="9471"/>
                    <a:pt x="5783" y="9434"/>
                  </a:cubicBezTo>
                  <a:cubicBezTo>
                    <a:pt x="5860" y="9361"/>
                    <a:pt x="5937" y="9288"/>
                    <a:pt x="6012" y="9216"/>
                  </a:cubicBezTo>
                  <a:cubicBezTo>
                    <a:pt x="6089" y="9144"/>
                    <a:pt x="6165" y="9073"/>
                    <a:pt x="6242" y="9003"/>
                  </a:cubicBezTo>
                  <a:cubicBezTo>
                    <a:pt x="6392" y="8862"/>
                    <a:pt x="6545" y="8728"/>
                    <a:pt x="6692" y="8594"/>
                  </a:cubicBezTo>
                  <a:cubicBezTo>
                    <a:pt x="7285" y="8061"/>
                    <a:pt x="7847" y="7592"/>
                    <a:pt x="8332" y="7204"/>
                  </a:cubicBezTo>
                  <a:cubicBezTo>
                    <a:pt x="8575" y="7010"/>
                    <a:pt x="8796" y="6835"/>
                    <a:pt x="8996" y="6683"/>
                  </a:cubicBezTo>
                  <a:cubicBezTo>
                    <a:pt x="9095" y="6608"/>
                    <a:pt x="9187" y="6536"/>
                    <a:pt x="9274" y="6471"/>
                  </a:cubicBezTo>
                  <a:cubicBezTo>
                    <a:pt x="9359" y="6407"/>
                    <a:pt x="9439" y="6348"/>
                    <a:pt x="9511" y="6295"/>
                  </a:cubicBezTo>
                  <a:cubicBezTo>
                    <a:pt x="9582" y="6242"/>
                    <a:pt x="9646" y="6195"/>
                    <a:pt x="9700" y="6154"/>
                  </a:cubicBezTo>
                  <a:cubicBezTo>
                    <a:pt x="9756" y="6113"/>
                    <a:pt x="9805" y="6080"/>
                    <a:pt x="9843" y="6051"/>
                  </a:cubicBezTo>
                  <a:cubicBezTo>
                    <a:pt x="9919" y="5996"/>
                    <a:pt x="9960" y="5967"/>
                    <a:pt x="9960" y="5967"/>
                  </a:cubicBezTo>
                  <a:cubicBezTo>
                    <a:pt x="9960" y="5967"/>
                    <a:pt x="10000" y="5937"/>
                    <a:pt x="10077" y="5883"/>
                  </a:cubicBezTo>
                  <a:cubicBezTo>
                    <a:pt x="10154" y="5826"/>
                    <a:pt x="10268" y="5747"/>
                    <a:pt x="10414" y="5646"/>
                  </a:cubicBezTo>
                  <a:cubicBezTo>
                    <a:pt x="10486" y="5595"/>
                    <a:pt x="10568" y="5538"/>
                    <a:pt x="10656" y="5476"/>
                  </a:cubicBezTo>
                  <a:cubicBezTo>
                    <a:pt x="10745" y="5416"/>
                    <a:pt x="10842" y="5351"/>
                    <a:pt x="10946" y="5281"/>
                  </a:cubicBezTo>
                  <a:cubicBezTo>
                    <a:pt x="10997" y="5247"/>
                    <a:pt x="11050" y="5210"/>
                    <a:pt x="11106" y="5172"/>
                  </a:cubicBezTo>
                  <a:cubicBezTo>
                    <a:pt x="11161" y="5135"/>
                    <a:pt x="11218" y="5098"/>
                    <a:pt x="11277" y="5060"/>
                  </a:cubicBezTo>
                  <a:cubicBezTo>
                    <a:pt x="11395" y="4983"/>
                    <a:pt x="11519" y="4901"/>
                    <a:pt x="11649" y="4817"/>
                  </a:cubicBezTo>
                  <a:cubicBezTo>
                    <a:pt x="12173" y="4482"/>
                    <a:pt x="12796" y="4100"/>
                    <a:pt x="13490" y="3706"/>
                  </a:cubicBezTo>
                  <a:cubicBezTo>
                    <a:pt x="14183" y="3313"/>
                    <a:pt x="14945" y="2910"/>
                    <a:pt x="15740" y="2527"/>
                  </a:cubicBezTo>
                  <a:cubicBezTo>
                    <a:pt x="16533" y="2144"/>
                    <a:pt x="17359" y="1778"/>
                    <a:pt x="18172" y="1453"/>
                  </a:cubicBezTo>
                  <a:cubicBezTo>
                    <a:pt x="18579" y="1289"/>
                    <a:pt x="18984" y="1136"/>
                    <a:pt x="19378" y="992"/>
                  </a:cubicBezTo>
                  <a:cubicBezTo>
                    <a:pt x="19576" y="922"/>
                    <a:pt x="19771" y="852"/>
                    <a:pt x="19962" y="785"/>
                  </a:cubicBezTo>
                  <a:cubicBezTo>
                    <a:pt x="20149" y="723"/>
                    <a:pt x="20331" y="661"/>
                    <a:pt x="20510" y="601"/>
                  </a:cubicBezTo>
                  <a:cubicBezTo>
                    <a:pt x="20639" y="557"/>
                    <a:pt x="20759" y="521"/>
                    <a:pt x="20858" y="490"/>
                  </a:cubicBezTo>
                  <a:cubicBezTo>
                    <a:pt x="20957" y="457"/>
                    <a:pt x="21038" y="433"/>
                    <a:pt x="21091" y="416"/>
                  </a:cubicBezTo>
                  <a:cubicBezTo>
                    <a:pt x="21189" y="385"/>
                    <a:pt x="21276" y="353"/>
                    <a:pt x="21356" y="322"/>
                  </a:cubicBezTo>
                  <a:cubicBezTo>
                    <a:pt x="21438" y="292"/>
                    <a:pt x="21510" y="262"/>
                    <a:pt x="21582" y="229"/>
                  </a:cubicBezTo>
                  <a:cubicBezTo>
                    <a:pt x="21723" y="163"/>
                    <a:pt x="21853" y="91"/>
                    <a:pt x="2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7"/>
            <p:cNvSpPr/>
            <p:nvPr/>
          </p:nvSpPr>
          <p:spPr>
            <a:xfrm>
              <a:off x="5282507" y="3013874"/>
              <a:ext cx="1427822" cy="657355"/>
            </a:xfrm>
            <a:custGeom>
              <a:avLst/>
              <a:gdLst/>
              <a:ahLst/>
              <a:cxnLst/>
              <a:rect l="l" t="t" r="r" b="b"/>
              <a:pathLst>
                <a:path w="47084" h="21677" extrusionOk="0">
                  <a:moveTo>
                    <a:pt x="0" y="0"/>
                  </a:moveTo>
                  <a:lnTo>
                    <a:pt x="0" y="0"/>
                  </a:lnTo>
                  <a:cubicBezTo>
                    <a:pt x="155" y="93"/>
                    <a:pt x="283" y="167"/>
                    <a:pt x="424" y="234"/>
                  </a:cubicBezTo>
                  <a:cubicBezTo>
                    <a:pt x="494" y="267"/>
                    <a:pt x="567" y="299"/>
                    <a:pt x="648" y="330"/>
                  </a:cubicBezTo>
                  <a:cubicBezTo>
                    <a:pt x="688" y="346"/>
                    <a:pt x="730" y="360"/>
                    <a:pt x="774" y="376"/>
                  </a:cubicBezTo>
                  <a:cubicBezTo>
                    <a:pt x="818" y="391"/>
                    <a:pt x="865" y="407"/>
                    <a:pt x="914" y="423"/>
                  </a:cubicBezTo>
                  <a:cubicBezTo>
                    <a:pt x="1021" y="458"/>
                    <a:pt x="1233" y="528"/>
                    <a:pt x="1493" y="615"/>
                  </a:cubicBezTo>
                  <a:cubicBezTo>
                    <a:pt x="1530" y="627"/>
                    <a:pt x="1567" y="640"/>
                    <a:pt x="1604" y="651"/>
                  </a:cubicBezTo>
                  <a:cubicBezTo>
                    <a:pt x="1661" y="671"/>
                    <a:pt x="1717" y="688"/>
                    <a:pt x="1774" y="708"/>
                  </a:cubicBezTo>
                  <a:cubicBezTo>
                    <a:pt x="1885" y="748"/>
                    <a:pt x="1998" y="788"/>
                    <a:pt x="2112" y="828"/>
                  </a:cubicBezTo>
                  <a:cubicBezTo>
                    <a:pt x="2225" y="868"/>
                    <a:pt x="2339" y="908"/>
                    <a:pt x="2453" y="949"/>
                  </a:cubicBezTo>
                  <a:cubicBezTo>
                    <a:pt x="2510" y="969"/>
                    <a:pt x="2569" y="988"/>
                    <a:pt x="2626" y="1010"/>
                  </a:cubicBezTo>
                  <a:cubicBezTo>
                    <a:pt x="2683" y="1032"/>
                    <a:pt x="2740" y="1053"/>
                    <a:pt x="2797" y="1075"/>
                  </a:cubicBezTo>
                  <a:cubicBezTo>
                    <a:pt x="2911" y="1117"/>
                    <a:pt x="3026" y="1162"/>
                    <a:pt x="3142" y="1206"/>
                  </a:cubicBezTo>
                  <a:cubicBezTo>
                    <a:pt x="3201" y="1227"/>
                    <a:pt x="3258" y="1249"/>
                    <a:pt x="3316" y="1272"/>
                  </a:cubicBezTo>
                  <a:cubicBezTo>
                    <a:pt x="3375" y="1293"/>
                    <a:pt x="3433" y="1314"/>
                    <a:pt x="3490" y="1339"/>
                  </a:cubicBezTo>
                  <a:cubicBezTo>
                    <a:pt x="3721" y="1431"/>
                    <a:pt x="3955" y="1525"/>
                    <a:pt x="4189" y="1620"/>
                  </a:cubicBezTo>
                  <a:cubicBezTo>
                    <a:pt x="5125" y="2008"/>
                    <a:pt x="6072" y="2440"/>
                    <a:pt x="7013" y="2921"/>
                  </a:cubicBezTo>
                  <a:cubicBezTo>
                    <a:pt x="7954" y="3399"/>
                    <a:pt x="8889" y="3925"/>
                    <a:pt x="9799" y="4492"/>
                  </a:cubicBezTo>
                  <a:cubicBezTo>
                    <a:pt x="10709" y="5058"/>
                    <a:pt x="11596" y="5666"/>
                    <a:pt x="12444" y="6305"/>
                  </a:cubicBezTo>
                  <a:cubicBezTo>
                    <a:pt x="13291" y="6945"/>
                    <a:pt x="14099" y="7617"/>
                    <a:pt x="14858" y="8305"/>
                  </a:cubicBezTo>
                  <a:cubicBezTo>
                    <a:pt x="15049" y="8475"/>
                    <a:pt x="15233" y="8652"/>
                    <a:pt x="15417" y="8823"/>
                  </a:cubicBezTo>
                  <a:cubicBezTo>
                    <a:pt x="15510" y="8909"/>
                    <a:pt x="15600" y="8997"/>
                    <a:pt x="15690" y="9085"/>
                  </a:cubicBezTo>
                  <a:cubicBezTo>
                    <a:pt x="15780" y="9172"/>
                    <a:pt x="15869" y="9259"/>
                    <a:pt x="15958" y="9347"/>
                  </a:cubicBezTo>
                  <a:cubicBezTo>
                    <a:pt x="16046" y="9435"/>
                    <a:pt x="16133" y="9522"/>
                    <a:pt x="16220" y="9610"/>
                  </a:cubicBezTo>
                  <a:cubicBezTo>
                    <a:pt x="16306" y="9697"/>
                    <a:pt x="16394" y="9784"/>
                    <a:pt x="16477" y="9873"/>
                  </a:cubicBezTo>
                  <a:cubicBezTo>
                    <a:pt x="16561" y="9961"/>
                    <a:pt x="16645" y="10050"/>
                    <a:pt x="16730" y="10137"/>
                  </a:cubicBezTo>
                  <a:cubicBezTo>
                    <a:pt x="16771" y="10181"/>
                    <a:pt x="16814" y="10224"/>
                    <a:pt x="16854" y="10268"/>
                  </a:cubicBezTo>
                  <a:cubicBezTo>
                    <a:pt x="16895" y="10312"/>
                    <a:pt x="16935" y="10357"/>
                    <a:pt x="16976" y="10401"/>
                  </a:cubicBezTo>
                  <a:cubicBezTo>
                    <a:pt x="17627" y="11106"/>
                    <a:pt x="18223" y="11808"/>
                    <a:pt x="18758" y="12489"/>
                  </a:cubicBezTo>
                  <a:cubicBezTo>
                    <a:pt x="19293" y="13173"/>
                    <a:pt x="19768" y="13833"/>
                    <a:pt x="20187" y="14454"/>
                  </a:cubicBezTo>
                  <a:cubicBezTo>
                    <a:pt x="20605" y="15075"/>
                    <a:pt x="20964" y="15654"/>
                    <a:pt x="21266" y="16175"/>
                  </a:cubicBezTo>
                  <a:cubicBezTo>
                    <a:pt x="21570" y="16694"/>
                    <a:pt x="21820" y="17152"/>
                    <a:pt x="22017" y="17533"/>
                  </a:cubicBezTo>
                  <a:cubicBezTo>
                    <a:pt x="22065" y="17627"/>
                    <a:pt x="22111" y="17718"/>
                    <a:pt x="22155" y="17802"/>
                  </a:cubicBezTo>
                  <a:cubicBezTo>
                    <a:pt x="22198" y="17887"/>
                    <a:pt x="22238" y="17966"/>
                    <a:pt x="22274" y="18041"/>
                  </a:cubicBezTo>
                  <a:cubicBezTo>
                    <a:pt x="22311" y="18115"/>
                    <a:pt x="22345" y="18183"/>
                    <a:pt x="22375" y="18246"/>
                  </a:cubicBezTo>
                  <a:cubicBezTo>
                    <a:pt x="22406" y="18310"/>
                    <a:pt x="22434" y="18367"/>
                    <a:pt x="22458" y="18419"/>
                  </a:cubicBezTo>
                  <a:cubicBezTo>
                    <a:pt x="22508" y="18521"/>
                    <a:pt x="22543" y="18600"/>
                    <a:pt x="22568" y="18653"/>
                  </a:cubicBezTo>
                  <a:cubicBezTo>
                    <a:pt x="22593" y="18707"/>
                    <a:pt x="22606" y="18734"/>
                    <a:pt x="22606" y="18734"/>
                  </a:cubicBezTo>
                  <a:cubicBezTo>
                    <a:pt x="22606" y="18734"/>
                    <a:pt x="22608" y="18737"/>
                    <a:pt x="22619" y="18763"/>
                  </a:cubicBezTo>
                  <a:cubicBezTo>
                    <a:pt x="22630" y="18787"/>
                    <a:pt x="22653" y="18835"/>
                    <a:pt x="22693" y="18925"/>
                  </a:cubicBezTo>
                  <a:cubicBezTo>
                    <a:pt x="22713" y="18971"/>
                    <a:pt x="22737" y="19026"/>
                    <a:pt x="22769" y="19094"/>
                  </a:cubicBezTo>
                  <a:cubicBezTo>
                    <a:pt x="22799" y="19163"/>
                    <a:pt x="22834" y="19245"/>
                    <a:pt x="22877" y="19342"/>
                  </a:cubicBezTo>
                  <a:cubicBezTo>
                    <a:pt x="22960" y="19537"/>
                    <a:pt x="23070" y="19794"/>
                    <a:pt x="23204" y="20138"/>
                  </a:cubicBezTo>
                  <a:cubicBezTo>
                    <a:pt x="23214" y="20165"/>
                    <a:pt x="23235" y="20219"/>
                    <a:pt x="23265" y="20296"/>
                  </a:cubicBezTo>
                  <a:cubicBezTo>
                    <a:pt x="23294" y="20375"/>
                    <a:pt x="23332" y="20475"/>
                    <a:pt x="23377" y="20600"/>
                  </a:cubicBezTo>
                  <a:cubicBezTo>
                    <a:pt x="23399" y="20661"/>
                    <a:pt x="23422" y="20730"/>
                    <a:pt x="23448" y="20803"/>
                  </a:cubicBezTo>
                  <a:cubicBezTo>
                    <a:pt x="23461" y="20840"/>
                    <a:pt x="23474" y="20878"/>
                    <a:pt x="23488" y="20917"/>
                  </a:cubicBezTo>
                  <a:cubicBezTo>
                    <a:pt x="23494" y="20937"/>
                    <a:pt x="23501" y="20957"/>
                    <a:pt x="23508" y="20977"/>
                  </a:cubicBezTo>
                  <a:cubicBezTo>
                    <a:pt x="23518" y="21008"/>
                    <a:pt x="23528" y="21040"/>
                    <a:pt x="23538" y="21071"/>
                  </a:cubicBezTo>
                  <a:cubicBezTo>
                    <a:pt x="23552" y="21114"/>
                    <a:pt x="23565" y="21158"/>
                    <a:pt x="23579" y="21202"/>
                  </a:cubicBezTo>
                  <a:cubicBezTo>
                    <a:pt x="23586" y="21225"/>
                    <a:pt x="23593" y="21248"/>
                    <a:pt x="23599" y="21271"/>
                  </a:cubicBezTo>
                  <a:cubicBezTo>
                    <a:pt x="23603" y="21282"/>
                    <a:pt x="23606" y="21293"/>
                    <a:pt x="23611" y="21305"/>
                  </a:cubicBezTo>
                  <a:cubicBezTo>
                    <a:pt x="23613" y="21316"/>
                    <a:pt x="23618" y="21329"/>
                    <a:pt x="23621" y="21341"/>
                  </a:cubicBezTo>
                  <a:cubicBezTo>
                    <a:pt x="23648" y="21439"/>
                    <a:pt x="23676" y="21539"/>
                    <a:pt x="23705" y="21642"/>
                  </a:cubicBezTo>
                  <a:lnTo>
                    <a:pt x="23710" y="21660"/>
                  </a:lnTo>
                  <a:lnTo>
                    <a:pt x="23713" y="21670"/>
                  </a:lnTo>
                  <a:cubicBezTo>
                    <a:pt x="23714" y="21671"/>
                    <a:pt x="23715" y="21676"/>
                    <a:pt x="23715" y="21676"/>
                  </a:cubicBezTo>
                  <a:cubicBezTo>
                    <a:pt x="23715" y="21676"/>
                    <a:pt x="23716" y="21676"/>
                    <a:pt x="23716" y="21674"/>
                  </a:cubicBezTo>
                  <a:cubicBezTo>
                    <a:pt x="23722" y="21663"/>
                    <a:pt x="23728" y="21652"/>
                    <a:pt x="23733" y="21639"/>
                  </a:cubicBezTo>
                  <a:cubicBezTo>
                    <a:pt x="23745" y="21616"/>
                    <a:pt x="23755" y="21592"/>
                    <a:pt x="23766" y="21567"/>
                  </a:cubicBezTo>
                  <a:cubicBezTo>
                    <a:pt x="23789" y="21519"/>
                    <a:pt x="23813" y="21469"/>
                    <a:pt x="23836" y="21419"/>
                  </a:cubicBezTo>
                  <a:cubicBezTo>
                    <a:pt x="23847" y="21393"/>
                    <a:pt x="23860" y="21368"/>
                    <a:pt x="23872" y="21343"/>
                  </a:cubicBezTo>
                  <a:cubicBezTo>
                    <a:pt x="23883" y="21318"/>
                    <a:pt x="23896" y="21293"/>
                    <a:pt x="23907" y="21268"/>
                  </a:cubicBezTo>
                  <a:cubicBezTo>
                    <a:pt x="23932" y="21218"/>
                    <a:pt x="23956" y="21168"/>
                    <a:pt x="23981" y="21118"/>
                  </a:cubicBezTo>
                  <a:cubicBezTo>
                    <a:pt x="24000" y="21082"/>
                    <a:pt x="24019" y="21045"/>
                    <a:pt x="24037" y="21008"/>
                  </a:cubicBezTo>
                  <a:cubicBezTo>
                    <a:pt x="24050" y="20982"/>
                    <a:pt x="24063" y="20958"/>
                    <a:pt x="24076" y="20933"/>
                  </a:cubicBezTo>
                  <a:cubicBezTo>
                    <a:pt x="24103" y="20881"/>
                    <a:pt x="24131" y="20828"/>
                    <a:pt x="24158" y="20776"/>
                  </a:cubicBezTo>
                  <a:cubicBezTo>
                    <a:pt x="24187" y="20721"/>
                    <a:pt x="24217" y="20667"/>
                    <a:pt x="24247" y="20612"/>
                  </a:cubicBezTo>
                  <a:cubicBezTo>
                    <a:pt x="24277" y="20557"/>
                    <a:pt x="24308" y="20500"/>
                    <a:pt x="24340" y="20443"/>
                  </a:cubicBezTo>
                  <a:cubicBezTo>
                    <a:pt x="24467" y="20215"/>
                    <a:pt x="24608" y="19972"/>
                    <a:pt x="24763" y="19716"/>
                  </a:cubicBezTo>
                  <a:cubicBezTo>
                    <a:pt x="24917" y="19460"/>
                    <a:pt x="25086" y="19192"/>
                    <a:pt x="25267" y="18912"/>
                  </a:cubicBezTo>
                  <a:cubicBezTo>
                    <a:pt x="25450" y="18633"/>
                    <a:pt x="25645" y="18343"/>
                    <a:pt x="25853" y="18045"/>
                  </a:cubicBezTo>
                  <a:cubicBezTo>
                    <a:pt x="26689" y="16852"/>
                    <a:pt x="27745" y="15523"/>
                    <a:pt x="29005" y="14194"/>
                  </a:cubicBezTo>
                  <a:cubicBezTo>
                    <a:pt x="29083" y="14112"/>
                    <a:pt x="29163" y="14029"/>
                    <a:pt x="29244" y="13946"/>
                  </a:cubicBezTo>
                  <a:cubicBezTo>
                    <a:pt x="29324" y="13863"/>
                    <a:pt x="29404" y="13779"/>
                    <a:pt x="29487" y="13696"/>
                  </a:cubicBezTo>
                  <a:cubicBezTo>
                    <a:pt x="29651" y="13532"/>
                    <a:pt x="29817" y="13365"/>
                    <a:pt x="29986" y="13201"/>
                  </a:cubicBezTo>
                  <a:cubicBezTo>
                    <a:pt x="30029" y="13160"/>
                    <a:pt x="30072" y="13119"/>
                    <a:pt x="30115" y="13077"/>
                  </a:cubicBezTo>
                  <a:lnTo>
                    <a:pt x="30177" y="13016"/>
                  </a:lnTo>
                  <a:lnTo>
                    <a:pt x="30243" y="12955"/>
                  </a:lnTo>
                  <a:cubicBezTo>
                    <a:pt x="30330" y="12872"/>
                    <a:pt x="30416" y="12790"/>
                    <a:pt x="30504" y="12708"/>
                  </a:cubicBezTo>
                  <a:lnTo>
                    <a:pt x="30570" y="12646"/>
                  </a:lnTo>
                  <a:lnTo>
                    <a:pt x="30635" y="12585"/>
                  </a:lnTo>
                  <a:cubicBezTo>
                    <a:pt x="30680" y="12545"/>
                    <a:pt x="30724" y="12504"/>
                    <a:pt x="30770" y="12464"/>
                  </a:cubicBezTo>
                  <a:cubicBezTo>
                    <a:pt x="30814" y="12422"/>
                    <a:pt x="30858" y="12382"/>
                    <a:pt x="30902" y="12341"/>
                  </a:cubicBezTo>
                  <a:lnTo>
                    <a:pt x="30969" y="12280"/>
                  </a:lnTo>
                  <a:lnTo>
                    <a:pt x="31038" y="12220"/>
                  </a:lnTo>
                  <a:cubicBezTo>
                    <a:pt x="31220" y="12059"/>
                    <a:pt x="31402" y="11896"/>
                    <a:pt x="31588" y="11738"/>
                  </a:cubicBezTo>
                  <a:cubicBezTo>
                    <a:pt x="31636" y="11698"/>
                    <a:pt x="31683" y="11658"/>
                    <a:pt x="31728" y="11618"/>
                  </a:cubicBezTo>
                  <a:cubicBezTo>
                    <a:pt x="31775" y="11578"/>
                    <a:pt x="31822" y="11536"/>
                    <a:pt x="31870" y="11498"/>
                  </a:cubicBezTo>
                  <a:cubicBezTo>
                    <a:pt x="31965" y="11419"/>
                    <a:pt x="32059" y="11341"/>
                    <a:pt x="32155" y="11261"/>
                  </a:cubicBezTo>
                  <a:cubicBezTo>
                    <a:pt x="32250" y="11181"/>
                    <a:pt x="32347" y="11104"/>
                    <a:pt x="32444" y="11027"/>
                  </a:cubicBezTo>
                  <a:cubicBezTo>
                    <a:pt x="32541" y="10950"/>
                    <a:pt x="32639" y="10872"/>
                    <a:pt x="32736" y="10795"/>
                  </a:cubicBezTo>
                  <a:cubicBezTo>
                    <a:pt x="32834" y="10718"/>
                    <a:pt x="32934" y="10642"/>
                    <a:pt x="33032" y="10565"/>
                  </a:cubicBezTo>
                  <a:cubicBezTo>
                    <a:pt x="33081" y="10526"/>
                    <a:pt x="33131" y="10489"/>
                    <a:pt x="33181" y="10451"/>
                  </a:cubicBezTo>
                  <a:cubicBezTo>
                    <a:pt x="33231" y="10412"/>
                    <a:pt x="33281" y="10375"/>
                    <a:pt x="33330" y="10338"/>
                  </a:cubicBezTo>
                  <a:cubicBezTo>
                    <a:pt x="33432" y="10262"/>
                    <a:pt x="33532" y="10188"/>
                    <a:pt x="33633" y="10113"/>
                  </a:cubicBezTo>
                  <a:cubicBezTo>
                    <a:pt x="33734" y="10038"/>
                    <a:pt x="33837" y="9966"/>
                    <a:pt x="33938" y="9893"/>
                  </a:cubicBezTo>
                  <a:lnTo>
                    <a:pt x="34092" y="9782"/>
                  </a:lnTo>
                  <a:lnTo>
                    <a:pt x="34169" y="9727"/>
                  </a:lnTo>
                  <a:lnTo>
                    <a:pt x="34246" y="9673"/>
                  </a:lnTo>
                  <a:cubicBezTo>
                    <a:pt x="34351" y="9602"/>
                    <a:pt x="34453" y="9531"/>
                    <a:pt x="34557" y="9458"/>
                  </a:cubicBezTo>
                  <a:cubicBezTo>
                    <a:pt x="34662" y="9385"/>
                    <a:pt x="34767" y="9317"/>
                    <a:pt x="34871" y="9247"/>
                  </a:cubicBezTo>
                  <a:lnTo>
                    <a:pt x="35187" y="9037"/>
                  </a:lnTo>
                  <a:lnTo>
                    <a:pt x="35506" y="8833"/>
                  </a:lnTo>
                  <a:cubicBezTo>
                    <a:pt x="35613" y="8766"/>
                    <a:pt x="35719" y="8696"/>
                    <a:pt x="35827" y="8630"/>
                  </a:cubicBezTo>
                  <a:cubicBezTo>
                    <a:pt x="36685" y="8100"/>
                    <a:pt x="37563" y="7606"/>
                    <a:pt x="38449" y="7159"/>
                  </a:cubicBezTo>
                  <a:cubicBezTo>
                    <a:pt x="39334" y="6711"/>
                    <a:pt x="40226" y="6309"/>
                    <a:pt x="41107" y="5954"/>
                  </a:cubicBezTo>
                  <a:cubicBezTo>
                    <a:pt x="41988" y="5599"/>
                    <a:pt x="42859" y="5290"/>
                    <a:pt x="43701" y="5025"/>
                  </a:cubicBezTo>
                  <a:cubicBezTo>
                    <a:pt x="43807" y="4992"/>
                    <a:pt x="43911" y="4959"/>
                    <a:pt x="44015" y="4927"/>
                  </a:cubicBezTo>
                  <a:cubicBezTo>
                    <a:pt x="44119" y="4894"/>
                    <a:pt x="44223" y="4864"/>
                    <a:pt x="44327" y="4834"/>
                  </a:cubicBezTo>
                  <a:cubicBezTo>
                    <a:pt x="44430" y="4804"/>
                    <a:pt x="44533" y="4774"/>
                    <a:pt x="44635" y="4744"/>
                  </a:cubicBezTo>
                  <a:cubicBezTo>
                    <a:pt x="44687" y="4728"/>
                    <a:pt x="44737" y="4714"/>
                    <a:pt x="44788" y="4698"/>
                  </a:cubicBezTo>
                  <a:cubicBezTo>
                    <a:pt x="44839" y="4686"/>
                    <a:pt x="44891" y="4671"/>
                    <a:pt x="44941" y="4657"/>
                  </a:cubicBezTo>
                  <a:cubicBezTo>
                    <a:pt x="45143" y="4603"/>
                    <a:pt x="45344" y="4549"/>
                    <a:pt x="45541" y="4496"/>
                  </a:cubicBezTo>
                  <a:cubicBezTo>
                    <a:pt x="45616" y="4477"/>
                    <a:pt x="45690" y="4459"/>
                    <a:pt x="45761" y="4442"/>
                  </a:cubicBezTo>
                  <a:cubicBezTo>
                    <a:pt x="45817" y="4427"/>
                    <a:pt x="45869" y="4414"/>
                    <a:pt x="45917" y="4402"/>
                  </a:cubicBezTo>
                  <a:cubicBezTo>
                    <a:pt x="46012" y="4379"/>
                    <a:pt x="46089" y="4359"/>
                    <a:pt x="46142" y="4346"/>
                  </a:cubicBezTo>
                  <a:cubicBezTo>
                    <a:pt x="46342" y="4293"/>
                    <a:pt x="46499" y="4249"/>
                    <a:pt x="46643" y="4192"/>
                  </a:cubicBezTo>
                  <a:cubicBezTo>
                    <a:pt x="46788" y="4136"/>
                    <a:pt x="46924" y="4072"/>
                    <a:pt x="47084" y="3992"/>
                  </a:cubicBezTo>
                  <a:lnTo>
                    <a:pt x="47082" y="3992"/>
                  </a:lnTo>
                  <a:cubicBezTo>
                    <a:pt x="47014" y="3991"/>
                    <a:pt x="46951" y="3990"/>
                    <a:pt x="46889" y="3990"/>
                  </a:cubicBezTo>
                  <a:cubicBezTo>
                    <a:pt x="46789" y="3990"/>
                    <a:pt x="46695" y="3992"/>
                    <a:pt x="46599" y="3999"/>
                  </a:cubicBezTo>
                  <a:cubicBezTo>
                    <a:pt x="46443" y="4012"/>
                    <a:pt x="46280" y="4032"/>
                    <a:pt x="46078" y="4083"/>
                  </a:cubicBezTo>
                  <a:cubicBezTo>
                    <a:pt x="46025" y="4096"/>
                    <a:pt x="45947" y="4115"/>
                    <a:pt x="45851" y="4139"/>
                  </a:cubicBezTo>
                  <a:cubicBezTo>
                    <a:pt x="45802" y="4151"/>
                    <a:pt x="45750" y="4163"/>
                    <a:pt x="45694" y="4178"/>
                  </a:cubicBezTo>
                  <a:cubicBezTo>
                    <a:pt x="45621" y="4195"/>
                    <a:pt x="45547" y="4213"/>
                    <a:pt x="45471" y="4232"/>
                  </a:cubicBezTo>
                  <a:cubicBezTo>
                    <a:pt x="45273" y="4286"/>
                    <a:pt x="45072" y="4340"/>
                    <a:pt x="44867" y="4396"/>
                  </a:cubicBezTo>
                  <a:cubicBezTo>
                    <a:pt x="44817" y="4409"/>
                    <a:pt x="44765" y="4423"/>
                    <a:pt x="44714" y="4437"/>
                  </a:cubicBezTo>
                  <a:cubicBezTo>
                    <a:pt x="44663" y="4452"/>
                    <a:pt x="44611" y="4467"/>
                    <a:pt x="44560" y="4482"/>
                  </a:cubicBezTo>
                  <a:cubicBezTo>
                    <a:pt x="44457" y="4512"/>
                    <a:pt x="44353" y="4543"/>
                    <a:pt x="44249" y="4573"/>
                  </a:cubicBezTo>
                  <a:cubicBezTo>
                    <a:pt x="44145" y="4604"/>
                    <a:pt x="44039" y="4634"/>
                    <a:pt x="43933" y="4666"/>
                  </a:cubicBezTo>
                  <a:cubicBezTo>
                    <a:pt x="43829" y="4698"/>
                    <a:pt x="43724" y="4733"/>
                    <a:pt x="43618" y="4765"/>
                  </a:cubicBezTo>
                  <a:cubicBezTo>
                    <a:pt x="42769" y="5034"/>
                    <a:pt x="41892" y="5343"/>
                    <a:pt x="41005" y="5701"/>
                  </a:cubicBezTo>
                  <a:cubicBezTo>
                    <a:pt x="40116" y="6059"/>
                    <a:pt x="39218" y="6465"/>
                    <a:pt x="38325" y="6915"/>
                  </a:cubicBezTo>
                  <a:cubicBezTo>
                    <a:pt x="37434" y="7366"/>
                    <a:pt x="36546" y="7863"/>
                    <a:pt x="35682" y="8399"/>
                  </a:cubicBezTo>
                  <a:cubicBezTo>
                    <a:pt x="35573" y="8465"/>
                    <a:pt x="35466" y="8535"/>
                    <a:pt x="35359" y="8603"/>
                  </a:cubicBezTo>
                  <a:lnTo>
                    <a:pt x="35037" y="8809"/>
                  </a:lnTo>
                  <a:lnTo>
                    <a:pt x="34719" y="9021"/>
                  </a:lnTo>
                  <a:cubicBezTo>
                    <a:pt x="34613" y="9091"/>
                    <a:pt x="34507" y="9161"/>
                    <a:pt x="34403" y="9234"/>
                  </a:cubicBezTo>
                  <a:cubicBezTo>
                    <a:pt x="34298" y="9307"/>
                    <a:pt x="34194" y="9379"/>
                    <a:pt x="34089" y="9451"/>
                  </a:cubicBezTo>
                  <a:lnTo>
                    <a:pt x="34011" y="9505"/>
                  </a:lnTo>
                  <a:lnTo>
                    <a:pt x="33934" y="9561"/>
                  </a:lnTo>
                  <a:lnTo>
                    <a:pt x="33778" y="9672"/>
                  </a:lnTo>
                  <a:cubicBezTo>
                    <a:pt x="33676" y="9746"/>
                    <a:pt x="33573" y="9819"/>
                    <a:pt x="33470" y="9894"/>
                  </a:cubicBezTo>
                  <a:cubicBezTo>
                    <a:pt x="33369" y="9970"/>
                    <a:pt x="33268" y="10046"/>
                    <a:pt x="33166" y="10121"/>
                  </a:cubicBezTo>
                  <a:cubicBezTo>
                    <a:pt x="33116" y="10158"/>
                    <a:pt x="33065" y="10197"/>
                    <a:pt x="33015" y="10234"/>
                  </a:cubicBezTo>
                  <a:cubicBezTo>
                    <a:pt x="32965" y="10272"/>
                    <a:pt x="32915" y="10311"/>
                    <a:pt x="32865" y="10349"/>
                  </a:cubicBezTo>
                  <a:cubicBezTo>
                    <a:pt x="32765" y="10426"/>
                    <a:pt x="32666" y="10504"/>
                    <a:pt x="32567" y="10581"/>
                  </a:cubicBezTo>
                  <a:cubicBezTo>
                    <a:pt x="32469" y="10659"/>
                    <a:pt x="32370" y="10738"/>
                    <a:pt x="32273" y="10816"/>
                  </a:cubicBezTo>
                  <a:cubicBezTo>
                    <a:pt x="32175" y="10894"/>
                    <a:pt x="32076" y="10971"/>
                    <a:pt x="31981" y="11051"/>
                  </a:cubicBezTo>
                  <a:cubicBezTo>
                    <a:pt x="31885" y="11131"/>
                    <a:pt x="31790" y="11211"/>
                    <a:pt x="31694" y="11290"/>
                  </a:cubicBezTo>
                  <a:cubicBezTo>
                    <a:pt x="31646" y="11330"/>
                    <a:pt x="31598" y="11370"/>
                    <a:pt x="31551" y="11411"/>
                  </a:cubicBezTo>
                  <a:cubicBezTo>
                    <a:pt x="31504" y="11451"/>
                    <a:pt x="31459" y="11491"/>
                    <a:pt x="31412" y="11531"/>
                  </a:cubicBezTo>
                  <a:cubicBezTo>
                    <a:pt x="31222" y="11691"/>
                    <a:pt x="31039" y="11855"/>
                    <a:pt x="30855" y="12017"/>
                  </a:cubicBezTo>
                  <a:lnTo>
                    <a:pt x="30787" y="12079"/>
                  </a:lnTo>
                  <a:lnTo>
                    <a:pt x="30720" y="12140"/>
                  </a:lnTo>
                  <a:cubicBezTo>
                    <a:pt x="30674" y="12181"/>
                    <a:pt x="30630" y="12223"/>
                    <a:pt x="30584" y="12263"/>
                  </a:cubicBezTo>
                  <a:cubicBezTo>
                    <a:pt x="30540" y="12304"/>
                    <a:pt x="30494" y="12345"/>
                    <a:pt x="30450" y="12385"/>
                  </a:cubicBezTo>
                  <a:lnTo>
                    <a:pt x="30383" y="12447"/>
                  </a:lnTo>
                  <a:lnTo>
                    <a:pt x="30317" y="12509"/>
                  </a:lnTo>
                  <a:cubicBezTo>
                    <a:pt x="30229" y="12592"/>
                    <a:pt x="30142" y="12675"/>
                    <a:pt x="30055" y="12758"/>
                  </a:cubicBezTo>
                  <a:lnTo>
                    <a:pt x="29989" y="12819"/>
                  </a:lnTo>
                  <a:lnTo>
                    <a:pt x="29925" y="12882"/>
                  </a:lnTo>
                  <a:cubicBezTo>
                    <a:pt x="29882" y="12923"/>
                    <a:pt x="29839" y="12965"/>
                    <a:pt x="29797" y="13007"/>
                  </a:cubicBezTo>
                  <a:cubicBezTo>
                    <a:pt x="29624" y="13171"/>
                    <a:pt x="29458" y="13340"/>
                    <a:pt x="29292" y="13507"/>
                  </a:cubicBezTo>
                  <a:cubicBezTo>
                    <a:pt x="29209" y="13589"/>
                    <a:pt x="29129" y="13674"/>
                    <a:pt x="29048" y="13758"/>
                  </a:cubicBezTo>
                  <a:cubicBezTo>
                    <a:pt x="28966" y="13842"/>
                    <a:pt x="28885" y="13923"/>
                    <a:pt x="28806" y="14009"/>
                  </a:cubicBezTo>
                  <a:cubicBezTo>
                    <a:pt x="27537" y="15346"/>
                    <a:pt x="26474" y="16687"/>
                    <a:pt x="25631" y="17889"/>
                  </a:cubicBezTo>
                  <a:cubicBezTo>
                    <a:pt x="25420" y="18190"/>
                    <a:pt x="25223" y="18483"/>
                    <a:pt x="25039" y="18764"/>
                  </a:cubicBezTo>
                  <a:cubicBezTo>
                    <a:pt x="24856" y="19046"/>
                    <a:pt x="24686" y="19318"/>
                    <a:pt x="24531" y="19576"/>
                  </a:cubicBezTo>
                  <a:cubicBezTo>
                    <a:pt x="24374" y="19835"/>
                    <a:pt x="24231" y="20081"/>
                    <a:pt x="24103" y="20312"/>
                  </a:cubicBezTo>
                  <a:cubicBezTo>
                    <a:pt x="24070" y="20370"/>
                    <a:pt x="24039" y="20427"/>
                    <a:pt x="24009" y="20483"/>
                  </a:cubicBezTo>
                  <a:cubicBezTo>
                    <a:pt x="23977" y="20539"/>
                    <a:pt x="23949" y="20594"/>
                    <a:pt x="23919" y="20649"/>
                  </a:cubicBezTo>
                  <a:cubicBezTo>
                    <a:pt x="23890" y="20703"/>
                    <a:pt x="23862" y="20756"/>
                    <a:pt x="23835" y="20807"/>
                  </a:cubicBezTo>
                  <a:cubicBezTo>
                    <a:pt x="23815" y="20848"/>
                    <a:pt x="23795" y="20887"/>
                    <a:pt x="23775" y="20925"/>
                  </a:cubicBezTo>
                  <a:cubicBezTo>
                    <a:pt x="23763" y="20894"/>
                    <a:pt x="23753" y="20863"/>
                    <a:pt x="23743" y="20831"/>
                  </a:cubicBezTo>
                  <a:cubicBezTo>
                    <a:pt x="23729" y="20791"/>
                    <a:pt x="23716" y="20753"/>
                    <a:pt x="23703" y="20716"/>
                  </a:cubicBezTo>
                  <a:cubicBezTo>
                    <a:pt x="23678" y="20641"/>
                    <a:pt x="23653" y="20572"/>
                    <a:pt x="23630" y="20509"/>
                  </a:cubicBezTo>
                  <a:cubicBezTo>
                    <a:pt x="23585" y="20383"/>
                    <a:pt x="23546" y="20281"/>
                    <a:pt x="23516" y="20202"/>
                  </a:cubicBezTo>
                  <a:cubicBezTo>
                    <a:pt x="23486" y="20124"/>
                    <a:pt x="23465" y="20069"/>
                    <a:pt x="23455" y="20039"/>
                  </a:cubicBezTo>
                  <a:cubicBezTo>
                    <a:pt x="23319" y="19693"/>
                    <a:pt x="23208" y="19433"/>
                    <a:pt x="23124" y="19235"/>
                  </a:cubicBezTo>
                  <a:cubicBezTo>
                    <a:pt x="23081" y="19138"/>
                    <a:pt x="23046" y="19055"/>
                    <a:pt x="23016" y="18985"/>
                  </a:cubicBezTo>
                  <a:cubicBezTo>
                    <a:pt x="22984" y="18915"/>
                    <a:pt x="22959" y="18860"/>
                    <a:pt x="22939" y="18814"/>
                  </a:cubicBezTo>
                  <a:cubicBezTo>
                    <a:pt x="22899" y="18724"/>
                    <a:pt x="22876" y="18676"/>
                    <a:pt x="22863" y="18650"/>
                  </a:cubicBezTo>
                  <a:cubicBezTo>
                    <a:pt x="22852" y="18624"/>
                    <a:pt x="22850" y="18621"/>
                    <a:pt x="22850" y="18621"/>
                  </a:cubicBezTo>
                  <a:cubicBezTo>
                    <a:pt x="22850" y="18621"/>
                    <a:pt x="22837" y="18593"/>
                    <a:pt x="22813" y="18540"/>
                  </a:cubicBezTo>
                  <a:cubicBezTo>
                    <a:pt x="22787" y="18486"/>
                    <a:pt x="22752" y="18406"/>
                    <a:pt x="22702" y="18303"/>
                  </a:cubicBezTo>
                  <a:cubicBezTo>
                    <a:pt x="22676" y="18250"/>
                    <a:pt x="22649" y="18193"/>
                    <a:pt x="22619" y="18129"/>
                  </a:cubicBezTo>
                  <a:cubicBezTo>
                    <a:pt x="22588" y="18066"/>
                    <a:pt x="22553" y="17996"/>
                    <a:pt x="22516" y="17921"/>
                  </a:cubicBezTo>
                  <a:cubicBezTo>
                    <a:pt x="22479" y="17847"/>
                    <a:pt x="22439" y="17765"/>
                    <a:pt x="22395" y="17680"/>
                  </a:cubicBezTo>
                  <a:cubicBezTo>
                    <a:pt x="22352" y="17596"/>
                    <a:pt x="22307" y="17504"/>
                    <a:pt x="22257" y="17407"/>
                  </a:cubicBezTo>
                  <a:cubicBezTo>
                    <a:pt x="22058" y="17025"/>
                    <a:pt x="21807" y="16561"/>
                    <a:pt x="21500" y="16038"/>
                  </a:cubicBezTo>
                  <a:cubicBezTo>
                    <a:pt x="21195" y="15514"/>
                    <a:pt x="20833" y="14929"/>
                    <a:pt x="20412" y="14303"/>
                  </a:cubicBezTo>
                  <a:cubicBezTo>
                    <a:pt x="19990" y="13678"/>
                    <a:pt x="19510" y="13010"/>
                    <a:pt x="18971" y="12323"/>
                  </a:cubicBezTo>
                  <a:cubicBezTo>
                    <a:pt x="18432" y="11635"/>
                    <a:pt x="17831" y="10927"/>
                    <a:pt x="17175" y="10217"/>
                  </a:cubicBezTo>
                  <a:cubicBezTo>
                    <a:pt x="17133" y="10173"/>
                    <a:pt x="17093" y="10128"/>
                    <a:pt x="17052" y="10083"/>
                  </a:cubicBezTo>
                  <a:cubicBezTo>
                    <a:pt x="17011" y="10038"/>
                    <a:pt x="16968" y="9994"/>
                    <a:pt x="16927" y="9950"/>
                  </a:cubicBezTo>
                  <a:cubicBezTo>
                    <a:pt x="16842" y="9863"/>
                    <a:pt x="16758" y="9773"/>
                    <a:pt x="16673" y="9685"/>
                  </a:cubicBezTo>
                  <a:cubicBezTo>
                    <a:pt x="16588" y="9595"/>
                    <a:pt x="16500" y="9508"/>
                    <a:pt x="16413" y="9419"/>
                  </a:cubicBezTo>
                  <a:cubicBezTo>
                    <a:pt x="16324" y="9331"/>
                    <a:pt x="16237" y="9242"/>
                    <a:pt x="16149" y="9154"/>
                  </a:cubicBezTo>
                  <a:cubicBezTo>
                    <a:pt x="16059" y="9065"/>
                    <a:pt x="15969" y="8978"/>
                    <a:pt x="15878" y="8890"/>
                  </a:cubicBezTo>
                  <a:cubicBezTo>
                    <a:pt x="15788" y="8802"/>
                    <a:pt x="15698" y="8713"/>
                    <a:pt x="15604" y="8626"/>
                  </a:cubicBezTo>
                  <a:cubicBezTo>
                    <a:pt x="15417" y="8452"/>
                    <a:pt x="15233" y="8275"/>
                    <a:pt x="15040" y="8104"/>
                  </a:cubicBezTo>
                  <a:cubicBezTo>
                    <a:pt x="14276" y="7411"/>
                    <a:pt x="13461" y="6733"/>
                    <a:pt x="12608" y="6088"/>
                  </a:cubicBezTo>
                  <a:cubicBezTo>
                    <a:pt x="11753" y="5443"/>
                    <a:pt x="10859" y="4831"/>
                    <a:pt x="9943" y="4260"/>
                  </a:cubicBezTo>
                  <a:cubicBezTo>
                    <a:pt x="9026" y="3690"/>
                    <a:pt x="8084" y="3160"/>
                    <a:pt x="7137" y="2678"/>
                  </a:cubicBezTo>
                  <a:cubicBezTo>
                    <a:pt x="6188" y="2195"/>
                    <a:pt x="5235" y="1758"/>
                    <a:pt x="4293" y="1369"/>
                  </a:cubicBezTo>
                  <a:cubicBezTo>
                    <a:pt x="4057" y="1273"/>
                    <a:pt x="3823" y="1179"/>
                    <a:pt x="3589" y="1085"/>
                  </a:cubicBezTo>
                  <a:cubicBezTo>
                    <a:pt x="3532" y="1060"/>
                    <a:pt x="3473" y="1039"/>
                    <a:pt x="3415" y="1018"/>
                  </a:cubicBezTo>
                  <a:cubicBezTo>
                    <a:pt x="3356" y="995"/>
                    <a:pt x="3298" y="973"/>
                    <a:pt x="3239" y="951"/>
                  </a:cubicBezTo>
                  <a:cubicBezTo>
                    <a:pt x="3122" y="908"/>
                    <a:pt x="3006" y="863"/>
                    <a:pt x="2891" y="819"/>
                  </a:cubicBezTo>
                  <a:cubicBezTo>
                    <a:pt x="2834" y="798"/>
                    <a:pt x="2777" y="776"/>
                    <a:pt x="2718" y="755"/>
                  </a:cubicBezTo>
                  <a:cubicBezTo>
                    <a:pt x="2661" y="732"/>
                    <a:pt x="2603" y="714"/>
                    <a:pt x="2546" y="692"/>
                  </a:cubicBezTo>
                  <a:cubicBezTo>
                    <a:pt x="2430" y="652"/>
                    <a:pt x="2316" y="611"/>
                    <a:pt x="2202" y="571"/>
                  </a:cubicBezTo>
                  <a:cubicBezTo>
                    <a:pt x="2088" y="531"/>
                    <a:pt x="1974" y="490"/>
                    <a:pt x="1861" y="450"/>
                  </a:cubicBezTo>
                  <a:cubicBezTo>
                    <a:pt x="1805" y="430"/>
                    <a:pt x="1748" y="413"/>
                    <a:pt x="1691" y="394"/>
                  </a:cubicBezTo>
                  <a:cubicBezTo>
                    <a:pt x="1654" y="381"/>
                    <a:pt x="1617" y="368"/>
                    <a:pt x="1580" y="357"/>
                  </a:cubicBezTo>
                  <a:cubicBezTo>
                    <a:pt x="1317" y="271"/>
                    <a:pt x="1103" y="200"/>
                    <a:pt x="996" y="166"/>
                  </a:cubicBezTo>
                  <a:cubicBezTo>
                    <a:pt x="946" y="149"/>
                    <a:pt x="899" y="136"/>
                    <a:pt x="854" y="123"/>
                  </a:cubicBezTo>
                  <a:cubicBezTo>
                    <a:pt x="808" y="112"/>
                    <a:pt x="764" y="100"/>
                    <a:pt x="722" y="90"/>
                  </a:cubicBezTo>
                  <a:cubicBezTo>
                    <a:pt x="638" y="72"/>
                    <a:pt x="560" y="56"/>
                    <a:pt x="483" y="45"/>
                  </a:cubicBezTo>
                  <a:cubicBezTo>
                    <a:pt x="327" y="20"/>
                    <a:pt x="179"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7"/>
            <p:cNvSpPr/>
            <p:nvPr/>
          </p:nvSpPr>
          <p:spPr>
            <a:xfrm>
              <a:off x="5229711" y="3122498"/>
              <a:ext cx="642556" cy="568048"/>
            </a:xfrm>
            <a:custGeom>
              <a:avLst/>
              <a:gdLst/>
              <a:ahLst/>
              <a:cxnLst/>
              <a:rect l="l" t="t" r="r" b="b"/>
              <a:pathLst>
                <a:path w="21189" h="18732" extrusionOk="0">
                  <a:moveTo>
                    <a:pt x="1" y="1"/>
                  </a:moveTo>
                  <a:lnTo>
                    <a:pt x="1" y="1"/>
                  </a:lnTo>
                  <a:cubicBezTo>
                    <a:pt x="148" y="105"/>
                    <a:pt x="271" y="189"/>
                    <a:pt x="406" y="265"/>
                  </a:cubicBezTo>
                  <a:cubicBezTo>
                    <a:pt x="439" y="285"/>
                    <a:pt x="473" y="303"/>
                    <a:pt x="509" y="322"/>
                  </a:cubicBezTo>
                  <a:cubicBezTo>
                    <a:pt x="546" y="340"/>
                    <a:pt x="582" y="359"/>
                    <a:pt x="620" y="379"/>
                  </a:cubicBezTo>
                  <a:cubicBezTo>
                    <a:pt x="697" y="417"/>
                    <a:pt x="781" y="456"/>
                    <a:pt x="877" y="496"/>
                  </a:cubicBezTo>
                  <a:cubicBezTo>
                    <a:pt x="928" y="517"/>
                    <a:pt x="1005" y="549"/>
                    <a:pt x="1102" y="590"/>
                  </a:cubicBezTo>
                  <a:cubicBezTo>
                    <a:pt x="1127" y="600"/>
                    <a:pt x="1151" y="610"/>
                    <a:pt x="1178" y="621"/>
                  </a:cubicBezTo>
                  <a:cubicBezTo>
                    <a:pt x="1204" y="633"/>
                    <a:pt x="1231" y="644"/>
                    <a:pt x="1259" y="657"/>
                  </a:cubicBezTo>
                  <a:cubicBezTo>
                    <a:pt x="1315" y="681"/>
                    <a:pt x="1375" y="707"/>
                    <a:pt x="1438" y="735"/>
                  </a:cubicBezTo>
                  <a:cubicBezTo>
                    <a:pt x="1522" y="773"/>
                    <a:pt x="1609" y="810"/>
                    <a:pt x="1696" y="848"/>
                  </a:cubicBezTo>
                  <a:cubicBezTo>
                    <a:pt x="1790" y="890"/>
                    <a:pt x="1884" y="934"/>
                    <a:pt x="1978" y="978"/>
                  </a:cubicBezTo>
                  <a:cubicBezTo>
                    <a:pt x="2169" y="1066"/>
                    <a:pt x="2364" y="1155"/>
                    <a:pt x="2558" y="1251"/>
                  </a:cubicBezTo>
                  <a:cubicBezTo>
                    <a:pt x="2752" y="1348"/>
                    <a:pt x="2950" y="1440"/>
                    <a:pt x="3147" y="1544"/>
                  </a:cubicBezTo>
                  <a:cubicBezTo>
                    <a:pt x="3344" y="1646"/>
                    <a:pt x="3545" y="1747"/>
                    <a:pt x="3742" y="1855"/>
                  </a:cubicBezTo>
                  <a:cubicBezTo>
                    <a:pt x="4539" y="2281"/>
                    <a:pt x="5341" y="2751"/>
                    <a:pt x="6109" y="3241"/>
                  </a:cubicBezTo>
                  <a:cubicBezTo>
                    <a:pt x="6875" y="3729"/>
                    <a:pt x="7607" y="4235"/>
                    <a:pt x="8269" y="4722"/>
                  </a:cubicBezTo>
                  <a:cubicBezTo>
                    <a:pt x="8931" y="5210"/>
                    <a:pt x="9523" y="5677"/>
                    <a:pt x="10019" y="6083"/>
                  </a:cubicBezTo>
                  <a:cubicBezTo>
                    <a:pt x="10267" y="6285"/>
                    <a:pt x="10490" y="6475"/>
                    <a:pt x="10687" y="6640"/>
                  </a:cubicBezTo>
                  <a:cubicBezTo>
                    <a:pt x="10882" y="6809"/>
                    <a:pt x="11052" y="6956"/>
                    <a:pt x="11190" y="7076"/>
                  </a:cubicBezTo>
                  <a:cubicBezTo>
                    <a:pt x="11464" y="7320"/>
                    <a:pt x="11620" y="7457"/>
                    <a:pt x="11620" y="7457"/>
                  </a:cubicBezTo>
                  <a:cubicBezTo>
                    <a:pt x="11620" y="7457"/>
                    <a:pt x="11772" y="7596"/>
                    <a:pt x="12044" y="7843"/>
                  </a:cubicBezTo>
                  <a:cubicBezTo>
                    <a:pt x="12111" y="7906"/>
                    <a:pt x="12185" y="7976"/>
                    <a:pt x="12266" y="8051"/>
                  </a:cubicBezTo>
                  <a:cubicBezTo>
                    <a:pt x="12347" y="8127"/>
                    <a:pt x="12437" y="8208"/>
                    <a:pt x="12530" y="8298"/>
                  </a:cubicBezTo>
                  <a:cubicBezTo>
                    <a:pt x="12623" y="8387"/>
                    <a:pt x="12723" y="8482"/>
                    <a:pt x="12827" y="8582"/>
                  </a:cubicBezTo>
                  <a:cubicBezTo>
                    <a:pt x="12932" y="8682"/>
                    <a:pt x="13041" y="8790"/>
                    <a:pt x="13156" y="8902"/>
                  </a:cubicBezTo>
                  <a:cubicBezTo>
                    <a:pt x="13614" y="9351"/>
                    <a:pt x="14144" y="9889"/>
                    <a:pt x="14706" y="10490"/>
                  </a:cubicBezTo>
                  <a:cubicBezTo>
                    <a:pt x="15269" y="11089"/>
                    <a:pt x="15860" y="11754"/>
                    <a:pt x="16451" y="12447"/>
                  </a:cubicBezTo>
                  <a:cubicBezTo>
                    <a:pt x="16744" y="12795"/>
                    <a:pt x="17038" y="13149"/>
                    <a:pt x="17326" y="13507"/>
                  </a:cubicBezTo>
                  <a:cubicBezTo>
                    <a:pt x="17615" y="13865"/>
                    <a:pt x="17899" y="14226"/>
                    <a:pt x="18174" y="14586"/>
                  </a:cubicBezTo>
                  <a:cubicBezTo>
                    <a:pt x="18725" y="15303"/>
                    <a:pt x="19241" y="16015"/>
                    <a:pt x="19699" y="16679"/>
                  </a:cubicBezTo>
                  <a:cubicBezTo>
                    <a:pt x="19815" y="16844"/>
                    <a:pt x="19924" y="17008"/>
                    <a:pt x="20031" y="17166"/>
                  </a:cubicBezTo>
                  <a:cubicBezTo>
                    <a:pt x="20086" y="17246"/>
                    <a:pt x="20138" y="17325"/>
                    <a:pt x="20190" y="17403"/>
                  </a:cubicBezTo>
                  <a:cubicBezTo>
                    <a:pt x="20235" y="17472"/>
                    <a:pt x="20280" y="17540"/>
                    <a:pt x="20324" y="17607"/>
                  </a:cubicBezTo>
                  <a:cubicBezTo>
                    <a:pt x="20357" y="17659"/>
                    <a:pt x="20388" y="17706"/>
                    <a:pt x="20417" y="17750"/>
                  </a:cubicBezTo>
                  <a:cubicBezTo>
                    <a:pt x="20474" y="17837"/>
                    <a:pt x="20519" y="17908"/>
                    <a:pt x="20551" y="17955"/>
                  </a:cubicBezTo>
                  <a:cubicBezTo>
                    <a:pt x="20663" y="18128"/>
                    <a:pt x="20759" y="18259"/>
                    <a:pt x="20859" y="18379"/>
                  </a:cubicBezTo>
                  <a:cubicBezTo>
                    <a:pt x="20959" y="18498"/>
                    <a:pt x="21063" y="18605"/>
                    <a:pt x="21188" y="18732"/>
                  </a:cubicBezTo>
                  <a:cubicBezTo>
                    <a:pt x="21139" y="18560"/>
                    <a:pt x="21090" y="18418"/>
                    <a:pt x="21029" y="18274"/>
                  </a:cubicBezTo>
                  <a:cubicBezTo>
                    <a:pt x="20966" y="18131"/>
                    <a:pt x="20890" y="17985"/>
                    <a:pt x="20778" y="17808"/>
                  </a:cubicBezTo>
                  <a:cubicBezTo>
                    <a:pt x="20748" y="17761"/>
                    <a:pt x="20702" y="17690"/>
                    <a:pt x="20645" y="17602"/>
                  </a:cubicBezTo>
                  <a:cubicBezTo>
                    <a:pt x="20616" y="17557"/>
                    <a:pt x="20585" y="17509"/>
                    <a:pt x="20551" y="17458"/>
                  </a:cubicBezTo>
                  <a:cubicBezTo>
                    <a:pt x="20507" y="17390"/>
                    <a:pt x="20462" y="17322"/>
                    <a:pt x="20417" y="17252"/>
                  </a:cubicBezTo>
                  <a:cubicBezTo>
                    <a:pt x="20364" y="17174"/>
                    <a:pt x="20311" y="17095"/>
                    <a:pt x="20258" y="17015"/>
                  </a:cubicBezTo>
                  <a:cubicBezTo>
                    <a:pt x="20150" y="16854"/>
                    <a:pt x="20039" y="16690"/>
                    <a:pt x="19923" y="16524"/>
                  </a:cubicBezTo>
                  <a:cubicBezTo>
                    <a:pt x="19462" y="15857"/>
                    <a:pt x="18943" y="15141"/>
                    <a:pt x="18391" y="14419"/>
                  </a:cubicBezTo>
                  <a:cubicBezTo>
                    <a:pt x="18114" y="14059"/>
                    <a:pt x="17829" y="13695"/>
                    <a:pt x="17539" y="13336"/>
                  </a:cubicBezTo>
                  <a:cubicBezTo>
                    <a:pt x="17248" y="12976"/>
                    <a:pt x="16953" y="12621"/>
                    <a:pt x="16657" y="12272"/>
                  </a:cubicBezTo>
                  <a:cubicBezTo>
                    <a:pt x="16064" y="11575"/>
                    <a:pt x="15470" y="10906"/>
                    <a:pt x="14904" y="10304"/>
                  </a:cubicBezTo>
                  <a:cubicBezTo>
                    <a:pt x="14339" y="9701"/>
                    <a:pt x="13807" y="9160"/>
                    <a:pt x="13346" y="8709"/>
                  </a:cubicBezTo>
                  <a:cubicBezTo>
                    <a:pt x="13230" y="8596"/>
                    <a:pt x="13121" y="8488"/>
                    <a:pt x="13015" y="8387"/>
                  </a:cubicBezTo>
                  <a:cubicBezTo>
                    <a:pt x="12909" y="8285"/>
                    <a:pt x="12810" y="8190"/>
                    <a:pt x="12715" y="8101"/>
                  </a:cubicBezTo>
                  <a:cubicBezTo>
                    <a:pt x="12623" y="8012"/>
                    <a:pt x="12533" y="7929"/>
                    <a:pt x="12452" y="7853"/>
                  </a:cubicBezTo>
                  <a:cubicBezTo>
                    <a:pt x="12370" y="7776"/>
                    <a:pt x="12295" y="7708"/>
                    <a:pt x="12228" y="7645"/>
                  </a:cubicBezTo>
                  <a:cubicBezTo>
                    <a:pt x="11955" y="7395"/>
                    <a:pt x="11801" y="7255"/>
                    <a:pt x="11801" y="7255"/>
                  </a:cubicBezTo>
                  <a:cubicBezTo>
                    <a:pt x="11801" y="7255"/>
                    <a:pt x="11645" y="7117"/>
                    <a:pt x="11369" y="6872"/>
                  </a:cubicBezTo>
                  <a:cubicBezTo>
                    <a:pt x="11229" y="6750"/>
                    <a:pt x="11059" y="6603"/>
                    <a:pt x="10864" y="6435"/>
                  </a:cubicBezTo>
                  <a:cubicBezTo>
                    <a:pt x="10664" y="6268"/>
                    <a:pt x="10441" y="6077"/>
                    <a:pt x="10190" y="5873"/>
                  </a:cubicBezTo>
                  <a:cubicBezTo>
                    <a:pt x="9692" y="5465"/>
                    <a:pt x="9096" y="4994"/>
                    <a:pt x="8430" y="4503"/>
                  </a:cubicBezTo>
                  <a:cubicBezTo>
                    <a:pt x="7763" y="4013"/>
                    <a:pt x="7027" y="3503"/>
                    <a:pt x="6254" y="3011"/>
                  </a:cubicBezTo>
                  <a:cubicBezTo>
                    <a:pt x="5482" y="2519"/>
                    <a:pt x="4675" y="2044"/>
                    <a:pt x="3870" y="1614"/>
                  </a:cubicBezTo>
                  <a:cubicBezTo>
                    <a:pt x="3670" y="1504"/>
                    <a:pt x="3469" y="1403"/>
                    <a:pt x="3269" y="1300"/>
                  </a:cubicBezTo>
                  <a:cubicBezTo>
                    <a:pt x="3073" y="1198"/>
                    <a:pt x="2871" y="1102"/>
                    <a:pt x="2676" y="1007"/>
                  </a:cubicBezTo>
                  <a:cubicBezTo>
                    <a:pt x="2481" y="908"/>
                    <a:pt x="2284" y="820"/>
                    <a:pt x="2092" y="731"/>
                  </a:cubicBezTo>
                  <a:cubicBezTo>
                    <a:pt x="1997" y="687"/>
                    <a:pt x="1903" y="641"/>
                    <a:pt x="1807" y="600"/>
                  </a:cubicBezTo>
                  <a:cubicBezTo>
                    <a:pt x="1719" y="561"/>
                    <a:pt x="1632" y="523"/>
                    <a:pt x="1546" y="486"/>
                  </a:cubicBezTo>
                  <a:cubicBezTo>
                    <a:pt x="1483" y="459"/>
                    <a:pt x="1423" y="432"/>
                    <a:pt x="1366" y="406"/>
                  </a:cubicBezTo>
                  <a:cubicBezTo>
                    <a:pt x="1338" y="394"/>
                    <a:pt x="1311" y="382"/>
                    <a:pt x="1285" y="370"/>
                  </a:cubicBezTo>
                  <a:cubicBezTo>
                    <a:pt x="1258" y="360"/>
                    <a:pt x="1232" y="349"/>
                    <a:pt x="1208" y="339"/>
                  </a:cubicBezTo>
                  <a:cubicBezTo>
                    <a:pt x="1111" y="299"/>
                    <a:pt x="1032" y="268"/>
                    <a:pt x="980" y="245"/>
                  </a:cubicBezTo>
                  <a:cubicBezTo>
                    <a:pt x="884" y="206"/>
                    <a:pt x="797" y="173"/>
                    <a:pt x="714" y="146"/>
                  </a:cubicBezTo>
                  <a:cubicBezTo>
                    <a:pt x="673" y="132"/>
                    <a:pt x="633" y="121"/>
                    <a:pt x="594" y="109"/>
                  </a:cubicBezTo>
                  <a:cubicBezTo>
                    <a:pt x="554" y="99"/>
                    <a:pt x="516" y="89"/>
                    <a:pt x="479" y="81"/>
                  </a:cubicBezTo>
                  <a:cubicBezTo>
                    <a:pt x="326" y="46"/>
                    <a:pt x="178"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7"/>
            <p:cNvSpPr/>
            <p:nvPr/>
          </p:nvSpPr>
          <p:spPr>
            <a:xfrm>
              <a:off x="5229711" y="3063547"/>
              <a:ext cx="707725" cy="608410"/>
            </a:xfrm>
            <a:custGeom>
              <a:avLst/>
              <a:gdLst/>
              <a:ahLst/>
              <a:cxnLst/>
              <a:rect l="l" t="t" r="r" b="b"/>
              <a:pathLst>
                <a:path w="23338" h="20063" extrusionOk="0">
                  <a:moveTo>
                    <a:pt x="1" y="0"/>
                  </a:moveTo>
                  <a:cubicBezTo>
                    <a:pt x="155" y="91"/>
                    <a:pt x="285" y="164"/>
                    <a:pt x="426" y="230"/>
                  </a:cubicBezTo>
                  <a:cubicBezTo>
                    <a:pt x="496" y="263"/>
                    <a:pt x="570" y="293"/>
                    <a:pt x="650" y="323"/>
                  </a:cubicBezTo>
                  <a:cubicBezTo>
                    <a:pt x="730" y="354"/>
                    <a:pt x="817" y="387"/>
                    <a:pt x="915" y="418"/>
                  </a:cubicBezTo>
                  <a:cubicBezTo>
                    <a:pt x="968" y="435"/>
                    <a:pt x="1048" y="462"/>
                    <a:pt x="1147" y="494"/>
                  </a:cubicBezTo>
                  <a:cubicBezTo>
                    <a:pt x="1246" y="527"/>
                    <a:pt x="1365" y="564"/>
                    <a:pt x="1493" y="611"/>
                  </a:cubicBezTo>
                  <a:cubicBezTo>
                    <a:pt x="1590" y="645"/>
                    <a:pt x="1689" y="679"/>
                    <a:pt x="1789" y="714"/>
                  </a:cubicBezTo>
                  <a:cubicBezTo>
                    <a:pt x="1841" y="732"/>
                    <a:pt x="1896" y="752"/>
                    <a:pt x="1950" y="771"/>
                  </a:cubicBezTo>
                  <a:cubicBezTo>
                    <a:pt x="2004" y="789"/>
                    <a:pt x="2060" y="809"/>
                    <a:pt x="2114" y="829"/>
                  </a:cubicBezTo>
                  <a:cubicBezTo>
                    <a:pt x="2222" y="870"/>
                    <a:pt x="2332" y="912"/>
                    <a:pt x="2442" y="953"/>
                  </a:cubicBezTo>
                  <a:cubicBezTo>
                    <a:pt x="2498" y="975"/>
                    <a:pt x="2553" y="996"/>
                    <a:pt x="2609" y="1017"/>
                  </a:cubicBezTo>
                  <a:cubicBezTo>
                    <a:pt x="2665" y="1039"/>
                    <a:pt x="2720" y="1059"/>
                    <a:pt x="2776" y="1082"/>
                  </a:cubicBezTo>
                  <a:cubicBezTo>
                    <a:pt x="2887" y="1126"/>
                    <a:pt x="2998" y="1171"/>
                    <a:pt x="3111" y="1217"/>
                  </a:cubicBezTo>
                  <a:cubicBezTo>
                    <a:pt x="3168" y="1240"/>
                    <a:pt x="3224" y="1263"/>
                    <a:pt x="3281" y="1286"/>
                  </a:cubicBezTo>
                  <a:cubicBezTo>
                    <a:pt x="3337" y="1310"/>
                    <a:pt x="3394" y="1331"/>
                    <a:pt x="3451" y="1357"/>
                  </a:cubicBezTo>
                  <a:cubicBezTo>
                    <a:pt x="3563" y="1405"/>
                    <a:pt x="3676" y="1454"/>
                    <a:pt x="3790" y="1504"/>
                  </a:cubicBezTo>
                  <a:cubicBezTo>
                    <a:pt x="3847" y="1528"/>
                    <a:pt x="3904" y="1554"/>
                    <a:pt x="3961" y="1578"/>
                  </a:cubicBezTo>
                  <a:lnTo>
                    <a:pt x="4047" y="1615"/>
                  </a:lnTo>
                  <a:lnTo>
                    <a:pt x="4133" y="1655"/>
                  </a:lnTo>
                  <a:cubicBezTo>
                    <a:pt x="5046" y="2066"/>
                    <a:pt x="5963" y="2534"/>
                    <a:pt x="6839" y="3032"/>
                  </a:cubicBezTo>
                  <a:cubicBezTo>
                    <a:pt x="7715" y="3530"/>
                    <a:pt x="8548" y="4056"/>
                    <a:pt x="9300" y="4570"/>
                  </a:cubicBezTo>
                  <a:cubicBezTo>
                    <a:pt x="10052" y="5082"/>
                    <a:pt x="10722" y="5583"/>
                    <a:pt x="11282" y="6019"/>
                  </a:cubicBezTo>
                  <a:cubicBezTo>
                    <a:pt x="11352" y="6075"/>
                    <a:pt x="11420" y="6128"/>
                    <a:pt x="11486" y="6181"/>
                  </a:cubicBezTo>
                  <a:cubicBezTo>
                    <a:pt x="11520" y="6206"/>
                    <a:pt x="11553" y="6232"/>
                    <a:pt x="11586" y="6258"/>
                  </a:cubicBezTo>
                  <a:cubicBezTo>
                    <a:pt x="11617" y="6285"/>
                    <a:pt x="11648" y="6310"/>
                    <a:pt x="11680" y="6335"/>
                  </a:cubicBezTo>
                  <a:cubicBezTo>
                    <a:pt x="11805" y="6436"/>
                    <a:pt x="11924" y="6533"/>
                    <a:pt x="12035" y="6623"/>
                  </a:cubicBezTo>
                  <a:cubicBezTo>
                    <a:pt x="12145" y="6713"/>
                    <a:pt x="12246" y="6800"/>
                    <a:pt x="12342" y="6878"/>
                  </a:cubicBezTo>
                  <a:cubicBezTo>
                    <a:pt x="12436" y="6957"/>
                    <a:pt x="12523" y="7029"/>
                    <a:pt x="12600" y="7095"/>
                  </a:cubicBezTo>
                  <a:cubicBezTo>
                    <a:pt x="12754" y="7228"/>
                    <a:pt x="12874" y="7332"/>
                    <a:pt x="12955" y="7402"/>
                  </a:cubicBezTo>
                  <a:cubicBezTo>
                    <a:pt x="12997" y="7437"/>
                    <a:pt x="13028" y="7465"/>
                    <a:pt x="13049" y="7483"/>
                  </a:cubicBezTo>
                  <a:cubicBezTo>
                    <a:pt x="13069" y="7502"/>
                    <a:pt x="13081" y="7510"/>
                    <a:pt x="13081" y="7510"/>
                  </a:cubicBezTo>
                  <a:cubicBezTo>
                    <a:pt x="13081" y="7510"/>
                    <a:pt x="13252" y="7663"/>
                    <a:pt x="13554" y="7934"/>
                  </a:cubicBezTo>
                  <a:cubicBezTo>
                    <a:pt x="13855" y="8209"/>
                    <a:pt x="14286" y="8603"/>
                    <a:pt x="14794" y="9101"/>
                  </a:cubicBezTo>
                  <a:cubicBezTo>
                    <a:pt x="15302" y="9597"/>
                    <a:pt x="15887" y="10195"/>
                    <a:pt x="16505" y="10864"/>
                  </a:cubicBezTo>
                  <a:cubicBezTo>
                    <a:pt x="16582" y="10948"/>
                    <a:pt x="16659" y="11034"/>
                    <a:pt x="16737" y="11120"/>
                  </a:cubicBezTo>
                  <a:cubicBezTo>
                    <a:pt x="16814" y="11207"/>
                    <a:pt x="16894" y="11292"/>
                    <a:pt x="16973" y="11381"/>
                  </a:cubicBezTo>
                  <a:cubicBezTo>
                    <a:pt x="17130" y="11558"/>
                    <a:pt x="17289" y="11736"/>
                    <a:pt x="17448" y="11921"/>
                  </a:cubicBezTo>
                  <a:cubicBezTo>
                    <a:pt x="17767" y="12287"/>
                    <a:pt x="18087" y="12669"/>
                    <a:pt x="18408" y="13060"/>
                  </a:cubicBezTo>
                  <a:cubicBezTo>
                    <a:pt x="19046" y="13840"/>
                    <a:pt x="19675" y="14658"/>
                    <a:pt x="20261" y="15471"/>
                  </a:cubicBezTo>
                  <a:cubicBezTo>
                    <a:pt x="20555" y="15878"/>
                    <a:pt x="20839" y="16283"/>
                    <a:pt x="21109" y="16681"/>
                  </a:cubicBezTo>
                  <a:cubicBezTo>
                    <a:pt x="21378" y="17077"/>
                    <a:pt x="21634" y="17468"/>
                    <a:pt x="21873" y="17845"/>
                  </a:cubicBezTo>
                  <a:cubicBezTo>
                    <a:pt x="21933" y="17941"/>
                    <a:pt x="21992" y="18033"/>
                    <a:pt x="22050" y="18126"/>
                  </a:cubicBezTo>
                  <a:cubicBezTo>
                    <a:pt x="22109" y="18217"/>
                    <a:pt x="22164" y="18310"/>
                    <a:pt x="22221" y="18400"/>
                  </a:cubicBezTo>
                  <a:cubicBezTo>
                    <a:pt x="22276" y="18490"/>
                    <a:pt x="22331" y="18580"/>
                    <a:pt x="22384" y="18668"/>
                  </a:cubicBezTo>
                  <a:cubicBezTo>
                    <a:pt x="22431" y="18747"/>
                    <a:pt x="22478" y="18824"/>
                    <a:pt x="22524" y="18899"/>
                  </a:cubicBezTo>
                  <a:cubicBezTo>
                    <a:pt x="22555" y="18952"/>
                    <a:pt x="22584" y="19002"/>
                    <a:pt x="22611" y="19046"/>
                  </a:cubicBezTo>
                  <a:cubicBezTo>
                    <a:pt x="22664" y="19136"/>
                    <a:pt x="22706" y="19209"/>
                    <a:pt x="22735" y="19257"/>
                  </a:cubicBezTo>
                  <a:cubicBezTo>
                    <a:pt x="22839" y="19436"/>
                    <a:pt x="22930" y="19571"/>
                    <a:pt x="23025" y="19694"/>
                  </a:cubicBezTo>
                  <a:cubicBezTo>
                    <a:pt x="23119" y="19818"/>
                    <a:pt x="23219" y="19928"/>
                    <a:pt x="23337" y="20062"/>
                  </a:cubicBezTo>
                  <a:cubicBezTo>
                    <a:pt x="23296" y="19888"/>
                    <a:pt x="23254" y="19743"/>
                    <a:pt x="23199" y="19597"/>
                  </a:cubicBezTo>
                  <a:cubicBezTo>
                    <a:pt x="23143" y="19450"/>
                    <a:pt x="23073" y="19302"/>
                    <a:pt x="22969" y="19120"/>
                  </a:cubicBezTo>
                  <a:cubicBezTo>
                    <a:pt x="22942" y="19072"/>
                    <a:pt x="22899" y="18999"/>
                    <a:pt x="22846" y="18908"/>
                  </a:cubicBezTo>
                  <a:cubicBezTo>
                    <a:pt x="22819" y="18862"/>
                    <a:pt x="22789" y="18814"/>
                    <a:pt x="22758" y="18760"/>
                  </a:cubicBezTo>
                  <a:cubicBezTo>
                    <a:pt x="22712" y="18684"/>
                    <a:pt x="22667" y="18605"/>
                    <a:pt x="22618" y="18527"/>
                  </a:cubicBezTo>
                  <a:cubicBezTo>
                    <a:pt x="22564" y="18439"/>
                    <a:pt x="22510" y="18349"/>
                    <a:pt x="22454" y="18257"/>
                  </a:cubicBezTo>
                  <a:cubicBezTo>
                    <a:pt x="22397" y="18166"/>
                    <a:pt x="22340" y="18073"/>
                    <a:pt x="22283" y="17981"/>
                  </a:cubicBezTo>
                  <a:cubicBezTo>
                    <a:pt x="22224" y="17888"/>
                    <a:pt x="22164" y="17794"/>
                    <a:pt x="22104" y="17700"/>
                  </a:cubicBezTo>
                  <a:cubicBezTo>
                    <a:pt x="21863" y="17320"/>
                    <a:pt x="21605" y="16928"/>
                    <a:pt x="21334" y="16527"/>
                  </a:cubicBezTo>
                  <a:cubicBezTo>
                    <a:pt x="21063" y="16127"/>
                    <a:pt x="20778" y="15721"/>
                    <a:pt x="20482" y="15311"/>
                  </a:cubicBezTo>
                  <a:cubicBezTo>
                    <a:pt x="19893" y="14494"/>
                    <a:pt x="19261" y="13672"/>
                    <a:pt x="18619" y="12887"/>
                  </a:cubicBezTo>
                  <a:cubicBezTo>
                    <a:pt x="18298" y="12495"/>
                    <a:pt x="17976" y="12110"/>
                    <a:pt x="17655" y="11742"/>
                  </a:cubicBezTo>
                  <a:cubicBezTo>
                    <a:pt x="17495" y="11556"/>
                    <a:pt x="17334" y="11376"/>
                    <a:pt x="17175" y="11200"/>
                  </a:cubicBezTo>
                  <a:cubicBezTo>
                    <a:pt x="17098" y="11110"/>
                    <a:pt x="17017" y="11024"/>
                    <a:pt x="16938" y="10937"/>
                  </a:cubicBezTo>
                  <a:cubicBezTo>
                    <a:pt x="16860" y="10850"/>
                    <a:pt x="16783" y="10764"/>
                    <a:pt x="16706" y="10680"/>
                  </a:cubicBezTo>
                  <a:cubicBezTo>
                    <a:pt x="16084" y="10007"/>
                    <a:pt x="15495" y="9406"/>
                    <a:pt x="14984" y="8907"/>
                  </a:cubicBezTo>
                  <a:cubicBezTo>
                    <a:pt x="14475" y="8406"/>
                    <a:pt x="14039" y="8010"/>
                    <a:pt x="13737" y="7733"/>
                  </a:cubicBezTo>
                  <a:cubicBezTo>
                    <a:pt x="13432" y="7460"/>
                    <a:pt x="13259" y="7308"/>
                    <a:pt x="13259" y="7308"/>
                  </a:cubicBezTo>
                  <a:cubicBezTo>
                    <a:pt x="13259" y="7308"/>
                    <a:pt x="13249" y="7298"/>
                    <a:pt x="13228" y="7279"/>
                  </a:cubicBezTo>
                  <a:cubicBezTo>
                    <a:pt x="13206" y="7261"/>
                    <a:pt x="13175" y="7233"/>
                    <a:pt x="13133" y="7198"/>
                  </a:cubicBezTo>
                  <a:cubicBezTo>
                    <a:pt x="13052" y="7126"/>
                    <a:pt x="12931" y="7022"/>
                    <a:pt x="12775" y="6888"/>
                  </a:cubicBezTo>
                  <a:cubicBezTo>
                    <a:pt x="12698" y="6823"/>
                    <a:pt x="12610" y="6750"/>
                    <a:pt x="12516" y="6670"/>
                  </a:cubicBezTo>
                  <a:cubicBezTo>
                    <a:pt x="12420" y="6591"/>
                    <a:pt x="12319" y="6503"/>
                    <a:pt x="12206" y="6413"/>
                  </a:cubicBezTo>
                  <a:cubicBezTo>
                    <a:pt x="12095" y="6322"/>
                    <a:pt x="11976" y="6226"/>
                    <a:pt x="11849" y="6123"/>
                  </a:cubicBezTo>
                  <a:cubicBezTo>
                    <a:pt x="11818" y="6098"/>
                    <a:pt x="11787" y="6072"/>
                    <a:pt x="11754" y="6046"/>
                  </a:cubicBezTo>
                  <a:cubicBezTo>
                    <a:pt x="11723" y="6021"/>
                    <a:pt x="11688" y="5994"/>
                    <a:pt x="11655" y="5968"/>
                  </a:cubicBezTo>
                  <a:cubicBezTo>
                    <a:pt x="11588" y="5915"/>
                    <a:pt x="11520" y="5861"/>
                    <a:pt x="11449" y="5807"/>
                  </a:cubicBezTo>
                  <a:cubicBezTo>
                    <a:pt x="10886" y="5366"/>
                    <a:pt x="10210" y="4862"/>
                    <a:pt x="9454" y="4344"/>
                  </a:cubicBezTo>
                  <a:cubicBezTo>
                    <a:pt x="8697" y="3828"/>
                    <a:pt x="7858" y="3297"/>
                    <a:pt x="6975" y="2795"/>
                  </a:cubicBezTo>
                  <a:cubicBezTo>
                    <a:pt x="6091" y="2293"/>
                    <a:pt x="5166" y="1821"/>
                    <a:pt x="4245" y="1405"/>
                  </a:cubicBezTo>
                  <a:lnTo>
                    <a:pt x="4160" y="1367"/>
                  </a:lnTo>
                  <a:lnTo>
                    <a:pt x="4073" y="1328"/>
                  </a:lnTo>
                  <a:cubicBezTo>
                    <a:pt x="4014" y="1304"/>
                    <a:pt x="3957" y="1278"/>
                    <a:pt x="3900" y="1254"/>
                  </a:cubicBezTo>
                  <a:cubicBezTo>
                    <a:pt x="3784" y="1204"/>
                    <a:pt x="3670" y="1154"/>
                    <a:pt x="3556" y="1106"/>
                  </a:cubicBezTo>
                  <a:cubicBezTo>
                    <a:pt x="3501" y="1080"/>
                    <a:pt x="3442" y="1057"/>
                    <a:pt x="3385" y="1035"/>
                  </a:cubicBezTo>
                  <a:cubicBezTo>
                    <a:pt x="3328" y="1012"/>
                    <a:pt x="3271" y="987"/>
                    <a:pt x="3214" y="965"/>
                  </a:cubicBezTo>
                  <a:cubicBezTo>
                    <a:pt x="3101" y="919"/>
                    <a:pt x="2988" y="873"/>
                    <a:pt x="2876" y="828"/>
                  </a:cubicBezTo>
                  <a:cubicBezTo>
                    <a:pt x="2820" y="805"/>
                    <a:pt x="2763" y="783"/>
                    <a:pt x="2707" y="762"/>
                  </a:cubicBezTo>
                  <a:cubicBezTo>
                    <a:pt x="2650" y="741"/>
                    <a:pt x="2595" y="721"/>
                    <a:pt x="2539" y="699"/>
                  </a:cubicBezTo>
                  <a:cubicBezTo>
                    <a:pt x="2428" y="656"/>
                    <a:pt x="2316" y="615"/>
                    <a:pt x="2208" y="574"/>
                  </a:cubicBezTo>
                  <a:cubicBezTo>
                    <a:pt x="2152" y="552"/>
                    <a:pt x="2098" y="534"/>
                    <a:pt x="2043" y="514"/>
                  </a:cubicBezTo>
                  <a:cubicBezTo>
                    <a:pt x="1988" y="495"/>
                    <a:pt x="1934" y="475"/>
                    <a:pt x="1880" y="457"/>
                  </a:cubicBezTo>
                  <a:cubicBezTo>
                    <a:pt x="1779" y="421"/>
                    <a:pt x="1680" y="387"/>
                    <a:pt x="1582" y="353"/>
                  </a:cubicBezTo>
                  <a:cubicBezTo>
                    <a:pt x="1452" y="305"/>
                    <a:pt x="1332" y="268"/>
                    <a:pt x="1232" y="236"/>
                  </a:cubicBezTo>
                  <a:cubicBezTo>
                    <a:pt x="1132" y="204"/>
                    <a:pt x="1051" y="179"/>
                    <a:pt x="997" y="161"/>
                  </a:cubicBezTo>
                  <a:cubicBezTo>
                    <a:pt x="898" y="130"/>
                    <a:pt x="808" y="103"/>
                    <a:pt x="724" y="84"/>
                  </a:cubicBezTo>
                  <a:cubicBezTo>
                    <a:pt x="640" y="64"/>
                    <a:pt x="560" y="50"/>
                    <a:pt x="483" y="40"/>
                  </a:cubicBezTo>
                  <a:cubicBezTo>
                    <a:pt x="328" y="17"/>
                    <a:pt x="179" y="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7"/>
            <p:cNvSpPr/>
            <p:nvPr/>
          </p:nvSpPr>
          <p:spPr>
            <a:xfrm>
              <a:off x="5435588" y="2995255"/>
              <a:ext cx="607349" cy="586667"/>
            </a:xfrm>
            <a:custGeom>
              <a:avLst/>
              <a:gdLst/>
              <a:ahLst/>
              <a:cxnLst/>
              <a:rect l="l" t="t" r="r" b="b"/>
              <a:pathLst>
                <a:path w="20028" h="19346" extrusionOk="0">
                  <a:moveTo>
                    <a:pt x="0" y="1"/>
                  </a:moveTo>
                  <a:cubicBezTo>
                    <a:pt x="1" y="1"/>
                    <a:pt x="1" y="1"/>
                    <a:pt x="2" y="1"/>
                  </a:cubicBezTo>
                  <a:lnTo>
                    <a:pt x="2" y="1"/>
                  </a:lnTo>
                  <a:cubicBezTo>
                    <a:pt x="2" y="1"/>
                    <a:pt x="2" y="1"/>
                    <a:pt x="1" y="1"/>
                  </a:cubicBezTo>
                  <a:close/>
                  <a:moveTo>
                    <a:pt x="2" y="1"/>
                  </a:moveTo>
                  <a:lnTo>
                    <a:pt x="2" y="1"/>
                  </a:lnTo>
                  <a:cubicBezTo>
                    <a:pt x="153" y="95"/>
                    <a:pt x="277" y="176"/>
                    <a:pt x="412" y="252"/>
                  </a:cubicBezTo>
                  <a:cubicBezTo>
                    <a:pt x="549" y="326"/>
                    <a:pt x="695" y="396"/>
                    <a:pt x="886" y="475"/>
                  </a:cubicBezTo>
                  <a:cubicBezTo>
                    <a:pt x="937" y="496"/>
                    <a:pt x="1016" y="527"/>
                    <a:pt x="1111" y="567"/>
                  </a:cubicBezTo>
                  <a:cubicBezTo>
                    <a:pt x="1160" y="589"/>
                    <a:pt x="1213" y="610"/>
                    <a:pt x="1268" y="634"/>
                  </a:cubicBezTo>
                  <a:cubicBezTo>
                    <a:pt x="1300" y="647"/>
                    <a:pt x="1333" y="661"/>
                    <a:pt x="1365" y="676"/>
                  </a:cubicBezTo>
                  <a:cubicBezTo>
                    <a:pt x="1407" y="693"/>
                    <a:pt x="1448" y="711"/>
                    <a:pt x="1491" y="730"/>
                  </a:cubicBezTo>
                  <a:cubicBezTo>
                    <a:pt x="1575" y="767"/>
                    <a:pt x="1662" y="804"/>
                    <a:pt x="1748" y="844"/>
                  </a:cubicBezTo>
                  <a:cubicBezTo>
                    <a:pt x="1835" y="883"/>
                    <a:pt x="1923" y="923"/>
                    <a:pt x="2012" y="962"/>
                  </a:cubicBezTo>
                  <a:cubicBezTo>
                    <a:pt x="2056" y="984"/>
                    <a:pt x="2100" y="1004"/>
                    <a:pt x="2144" y="1025"/>
                  </a:cubicBezTo>
                  <a:cubicBezTo>
                    <a:pt x="2190" y="1045"/>
                    <a:pt x="2234" y="1067"/>
                    <a:pt x="2280" y="1088"/>
                  </a:cubicBezTo>
                  <a:cubicBezTo>
                    <a:pt x="3003" y="1430"/>
                    <a:pt x="3776" y="1833"/>
                    <a:pt x="4555" y="2278"/>
                  </a:cubicBezTo>
                  <a:cubicBezTo>
                    <a:pt x="4945" y="2499"/>
                    <a:pt x="5336" y="2734"/>
                    <a:pt x="5722" y="2976"/>
                  </a:cubicBezTo>
                  <a:cubicBezTo>
                    <a:pt x="5916" y="3095"/>
                    <a:pt x="6108" y="3219"/>
                    <a:pt x="6299" y="3342"/>
                  </a:cubicBezTo>
                  <a:cubicBezTo>
                    <a:pt x="6489" y="3468"/>
                    <a:pt x="6680" y="3592"/>
                    <a:pt x="6865" y="3719"/>
                  </a:cubicBezTo>
                  <a:cubicBezTo>
                    <a:pt x="7054" y="3844"/>
                    <a:pt x="7236" y="3974"/>
                    <a:pt x="7419" y="4101"/>
                  </a:cubicBezTo>
                  <a:cubicBezTo>
                    <a:pt x="7510" y="4165"/>
                    <a:pt x="7600" y="4230"/>
                    <a:pt x="7690" y="4294"/>
                  </a:cubicBezTo>
                  <a:cubicBezTo>
                    <a:pt x="7734" y="4327"/>
                    <a:pt x="7778" y="4358"/>
                    <a:pt x="7823" y="4389"/>
                  </a:cubicBezTo>
                  <a:cubicBezTo>
                    <a:pt x="7867" y="4422"/>
                    <a:pt x="7911" y="4455"/>
                    <a:pt x="7955" y="4486"/>
                  </a:cubicBezTo>
                  <a:cubicBezTo>
                    <a:pt x="8042" y="4551"/>
                    <a:pt x="8129" y="4615"/>
                    <a:pt x="8216" y="4679"/>
                  </a:cubicBezTo>
                  <a:cubicBezTo>
                    <a:pt x="8302" y="4743"/>
                    <a:pt x="8387" y="4807"/>
                    <a:pt x="8472" y="4872"/>
                  </a:cubicBezTo>
                  <a:cubicBezTo>
                    <a:pt x="8641" y="4999"/>
                    <a:pt x="8804" y="5128"/>
                    <a:pt x="8965" y="5252"/>
                  </a:cubicBezTo>
                  <a:cubicBezTo>
                    <a:pt x="9607" y="5756"/>
                    <a:pt x="10178" y="6241"/>
                    <a:pt x="10654" y="6663"/>
                  </a:cubicBezTo>
                  <a:cubicBezTo>
                    <a:pt x="10890" y="6876"/>
                    <a:pt x="11107" y="7070"/>
                    <a:pt x="11292" y="7246"/>
                  </a:cubicBezTo>
                  <a:cubicBezTo>
                    <a:pt x="11386" y="7333"/>
                    <a:pt x="11475" y="7412"/>
                    <a:pt x="11553" y="7490"/>
                  </a:cubicBezTo>
                  <a:cubicBezTo>
                    <a:pt x="11633" y="7565"/>
                    <a:pt x="11706" y="7635"/>
                    <a:pt x="11772" y="7699"/>
                  </a:cubicBezTo>
                  <a:cubicBezTo>
                    <a:pt x="11837" y="7762"/>
                    <a:pt x="11896" y="7818"/>
                    <a:pt x="11946" y="7868"/>
                  </a:cubicBezTo>
                  <a:cubicBezTo>
                    <a:pt x="11997" y="7918"/>
                    <a:pt x="12038" y="7959"/>
                    <a:pt x="12073" y="7993"/>
                  </a:cubicBezTo>
                  <a:cubicBezTo>
                    <a:pt x="12142" y="8062"/>
                    <a:pt x="12178" y="8097"/>
                    <a:pt x="12178" y="8097"/>
                  </a:cubicBezTo>
                  <a:cubicBezTo>
                    <a:pt x="12178" y="8097"/>
                    <a:pt x="12215" y="8134"/>
                    <a:pt x="12284" y="8201"/>
                  </a:cubicBezTo>
                  <a:cubicBezTo>
                    <a:pt x="12301" y="8219"/>
                    <a:pt x="12319" y="8239"/>
                    <a:pt x="12341" y="8258"/>
                  </a:cubicBezTo>
                  <a:cubicBezTo>
                    <a:pt x="12362" y="8280"/>
                    <a:pt x="12385" y="8304"/>
                    <a:pt x="12409" y="8328"/>
                  </a:cubicBezTo>
                  <a:cubicBezTo>
                    <a:pt x="12458" y="8380"/>
                    <a:pt x="12515" y="8437"/>
                    <a:pt x="12579" y="8502"/>
                  </a:cubicBezTo>
                  <a:cubicBezTo>
                    <a:pt x="12642" y="8568"/>
                    <a:pt x="12713" y="8639"/>
                    <a:pt x="12789" y="8719"/>
                  </a:cubicBezTo>
                  <a:cubicBezTo>
                    <a:pt x="12864" y="8799"/>
                    <a:pt x="12947" y="8886"/>
                    <a:pt x="13034" y="8979"/>
                  </a:cubicBezTo>
                  <a:cubicBezTo>
                    <a:pt x="13078" y="9026"/>
                    <a:pt x="13124" y="9075"/>
                    <a:pt x="13171" y="9123"/>
                  </a:cubicBezTo>
                  <a:cubicBezTo>
                    <a:pt x="13217" y="9174"/>
                    <a:pt x="13264" y="9226"/>
                    <a:pt x="13312" y="9279"/>
                  </a:cubicBezTo>
                  <a:cubicBezTo>
                    <a:pt x="13409" y="9386"/>
                    <a:pt x="13514" y="9497"/>
                    <a:pt x="13619" y="9615"/>
                  </a:cubicBezTo>
                  <a:cubicBezTo>
                    <a:pt x="14043" y="10089"/>
                    <a:pt x="14529" y="10660"/>
                    <a:pt x="15036" y="11299"/>
                  </a:cubicBezTo>
                  <a:cubicBezTo>
                    <a:pt x="15542" y="11938"/>
                    <a:pt x="16067" y="12648"/>
                    <a:pt x="16575" y="13395"/>
                  </a:cubicBezTo>
                  <a:cubicBezTo>
                    <a:pt x="17084" y="14139"/>
                    <a:pt x="17575" y="14922"/>
                    <a:pt x="18025" y="15700"/>
                  </a:cubicBezTo>
                  <a:cubicBezTo>
                    <a:pt x="18082" y="15797"/>
                    <a:pt x="18137" y="15894"/>
                    <a:pt x="18193" y="15990"/>
                  </a:cubicBezTo>
                  <a:lnTo>
                    <a:pt x="18234" y="16062"/>
                  </a:lnTo>
                  <a:lnTo>
                    <a:pt x="18274" y="16135"/>
                  </a:lnTo>
                  <a:cubicBezTo>
                    <a:pt x="18301" y="16184"/>
                    <a:pt x="18327" y="16232"/>
                    <a:pt x="18354" y="16281"/>
                  </a:cubicBezTo>
                  <a:cubicBezTo>
                    <a:pt x="18407" y="16376"/>
                    <a:pt x="18460" y="16473"/>
                    <a:pt x="18513" y="16567"/>
                  </a:cubicBezTo>
                  <a:cubicBezTo>
                    <a:pt x="18540" y="16616"/>
                    <a:pt x="18565" y="16663"/>
                    <a:pt x="18591" y="16712"/>
                  </a:cubicBezTo>
                  <a:cubicBezTo>
                    <a:pt x="18617" y="16759"/>
                    <a:pt x="18641" y="16807"/>
                    <a:pt x="18667" y="16854"/>
                  </a:cubicBezTo>
                  <a:cubicBezTo>
                    <a:pt x="18717" y="16950"/>
                    <a:pt x="18767" y="17044"/>
                    <a:pt x="18815" y="17138"/>
                  </a:cubicBezTo>
                  <a:cubicBezTo>
                    <a:pt x="18841" y="17185"/>
                    <a:pt x="18865" y="17231"/>
                    <a:pt x="18889" y="17278"/>
                  </a:cubicBezTo>
                  <a:cubicBezTo>
                    <a:pt x="18902" y="17301"/>
                    <a:pt x="18913" y="17325"/>
                    <a:pt x="18926" y="17348"/>
                  </a:cubicBezTo>
                  <a:cubicBezTo>
                    <a:pt x="18938" y="17371"/>
                    <a:pt x="18949" y="17395"/>
                    <a:pt x="18961" y="17418"/>
                  </a:cubicBezTo>
                  <a:cubicBezTo>
                    <a:pt x="19050" y="17597"/>
                    <a:pt x="19139" y="17773"/>
                    <a:pt x="19226" y="17946"/>
                  </a:cubicBezTo>
                  <a:cubicBezTo>
                    <a:pt x="19256" y="18006"/>
                    <a:pt x="19284" y="18065"/>
                    <a:pt x="19310" y="18121"/>
                  </a:cubicBezTo>
                  <a:cubicBezTo>
                    <a:pt x="19337" y="18175"/>
                    <a:pt x="19361" y="18228"/>
                    <a:pt x="19384" y="18275"/>
                  </a:cubicBezTo>
                  <a:cubicBezTo>
                    <a:pt x="19430" y="18369"/>
                    <a:pt x="19466" y="18445"/>
                    <a:pt x="19490" y="18495"/>
                  </a:cubicBezTo>
                  <a:cubicBezTo>
                    <a:pt x="19534" y="18589"/>
                    <a:pt x="19578" y="18670"/>
                    <a:pt x="19620" y="18746"/>
                  </a:cubicBezTo>
                  <a:cubicBezTo>
                    <a:pt x="19660" y="18822"/>
                    <a:pt x="19701" y="18890"/>
                    <a:pt x="19742" y="18956"/>
                  </a:cubicBezTo>
                  <a:cubicBezTo>
                    <a:pt x="19827" y="19086"/>
                    <a:pt x="19916" y="19205"/>
                    <a:pt x="20028" y="19345"/>
                  </a:cubicBezTo>
                  <a:cubicBezTo>
                    <a:pt x="19996" y="19170"/>
                    <a:pt x="19966" y="19023"/>
                    <a:pt x="19924" y="18873"/>
                  </a:cubicBezTo>
                  <a:cubicBezTo>
                    <a:pt x="19902" y="18797"/>
                    <a:pt x="19876" y="18722"/>
                    <a:pt x="19847" y="18640"/>
                  </a:cubicBezTo>
                  <a:cubicBezTo>
                    <a:pt x="19817" y="18559"/>
                    <a:pt x="19778" y="18475"/>
                    <a:pt x="19735" y="18381"/>
                  </a:cubicBezTo>
                  <a:cubicBezTo>
                    <a:pt x="19711" y="18329"/>
                    <a:pt x="19674" y="18252"/>
                    <a:pt x="19630" y="18157"/>
                  </a:cubicBezTo>
                  <a:cubicBezTo>
                    <a:pt x="19607" y="18110"/>
                    <a:pt x="19583" y="18058"/>
                    <a:pt x="19555" y="18003"/>
                  </a:cubicBezTo>
                  <a:cubicBezTo>
                    <a:pt x="19530" y="17946"/>
                    <a:pt x="19501" y="17887"/>
                    <a:pt x="19470" y="17826"/>
                  </a:cubicBezTo>
                  <a:cubicBezTo>
                    <a:pt x="19383" y="17652"/>
                    <a:pt x="19294" y="17475"/>
                    <a:pt x="19205" y="17294"/>
                  </a:cubicBezTo>
                  <a:cubicBezTo>
                    <a:pt x="19192" y="17271"/>
                    <a:pt x="19180" y="17247"/>
                    <a:pt x="19169" y="17224"/>
                  </a:cubicBezTo>
                  <a:lnTo>
                    <a:pt x="19132" y="17154"/>
                  </a:lnTo>
                  <a:cubicBezTo>
                    <a:pt x="19108" y="17107"/>
                    <a:pt x="19082" y="17060"/>
                    <a:pt x="19058" y="17013"/>
                  </a:cubicBezTo>
                  <a:cubicBezTo>
                    <a:pt x="19008" y="16918"/>
                    <a:pt x="18958" y="16823"/>
                    <a:pt x="18908" y="16727"/>
                  </a:cubicBezTo>
                  <a:cubicBezTo>
                    <a:pt x="18882" y="16679"/>
                    <a:pt x="18856" y="16630"/>
                    <a:pt x="18831" y="16583"/>
                  </a:cubicBezTo>
                  <a:cubicBezTo>
                    <a:pt x="18805" y="16535"/>
                    <a:pt x="18779" y="16486"/>
                    <a:pt x="18752" y="16439"/>
                  </a:cubicBezTo>
                  <a:cubicBezTo>
                    <a:pt x="18699" y="16342"/>
                    <a:pt x="18645" y="16245"/>
                    <a:pt x="18592" y="16148"/>
                  </a:cubicBezTo>
                  <a:cubicBezTo>
                    <a:pt x="18565" y="16099"/>
                    <a:pt x="18538" y="16051"/>
                    <a:pt x="18513" y="16002"/>
                  </a:cubicBezTo>
                  <a:lnTo>
                    <a:pt x="18471" y="15928"/>
                  </a:lnTo>
                  <a:lnTo>
                    <a:pt x="18430" y="15856"/>
                  </a:lnTo>
                  <a:cubicBezTo>
                    <a:pt x="18374" y="15759"/>
                    <a:pt x="18317" y="15661"/>
                    <a:pt x="18261" y="15563"/>
                  </a:cubicBezTo>
                  <a:cubicBezTo>
                    <a:pt x="17808" y="14781"/>
                    <a:pt x="17313" y="13992"/>
                    <a:pt x="16801" y="13242"/>
                  </a:cubicBezTo>
                  <a:cubicBezTo>
                    <a:pt x="16288" y="12490"/>
                    <a:pt x="15759" y="11775"/>
                    <a:pt x="15248" y="11132"/>
                  </a:cubicBezTo>
                  <a:cubicBezTo>
                    <a:pt x="14738" y="10487"/>
                    <a:pt x="14248" y="9912"/>
                    <a:pt x="13820" y="9435"/>
                  </a:cubicBezTo>
                  <a:cubicBezTo>
                    <a:pt x="13715" y="9316"/>
                    <a:pt x="13609" y="9204"/>
                    <a:pt x="13512" y="9096"/>
                  </a:cubicBezTo>
                  <a:cubicBezTo>
                    <a:pt x="13464" y="9043"/>
                    <a:pt x="13415" y="8990"/>
                    <a:pt x="13369" y="8940"/>
                  </a:cubicBezTo>
                  <a:cubicBezTo>
                    <a:pt x="13322" y="8890"/>
                    <a:pt x="13277" y="8842"/>
                    <a:pt x="13232" y="8795"/>
                  </a:cubicBezTo>
                  <a:cubicBezTo>
                    <a:pt x="13144" y="8701"/>
                    <a:pt x="13061" y="8614"/>
                    <a:pt x="12984" y="8532"/>
                  </a:cubicBezTo>
                  <a:cubicBezTo>
                    <a:pt x="12909" y="8453"/>
                    <a:pt x="12836" y="8380"/>
                    <a:pt x="12772" y="8314"/>
                  </a:cubicBezTo>
                  <a:cubicBezTo>
                    <a:pt x="12709" y="8248"/>
                    <a:pt x="12650" y="8190"/>
                    <a:pt x="12602" y="8140"/>
                  </a:cubicBezTo>
                  <a:cubicBezTo>
                    <a:pt x="12576" y="8114"/>
                    <a:pt x="12553" y="8090"/>
                    <a:pt x="12533" y="8069"/>
                  </a:cubicBezTo>
                  <a:cubicBezTo>
                    <a:pt x="12512" y="8047"/>
                    <a:pt x="12492" y="8029"/>
                    <a:pt x="12475" y="8012"/>
                  </a:cubicBezTo>
                  <a:cubicBezTo>
                    <a:pt x="12405" y="7943"/>
                    <a:pt x="12369" y="7906"/>
                    <a:pt x="12369" y="7906"/>
                  </a:cubicBezTo>
                  <a:cubicBezTo>
                    <a:pt x="12369" y="7906"/>
                    <a:pt x="12332" y="7870"/>
                    <a:pt x="12262" y="7802"/>
                  </a:cubicBezTo>
                  <a:cubicBezTo>
                    <a:pt x="12228" y="7768"/>
                    <a:pt x="12185" y="7725"/>
                    <a:pt x="12135" y="7675"/>
                  </a:cubicBezTo>
                  <a:cubicBezTo>
                    <a:pt x="12084" y="7625"/>
                    <a:pt x="12025" y="7568"/>
                    <a:pt x="11960" y="7505"/>
                  </a:cubicBezTo>
                  <a:cubicBezTo>
                    <a:pt x="11893" y="7441"/>
                    <a:pt x="11820" y="7371"/>
                    <a:pt x="11740" y="7294"/>
                  </a:cubicBezTo>
                  <a:cubicBezTo>
                    <a:pt x="11660" y="7217"/>
                    <a:pt x="11570" y="7136"/>
                    <a:pt x="11476" y="7047"/>
                  </a:cubicBezTo>
                  <a:cubicBezTo>
                    <a:pt x="11289" y="6870"/>
                    <a:pt x="11072" y="6676"/>
                    <a:pt x="10834" y="6462"/>
                  </a:cubicBezTo>
                  <a:cubicBezTo>
                    <a:pt x="10355" y="6036"/>
                    <a:pt x="9778" y="5548"/>
                    <a:pt x="9132" y="5040"/>
                  </a:cubicBezTo>
                  <a:cubicBezTo>
                    <a:pt x="8971" y="4914"/>
                    <a:pt x="8805" y="4785"/>
                    <a:pt x="8636" y="4656"/>
                  </a:cubicBezTo>
                  <a:cubicBezTo>
                    <a:pt x="8550" y="4592"/>
                    <a:pt x="8465" y="4528"/>
                    <a:pt x="8379" y="4462"/>
                  </a:cubicBezTo>
                  <a:cubicBezTo>
                    <a:pt x="8292" y="4398"/>
                    <a:pt x="8203" y="4334"/>
                    <a:pt x="8115" y="4268"/>
                  </a:cubicBezTo>
                  <a:cubicBezTo>
                    <a:pt x="8071" y="4237"/>
                    <a:pt x="8027" y="4204"/>
                    <a:pt x="7982" y="4171"/>
                  </a:cubicBezTo>
                  <a:cubicBezTo>
                    <a:pt x="7938" y="4138"/>
                    <a:pt x="7892" y="4107"/>
                    <a:pt x="7847" y="4074"/>
                  </a:cubicBezTo>
                  <a:cubicBezTo>
                    <a:pt x="7757" y="4010"/>
                    <a:pt x="7666" y="3944"/>
                    <a:pt x="7576" y="3880"/>
                  </a:cubicBezTo>
                  <a:cubicBezTo>
                    <a:pt x="7392" y="3752"/>
                    <a:pt x="7206" y="3622"/>
                    <a:pt x="7018" y="3495"/>
                  </a:cubicBezTo>
                  <a:cubicBezTo>
                    <a:pt x="6830" y="3366"/>
                    <a:pt x="6638" y="3241"/>
                    <a:pt x="6447" y="3115"/>
                  </a:cubicBezTo>
                  <a:cubicBezTo>
                    <a:pt x="6255" y="2991"/>
                    <a:pt x="6061" y="2866"/>
                    <a:pt x="5867" y="2746"/>
                  </a:cubicBezTo>
                  <a:cubicBezTo>
                    <a:pt x="5476" y="2503"/>
                    <a:pt x="5083" y="2266"/>
                    <a:pt x="4690" y="2042"/>
                  </a:cubicBezTo>
                  <a:cubicBezTo>
                    <a:pt x="3905" y="1593"/>
                    <a:pt x="3124" y="1188"/>
                    <a:pt x="2395" y="843"/>
                  </a:cubicBezTo>
                  <a:cubicBezTo>
                    <a:pt x="2350" y="821"/>
                    <a:pt x="2304" y="800"/>
                    <a:pt x="2258" y="778"/>
                  </a:cubicBezTo>
                  <a:cubicBezTo>
                    <a:pt x="2214" y="758"/>
                    <a:pt x="2169" y="737"/>
                    <a:pt x="2124" y="717"/>
                  </a:cubicBezTo>
                  <a:cubicBezTo>
                    <a:pt x="2035" y="676"/>
                    <a:pt x="1946" y="636"/>
                    <a:pt x="1859" y="596"/>
                  </a:cubicBezTo>
                  <a:cubicBezTo>
                    <a:pt x="1771" y="556"/>
                    <a:pt x="1685" y="519"/>
                    <a:pt x="1599" y="482"/>
                  </a:cubicBezTo>
                  <a:cubicBezTo>
                    <a:pt x="1557" y="462"/>
                    <a:pt x="1514" y="445"/>
                    <a:pt x="1471" y="426"/>
                  </a:cubicBezTo>
                  <a:cubicBezTo>
                    <a:pt x="1438" y="412"/>
                    <a:pt x="1405" y="399"/>
                    <a:pt x="1374" y="385"/>
                  </a:cubicBezTo>
                  <a:cubicBezTo>
                    <a:pt x="1317" y="360"/>
                    <a:pt x="1263" y="338"/>
                    <a:pt x="1214" y="318"/>
                  </a:cubicBezTo>
                  <a:cubicBezTo>
                    <a:pt x="1117" y="278"/>
                    <a:pt x="1039" y="246"/>
                    <a:pt x="986" y="225"/>
                  </a:cubicBezTo>
                  <a:cubicBezTo>
                    <a:pt x="792" y="148"/>
                    <a:pt x="635" y="99"/>
                    <a:pt x="481" y="67"/>
                  </a:cubicBezTo>
                  <a:cubicBezTo>
                    <a:pt x="329" y="34"/>
                    <a:pt x="179" y="15"/>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7" name="Google Shape;2717;p37"/>
            <p:cNvGrpSpPr/>
            <p:nvPr/>
          </p:nvGrpSpPr>
          <p:grpSpPr>
            <a:xfrm>
              <a:off x="5187529" y="3459743"/>
              <a:ext cx="556039" cy="696050"/>
              <a:chOff x="5187529" y="3459743"/>
              <a:chExt cx="556039" cy="696050"/>
            </a:xfrm>
          </p:grpSpPr>
          <p:sp>
            <p:nvSpPr>
              <p:cNvPr id="2718" name="Google Shape;2718;p37"/>
              <p:cNvSpPr/>
              <p:nvPr/>
            </p:nvSpPr>
            <p:spPr>
              <a:xfrm>
                <a:off x="5417059" y="3523577"/>
                <a:ext cx="83515" cy="261796"/>
              </a:xfrm>
              <a:custGeom>
                <a:avLst/>
                <a:gdLst/>
                <a:ahLst/>
                <a:cxnLst/>
                <a:rect l="l" t="t" r="r" b="b"/>
                <a:pathLst>
                  <a:path w="2754" h="8633" extrusionOk="0">
                    <a:moveTo>
                      <a:pt x="1263" y="0"/>
                    </a:moveTo>
                    <a:cubicBezTo>
                      <a:pt x="1" y="0"/>
                      <a:pt x="1139" y="7597"/>
                      <a:pt x="1139" y="7597"/>
                    </a:cubicBezTo>
                    <a:cubicBezTo>
                      <a:pt x="1139" y="7597"/>
                      <a:pt x="1804" y="8633"/>
                      <a:pt x="2050" y="8633"/>
                    </a:cubicBezTo>
                    <a:cubicBezTo>
                      <a:pt x="2106" y="8633"/>
                      <a:pt x="2140" y="8580"/>
                      <a:pt x="2140" y="8450"/>
                    </a:cubicBezTo>
                    <a:cubicBezTo>
                      <a:pt x="2142" y="7748"/>
                      <a:pt x="2754" y="381"/>
                      <a:pt x="1354" y="13"/>
                    </a:cubicBezTo>
                    <a:cubicBezTo>
                      <a:pt x="1323" y="5"/>
                      <a:pt x="1292" y="0"/>
                      <a:pt x="1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7"/>
              <p:cNvSpPr/>
              <p:nvPr/>
            </p:nvSpPr>
            <p:spPr>
              <a:xfrm>
                <a:off x="5464184" y="3587835"/>
                <a:ext cx="117358" cy="208090"/>
              </a:xfrm>
              <a:custGeom>
                <a:avLst/>
                <a:gdLst/>
                <a:ahLst/>
                <a:cxnLst/>
                <a:rect l="l" t="t" r="r" b="b"/>
                <a:pathLst>
                  <a:path w="3870" h="6862" extrusionOk="0">
                    <a:moveTo>
                      <a:pt x="2057" y="0"/>
                    </a:moveTo>
                    <a:cubicBezTo>
                      <a:pt x="707" y="0"/>
                      <a:pt x="0" y="5678"/>
                      <a:pt x="0" y="5678"/>
                    </a:cubicBezTo>
                    <a:cubicBezTo>
                      <a:pt x="0" y="5678"/>
                      <a:pt x="543" y="6861"/>
                      <a:pt x="820" y="6861"/>
                    </a:cubicBezTo>
                    <a:cubicBezTo>
                      <a:pt x="866" y="6861"/>
                      <a:pt x="904" y="6829"/>
                      <a:pt x="932" y="6755"/>
                    </a:cubicBezTo>
                    <a:cubicBezTo>
                      <a:pt x="1127" y="6227"/>
                      <a:pt x="3869" y="967"/>
                      <a:pt x="2343" y="84"/>
                    </a:cubicBezTo>
                    <a:cubicBezTo>
                      <a:pt x="2244" y="27"/>
                      <a:pt x="2149" y="0"/>
                      <a:pt x="2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7"/>
              <p:cNvSpPr/>
              <p:nvPr/>
            </p:nvSpPr>
            <p:spPr>
              <a:xfrm>
                <a:off x="5477163" y="3666104"/>
                <a:ext cx="175976" cy="142103"/>
              </a:xfrm>
              <a:custGeom>
                <a:avLst/>
                <a:gdLst/>
                <a:ahLst/>
                <a:cxnLst/>
                <a:rect l="l" t="t" r="r" b="b"/>
                <a:pathLst>
                  <a:path w="5803" h="4686" extrusionOk="0">
                    <a:moveTo>
                      <a:pt x="3624" y="1"/>
                    </a:moveTo>
                    <a:cubicBezTo>
                      <a:pt x="2073" y="1"/>
                      <a:pt x="0" y="3426"/>
                      <a:pt x="0" y="3426"/>
                    </a:cubicBezTo>
                    <a:cubicBezTo>
                      <a:pt x="0" y="3426"/>
                      <a:pt x="342" y="4685"/>
                      <a:pt x="685" y="4685"/>
                    </a:cubicBezTo>
                    <a:cubicBezTo>
                      <a:pt x="721" y="4685"/>
                      <a:pt x="756" y="4672"/>
                      <a:pt x="790" y="4643"/>
                    </a:cubicBezTo>
                    <a:cubicBezTo>
                      <a:pt x="1164" y="4329"/>
                      <a:pt x="5802" y="1572"/>
                      <a:pt x="4269" y="246"/>
                    </a:cubicBezTo>
                    <a:cubicBezTo>
                      <a:pt x="4071" y="75"/>
                      <a:pt x="3853" y="1"/>
                      <a:pt x="3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7"/>
              <p:cNvSpPr/>
              <p:nvPr/>
            </p:nvSpPr>
            <p:spPr>
              <a:xfrm>
                <a:off x="5489536" y="3748012"/>
                <a:ext cx="220493" cy="73447"/>
              </a:xfrm>
              <a:custGeom>
                <a:avLst/>
                <a:gdLst/>
                <a:ahLst/>
                <a:cxnLst/>
                <a:rect l="l" t="t" r="r" b="b"/>
                <a:pathLst>
                  <a:path w="7271" h="2422" extrusionOk="0">
                    <a:moveTo>
                      <a:pt x="4150" y="1"/>
                    </a:moveTo>
                    <a:cubicBezTo>
                      <a:pt x="2328" y="1"/>
                      <a:pt x="0" y="1160"/>
                      <a:pt x="0" y="1160"/>
                    </a:cubicBezTo>
                    <a:cubicBezTo>
                      <a:pt x="0" y="1160"/>
                      <a:pt x="60" y="2422"/>
                      <a:pt x="546" y="2422"/>
                    </a:cubicBezTo>
                    <a:cubicBezTo>
                      <a:pt x="559" y="2422"/>
                      <a:pt x="573" y="2421"/>
                      <a:pt x="586" y="2419"/>
                    </a:cubicBezTo>
                    <a:cubicBezTo>
                      <a:pt x="1110" y="2346"/>
                      <a:pt x="7270" y="2285"/>
                      <a:pt x="5848" y="624"/>
                    </a:cubicBezTo>
                    <a:cubicBezTo>
                      <a:pt x="5457" y="167"/>
                      <a:pt x="4839" y="1"/>
                      <a:pt x="4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7"/>
              <p:cNvSpPr/>
              <p:nvPr/>
            </p:nvSpPr>
            <p:spPr>
              <a:xfrm>
                <a:off x="5491386" y="3798503"/>
                <a:ext cx="229591" cy="85001"/>
              </a:xfrm>
              <a:custGeom>
                <a:avLst/>
                <a:gdLst/>
                <a:ahLst/>
                <a:cxnLst/>
                <a:rect l="l" t="t" r="r" b="b"/>
                <a:pathLst>
                  <a:path w="7571" h="2803" extrusionOk="0">
                    <a:moveTo>
                      <a:pt x="296" y="1"/>
                    </a:moveTo>
                    <a:cubicBezTo>
                      <a:pt x="296" y="1"/>
                      <a:pt x="0" y="1031"/>
                      <a:pt x="632" y="1203"/>
                    </a:cubicBezTo>
                    <a:cubicBezTo>
                      <a:pt x="1099" y="1331"/>
                      <a:pt x="5162" y="2803"/>
                      <a:pt x="6756" y="2803"/>
                    </a:cubicBezTo>
                    <a:cubicBezTo>
                      <a:pt x="7315" y="2803"/>
                      <a:pt x="7570" y="2621"/>
                      <a:pt x="7258" y="2136"/>
                    </a:cubicBezTo>
                    <a:cubicBezTo>
                      <a:pt x="6052" y="263"/>
                      <a:pt x="296"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7"/>
              <p:cNvSpPr/>
              <p:nvPr/>
            </p:nvSpPr>
            <p:spPr>
              <a:xfrm>
                <a:off x="5489627" y="3814727"/>
                <a:ext cx="251697" cy="153626"/>
              </a:xfrm>
              <a:custGeom>
                <a:avLst/>
                <a:gdLst/>
                <a:ahLst/>
                <a:cxnLst/>
                <a:rect l="l" t="t" r="r" b="b"/>
                <a:pathLst>
                  <a:path w="8300" h="5066" extrusionOk="0">
                    <a:moveTo>
                      <a:pt x="631" y="1"/>
                    </a:moveTo>
                    <a:cubicBezTo>
                      <a:pt x="631" y="1"/>
                      <a:pt x="0" y="647"/>
                      <a:pt x="690" y="1052"/>
                    </a:cubicBezTo>
                    <a:cubicBezTo>
                      <a:pt x="1271" y="1392"/>
                      <a:pt x="6801" y="5065"/>
                      <a:pt x="8002" y="5065"/>
                    </a:cubicBezTo>
                    <a:cubicBezTo>
                      <a:pt x="8227" y="5065"/>
                      <a:pt x="8300" y="4936"/>
                      <a:pt x="8159" y="4632"/>
                    </a:cubicBezTo>
                    <a:cubicBezTo>
                      <a:pt x="7267" y="2697"/>
                      <a:pt x="631"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7"/>
              <p:cNvSpPr/>
              <p:nvPr/>
            </p:nvSpPr>
            <p:spPr>
              <a:xfrm>
                <a:off x="5486321" y="3830617"/>
                <a:ext cx="257247" cy="214216"/>
              </a:xfrm>
              <a:custGeom>
                <a:avLst/>
                <a:gdLst/>
                <a:ahLst/>
                <a:cxnLst/>
                <a:rect l="l" t="t" r="r" b="b"/>
                <a:pathLst>
                  <a:path w="8483" h="7064" extrusionOk="0">
                    <a:moveTo>
                      <a:pt x="915" y="0"/>
                    </a:moveTo>
                    <a:cubicBezTo>
                      <a:pt x="915" y="0"/>
                      <a:pt x="1" y="213"/>
                      <a:pt x="694" y="818"/>
                    </a:cubicBezTo>
                    <a:cubicBezTo>
                      <a:pt x="1307" y="1354"/>
                      <a:pt x="7312" y="7064"/>
                      <a:pt x="8310" y="7064"/>
                    </a:cubicBezTo>
                    <a:cubicBezTo>
                      <a:pt x="8437" y="7064"/>
                      <a:pt x="8483" y="6970"/>
                      <a:pt x="8425" y="6761"/>
                    </a:cubicBezTo>
                    <a:cubicBezTo>
                      <a:pt x="7914" y="4914"/>
                      <a:pt x="915" y="0"/>
                      <a:pt x="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7"/>
              <p:cNvSpPr/>
              <p:nvPr/>
            </p:nvSpPr>
            <p:spPr>
              <a:xfrm>
                <a:off x="5489172" y="3843778"/>
                <a:ext cx="236353" cy="260947"/>
              </a:xfrm>
              <a:custGeom>
                <a:avLst/>
                <a:gdLst/>
                <a:ahLst/>
                <a:cxnLst/>
                <a:rect l="l" t="t" r="r" b="b"/>
                <a:pathLst>
                  <a:path w="7794" h="8605" extrusionOk="0">
                    <a:moveTo>
                      <a:pt x="545" y="0"/>
                    </a:moveTo>
                    <a:cubicBezTo>
                      <a:pt x="276" y="0"/>
                      <a:pt x="1" y="90"/>
                      <a:pt x="396" y="556"/>
                    </a:cubicBezTo>
                    <a:cubicBezTo>
                      <a:pt x="983" y="1250"/>
                      <a:pt x="6761" y="8605"/>
                      <a:pt x="7668" y="8605"/>
                    </a:cubicBezTo>
                    <a:cubicBezTo>
                      <a:pt x="7752" y="8605"/>
                      <a:pt x="7794" y="8542"/>
                      <a:pt x="7786" y="8404"/>
                    </a:cubicBezTo>
                    <a:cubicBezTo>
                      <a:pt x="7696" y="6784"/>
                      <a:pt x="881" y="35"/>
                      <a:pt x="881" y="35"/>
                    </a:cubicBezTo>
                    <a:cubicBezTo>
                      <a:pt x="881" y="35"/>
                      <a:pt x="714"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7"/>
              <p:cNvSpPr/>
              <p:nvPr/>
            </p:nvSpPr>
            <p:spPr>
              <a:xfrm>
                <a:off x="5486140" y="3848812"/>
                <a:ext cx="212912" cy="293971"/>
              </a:xfrm>
              <a:custGeom>
                <a:avLst/>
                <a:gdLst/>
                <a:ahLst/>
                <a:cxnLst/>
                <a:rect l="l" t="t" r="r" b="b"/>
                <a:pathLst>
                  <a:path w="7021" h="9694" extrusionOk="0">
                    <a:moveTo>
                      <a:pt x="214" y="1"/>
                    </a:moveTo>
                    <a:cubicBezTo>
                      <a:pt x="61" y="1"/>
                      <a:pt x="0" y="102"/>
                      <a:pt x="211" y="433"/>
                    </a:cubicBezTo>
                    <a:cubicBezTo>
                      <a:pt x="718" y="1229"/>
                      <a:pt x="5667" y="9694"/>
                      <a:pt x="6559" y="9694"/>
                    </a:cubicBezTo>
                    <a:cubicBezTo>
                      <a:pt x="6618" y="9694"/>
                      <a:pt x="6659" y="9657"/>
                      <a:pt x="6681" y="9578"/>
                    </a:cubicBezTo>
                    <a:cubicBezTo>
                      <a:pt x="7020" y="8310"/>
                      <a:pt x="921" y="250"/>
                      <a:pt x="921" y="250"/>
                    </a:cubicBezTo>
                    <a:cubicBezTo>
                      <a:pt x="921" y="250"/>
                      <a:pt x="45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7"/>
              <p:cNvSpPr/>
              <p:nvPr/>
            </p:nvSpPr>
            <p:spPr>
              <a:xfrm>
                <a:off x="5478498" y="3848509"/>
                <a:ext cx="178978" cy="307283"/>
              </a:xfrm>
              <a:custGeom>
                <a:avLst/>
                <a:gdLst/>
                <a:ahLst/>
                <a:cxnLst/>
                <a:rect l="l" t="t" r="r" b="b"/>
                <a:pathLst>
                  <a:path w="5902" h="10133" extrusionOk="0">
                    <a:moveTo>
                      <a:pt x="127" y="0"/>
                    </a:moveTo>
                    <a:cubicBezTo>
                      <a:pt x="29" y="0"/>
                      <a:pt x="0" y="91"/>
                      <a:pt x="117" y="350"/>
                    </a:cubicBezTo>
                    <a:cubicBezTo>
                      <a:pt x="498" y="1191"/>
                      <a:pt x="4098" y="10132"/>
                      <a:pt x="5049" y="10132"/>
                    </a:cubicBezTo>
                    <a:cubicBezTo>
                      <a:pt x="5089" y="10132"/>
                      <a:pt x="5125" y="10116"/>
                      <a:pt x="5155" y="10083"/>
                    </a:cubicBezTo>
                    <a:cubicBezTo>
                      <a:pt x="5901" y="9267"/>
                      <a:pt x="998" y="522"/>
                      <a:pt x="998" y="522"/>
                    </a:cubicBezTo>
                    <a:cubicBezTo>
                      <a:pt x="998" y="522"/>
                      <a:pt x="363"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7"/>
              <p:cNvSpPr/>
              <p:nvPr/>
            </p:nvSpPr>
            <p:spPr>
              <a:xfrm>
                <a:off x="5469006" y="3844203"/>
                <a:ext cx="131914" cy="298337"/>
              </a:xfrm>
              <a:custGeom>
                <a:avLst/>
                <a:gdLst/>
                <a:ahLst/>
                <a:cxnLst/>
                <a:rect l="l" t="t" r="r" b="b"/>
                <a:pathLst>
                  <a:path w="4350" h="9838" extrusionOk="0">
                    <a:moveTo>
                      <a:pt x="100" y="0"/>
                    </a:moveTo>
                    <a:cubicBezTo>
                      <a:pt x="28" y="0"/>
                      <a:pt x="0" y="76"/>
                      <a:pt x="52" y="273"/>
                    </a:cubicBezTo>
                    <a:cubicBezTo>
                      <a:pt x="268" y="1092"/>
                      <a:pt x="2088" y="9837"/>
                      <a:pt x="3197" y="9837"/>
                    </a:cubicBezTo>
                    <a:cubicBezTo>
                      <a:pt x="3215" y="9837"/>
                      <a:pt x="3233" y="9835"/>
                      <a:pt x="3251" y="9830"/>
                    </a:cubicBezTo>
                    <a:cubicBezTo>
                      <a:pt x="4349" y="9533"/>
                      <a:pt x="1034" y="785"/>
                      <a:pt x="1034" y="785"/>
                    </a:cubicBezTo>
                    <a:cubicBezTo>
                      <a:pt x="1034" y="785"/>
                      <a:pt x="333"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7"/>
              <p:cNvSpPr/>
              <p:nvPr/>
            </p:nvSpPr>
            <p:spPr>
              <a:xfrm>
                <a:off x="5450417" y="3836561"/>
                <a:ext cx="81938" cy="267679"/>
              </a:xfrm>
              <a:custGeom>
                <a:avLst/>
                <a:gdLst/>
                <a:ahLst/>
                <a:cxnLst/>
                <a:rect l="l" t="t" r="r" b="b"/>
                <a:pathLst>
                  <a:path w="2702" h="8827" extrusionOk="0">
                    <a:moveTo>
                      <a:pt x="371" y="0"/>
                    </a:moveTo>
                    <a:cubicBezTo>
                      <a:pt x="314" y="0"/>
                      <a:pt x="281" y="56"/>
                      <a:pt x="286" y="194"/>
                    </a:cubicBezTo>
                    <a:cubicBezTo>
                      <a:pt x="311" y="918"/>
                      <a:pt x="0" y="8568"/>
                      <a:pt x="1376" y="8821"/>
                    </a:cubicBezTo>
                    <a:cubicBezTo>
                      <a:pt x="1397" y="8825"/>
                      <a:pt x="1417" y="8826"/>
                      <a:pt x="1437" y="8826"/>
                    </a:cubicBezTo>
                    <a:cubicBezTo>
                      <a:pt x="2701" y="8826"/>
                      <a:pt x="1289" y="1007"/>
                      <a:pt x="1289" y="1007"/>
                    </a:cubicBezTo>
                    <a:cubicBezTo>
                      <a:pt x="1289" y="1007"/>
                      <a:pt x="614" y="0"/>
                      <a:pt x="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7"/>
              <p:cNvSpPr/>
              <p:nvPr/>
            </p:nvSpPr>
            <p:spPr>
              <a:xfrm>
                <a:off x="5367569" y="3826311"/>
                <a:ext cx="109564" cy="217824"/>
              </a:xfrm>
              <a:custGeom>
                <a:avLst/>
                <a:gdLst/>
                <a:ahLst/>
                <a:cxnLst/>
                <a:rect l="l" t="t" r="r" b="b"/>
                <a:pathLst>
                  <a:path w="3613" h="7183" extrusionOk="0">
                    <a:moveTo>
                      <a:pt x="2776" y="1"/>
                    </a:moveTo>
                    <a:cubicBezTo>
                      <a:pt x="2729" y="1"/>
                      <a:pt x="2690" y="36"/>
                      <a:pt x="2665" y="118"/>
                    </a:cubicBezTo>
                    <a:cubicBezTo>
                      <a:pt x="2494" y="676"/>
                      <a:pt x="0" y="6328"/>
                      <a:pt x="1543" y="7119"/>
                    </a:cubicBezTo>
                    <a:cubicBezTo>
                      <a:pt x="1627" y="7162"/>
                      <a:pt x="1709" y="7182"/>
                      <a:pt x="1788" y="7182"/>
                    </a:cubicBezTo>
                    <a:cubicBezTo>
                      <a:pt x="3136" y="7182"/>
                      <a:pt x="3613" y="1168"/>
                      <a:pt x="3613" y="1168"/>
                    </a:cubicBezTo>
                    <a:cubicBezTo>
                      <a:pt x="3613" y="1168"/>
                      <a:pt x="3048"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7"/>
              <p:cNvSpPr/>
              <p:nvPr/>
            </p:nvSpPr>
            <p:spPr>
              <a:xfrm>
                <a:off x="5292211" y="3814242"/>
                <a:ext cx="171912" cy="153535"/>
              </a:xfrm>
              <a:custGeom>
                <a:avLst/>
                <a:gdLst/>
                <a:ahLst/>
                <a:cxnLst/>
                <a:rect l="l" t="t" r="r" b="b"/>
                <a:pathLst>
                  <a:path w="5669" h="5063" extrusionOk="0">
                    <a:moveTo>
                      <a:pt x="4961" y="1"/>
                    </a:moveTo>
                    <a:cubicBezTo>
                      <a:pt x="4924" y="1"/>
                      <a:pt x="4888" y="16"/>
                      <a:pt x="4852" y="51"/>
                    </a:cubicBezTo>
                    <a:cubicBezTo>
                      <a:pt x="4498" y="396"/>
                      <a:pt x="0" y="3583"/>
                      <a:pt x="1589" y="4853"/>
                    </a:cubicBezTo>
                    <a:cubicBezTo>
                      <a:pt x="1771" y="4998"/>
                      <a:pt x="1965" y="5063"/>
                      <a:pt x="2166" y="5063"/>
                    </a:cubicBezTo>
                    <a:cubicBezTo>
                      <a:pt x="3712" y="5063"/>
                      <a:pt x="5668" y="1253"/>
                      <a:pt x="5668" y="1253"/>
                    </a:cubicBezTo>
                    <a:cubicBezTo>
                      <a:pt x="5668" y="1253"/>
                      <a:pt x="5294" y="1"/>
                      <a:pt x="4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7"/>
              <p:cNvSpPr/>
              <p:nvPr/>
            </p:nvSpPr>
            <p:spPr>
              <a:xfrm>
                <a:off x="5230591" y="3801020"/>
                <a:ext cx="220978" cy="83667"/>
              </a:xfrm>
              <a:custGeom>
                <a:avLst/>
                <a:gdLst/>
                <a:ahLst/>
                <a:cxnLst/>
                <a:rect l="l" t="t" r="r" b="b"/>
                <a:pathLst>
                  <a:path w="7287" h="2759" extrusionOk="0">
                    <a:moveTo>
                      <a:pt x="6722" y="0"/>
                    </a:moveTo>
                    <a:cubicBezTo>
                      <a:pt x="6704" y="0"/>
                      <a:pt x="6685" y="2"/>
                      <a:pt x="6666" y="6"/>
                    </a:cubicBezTo>
                    <a:cubicBezTo>
                      <a:pt x="6157" y="113"/>
                      <a:pt x="0" y="558"/>
                      <a:pt x="1507" y="2210"/>
                    </a:cubicBezTo>
                    <a:cubicBezTo>
                      <a:pt x="1869" y="2608"/>
                      <a:pt x="2393" y="2758"/>
                      <a:pt x="2979" y="2758"/>
                    </a:cubicBezTo>
                    <a:cubicBezTo>
                      <a:pt x="4823" y="2758"/>
                      <a:pt x="7287" y="1269"/>
                      <a:pt x="7287" y="1269"/>
                    </a:cubicBezTo>
                    <a:cubicBezTo>
                      <a:pt x="7287" y="1269"/>
                      <a:pt x="7183" y="0"/>
                      <a:pt x="6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7"/>
              <p:cNvSpPr/>
              <p:nvPr/>
            </p:nvSpPr>
            <p:spPr>
              <a:xfrm>
                <a:off x="5216065" y="3747133"/>
                <a:ext cx="231926" cy="77298"/>
              </a:xfrm>
              <a:custGeom>
                <a:avLst/>
                <a:gdLst/>
                <a:ahLst/>
                <a:cxnLst/>
                <a:rect l="l" t="t" r="r" b="b"/>
                <a:pathLst>
                  <a:path w="7648" h="2549" extrusionOk="0">
                    <a:moveTo>
                      <a:pt x="1015" y="0"/>
                    </a:moveTo>
                    <a:cubicBezTo>
                      <a:pt x="334" y="0"/>
                      <a:pt x="0" y="197"/>
                      <a:pt x="372" y="742"/>
                    </a:cubicBezTo>
                    <a:cubicBezTo>
                      <a:pt x="1556" y="2473"/>
                      <a:pt x="6438" y="2548"/>
                      <a:pt x="7275" y="2548"/>
                    </a:cubicBezTo>
                    <a:cubicBezTo>
                      <a:pt x="7354" y="2548"/>
                      <a:pt x="7397" y="2548"/>
                      <a:pt x="7397" y="2548"/>
                    </a:cubicBezTo>
                    <a:lnTo>
                      <a:pt x="7399" y="2548"/>
                    </a:lnTo>
                    <a:cubicBezTo>
                      <a:pt x="7399" y="2548"/>
                      <a:pt x="7647" y="1468"/>
                      <a:pt x="7024" y="1326"/>
                    </a:cubicBezTo>
                    <a:cubicBezTo>
                      <a:pt x="6577" y="1226"/>
                      <a:pt x="2715" y="0"/>
                      <a:pt x="1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7"/>
              <p:cNvSpPr/>
              <p:nvPr/>
            </p:nvSpPr>
            <p:spPr>
              <a:xfrm>
                <a:off x="5192624" y="3659736"/>
                <a:ext cx="256883" cy="148411"/>
              </a:xfrm>
              <a:custGeom>
                <a:avLst/>
                <a:gdLst/>
                <a:ahLst/>
                <a:cxnLst/>
                <a:rect l="l" t="t" r="r" b="b"/>
                <a:pathLst>
                  <a:path w="8471" h="4894" extrusionOk="0">
                    <a:moveTo>
                      <a:pt x="338" y="0"/>
                    </a:moveTo>
                    <a:cubicBezTo>
                      <a:pt x="83" y="0"/>
                      <a:pt x="1" y="140"/>
                      <a:pt x="165" y="473"/>
                    </a:cubicBezTo>
                    <a:cubicBezTo>
                      <a:pt x="1151" y="2466"/>
                      <a:pt x="7879" y="4893"/>
                      <a:pt x="7879" y="4893"/>
                    </a:cubicBezTo>
                    <a:cubicBezTo>
                      <a:pt x="7879" y="4893"/>
                      <a:pt x="8470" y="4188"/>
                      <a:pt x="7781" y="3812"/>
                    </a:cubicBezTo>
                    <a:cubicBezTo>
                      <a:pt x="7206" y="3497"/>
                      <a:pt x="1614" y="0"/>
                      <a:pt x="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7"/>
              <p:cNvSpPr/>
              <p:nvPr/>
            </p:nvSpPr>
            <p:spPr>
              <a:xfrm>
                <a:off x="5187529" y="3579375"/>
                <a:ext cx="265131" cy="212700"/>
              </a:xfrm>
              <a:custGeom>
                <a:avLst/>
                <a:gdLst/>
                <a:ahLst/>
                <a:cxnLst/>
                <a:rect l="l" t="t" r="r" b="b"/>
                <a:pathLst>
                  <a:path w="8743" h="7014" extrusionOk="0">
                    <a:moveTo>
                      <a:pt x="188" y="0"/>
                    </a:moveTo>
                    <a:cubicBezTo>
                      <a:pt x="48" y="0"/>
                      <a:pt x="1" y="101"/>
                      <a:pt x="71" y="329"/>
                    </a:cubicBezTo>
                    <a:cubicBezTo>
                      <a:pt x="666" y="2256"/>
                      <a:pt x="7856" y="7014"/>
                      <a:pt x="7856" y="7014"/>
                    </a:cubicBezTo>
                    <a:cubicBezTo>
                      <a:pt x="7856" y="7014"/>
                      <a:pt x="8742" y="6740"/>
                      <a:pt x="8042" y="6157"/>
                    </a:cubicBezTo>
                    <a:cubicBezTo>
                      <a:pt x="7423" y="5641"/>
                      <a:pt x="1232" y="0"/>
                      <a:pt x="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7"/>
              <p:cNvSpPr/>
              <p:nvPr/>
            </p:nvSpPr>
            <p:spPr>
              <a:xfrm>
                <a:off x="5203753" y="3515723"/>
                <a:ext cx="246876" cy="262311"/>
              </a:xfrm>
              <a:custGeom>
                <a:avLst/>
                <a:gdLst/>
                <a:ahLst/>
                <a:cxnLst/>
                <a:rect l="l" t="t" r="r" b="b"/>
                <a:pathLst>
                  <a:path w="8141" h="8650" extrusionOk="0">
                    <a:moveTo>
                      <a:pt x="133" y="1"/>
                    </a:moveTo>
                    <a:cubicBezTo>
                      <a:pt x="43" y="1"/>
                      <a:pt x="0" y="69"/>
                      <a:pt x="14" y="219"/>
                    </a:cubicBezTo>
                    <a:cubicBezTo>
                      <a:pt x="168" y="1923"/>
                      <a:pt x="7244" y="8631"/>
                      <a:pt x="7244" y="8631"/>
                    </a:cubicBezTo>
                    <a:cubicBezTo>
                      <a:pt x="7244" y="8631"/>
                      <a:pt x="7362" y="8650"/>
                      <a:pt x="7498" y="8650"/>
                    </a:cubicBezTo>
                    <a:cubicBezTo>
                      <a:pt x="7780" y="8650"/>
                      <a:pt x="8140" y="8568"/>
                      <a:pt x="7698" y="8066"/>
                    </a:cubicBezTo>
                    <a:cubicBezTo>
                      <a:pt x="7099" y="7386"/>
                      <a:pt x="1070"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7"/>
              <p:cNvSpPr/>
              <p:nvPr/>
            </p:nvSpPr>
            <p:spPr>
              <a:xfrm>
                <a:off x="5230803" y="3474693"/>
                <a:ext cx="221676" cy="297367"/>
              </a:xfrm>
              <a:custGeom>
                <a:avLst/>
                <a:gdLst/>
                <a:ahLst/>
                <a:cxnLst/>
                <a:rect l="l" t="t" r="r" b="b"/>
                <a:pathLst>
                  <a:path w="7310" h="9806" extrusionOk="0">
                    <a:moveTo>
                      <a:pt x="420" y="0"/>
                    </a:moveTo>
                    <a:cubicBezTo>
                      <a:pt x="357" y="0"/>
                      <a:pt x="315" y="41"/>
                      <a:pt x="296" y="127"/>
                    </a:cubicBezTo>
                    <a:cubicBezTo>
                      <a:pt x="1" y="1469"/>
                      <a:pt x="6396" y="9587"/>
                      <a:pt x="6396" y="9587"/>
                    </a:cubicBezTo>
                    <a:cubicBezTo>
                      <a:pt x="6396" y="9587"/>
                      <a:pt x="6836" y="9805"/>
                      <a:pt x="7075" y="9805"/>
                    </a:cubicBezTo>
                    <a:cubicBezTo>
                      <a:pt x="7239" y="9805"/>
                      <a:pt x="7310" y="9703"/>
                      <a:pt x="7083" y="9360"/>
                    </a:cubicBezTo>
                    <a:cubicBezTo>
                      <a:pt x="6559" y="8567"/>
                      <a:pt x="1331" y="0"/>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7"/>
              <p:cNvSpPr/>
              <p:nvPr/>
            </p:nvSpPr>
            <p:spPr>
              <a:xfrm>
                <a:off x="5271772" y="3459743"/>
                <a:ext cx="188015" cy="312044"/>
              </a:xfrm>
              <a:custGeom>
                <a:avLst/>
                <a:gdLst/>
                <a:ahLst/>
                <a:cxnLst/>
                <a:rect l="l" t="t" r="r" b="b"/>
                <a:pathLst>
                  <a:path w="6200" h="10290" extrusionOk="0">
                    <a:moveTo>
                      <a:pt x="829" y="0"/>
                    </a:moveTo>
                    <a:cubicBezTo>
                      <a:pt x="786" y="0"/>
                      <a:pt x="750" y="18"/>
                      <a:pt x="720" y="55"/>
                    </a:cubicBezTo>
                    <a:cubicBezTo>
                      <a:pt x="1" y="927"/>
                      <a:pt x="5207" y="9802"/>
                      <a:pt x="5207" y="9802"/>
                    </a:cubicBezTo>
                    <a:cubicBezTo>
                      <a:pt x="5207" y="9802"/>
                      <a:pt x="5829" y="10289"/>
                      <a:pt x="6066" y="10289"/>
                    </a:cubicBezTo>
                    <a:cubicBezTo>
                      <a:pt x="6169" y="10289"/>
                      <a:pt x="6200" y="10196"/>
                      <a:pt x="6073" y="9929"/>
                    </a:cubicBezTo>
                    <a:cubicBezTo>
                      <a:pt x="5671" y="9086"/>
                      <a:pt x="1785"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7"/>
              <p:cNvSpPr/>
              <p:nvPr/>
            </p:nvSpPr>
            <p:spPr>
              <a:xfrm>
                <a:off x="5328268" y="3471721"/>
                <a:ext cx="140860" cy="303917"/>
              </a:xfrm>
              <a:custGeom>
                <a:avLst/>
                <a:gdLst/>
                <a:ahLst/>
                <a:cxnLst/>
                <a:rect l="l" t="t" r="r" b="b"/>
                <a:pathLst>
                  <a:path w="4645" h="10022" extrusionOk="0">
                    <a:moveTo>
                      <a:pt x="1140" y="0"/>
                    </a:moveTo>
                    <a:cubicBezTo>
                      <a:pt x="1120" y="0"/>
                      <a:pt x="1100" y="3"/>
                      <a:pt x="1081" y="9"/>
                    </a:cubicBezTo>
                    <a:cubicBezTo>
                      <a:pt x="1" y="349"/>
                      <a:pt x="3610" y="9267"/>
                      <a:pt x="3610" y="9267"/>
                    </a:cubicBezTo>
                    <a:cubicBezTo>
                      <a:pt x="3610" y="9267"/>
                      <a:pt x="4310" y="10021"/>
                      <a:pt x="4543" y="10021"/>
                    </a:cubicBezTo>
                    <a:cubicBezTo>
                      <a:pt x="4618" y="10021"/>
                      <a:pt x="4644" y="9944"/>
                      <a:pt x="4585" y="9739"/>
                    </a:cubicBezTo>
                    <a:cubicBezTo>
                      <a:pt x="4342" y="8910"/>
                      <a:pt x="2234"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0" name="Google Shape;2740;p37"/>
            <p:cNvSpPr/>
            <p:nvPr/>
          </p:nvSpPr>
          <p:spPr>
            <a:xfrm>
              <a:off x="5354408" y="3679114"/>
              <a:ext cx="229378" cy="261674"/>
            </a:xfrm>
            <a:custGeom>
              <a:avLst/>
              <a:gdLst/>
              <a:ahLst/>
              <a:cxnLst/>
              <a:rect l="l" t="t" r="r" b="b"/>
              <a:pathLst>
                <a:path w="7564" h="8629" extrusionOk="0">
                  <a:moveTo>
                    <a:pt x="1734" y="0"/>
                  </a:moveTo>
                  <a:cubicBezTo>
                    <a:pt x="1606" y="0"/>
                    <a:pt x="1483" y="14"/>
                    <a:pt x="1366" y="43"/>
                  </a:cubicBezTo>
                  <a:cubicBezTo>
                    <a:pt x="6" y="377"/>
                    <a:pt x="1" y="2576"/>
                    <a:pt x="1356" y="4946"/>
                  </a:cubicBezTo>
                  <a:cubicBezTo>
                    <a:pt x="2581" y="7092"/>
                    <a:pt x="4495" y="8629"/>
                    <a:pt x="5839" y="8629"/>
                  </a:cubicBezTo>
                  <a:cubicBezTo>
                    <a:pt x="5974" y="8629"/>
                    <a:pt x="6103" y="8613"/>
                    <a:pt x="6225" y="8581"/>
                  </a:cubicBezTo>
                  <a:cubicBezTo>
                    <a:pt x="7561" y="8235"/>
                    <a:pt x="7563" y="6058"/>
                    <a:pt x="6234" y="3712"/>
                  </a:cubicBezTo>
                  <a:cubicBezTo>
                    <a:pt x="5014" y="1560"/>
                    <a:pt x="3090" y="0"/>
                    <a:pt x="1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1" name="Google Shape;2741;p37"/>
            <p:cNvGrpSpPr/>
            <p:nvPr/>
          </p:nvGrpSpPr>
          <p:grpSpPr>
            <a:xfrm>
              <a:off x="6510427" y="3861003"/>
              <a:ext cx="361595" cy="351406"/>
              <a:chOff x="6510427" y="3861003"/>
              <a:chExt cx="361595" cy="351406"/>
            </a:xfrm>
          </p:grpSpPr>
          <p:grpSp>
            <p:nvGrpSpPr>
              <p:cNvPr id="2742" name="Google Shape;2742;p37"/>
              <p:cNvGrpSpPr/>
              <p:nvPr/>
            </p:nvGrpSpPr>
            <p:grpSpPr>
              <a:xfrm>
                <a:off x="6510427" y="3861003"/>
                <a:ext cx="361595" cy="351406"/>
                <a:chOff x="6510427" y="3861003"/>
                <a:chExt cx="361595" cy="351406"/>
              </a:xfrm>
            </p:grpSpPr>
            <p:sp>
              <p:nvSpPr>
                <p:cNvPr id="2743" name="Google Shape;2743;p37"/>
                <p:cNvSpPr/>
                <p:nvPr/>
              </p:nvSpPr>
              <p:spPr>
                <a:xfrm>
                  <a:off x="6603949" y="3890964"/>
                  <a:ext cx="101680" cy="171003"/>
                </a:xfrm>
                <a:custGeom>
                  <a:avLst/>
                  <a:gdLst/>
                  <a:ahLst/>
                  <a:cxnLst/>
                  <a:rect l="l" t="t" r="r" b="b"/>
                  <a:pathLst>
                    <a:path w="3353" h="5639" extrusionOk="0">
                      <a:moveTo>
                        <a:pt x="1041" y="0"/>
                      </a:moveTo>
                      <a:cubicBezTo>
                        <a:pt x="949" y="0"/>
                        <a:pt x="862" y="59"/>
                        <a:pt x="781" y="187"/>
                      </a:cubicBezTo>
                      <a:cubicBezTo>
                        <a:pt x="1" y="1427"/>
                        <a:pt x="2669" y="5630"/>
                        <a:pt x="2669" y="5630"/>
                      </a:cubicBezTo>
                      <a:cubicBezTo>
                        <a:pt x="2669" y="5630"/>
                        <a:pt x="2740" y="5638"/>
                        <a:pt x="2835" y="5638"/>
                      </a:cubicBezTo>
                      <a:cubicBezTo>
                        <a:pt x="3040" y="5638"/>
                        <a:pt x="3352" y="5598"/>
                        <a:pt x="3265" y="5343"/>
                      </a:cubicBezTo>
                      <a:cubicBezTo>
                        <a:pt x="3145" y="4993"/>
                        <a:pt x="1894" y="0"/>
                        <a:pt x="1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7"/>
                <p:cNvSpPr/>
                <p:nvPr/>
              </p:nvSpPr>
              <p:spPr>
                <a:xfrm>
                  <a:off x="6655320" y="3864976"/>
                  <a:ext cx="63864" cy="193898"/>
                </a:xfrm>
                <a:custGeom>
                  <a:avLst/>
                  <a:gdLst/>
                  <a:ahLst/>
                  <a:cxnLst/>
                  <a:rect l="l" t="t" r="r" b="b"/>
                  <a:pathLst>
                    <a:path w="2106" h="6394" extrusionOk="0">
                      <a:moveTo>
                        <a:pt x="1268" y="0"/>
                      </a:moveTo>
                      <a:cubicBezTo>
                        <a:pt x="1205" y="0"/>
                        <a:pt x="1136" y="32"/>
                        <a:pt x="1060" y="101"/>
                      </a:cubicBezTo>
                      <a:cubicBezTo>
                        <a:pt x="0" y="1063"/>
                        <a:pt x="1192" y="6286"/>
                        <a:pt x="1192" y="6286"/>
                      </a:cubicBezTo>
                      <a:cubicBezTo>
                        <a:pt x="1192" y="6286"/>
                        <a:pt x="1407" y="6393"/>
                        <a:pt x="1582" y="6393"/>
                      </a:cubicBezTo>
                      <a:cubicBezTo>
                        <a:pt x="1702" y="6393"/>
                        <a:pt x="1802" y="6342"/>
                        <a:pt x="1799" y="6170"/>
                      </a:cubicBezTo>
                      <a:cubicBezTo>
                        <a:pt x="1793" y="5761"/>
                        <a:pt x="2106" y="0"/>
                        <a:pt x="1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7"/>
                <p:cNvSpPr/>
                <p:nvPr/>
              </p:nvSpPr>
              <p:spPr>
                <a:xfrm>
                  <a:off x="6698958" y="3861003"/>
                  <a:ext cx="78451" cy="197689"/>
                </a:xfrm>
                <a:custGeom>
                  <a:avLst/>
                  <a:gdLst/>
                  <a:ahLst/>
                  <a:cxnLst/>
                  <a:rect l="l" t="t" r="r" b="b"/>
                  <a:pathLst>
                    <a:path w="2587" h="6519" extrusionOk="0">
                      <a:moveTo>
                        <a:pt x="1717" y="0"/>
                      </a:moveTo>
                      <a:cubicBezTo>
                        <a:pt x="1679" y="0"/>
                        <a:pt x="1637" y="11"/>
                        <a:pt x="1589" y="34"/>
                      </a:cubicBezTo>
                      <a:cubicBezTo>
                        <a:pt x="420" y="589"/>
                        <a:pt x="1" y="6274"/>
                        <a:pt x="1" y="6274"/>
                      </a:cubicBezTo>
                      <a:cubicBezTo>
                        <a:pt x="1" y="6274"/>
                        <a:pt x="223" y="6519"/>
                        <a:pt x="395" y="6519"/>
                      </a:cubicBezTo>
                      <a:cubicBezTo>
                        <a:pt x="470" y="6519"/>
                        <a:pt x="535" y="6473"/>
                        <a:pt x="569" y="6341"/>
                      </a:cubicBezTo>
                      <a:cubicBezTo>
                        <a:pt x="679" y="5908"/>
                        <a:pt x="2587" y="0"/>
                        <a:pt x="1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7"/>
                <p:cNvSpPr/>
                <p:nvPr/>
              </p:nvSpPr>
              <p:spPr>
                <a:xfrm>
                  <a:off x="6706872" y="3877621"/>
                  <a:ext cx="121088" cy="182951"/>
                </a:xfrm>
                <a:custGeom>
                  <a:avLst/>
                  <a:gdLst/>
                  <a:ahLst/>
                  <a:cxnLst/>
                  <a:rect l="l" t="t" r="r" b="b"/>
                  <a:pathLst>
                    <a:path w="3993" h="6033" extrusionOk="0">
                      <a:moveTo>
                        <a:pt x="3029" y="1"/>
                      </a:moveTo>
                      <a:cubicBezTo>
                        <a:pt x="3019" y="1"/>
                        <a:pt x="3009" y="1"/>
                        <a:pt x="2998" y="2"/>
                      </a:cubicBezTo>
                      <a:cubicBezTo>
                        <a:pt x="1900" y="121"/>
                        <a:pt x="1" y="5655"/>
                        <a:pt x="1" y="5655"/>
                      </a:cubicBezTo>
                      <a:cubicBezTo>
                        <a:pt x="1" y="5655"/>
                        <a:pt x="151" y="6033"/>
                        <a:pt x="319" y="6033"/>
                      </a:cubicBezTo>
                      <a:cubicBezTo>
                        <a:pt x="372" y="6033"/>
                        <a:pt x="426" y="5995"/>
                        <a:pt x="479" y="5896"/>
                      </a:cubicBezTo>
                      <a:cubicBezTo>
                        <a:pt x="701" y="5472"/>
                        <a:pt x="3993" y="1"/>
                        <a:pt x="3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7"/>
                <p:cNvSpPr/>
                <p:nvPr/>
              </p:nvSpPr>
              <p:spPr>
                <a:xfrm>
                  <a:off x="6714423" y="3909644"/>
                  <a:ext cx="145257" cy="154476"/>
                </a:xfrm>
                <a:custGeom>
                  <a:avLst/>
                  <a:gdLst/>
                  <a:ahLst/>
                  <a:cxnLst/>
                  <a:rect l="l" t="t" r="r" b="b"/>
                  <a:pathLst>
                    <a:path w="4790" h="5094" extrusionOk="0">
                      <a:moveTo>
                        <a:pt x="3870" y="0"/>
                      </a:moveTo>
                      <a:cubicBezTo>
                        <a:pt x="2891" y="0"/>
                        <a:pt x="0" y="4606"/>
                        <a:pt x="0" y="4606"/>
                      </a:cubicBezTo>
                      <a:cubicBezTo>
                        <a:pt x="0" y="4606"/>
                        <a:pt x="30" y="5094"/>
                        <a:pt x="200" y="5094"/>
                      </a:cubicBezTo>
                      <a:cubicBezTo>
                        <a:pt x="242" y="5094"/>
                        <a:pt x="291" y="5065"/>
                        <a:pt x="350" y="4995"/>
                      </a:cubicBezTo>
                      <a:cubicBezTo>
                        <a:pt x="659" y="4627"/>
                        <a:pt x="4789" y="257"/>
                        <a:pt x="3945" y="11"/>
                      </a:cubicBezTo>
                      <a:cubicBezTo>
                        <a:pt x="3921" y="4"/>
                        <a:pt x="3896" y="0"/>
                        <a:pt x="3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7"/>
                <p:cNvSpPr/>
                <p:nvPr/>
              </p:nvSpPr>
              <p:spPr>
                <a:xfrm>
                  <a:off x="6717244" y="3950644"/>
                  <a:ext cx="154779" cy="118328"/>
                </a:xfrm>
                <a:custGeom>
                  <a:avLst/>
                  <a:gdLst/>
                  <a:ahLst/>
                  <a:cxnLst/>
                  <a:rect l="l" t="t" r="r" b="b"/>
                  <a:pathLst>
                    <a:path w="5104" h="3902" extrusionOk="0">
                      <a:moveTo>
                        <a:pt x="4357" y="1"/>
                      </a:moveTo>
                      <a:cubicBezTo>
                        <a:pt x="3412" y="1"/>
                        <a:pt x="123" y="3337"/>
                        <a:pt x="123" y="3337"/>
                      </a:cubicBezTo>
                      <a:cubicBezTo>
                        <a:pt x="123" y="3337"/>
                        <a:pt x="0" y="3901"/>
                        <a:pt x="185" y="3901"/>
                      </a:cubicBezTo>
                      <a:cubicBezTo>
                        <a:pt x="218" y="3901"/>
                        <a:pt x="261" y="3883"/>
                        <a:pt x="317" y="3840"/>
                      </a:cubicBezTo>
                      <a:cubicBezTo>
                        <a:pt x="685" y="3556"/>
                        <a:pt x="5103" y="549"/>
                        <a:pt x="4520" y="53"/>
                      </a:cubicBezTo>
                      <a:cubicBezTo>
                        <a:pt x="4478" y="17"/>
                        <a:pt x="4424" y="1"/>
                        <a:pt x="4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7"/>
                <p:cNvSpPr/>
                <p:nvPr/>
              </p:nvSpPr>
              <p:spPr>
                <a:xfrm>
                  <a:off x="6717092" y="3994797"/>
                  <a:ext cx="152626" cy="79815"/>
                </a:xfrm>
                <a:custGeom>
                  <a:avLst/>
                  <a:gdLst/>
                  <a:ahLst/>
                  <a:cxnLst/>
                  <a:rect l="l" t="t" r="r" b="b"/>
                  <a:pathLst>
                    <a:path w="5033" h="2632" extrusionOk="0">
                      <a:moveTo>
                        <a:pt x="4435" y="0"/>
                      </a:moveTo>
                      <a:cubicBezTo>
                        <a:pt x="3444" y="0"/>
                        <a:pt x="290" y="2029"/>
                        <a:pt x="290" y="2029"/>
                      </a:cubicBezTo>
                      <a:cubicBezTo>
                        <a:pt x="290" y="2029"/>
                        <a:pt x="1" y="2631"/>
                        <a:pt x="219" y="2631"/>
                      </a:cubicBezTo>
                      <a:cubicBezTo>
                        <a:pt x="245" y="2631"/>
                        <a:pt x="279" y="2622"/>
                        <a:pt x="322" y="2603"/>
                      </a:cubicBezTo>
                      <a:cubicBezTo>
                        <a:pt x="715" y="2421"/>
                        <a:pt x="5032" y="765"/>
                        <a:pt x="4704" y="120"/>
                      </a:cubicBezTo>
                      <a:cubicBezTo>
                        <a:pt x="4662" y="37"/>
                        <a:pt x="4568" y="0"/>
                        <a:pt x="4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7"/>
                <p:cNvSpPr/>
                <p:nvPr/>
              </p:nvSpPr>
              <p:spPr>
                <a:xfrm>
                  <a:off x="6714545" y="4036949"/>
                  <a:ext cx="141405" cy="43729"/>
                </a:xfrm>
                <a:custGeom>
                  <a:avLst/>
                  <a:gdLst/>
                  <a:ahLst/>
                  <a:cxnLst/>
                  <a:rect l="l" t="t" r="r" b="b"/>
                  <a:pathLst>
                    <a:path w="4663" h="1442" extrusionOk="0">
                      <a:moveTo>
                        <a:pt x="4018" y="0"/>
                      </a:moveTo>
                      <a:cubicBezTo>
                        <a:pt x="2902" y="0"/>
                        <a:pt x="475" y="839"/>
                        <a:pt x="475" y="839"/>
                      </a:cubicBezTo>
                      <a:cubicBezTo>
                        <a:pt x="475" y="839"/>
                        <a:pt x="1" y="1442"/>
                        <a:pt x="291" y="1442"/>
                      </a:cubicBezTo>
                      <a:cubicBezTo>
                        <a:pt x="307" y="1442"/>
                        <a:pt x="324" y="1440"/>
                        <a:pt x="344" y="1437"/>
                      </a:cubicBezTo>
                      <a:cubicBezTo>
                        <a:pt x="734" y="1365"/>
                        <a:pt x="4663" y="952"/>
                        <a:pt x="4566" y="237"/>
                      </a:cubicBezTo>
                      <a:cubicBezTo>
                        <a:pt x="4542" y="67"/>
                        <a:pt x="4332" y="0"/>
                        <a:pt x="4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7"/>
                <p:cNvSpPr/>
                <p:nvPr/>
              </p:nvSpPr>
              <p:spPr>
                <a:xfrm>
                  <a:off x="6710390" y="4068608"/>
                  <a:ext cx="128305" cy="28142"/>
                </a:xfrm>
                <a:custGeom>
                  <a:avLst/>
                  <a:gdLst/>
                  <a:ahLst/>
                  <a:cxnLst/>
                  <a:rect l="l" t="t" r="r" b="b"/>
                  <a:pathLst>
                    <a:path w="4231" h="928" extrusionOk="0">
                      <a:moveTo>
                        <a:pt x="1725" y="1"/>
                      </a:moveTo>
                      <a:cubicBezTo>
                        <a:pt x="1122" y="1"/>
                        <a:pt x="644" y="30"/>
                        <a:pt x="644" y="30"/>
                      </a:cubicBezTo>
                      <a:cubicBezTo>
                        <a:pt x="644" y="30"/>
                        <a:pt x="0" y="565"/>
                        <a:pt x="366" y="605"/>
                      </a:cubicBezTo>
                      <a:cubicBezTo>
                        <a:pt x="599" y="630"/>
                        <a:pt x="2108" y="927"/>
                        <a:pt x="3153" y="927"/>
                      </a:cubicBezTo>
                      <a:cubicBezTo>
                        <a:pt x="3707" y="927"/>
                        <a:pt x="4130" y="844"/>
                        <a:pt x="4163" y="592"/>
                      </a:cubicBezTo>
                      <a:cubicBezTo>
                        <a:pt x="4231" y="92"/>
                        <a:pt x="2784"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7"/>
                <p:cNvSpPr/>
                <p:nvPr/>
              </p:nvSpPr>
              <p:spPr>
                <a:xfrm>
                  <a:off x="6707236" y="4077069"/>
                  <a:ext cx="114507" cy="52311"/>
                </a:xfrm>
                <a:custGeom>
                  <a:avLst/>
                  <a:gdLst/>
                  <a:ahLst/>
                  <a:cxnLst/>
                  <a:rect l="l" t="t" r="r" b="b"/>
                  <a:pathLst>
                    <a:path w="3776" h="1725" extrusionOk="0">
                      <a:moveTo>
                        <a:pt x="711" y="1"/>
                      </a:moveTo>
                      <a:cubicBezTo>
                        <a:pt x="711" y="1"/>
                        <a:pt x="0" y="365"/>
                        <a:pt x="310" y="512"/>
                      </a:cubicBezTo>
                      <a:cubicBezTo>
                        <a:pt x="557" y="629"/>
                        <a:pt x="2370" y="1725"/>
                        <a:pt x="3155" y="1725"/>
                      </a:cubicBezTo>
                      <a:cubicBezTo>
                        <a:pt x="3325" y="1725"/>
                        <a:pt x="3448" y="1673"/>
                        <a:pt x="3494" y="1547"/>
                      </a:cubicBezTo>
                      <a:cubicBezTo>
                        <a:pt x="3775" y="797"/>
                        <a:pt x="711" y="1"/>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7"/>
                <p:cNvSpPr/>
                <p:nvPr/>
              </p:nvSpPr>
              <p:spPr>
                <a:xfrm>
                  <a:off x="6703779" y="4084559"/>
                  <a:ext cx="93644" cy="74448"/>
                </a:xfrm>
                <a:custGeom>
                  <a:avLst/>
                  <a:gdLst/>
                  <a:ahLst/>
                  <a:cxnLst/>
                  <a:rect l="l" t="t" r="r" b="b"/>
                  <a:pathLst>
                    <a:path w="3088" h="2455" extrusionOk="0">
                      <a:moveTo>
                        <a:pt x="723" y="1"/>
                      </a:moveTo>
                      <a:cubicBezTo>
                        <a:pt x="723" y="1"/>
                        <a:pt x="0" y="170"/>
                        <a:pt x="231" y="413"/>
                      </a:cubicBezTo>
                      <a:cubicBezTo>
                        <a:pt x="428" y="618"/>
                        <a:pt x="1851" y="2455"/>
                        <a:pt x="2463" y="2455"/>
                      </a:cubicBezTo>
                      <a:cubicBezTo>
                        <a:pt x="2547" y="2455"/>
                        <a:pt x="2616" y="2420"/>
                        <a:pt x="2664" y="2342"/>
                      </a:cubicBezTo>
                      <a:cubicBezTo>
                        <a:pt x="3087" y="1656"/>
                        <a:pt x="723" y="1"/>
                        <a:pt x="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7"/>
                <p:cNvSpPr/>
                <p:nvPr/>
              </p:nvSpPr>
              <p:spPr>
                <a:xfrm>
                  <a:off x="6700989" y="4091321"/>
                  <a:ext cx="67655" cy="91612"/>
                </a:xfrm>
                <a:custGeom>
                  <a:avLst/>
                  <a:gdLst/>
                  <a:ahLst/>
                  <a:cxnLst/>
                  <a:rect l="l" t="t" r="r" b="b"/>
                  <a:pathLst>
                    <a:path w="2231" h="3021" extrusionOk="0">
                      <a:moveTo>
                        <a:pt x="604" y="1"/>
                      </a:moveTo>
                      <a:cubicBezTo>
                        <a:pt x="444" y="1"/>
                        <a:pt x="1" y="24"/>
                        <a:pt x="114" y="287"/>
                      </a:cubicBezTo>
                      <a:cubicBezTo>
                        <a:pt x="233" y="566"/>
                        <a:pt x="1013" y="3021"/>
                        <a:pt x="1543" y="3021"/>
                      </a:cubicBezTo>
                      <a:cubicBezTo>
                        <a:pt x="1595" y="3021"/>
                        <a:pt x="1644" y="2998"/>
                        <a:pt x="1690" y="2946"/>
                      </a:cubicBezTo>
                      <a:cubicBezTo>
                        <a:pt x="2231" y="2347"/>
                        <a:pt x="660" y="2"/>
                        <a:pt x="660" y="2"/>
                      </a:cubicBezTo>
                      <a:cubicBezTo>
                        <a:pt x="660" y="2"/>
                        <a:pt x="639"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7"/>
                <p:cNvSpPr/>
                <p:nvPr/>
              </p:nvSpPr>
              <p:spPr>
                <a:xfrm>
                  <a:off x="6697502" y="4094839"/>
                  <a:ext cx="39210" cy="105440"/>
                </a:xfrm>
                <a:custGeom>
                  <a:avLst/>
                  <a:gdLst/>
                  <a:ahLst/>
                  <a:cxnLst/>
                  <a:rect l="l" t="t" r="r" b="b"/>
                  <a:pathLst>
                    <a:path w="1293" h="3477" extrusionOk="0">
                      <a:moveTo>
                        <a:pt x="236" y="1"/>
                      </a:moveTo>
                      <a:cubicBezTo>
                        <a:pt x="110" y="1"/>
                        <a:pt x="1" y="47"/>
                        <a:pt x="15" y="212"/>
                      </a:cubicBezTo>
                      <a:cubicBezTo>
                        <a:pt x="41" y="548"/>
                        <a:pt x="37" y="3476"/>
                        <a:pt x="541" y="3476"/>
                      </a:cubicBezTo>
                      <a:cubicBezTo>
                        <a:pt x="577" y="3476"/>
                        <a:pt x="616" y="3461"/>
                        <a:pt x="658" y="3428"/>
                      </a:cubicBezTo>
                      <a:cubicBezTo>
                        <a:pt x="1293" y="2934"/>
                        <a:pt x="577" y="73"/>
                        <a:pt x="577" y="73"/>
                      </a:cubicBezTo>
                      <a:cubicBezTo>
                        <a:pt x="577" y="73"/>
                        <a:pt x="394"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7"/>
                <p:cNvSpPr/>
                <p:nvPr/>
              </p:nvSpPr>
              <p:spPr>
                <a:xfrm>
                  <a:off x="6662537" y="4095476"/>
                  <a:ext cx="45578" cy="114871"/>
                </a:xfrm>
                <a:custGeom>
                  <a:avLst/>
                  <a:gdLst/>
                  <a:ahLst/>
                  <a:cxnLst/>
                  <a:rect l="l" t="t" r="r" b="b"/>
                  <a:pathLst>
                    <a:path w="1503" h="3788" extrusionOk="0">
                      <a:moveTo>
                        <a:pt x="1134" y="0"/>
                      </a:moveTo>
                      <a:cubicBezTo>
                        <a:pt x="1056" y="0"/>
                        <a:pt x="991" y="44"/>
                        <a:pt x="965" y="174"/>
                      </a:cubicBezTo>
                      <a:cubicBezTo>
                        <a:pt x="892" y="539"/>
                        <a:pt x="0" y="3788"/>
                        <a:pt x="524" y="3788"/>
                      </a:cubicBezTo>
                      <a:cubicBezTo>
                        <a:pt x="551" y="3788"/>
                        <a:pt x="582" y="3779"/>
                        <a:pt x="617" y="3761"/>
                      </a:cubicBezTo>
                      <a:cubicBezTo>
                        <a:pt x="1329" y="3391"/>
                        <a:pt x="1503" y="189"/>
                        <a:pt x="1503" y="189"/>
                      </a:cubicBezTo>
                      <a:cubicBezTo>
                        <a:pt x="1503" y="189"/>
                        <a:pt x="1294"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7"/>
                <p:cNvSpPr/>
                <p:nvPr/>
              </p:nvSpPr>
              <p:spPr>
                <a:xfrm>
                  <a:off x="6624601" y="4094142"/>
                  <a:ext cx="76298" cy="118268"/>
                </a:xfrm>
                <a:custGeom>
                  <a:avLst/>
                  <a:gdLst/>
                  <a:ahLst/>
                  <a:cxnLst/>
                  <a:rect l="l" t="t" r="r" b="b"/>
                  <a:pathLst>
                    <a:path w="2516" h="3900" extrusionOk="0">
                      <a:moveTo>
                        <a:pt x="2197" y="0"/>
                      </a:moveTo>
                      <a:cubicBezTo>
                        <a:pt x="2142" y="0"/>
                        <a:pt x="2087" y="38"/>
                        <a:pt x="2039" y="140"/>
                      </a:cubicBezTo>
                      <a:cubicBezTo>
                        <a:pt x="1865" y="510"/>
                        <a:pt x="0" y="3900"/>
                        <a:pt x="601" y="3900"/>
                      </a:cubicBezTo>
                      <a:cubicBezTo>
                        <a:pt x="620" y="3900"/>
                        <a:pt x="641" y="3896"/>
                        <a:pt x="665" y="3889"/>
                      </a:cubicBezTo>
                      <a:cubicBezTo>
                        <a:pt x="1434" y="3667"/>
                        <a:pt x="2516" y="311"/>
                        <a:pt x="2516" y="311"/>
                      </a:cubicBezTo>
                      <a:cubicBezTo>
                        <a:pt x="2516" y="311"/>
                        <a:pt x="2356" y="0"/>
                        <a:pt x="2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7"/>
                <p:cNvSpPr/>
                <p:nvPr/>
              </p:nvSpPr>
              <p:spPr>
                <a:xfrm>
                  <a:off x="6585299" y="4091170"/>
                  <a:ext cx="108473" cy="114447"/>
                </a:xfrm>
                <a:custGeom>
                  <a:avLst/>
                  <a:gdLst/>
                  <a:ahLst/>
                  <a:cxnLst/>
                  <a:rect l="l" t="t" r="r" b="b"/>
                  <a:pathLst>
                    <a:path w="3577" h="3774" extrusionOk="0">
                      <a:moveTo>
                        <a:pt x="3351" y="1"/>
                      </a:moveTo>
                      <a:cubicBezTo>
                        <a:pt x="3307" y="1"/>
                        <a:pt x="3257" y="30"/>
                        <a:pt x="3198" y="105"/>
                      </a:cubicBezTo>
                      <a:cubicBezTo>
                        <a:pt x="2928" y="454"/>
                        <a:pt x="0" y="3774"/>
                        <a:pt x="775" y="3774"/>
                      </a:cubicBezTo>
                      <a:cubicBezTo>
                        <a:pt x="781" y="3774"/>
                        <a:pt x="787" y="3773"/>
                        <a:pt x="793" y="3773"/>
                      </a:cubicBezTo>
                      <a:cubicBezTo>
                        <a:pt x="1595" y="3726"/>
                        <a:pt x="3576" y="423"/>
                        <a:pt x="3576" y="423"/>
                      </a:cubicBezTo>
                      <a:cubicBezTo>
                        <a:pt x="3576" y="423"/>
                        <a:pt x="3515" y="1"/>
                        <a:pt x="3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7"/>
                <p:cNvSpPr/>
                <p:nvPr/>
              </p:nvSpPr>
              <p:spPr>
                <a:xfrm>
                  <a:off x="6550972" y="4086833"/>
                  <a:ext cx="138525" cy="102438"/>
                </a:xfrm>
                <a:custGeom>
                  <a:avLst/>
                  <a:gdLst/>
                  <a:ahLst/>
                  <a:cxnLst/>
                  <a:rect l="l" t="t" r="r" b="b"/>
                  <a:pathLst>
                    <a:path w="4568" h="3378" extrusionOk="0">
                      <a:moveTo>
                        <a:pt x="4387" y="1"/>
                      </a:moveTo>
                      <a:cubicBezTo>
                        <a:pt x="4351" y="1"/>
                        <a:pt x="4305" y="21"/>
                        <a:pt x="4246" y="70"/>
                      </a:cubicBezTo>
                      <a:cubicBezTo>
                        <a:pt x="3896" y="359"/>
                        <a:pt x="0" y="3201"/>
                        <a:pt x="852" y="3371"/>
                      </a:cubicBezTo>
                      <a:cubicBezTo>
                        <a:pt x="872" y="3375"/>
                        <a:pt x="894" y="3377"/>
                        <a:pt x="917" y="3377"/>
                      </a:cubicBezTo>
                      <a:cubicBezTo>
                        <a:pt x="1797" y="3377"/>
                        <a:pt x="4496" y="512"/>
                        <a:pt x="4496" y="512"/>
                      </a:cubicBezTo>
                      <a:cubicBezTo>
                        <a:pt x="4496" y="512"/>
                        <a:pt x="4568" y="1"/>
                        <a:pt x="4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7"/>
                <p:cNvSpPr/>
                <p:nvPr/>
              </p:nvSpPr>
              <p:spPr>
                <a:xfrm>
                  <a:off x="6525074" y="4081405"/>
                  <a:ext cx="164058" cy="81423"/>
                </a:xfrm>
                <a:custGeom>
                  <a:avLst/>
                  <a:gdLst/>
                  <a:ahLst/>
                  <a:cxnLst/>
                  <a:rect l="l" t="t" r="r" b="b"/>
                  <a:pathLst>
                    <a:path w="5410" h="2685" extrusionOk="0">
                      <a:moveTo>
                        <a:pt x="5192" y="0"/>
                      </a:moveTo>
                      <a:cubicBezTo>
                        <a:pt x="5162" y="0"/>
                        <a:pt x="5124" y="11"/>
                        <a:pt x="5076" y="35"/>
                      </a:cubicBezTo>
                      <a:cubicBezTo>
                        <a:pt x="4673" y="236"/>
                        <a:pt x="1" y="2205"/>
                        <a:pt x="813" y="2640"/>
                      </a:cubicBezTo>
                      <a:cubicBezTo>
                        <a:pt x="869" y="2670"/>
                        <a:pt x="942" y="2684"/>
                        <a:pt x="1028" y="2684"/>
                      </a:cubicBezTo>
                      <a:cubicBezTo>
                        <a:pt x="2085" y="2684"/>
                        <a:pt x="5173" y="573"/>
                        <a:pt x="5173" y="573"/>
                      </a:cubicBezTo>
                      <a:cubicBezTo>
                        <a:pt x="5173" y="573"/>
                        <a:pt x="5409" y="0"/>
                        <a:pt x="5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7"/>
                <p:cNvSpPr/>
                <p:nvPr/>
              </p:nvSpPr>
              <p:spPr>
                <a:xfrm>
                  <a:off x="6510427" y="4075189"/>
                  <a:ext cx="180707" cy="52280"/>
                </a:xfrm>
                <a:custGeom>
                  <a:avLst/>
                  <a:gdLst/>
                  <a:ahLst/>
                  <a:cxnLst/>
                  <a:rect l="l" t="t" r="r" b="b"/>
                  <a:pathLst>
                    <a:path w="5959" h="1724" extrusionOk="0">
                      <a:moveTo>
                        <a:pt x="5666" y="1"/>
                      </a:moveTo>
                      <a:cubicBezTo>
                        <a:pt x="5647" y="1"/>
                        <a:pt x="5624" y="3"/>
                        <a:pt x="5599" y="9"/>
                      </a:cubicBezTo>
                      <a:cubicBezTo>
                        <a:pt x="5175" y="100"/>
                        <a:pt x="0" y="820"/>
                        <a:pt x="691" y="1561"/>
                      </a:cubicBezTo>
                      <a:cubicBezTo>
                        <a:pt x="798" y="1676"/>
                        <a:pt x="1010" y="1724"/>
                        <a:pt x="1288" y="1724"/>
                      </a:cubicBezTo>
                      <a:cubicBezTo>
                        <a:pt x="2634" y="1724"/>
                        <a:pt x="5529" y="602"/>
                        <a:pt x="5529" y="602"/>
                      </a:cubicBezTo>
                      <a:cubicBezTo>
                        <a:pt x="5529" y="602"/>
                        <a:pt x="5958" y="1"/>
                        <a:pt x="5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7"/>
                <p:cNvSpPr/>
                <p:nvPr/>
              </p:nvSpPr>
              <p:spPr>
                <a:xfrm>
                  <a:off x="6520374" y="4057327"/>
                  <a:ext cx="175066" cy="33418"/>
                </a:xfrm>
                <a:custGeom>
                  <a:avLst/>
                  <a:gdLst/>
                  <a:ahLst/>
                  <a:cxnLst/>
                  <a:rect l="l" t="t" r="r" b="b"/>
                  <a:pathLst>
                    <a:path w="5773" h="1102" extrusionOk="0">
                      <a:moveTo>
                        <a:pt x="1508" y="0"/>
                      </a:moveTo>
                      <a:cubicBezTo>
                        <a:pt x="631" y="0"/>
                        <a:pt x="0" y="125"/>
                        <a:pt x="173" y="521"/>
                      </a:cubicBezTo>
                      <a:cubicBezTo>
                        <a:pt x="376" y="983"/>
                        <a:pt x="1558" y="1102"/>
                        <a:pt x="2718" y="1102"/>
                      </a:cubicBezTo>
                      <a:cubicBezTo>
                        <a:pt x="3941" y="1102"/>
                        <a:pt x="5139" y="970"/>
                        <a:pt x="5139" y="970"/>
                      </a:cubicBezTo>
                      <a:cubicBezTo>
                        <a:pt x="5139" y="970"/>
                        <a:pt x="5773" y="401"/>
                        <a:pt x="5372" y="368"/>
                      </a:cubicBezTo>
                      <a:cubicBezTo>
                        <a:pt x="5117" y="347"/>
                        <a:pt x="2970" y="0"/>
                        <a:pt x="1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7"/>
                <p:cNvSpPr/>
                <p:nvPr/>
              </p:nvSpPr>
              <p:spPr>
                <a:xfrm>
                  <a:off x="6535627" y="4005350"/>
                  <a:ext cx="162967" cy="73781"/>
                </a:xfrm>
                <a:custGeom>
                  <a:avLst/>
                  <a:gdLst/>
                  <a:ahLst/>
                  <a:cxnLst/>
                  <a:rect l="l" t="t" r="r" b="b"/>
                  <a:pathLst>
                    <a:path w="5374" h="2433" extrusionOk="0">
                      <a:moveTo>
                        <a:pt x="451" y="0"/>
                      </a:moveTo>
                      <a:cubicBezTo>
                        <a:pt x="167" y="0"/>
                        <a:pt x="1" y="105"/>
                        <a:pt x="24" y="364"/>
                      </a:cubicBezTo>
                      <a:cubicBezTo>
                        <a:pt x="130" y="1551"/>
                        <a:pt x="4643" y="2433"/>
                        <a:pt x="4643" y="2433"/>
                      </a:cubicBezTo>
                      <a:cubicBezTo>
                        <a:pt x="4643" y="2433"/>
                        <a:pt x="5374" y="2028"/>
                        <a:pt x="5027" y="1874"/>
                      </a:cubicBezTo>
                      <a:cubicBezTo>
                        <a:pt x="4740" y="1746"/>
                        <a:pt x="1611"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7"/>
                <p:cNvSpPr/>
                <p:nvPr/>
              </p:nvSpPr>
              <p:spPr>
                <a:xfrm>
                  <a:off x="6557188" y="3949704"/>
                  <a:ext cx="145014" cy="121482"/>
                </a:xfrm>
                <a:custGeom>
                  <a:avLst/>
                  <a:gdLst/>
                  <a:ahLst/>
                  <a:cxnLst/>
                  <a:rect l="l" t="t" r="r" b="b"/>
                  <a:pathLst>
                    <a:path w="4782" h="4006" extrusionOk="0">
                      <a:moveTo>
                        <a:pt x="588" y="0"/>
                      </a:moveTo>
                      <a:cubicBezTo>
                        <a:pt x="432" y="0"/>
                        <a:pt x="323" y="88"/>
                        <a:pt x="280" y="290"/>
                      </a:cubicBezTo>
                      <a:cubicBezTo>
                        <a:pt x="1" y="1611"/>
                        <a:pt x="4012" y="4005"/>
                        <a:pt x="4012" y="4005"/>
                      </a:cubicBezTo>
                      <a:cubicBezTo>
                        <a:pt x="4012" y="4005"/>
                        <a:pt x="4781" y="3804"/>
                        <a:pt x="4516" y="3540"/>
                      </a:cubicBezTo>
                      <a:cubicBezTo>
                        <a:pt x="4280" y="3304"/>
                        <a:pt x="1545"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7"/>
              <p:cNvSpPr/>
              <p:nvPr/>
            </p:nvSpPr>
            <p:spPr>
              <a:xfrm>
                <a:off x="6632212" y="4009292"/>
                <a:ext cx="138858" cy="125546"/>
              </a:xfrm>
              <a:custGeom>
                <a:avLst/>
                <a:gdLst/>
                <a:ahLst/>
                <a:cxnLst/>
                <a:rect l="l" t="t" r="r" b="b"/>
                <a:pathLst>
                  <a:path w="4579" h="4140" extrusionOk="0">
                    <a:moveTo>
                      <a:pt x="2810" y="0"/>
                    </a:moveTo>
                    <a:cubicBezTo>
                      <a:pt x="1861" y="0"/>
                      <a:pt x="839" y="742"/>
                      <a:pt x="437" y="1802"/>
                    </a:cubicBezTo>
                    <a:cubicBezTo>
                      <a:pt x="0" y="2956"/>
                      <a:pt x="515" y="3958"/>
                      <a:pt x="1491" y="4118"/>
                    </a:cubicBezTo>
                    <a:cubicBezTo>
                      <a:pt x="1580" y="4132"/>
                      <a:pt x="1671" y="4139"/>
                      <a:pt x="1763" y="4139"/>
                    </a:cubicBezTo>
                    <a:cubicBezTo>
                      <a:pt x="2612" y="4139"/>
                      <a:pt x="3547" y="3536"/>
                      <a:pt x="4017" y="2645"/>
                    </a:cubicBezTo>
                    <a:cubicBezTo>
                      <a:pt x="4579" y="1578"/>
                      <a:pt x="4320" y="403"/>
                      <a:pt x="3333" y="82"/>
                    </a:cubicBezTo>
                    <a:cubicBezTo>
                      <a:pt x="3164" y="27"/>
                      <a:pt x="2989"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37"/>
            <p:cNvSpPr/>
            <p:nvPr/>
          </p:nvSpPr>
          <p:spPr>
            <a:xfrm>
              <a:off x="5987230" y="4470263"/>
              <a:ext cx="196567" cy="80422"/>
            </a:xfrm>
            <a:custGeom>
              <a:avLst/>
              <a:gdLst/>
              <a:ahLst/>
              <a:cxnLst/>
              <a:rect l="l" t="t" r="r" b="b"/>
              <a:pathLst>
                <a:path w="6482" h="2652" extrusionOk="0">
                  <a:moveTo>
                    <a:pt x="5816" y="1"/>
                  </a:moveTo>
                  <a:cubicBezTo>
                    <a:pt x="4253" y="1"/>
                    <a:pt x="1" y="1005"/>
                    <a:pt x="1" y="1005"/>
                  </a:cubicBezTo>
                  <a:lnTo>
                    <a:pt x="795" y="2651"/>
                  </a:lnTo>
                  <a:cubicBezTo>
                    <a:pt x="795" y="2651"/>
                    <a:pt x="5706" y="1207"/>
                    <a:pt x="6342" y="283"/>
                  </a:cubicBezTo>
                  <a:cubicBezTo>
                    <a:pt x="6482" y="80"/>
                    <a:pt x="6255" y="1"/>
                    <a:pt x="5816"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7"/>
            <p:cNvSpPr/>
            <p:nvPr/>
          </p:nvSpPr>
          <p:spPr>
            <a:xfrm>
              <a:off x="4905537" y="4077524"/>
              <a:ext cx="851678" cy="459818"/>
            </a:xfrm>
            <a:custGeom>
              <a:avLst/>
              <a:gdLst/>
              <a:ahLst/>
              <a:cxnLst/>
              <a:rect l="l" t="t" r="r" b="b"/>
              <a:pathLst>
                <a:path w="28085" h="15163" extrusionOk="0">
                  <a:moveTo>
                    <a:pt x="14794" y="0"/>
                  </a:moveTo>
                  <a:lnTo>
                    <a:pt x="1850" y="1734"/>
                  </a:lnTo>
                  <a:cubicBezTo>
                    <a:pt x="1850" y="1734"/>
                    <a:pt x="1" y="6356"/>
                    <a:pt x="4392" y="9015"/>
                  </a:cubicBezTo>
                  <a:cubicBezTo>
                    <a:pt x="8595" y="11559"/>
                    <a:pt x="26459" y="15162"/>
                    <a:pt x="27981" y="15162"/>
                  </a:cubicBezTo>
                  <a:cubicBezTo>
                    <a:pt x="28050" y="15162"/>
                    <a:pt x="28085" y="15155"/>
                    <a:pt x="28085" y="15140"/>
                  </a:cubicBezTo>
                  <a:cubicBezTo>
                    <a:pt x="28085" y="14793"/>
                    <a:pt x="26929" y="9362"/>
                    <a:pt x="26929" y="9362"/>
                  </a:cubicBezTo>
                  <a:lnTo>
                    <a:pt x="14794" y="0"/>
                  </a:ln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7"/>
            <p:cNvSpPr/>
            <p:nvPr/>
          </p:nvSpPr>
          <p:spPr>
            <a:xfrm>
              <a:off x="5722159" y="4331617"/>
              <a:ext cx="289210" cy="225315"/>
            </a:xfrm>
            <a:custGeom>
              <a:avLst/>
              <a:gdLst/>
              <a:ahLst/>
              <a:cxnLst/>
              <a:rect l="l" t="t" r="r" b="b"/>
              <a:pathLst>
                <a:path w="9537" h="7430" extrusionOk="0">
                  <a:moveTo>
                    <a:pt x="6530" y="0"/>
                  </a:moveTo>
                  <a:lnTo>
                    <a:pt x="0" y="983"/>
                  </a:lnTo>
                  <a:lnTo>
                    <a:pt x="1156" y="6761"/>
                  </a:lnTo>
                  <a:cubicBezTo>
                    <a:pt x="2601" y="7286"/>
                    <a:pt x="4464" y="7430"/>
                    <a:pt x="6066" y="7430"/>
                  </a:cubicBezTo>
                  <a:cubicBezTo>
                    <a:pt x="7989" y="7430"/>
                    <a:pt x="9536" y="7223"/>
                    <a:pt x="9536" y="7223"/>
                  </a:cubicBezTo>
                  <a:lnTo>
                    <a:pt x="6530" y="0"/>
                  </a:ln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7"/>
            <p:cNvSpPr/>
            <p:nvPr/>
          </p:nvSpPr>
          <p:spPr>
            <a:xfrm>
              <a:off x="5920181" y="4229876"/>
              <a:ext cx="206817" cy="155234"/>
            </a:xfrm>
            <a:custGeom>
              <a:avLst/>
              <a:gdLst/>
              <a:ahLst/>
              <a:cxnLst/>
              <a:rect l="l" t="t" r="r" b="b"/>
              <a:pathLst>
                <a:path w="6820" h="5119" extrusionOk="0">
                  <a:moveTo>
                    <a:pt x="5327" y="0"/>
                  </a:moveTo>
                  <a:cubicBezTo>
                    <a:pt x="4411" y="0"/>
                    <a:pt x="0" y="3355"/>
                    <a:pt x="0" y="3355"/>
                  </a:cubicBezTo>
                  <a:lnTo>
                    <a:pt x="665" y="5118"/>
                  </a:lnTo>
                  <a:cubicBezTo>
                    <a:pt x="665" y="5118"/>
                    <a:pt x="6820" y="235"/>
                    <a:pt x="5375" y="4"/>
                  </a:cubicBezTo>
                  <a:cubicBezTo>
                    <a:pt x="5360" y="1"/>
                    <a:pt x="5344" y="0"/>
                    <a:pt x="5327"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7"/>
            <p:cNvSpPr/>
            <p:nvPr/>
          </p:nvSpPr>
          <p:spPr>
            <a:xfrm>
              <a:off x="5942986" y="4268359"/>
              <a:ext cx="225193" cy="178493"/>
            </a:xfrm>
            <a:custGeom>
              <a:avLst/>
              <a:gdLst/>
              <a:ahLst/>
              <a:cxnLst/>
              <a:rect l="l" t="t" r="r" b="b"/>
              <a:pathLst>
                <a:path w="7426" h="5886" extrusionOk="0">
                  <a:moveTo>
                    <a:pt x="6660" y="1"/>
                  </a:moveTo>
                  <a:cubicBezTo>
                    <a:pt x="5873" y="1"/>
                    <a:pt x="0" y="3935"/>
                    <a:pt x="0" y="3935"/>
                  </a:cubicBezTo>
                  <a:lnTo>
                    <a:pt x="780" y="5885"/>
                  </a:lnTo>
                  <a:cubicBezTo>
                    <a:pt x="7426" y="1032"/>
                    <a:pt x="7280" y="179"/>
                    <a:pt x="6703" y="6"/>
                  </a:cubicBezTo>
                  <a:cubicBezTo>
                    <a:pt x="6691" y="2"/>
                    <a:pt x="6676" y="1"/>
                    <a:pt x="6660"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7"/>
            <p:cNvSpPr/>
            <p:nvPr/>
          </p:nvSpPr>
          <p:spPr>
            <a:xfrm>
              <a:off x="5965729" y="4340077"/>
              <a:ext cx="236626" cy="159388"/>
            </a:xfrm>
            <a:custGeom>
              <a:avLst/>
              <a:gdLst/>
              <a:ahLst/>
              <a:cxnLst/>
              <a:rect l="l" t="t" r="r" b="b"/>
              <a:pathLst>
                <a:path w="7803" h="5256" extrusionOk="0">
                  <a:moveTo>
                    <a:pt x="7093" y="0"/>
                  </a:moveTo>
                  <a:cubicBezTo>
                    <a:pt x="6143" y="0"/>
                    <a:pt x="1" y="3492"/>
                    <a:pt x="1" y="3492"/>
                  </a:cubicBezTo>
                  <a:lnTo>
                    <a:pt x="738" y="5255"/>
                  </a:lnTo>
                  <a:cubicBezTo>
                    <a:pt x="7210" y="1499"/>
                    <a:pt x="7803" y="242"/>
                    <a:pt x="7167" y="11"/>
                  </a:cubicBezTo>
                  <a:cubicBezTo>
                    <a:pt x="7148" y="4"/>
                    <a:pt x="7123" y="0"/>
                    <a:pt x="7093"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7"/>
            <p:cNvSpPr/>
            <p:nvPr/>
          </p:nvSpPr>
          <p:spPr>
            <a:xfrm>
              <a:off x="5722159" y="4186966"/>
              <a:ext cx="185134" cy="174460"/>
            </a:xfrm>
            <a:custGeom>
              <a:avLst/>
              <a:gdLst/>
              <a:ahLst/>
              <a:cxnLst/>
              <a:rect l="l" t="t" r="r" b="b"/>
              <a:pathLst>
                <a:path w="6105" h="5753" extrusionOk="0">
                  <a:moveTo>
                    <a:pt x="4979" y="0"/>
                  </a:moveTo>
                  <a:cubicBezTo>
                    <a:pt x="4729" y="0"/>
                    <a:pt x="4437" y="203"/>
                    <a:pt x="4219" y="610"/>
                  </a:cubicBezTo>
                  <a:cubicBezTo>
                    <a:pt x="3529" y="1898"/>
                    <a:pt x="0" y="5753"/>
                    <a:pt x="0" y="5753"/>
                  </a:cubicBezTo>
                  <a:lnTo>
                    <a:pt x="3120" y="5291"/>
                  </a:lnTo>
                  <a:cubicBezTo>
                    <a:pt x="6104" y="1788"/>
                    <a:pt x="5723" y="0"/>
                    <a:pt x="4979"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7"/>
            <p:cNvSpPr/>
            <p:nvPr/>
          </p:nvSpPr>
          <p:spPr>
            <a:xfrm>
              <a:off x="4919578" y="4077524"/>
              <a:ext cx="459121" cy="147198"/>
            </a:xfrm>
            <a:custGeom>
              <a:avLst/>
              <a:gdLst/>
              <a:ahLst/>
              <a:cxnLst/>
              <a:rect l="l" t="t" r="r" b="b"/>
              <a:pathLst>
                <a:path w="15140" h="4854" extrusionOk="0">
                  <a:moveTo>
                    <a:pt x="14331" y="0"/>
                  </a:moveTo>
                  <a:lnTo>
                    <a:pt x="11470" y="383"/>
                  </a:lnTo>
                  <a:lnTo>
                    <a:pt x="11470" y="383"/>
                  </a:lnTo>
                  <a:cubicBezTo>
                    <a:pt x="11452" y="360"/>
                    <a:pt x="11442" y="347"/>
                    <a:pt x="11442" y="347"/>
                  </a:cubicBezTo>
                  <a:lnTo>
                    <a:pt x="11442" y="347"/>
                  </a:lnTo>
                  <a:cubicBezTo>
                    <a:pt x="11442" y="347"/>
                    <a:pt x="11446" y="360"/>
                    <a:pt x="11453" y="386"/>
                  </a:cubicBezTo>
                  <a:lnTo>
                    <a:pt x="11453" y="386"/>
                  </a:lnTo>
                  <a:lnTo>
                    <a:pt x="11470" y="383"/>
                  </a:lnTo>
                  <a:lnTo>
                    <a:pt x="11470" y="383"/>
                  </a:lnTo>
                  <a:cubicBezTo>
                    <a:pt x="11699" y="674"/>
                    <a:pt x="13247" y="2604"/>
                    <a:pt x="14092" y="2604"/>
                  </a:cubicBezTo>
                  <a:cubicBezTo>
                    <a:pt x="14233" y="2604"/>
                    <a:pt x="14354" y="2550"/>
                    <a:pt x="14447" y="2427"/>
                  </a:cubicBezTo>
                  <a:cubicBezTo>
                    <a:pt x="15140" y="1502"/>
                    <a:pt x="14331" y="0"/>
                    <a:pt x="14331" y="0"/>
                  </a:cubicBezTo>
                  <a:close/>
                  <a:moveTo>
                    <a:pt x="11453" y="386"/>
                  </a:moveTo>
                  <a:lnTo>
                    <a:pt x="5938" y="1124"/>
                  </a:lnTo>
                  <a:lnTo>
                    <a:pt x="5938" y="1124"/>
                  </a:lnTo>
                  <a:cubicBezTo>
                    <a:pt x="5909" y="1070"/>
                    <a:pt x="5894" y="1040"/>
                    <a:pt x="5894" y="1040"/>
                  </a:cubicBezTo>
                  <a:cubicBezTo>
                    <a:pt x="5894" y="1040"/>
                    <a:pt x="5891" y="1073"/>
                    <a:pt x="5885" y="1131"/>
                  </a:cubicBezTo>
                  <a:lnTo>
                    <a:pt x="5885" y="1131"/>
                  </a:lnTo>
                  <a:lnTo>
                    <a:pt x="5938" y="1124"/>
                  </a:lnTo>
                  <a:lnTo>
                    <a:pt x="5938" y="1124"/>
                  </a:lnTo>
                  <a:cubicBezTo>
                    <a:pt x="6202" y="1623"/>
                    <a:pt x="7585" y="4172"/>
                    <a:pt x="8248" y="4172"/>
                  </a:cubicBezTo>
                  <a:cubicBezTo>
                    <a:pt x="8273" y="4172"/>
                    <a:pt x="8297" y="4168"/>
                    <a:pt x="8320" y="4160"/>
                  </a:cubicBezTo>
                  <a:cubicBezTo>
                    <a:pt x="9015" y="3929"/>
                    <a:pt x="8667" y="809"/>
                    <a:pt x="8667" y="809"/>
                  </a:cubicBezTo>
                  <a:lnTo>
                    <a:pt x="8667" y="809"/>
                  </a:lnTo>
                  <a:cubicBezTo>
                    <a:pt x="8667" y="809"/>
                    <a:pt x="9971" y="3514"/>
                    <a:pt x="10990" y="3514"/>
                  </a:cubicBezTo>
                  <a:cubicBezTo>
                    <a:pt x="11065" y="3514"/>
                    <a:pt x="11139" y="3499"/>
                    <a:pt x="11211" y="3467"/>
                  </a:cubicBezTo>
                  <a:cubicBezTo>
                    <a:pt x="12177" y="3038"/>
                    <a:pt x="11548" y="714"/>
                    <a:pt x="11453" y="386"/>
                  </a:cubicBezTo>
                  <a:close/>
                  <a:moveTo>
                    <a:pt x="5885" y="1131"/>
                  </a:moveTo>
                  <a:lnTo>
                    <a:pt x="1387" y="1734"/>
                  </a:lnTo>
                  <a:cubicBezTo>
                    <a:pt x="1387" y="1734"/>
                    <a:pt x="0" y="3929"/>
                    <a:pt x="925" y="4623"/>
                  </a:cubicBezTo>
                  <a:cubicBezTo>
                    <a:pt x="1006" y="4684"/>
                    <a:pt x="1091" y="4712"/>
                    <a:pt x="1179" y="4712"/>
                  </a:cubicBezTo>
                  <a:cubicBezTo>
                    <a:pt x="2083" y="4712"/>
                    <a:pt x="3236" y="1734"/>
                    <a:pt x="3236" y="1734"/>
                  </a:cubicBezTo>
                  <a:cubicBezTo>
                    <a:pt x="3236" y="1734"/>
                    <a:pt x="3929" y="4854"/>
                    <a:pt x="4738" y="4854"/>
                  </a:cubicBezTo>
                  <a:cubicBezTo>
                    <a:pt x="5473" y="4854"/>
                    <a:pt x="5826" y="1710"/>
                    <a:pt x="5885" y="1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7"/>
            <p:cNvSpPr/>
            <p:nvPr/>
          </p:nvSpPr>
          <p:spPr>
            <a:xfrm>
              <a:off x="6339151" y="4307721"/>
              <a:ext cx="278384" cy="225527"/>
            </a:xfrm>
            <a:custGeom>
              <a:avLst/>
              <a:gdLst/>
              <a:ahLst/>
              <a:cxnLst/>
              <a:rect l="l" t="t" r="r" b="b"/>
              <a:pathLst>
                <a:path w="9180" h="7437" extrusionOk="0">
                  <a:moveTo>
                    <a:pt x="2605" y="0"/>
                  </a:moveTo>
                  <a:lnTo>
                    <a:pt x="0" y="7378"/>
                  </a:lnTo>
                  <a:cubicBezTo>
                    <a:pt x="0" y="7378"/>
                    <a:pt x="758" y="7437"/>
                    <a:pt x="1868" y="7437"/>
                  </a:cubicBezTo>
                  <a:cubicBezTo>
                    <a:pt x="3674" y="7437"/>
                    <a:pt x="6414" y="7280"/>
                    <a:pt x="8340" y="6458"/>
                  </a:cubicBezTo>
                  <a:lnTo>
                    <a:pt x="9179" y="624"/>
                  </a:lnTo>
                  <a:lnTo>
                    <a:pt x="2605" y="0"/>
                  </a:ln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7"/>
            <p:cNvSpPr/>
            <p:nvPr/>
          </p:nvSpPr>
          <p:spPr>
            <a:xfrm>
              <a:off x="6206480" y="4214926"/>
              <a:ext cx="211699" cy="150048"/>
            </a:xfrm>
            <a:custGeom>
              <a:avLst/>
              <a:gdLst/>
              <a:ahLst/>
              <a:cxnLst/>
              <a:rect l="l" t="t" r="r" b="b"/>
              <a:pathLst>
                <a:path w="6981" h="4948" extrusionOk="0">
                  <a:moveTo>
                    <a:pt x="1500" y="1"/>
                  </a:moveTo>
                  <a:cubicBezTo>
                    <a:pt x="1474" y="1"/>
                    <a:pt x="1451" y="3"/>
                    <a:pt x="1430" y="7"/>
                  </a:cubicBezTo>
                  <a:cubicBezTo>
                    <a:pt x="1" y="317"/>
                    <a:pt x="6331" y="4948"/>
                    <a:pt x="6331" y="4948"/>
                  </a:cubicBezTo>
                  <a:lnTo>
                    <a:pt x="6980" y="3060"/>
                  </a:lnTo>
                  <a:cubicBezTo>
                    <a:pt x="6980" y="3060"/>
                    <a:pt x="2464" y="1"/>
                    <a:pt x="1500"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7"/>
            <p:cNvSpPr/>
            <p:nvPr/>
          </p:nvSpPr>
          <p:spPr>
            <a:xfrm>
              <a:off x="6168300" y="4256866"/>
              <a:ext cx="230197" cy="167879"/>
            </a:xfrm>
            <a:custGeom>
              <a:avLst/>
              <a:gdLst/>
              <a:ahLst/>
              <a:cxnLst/>
              <a:rect l="l" t="t" r="r" b="b"/>
              <a:pathLst>
                <a:path w="7591" h="5536" extrusionOk="0">
                  <a:moveTo>
                    <a:pt x="739" y="0"/>
                  </a:moveTo>
                  <a:cubicBezTo>
                    <a:pt x="716" y="0"/>
                    <a:pt x="697" y="3"/>
                    <a:pt x="682" y="8"/>
                  </a:cubicBezTo>
                  <a:cubicBezTo>
                    <a:pt x="114" y="212"/>
                    <a:pt x="0" y="1051"/>
                    <a:pt x="6901" y="5535"/>
                  </a:cubicBezTo>
                  <a:lnTo>
                    <a:pt x="7590" y="3565"/>
                  </a:lnTo>
                  <a:cubicBezTo>
                    <a:pt x="7590" y="3565"/>
                    <a:pt x="1583" y="0"/>
                    <a:pt x="739"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7"/>
            <p:cNvSpPr/>
            <p:nvPr/>
          </p:nvSpPr>
          <p:spPr>
            <a:xfrm>
              <a:off x="6137278" y="4330373"/>
              <a:ext cx="240659" cy="152868"/>
            </a:xfrm>
            <a:custGeom>
              <a:avLst/>
              <a:gdLst/>
              <a:ahLst/>
              <a:cxnLst/>
              <a:rect l="l" t="t" r="r" b="b"/>
              <a:pathLst>
                <a:path w="7936" h="5041" extrusionOk="0">
                  <a:moveTo>
                    <a:pt x="718" y="1"/>
                  </a:moveTo>
                  <a:cubicBezTo>
                    <a:pt x="678" y="1"/>
                    <a:pt x="646" y="5"/>
                    <a:pt x="622" y="15"/>
                  </a:cubicBezTo>
                  <a:cubicBezTo>
                    <a:pt x="0" y="281"/>
                    <a:pt x="574" y="1643"/>
                    <a:pt x="7242" y="5040"/>
                  </a:cubicBezTo>
                  <a:lnTo>
                    <a:pt x="7935" y="3144"/>
                  </a:lnTo>
                  <a:cubicBezTo>
                    <a:pt x="7935" y="3144"/>
                    <a:pt x="1738" y="1"/>
                    <a:pt x="718"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7"/>
            <p:cNvSpPr/>
            <p:nvPr/>
          </p:nvSpPr>
          <p:spPr>
            <a:xfrm>
              <a:off x="6162084" y="4459740"/>
              <a:ext cx="194838" cy="71719"/>
            </a:xfrm>
            <a:custGeom>
              <a:avLst/>
              <a:gdLst/>
              <a:ahLst/>
              <a:cxnLst/>
              <a:rect l="l" t="t" r="r" b="b"/>
              <a:pathLst>
                <a:path w="6425" h="2365" extrusionOk="0">
                  <a:moveTo>
                    <a:pt x="832" y="1"/>
                  </a:moveTo>
                  <a:cubicBezTo>
                    <a:pt x="294" y="1"/>
                    <a:pt x="1" y="83"/>
                    <a:pt x="170" y="302"/>
                  </a:cubicBezTo>
                  <a:cubicBezTo>
                    <a:pt x="854" y="1191"/>
                    <a:pt x="5839" y="2365"/>
                    <a:pt x="5839" y="2365"/>
                  </a:cubicBezTo>
                  <a:lnTo>
                    <a:pt x="6424" y="774"/>
                  </a:lnTo>
                  <a:cubicBezTo>
                    <a:pt x="6424" y="774"/>
                    <a:pt x="2481" y="1"/>
                    <a:pt x="832" y="1"/>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7"/>
            <p:cNvSpPr/>
            <p:nvPr/>
          </p:nvSpPr>
          <p:spPr>
            <a:xfrm>
              <a:off x="6424971" y="4160675"/>
              <a:ext cx="192564" cy="165969"/>
            </a:xfrm>
            <a:custGeom>
              <a:avLst/>
              <a:gdLst/>
              <a:ahLst/>
              <a:cxnLst/>
              <a:rect l="l" t="t" r="r" b="b"/>
              <a:pathLst>
                <a:path w="6350" h="5473" extrusionOk="0">
                  <a:moveTo>
                    <a:pt x="1089" y="0"/>
                  </a:moveTo>
                  <a:cubicBezTo>
                    <a:pt x="327" y="0"/>
                    <a:pt x="0" y="1809"/>
                    <a:pt x="3208" y="5182"/>
                  </a:cubicBezTo>
                  <a:lnTo>
                    <a:pt x="6349" y="5473"/>
                  </a:lnTo>
                  <a:cubicBezTo>
                    <a:pt x="6349" y="5473"/>
                    <a:pt x="2616" y="1818"/>
                    <a:pt x="1855" y="568"/>
                  </a:cubicBezTo>
                  <a:cubicBezTo>
                    <a:pt x="1623" y="187"/>
                    <a:pt x="1334" y="0"/>
                    <a:pt x="1089" y="0"/>
                  </a:cubicBezTo>
                  <a:close/>
                </a:path>
              </a:pathLst>
            </a:custGeom>
            <a:solidFill>
              <a:srgbClr val="643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7"/>
            <p:cNvSpPr/>
            <p:nvPr/>
          </p:nvSpPr>
          <p:spPr>
            <a:xfrm>
              <a:off x="6260185" y="1922371"/>
              <a:ext cx="59614" cy="59614"/>
            </a:xfrm>
            <a:custGeom>
              <a:avLst/>
              <a:gdLst/>
              <a:ahLst/>
              <a:cxnLst/>
              <a:rect l="l" t="t" r="r" b="b"/>
              <a:pathLst>
                <a:path w="3631" h="3631" extrusionOk="0">
                  <a:moveTo>
                    <a:pt x="1815" y="1"/>
                  </a:moveTo>
                  <a:cubicBezTo>
                    <a:pt x="814" y="1"/>
                    <a:pt x="1" y="813"/>
                    <a:pt x="1" y="1816"/>
                  </a:cubicBezTo>
                  <a:cubicBezTo>
                    <a:pt x="1" y="2819"/>
                    <a:pt x="814" y="3630"/>
                    <a:pt x="1815" y="3630"/>
                  </a:cubicBezTo>
                  <a:cubicBezTo>
                    <a:pt x="2818" y="3630"/>
                    <a:pt x="3630" y="2819"/>
                    <a:pt x="3630" y="1816"/>
                  </a:cubicBezTo>
                  <a:cubicBezTo>
                    <a:pt x="3630" y="813"/>
                    <a:pt x="2818" y="1"/>
                    <a:pt x="1815" y="1"/>
                  </a:cubicBezTo>
                  <a:close/>
                </a:path>
              </a:pathLst>
            </a:custGeom>
            <a:solidFill>
              <a:srgbClr val="1B0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2781;p37"/>
          <p:cNvGrpSpPr/>
          <p:nvPr/>
        </p:nvGrpSpPr>
        <p:grpSpPr>
          <a:xfrm>
            <a:off x="3093014" y="4274922"/>
            <a:ext cx="329086" cy="329067"/>
            <a:chOff x="580825" y="880250"/>
            <a:chExt cx="439250" cy="439225"/>
          </a:xfrm>
        </p:grpSpPr>
        <p:sp>
          <p:nvSpPr>
            <p:cNvPr id="2782" name="Google Shape;2782;p37"/>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7"/>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7"/>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7"/>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7"/>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xmlns="" id="{47E84CFF-DD32-D536-0C06-6F05719971BE}"/>
              </a:ext>
            </a:extLst>
          </p:cNvPr>
          <p:cNvSpPr txBox="1"/>
          <p:nvPr/>
        </p:nvSpPr>
        <p:spPr>
          <a:xfrm>
            <a:off x="421762" y="1435413"/>
            <a:ext cx="5241247" cy="2390334"/>
          </a:xfrm>
          <a:prstGeom prst="rect">
            <a:avLst/>
          </a:prstGeom>
        </p:spPr>
        <p:txBody>
          <a:bodyPr wrap="square" lIns="0" tIns="0" rIns="0" bIns="0" rtlCol="0" anchor="t">
            <a:spAutoFit/>
          </a:bodyPr>
          <a:lstStyle/>
          <a:p>
            <a:pPr algn="ctr" defTabSz="457200">
              <a:lnSpc>
                <a:spcPct val="150000"/>
              </a:lnSpc>
              <a:spcBef>
                <a:spcPct val="0"/>
              </a:spcBef>
              <a:buClrTx/>
            </a:pPr>
            <a:r>
              <a:rPr lang="vi-VN" sz="3600" b="1" kern="1200">
                <a:solidFill>
                  <a:srgbClr val="1F497D">
                    <a:lumMod val="50000"/>
                  </a:srgbClr>
                </a:solidFill>
                <a:latin typeface="Arial" panose="020B0604020202020204" pitchFamily="34" charset="0"/>
                <a:ea typeface="+mn-ea"/>
                <a:cs typeface="Arial" panose="020B0604020202020204" pitchFamily="34" charset="0"/>
              </a:rPr>
              <a:t>Hoạt động 1: </a:t>
            </a:r>
            <a:endParaRPr lang="en-US" sz="3600" b="1" kern="1200">
              <a:solidFill>
                <a:srgbClr val="1F497D">
                  <a:lumMod val="50000"/>
                </a:srgbClr>
              </a:solidFill>
              <a:latin typeface="Arial" panose="020B0604020202020204" pitchFamily="34" charset="0"/>
              <a:ea typeface="+mn-ea"/>
              <a:cs typeface="Arial" panose="020B0604020202020204" pitchFamily="34" charset="0"/>
            </a:endParaRPr>
          </a:p>
          <a:p>
            <a:pPr algn="ctr" defTabSz="457200">
              <a:lnSpc>
                <a:spcPct val="150000"/>
              </a:lnSpc>
              <a:spcBef>
                <a:spcPct val="0"/>
              </a:spcBef>
              <a:buClrTx/>
            </a:pPr>
            <a:r>
              <a:rPr lang="vi-VN" sz="3600" b="1" kern="1200">
                <a:solidFill>
                  <a:srgbClr val="1F497D">
                    <a:lumMod val="50000"/>
                  </a:srgbClr>
                </a:solidFill>
                <a:latin typeface="Arial" panose="020B0604020202020204" pitchFamily="34" charset="0"/>
                <a:ea typeface="+mn-ea"/>
                <a:cs typeface="Arial" panose="020B0604020202020204" pitchFamily="34" charset="0"/>
              </a:rPr>
              <a:t>Tìm hiểu cách tạo động lực cho bản thân</a:t>
            </a:r>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5287"/>
        <p:cNvGrpSpPr/>
        <p:nvPr/>
      </p:nvGrpSpPr>
      <p:grpSpPr>
        <a:xfrm>
          <a:off x="0" y="0"/>
          <a:ext cx="0" cy="0"/>
          <a:chOff x="0" y="0"/>
          <a:chExt cx="0" cy="0"/>
        </a:xfrm>
      </p:grpSpPr>
      <p:sp>
        <p:nvSpPr>
          <p:cNvPr id="102" name="Freeform 4">
            <a:extLst>
              <a:ext uri="{FF2B5EF4-FFF2-40B4-BE49-F238E27FC236}">
                <a16:creationId xmlns:a16="http://schemas.microsoft.com/office/drawing/2014/main" xmlns="" id="{6D96593D-D5B4-2271-4408-FD6816C1AD62}"/>
              </a:ext>
            </a:extLst>
          </p:cNvPr>
          <p:cNvSpPr/>
          <p:nvPr/>
        </p:nvSpPr>
        <p:spPr>
          <a:xfrm>
            <a:off x="3967843" y="1498620"/>
            <a:ext cx="4770087" cy="337725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FF9067">
              <a:lumMod val="20000"/>
              <a:lumOff val="80000"/>
            </a:srgbClr>
          </a:solid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xmlns="" id="{4048F947-2A65-FD7A-95B7-B3FB6116A674}"/>
              </a:ext>
            </a:extLst>
          </p:cNvPr>
          <p:cNvSpPr txBox="1"/>
          <p:nvPr/>
        </p:nvSpPr>
        <p:spPr>
          <a:xfrm>
            <a:off x="4298114" y="1784586"/>
            <a:ext cx="4109544" cy="2805320"/>
          </a:xfrm>
          <a:prstGeom prst="rect">
            <a:avLst/>
          </a:prstGeom>
          <a:noFill/>
        </p:spPr>
        <p:txBody>
          <a:bodyPr wrap="square">
            <a:spAutoFit/>
          </a:bodyPr>
          <a:lstStyle/>
          <a:p>
            <a:pPr algn="just" defTabSz="457200">
              <a:lnSpc>
                <a:spcPct val="150000"/>
              </a:lnSpc>
              <a:buClrTx/>
            </a:pPr>
            <a:r>
              <a:rPr lang="en-US" sz="2000" kern="1200">
                <a:latin typeface="Arial" panose="020B0604020202020204" pitchFamily="34" charset="0"/>
                <a:ea typeface="Calibri" panose="020F0502020204030204" pitchFamily="34" charset="0"/>
                <a:cs typeface="Arial" panose="020B0604020202020204" pitchFamily="34" charset="0"/>
              </a:rPr>
              <a:t>Cả lớp chia </a:t>
            </a:r>
            <a:r>
              <a:rPr lang="vi-VN" sz="2000" kern="1200">
                <a:latin typeface="Arial" panose="020B0604020202020204" pitchFamily="34" charset="0"/>
                <a:ea typeface="Calibri" panose="020F0502020204030204" pitchFamily="34" charset="0"/>
                <a:cs typeface="Arial" panose="020B0604020202020204" pitchFamily="34" charset="0"/>
              </a:rPr>
              <a:t>thành các nhóm nhỏ (</a:t>
            </a:r>
            <a:r>
              <a:rPr lang="en-US" sz="2000" kern="1200">
                <a:latin typeface="Arial" panose="020B0604020202020204" pitchFamily="34" charset="0"/>
                <a:ea typeface="Calibri" panose="020F0502020204030204" pitchFamily="34" charset="0"/>
                <a:cs typeface="Arial" panose="020B0604020202020204" pitchFamily="34" charset="0"/>
              </a:rPr>
              <a:t>4 – 6 </a:t>
            </a:r>
            <a:r>
              <a:rPr lang="vi-VN" sz="2000" kern="1200">
                <a:latin typeface="Arial" panose="020B0604020202020204" pitchFamily="34" charset="0"/>
                <a:ea typeface="Calibri" panose="020F0502020204030204" pitchFamily="34" charset="0"/>
                <a:cs typeface="Arial" panose="020B0604020202020204" pitchFamily="34" charset="0"/>
              </a:rPr>
              <a:t>H</a:t>
            </a:r>
            <a:r>
              <a:rPr lang="en-US" sz="2000" kern="1200">
                <a:latin typeface="Arial" panose="020B0604020202020204" pitchFamily="34" charset="0"/>
                <a:ea typeface="Calibri" panose="020F0502020204030204" pitchFamily="34" charset="0"/>
                <a:cs typeface="Arial" panose="020B0604020202020204" pitchFamily="34" charset="0"/>
              </a:rPr>
              <a:t>S</a:t>
            </a:r>
            <a:r>
              <a:rPr lang="vi-VN" sz="2000" kern="1200">
                <a:latin typeface="Arial" panose="020B0604020202020204" pitchFamily="34" charset="0"/>
                <a:ea typeface="Calibri" panose="020F0502020204030204" pitchFamily="34" charset="0"/>
                <a:cs typeface="Arial" panose="020B0604020202020204" pitchFamily="34" charset="0"/>
              </a:rPr>
              <a:t>)</a:t>
            </a:r>
            <a:r>
              <a:rPr lang="en-US" sz="2000" kern="1200">
                <a:latin typeface="Arial" panose="020B0604020202020204" pitchFamily="34" charset="0"/>
                <a:ea typeface="Calibri" panose="020F0502020204030204" pitchFamily="34" charset="0"/>
                <a:cs typeface="Arial" panose="020B0604020202020204" pitchFamily="34" charset="0"/>
              </a:rPr>
              <a:t>, mỗi nhóm </a:t>
            </a:r>
            <a:r>
              <a:rPr lang="vi-VN" sz="2000" kern="1200">
                <a:latin typeface="Arial" panose="020B0604020202020204" pitchFamily="34" charset="0"/>
                <a:ea typeface="Calibri" panose="020F0502020204030204" pitchFamily="34" charset="0"/>
                <a:cs typeface="Arial" panose="020B0604020202020204" pitchFamily="34" charset="0"/>
              </a:rPr>
              <a:t>đọc </a:t>
            </a:r>
            <a:r>
              <a:rPr lang="en-US" sz="2000" kern="1200">
                <a:latin typeface="Arial" panose="020B0604020202020204" pitchFamily="34" charset="0"/>
                <a:ea typeface="Calibri" panose="020F0502020204030204" pitchFamily="34" charset="0"/>
                <a:cs typeface="Arial" panose="020B0604020202020204" pitchFamily="34" charset="0"/>
              </a:rPr>
              <a:t>tình huống (</a:t>
            </a:r>
            <a:r>
              <a:rPr lang="vi-VN" sz="2000" kern="1200">
                <a:latin typeface="Arial" panose="020B0604020202020204" pitchFamily="34" charset="0"/>
                <a:ea typeface="Calibri" panose="020F0502020204030204" pitchFamily="34" charset="0"/>
                <a:cs typeface="Arial" panose="020B0604020202020204" pitchFamily="34" charset="0"/>
              </a:rPr>
              <a:t>SGK </a:t>
            </a:r>
            <a:r>
              <a:rPr lang="en-US" sz="2000" kern="1200">
                <a:latin typeface="Arial" panose="020B0604020202020204" pitchFamily="34" charset="0"/>
                <a:ea typeface="Calibri" panose="020F0502020204030204" pitchFamily="34" charset="0"/>
                <a:cs typeface="Arial" panose="020B0604020202020204" pitchFamily="34" charset="0"/>
              </a:rPr>
              <a:t>– tr.17) và thảo luận với nhau để</a:t>
            </a:r>
            <a:r>
              <a:rPr lang="vi-VN" sz="2000" kern="1200">
                <a:latin typeface="Arial" panose="020B0604020202020204" pitchFamily="34" charset="0"/>
                <a:ea typeface="Calibri" panose="020F0502020204030204" pitchFamily="34" charset="0"/>
                <a:cs typeface="Arial" panose="020B0604020202020204" pitchFamily="34" charset="0"/>
              </a:rPr>
              <a:t> thực hiện nhiệm vụ:</a:t>
            </a:r>
            <a:r>
              <a:rPr lang="en-US" sz="2000" kern="1200">
                <a:latin typeface="Arial" panose="020B0604020202020204" pitchFamily="34" charset="0"/>
                <a:ea typeface="Calibri" panose="020F0502020204030204" pitchFamily="34" charset="0"/>
                <a:cs typeface="Arial" panose="020B0604020202020204" pitchFamily="34" charset="0"/>
              </a:rPr>
              <a:t> </a:t>
            </a:r>
            <a:r>
              <a:rPr lang="vi-VN" sz="2000" kern="1200">
                <a:solidFill>
                  <a:srgbClr val="FF0000"/>
                </a:solidFill>
                <a:latin typeface="Arial" panose="020B0604020202020204" pitchFamily="34" charset="0"/>
                <a:ea typeface="Calibri" panose="020F0502020204030204" pitchFamily="34" charset="0"/>
                <a:cs typeface="Arial" panose="020B0604020202020204" pitchFamily="34" charset="0"/>
              </a:rPr>
              <a:t>Chỉ ra những cách thức tạo động lực của nhân vật trong tình huống</a:t>
            </a:r>
            <a:r>
              <a:rPr lang="en-US" sz="2000" kern="120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vi-VN" sz="2000" kern="1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3309D0DD-5F65-50B1-EFF6-2C0829F655E2}"/>
              </a:ext>
            </a:extLst>
          </p:cNvPr>
          <p:cNvSpPr txBox="1"/>
          <p:nvPr/>
        </p:nvSpPr>
        <p:spPr>
          <a:xfrm>
            <a:off x="1048603" y="273988"/>
            <a:ext cx="7046793" cy="1045223"/>
          </a:xfrm>
          <a:prstGeom prst="rect">
            <a:avLst/>
          </a:prstGeom>
          <a:noFill/>
        </p:spPr>
        <p:txBody>
          <a:bodyPr wrap="square">
            <a:spAutoFit/>
          </a:bodyPr>
          <a:lstStyle/>
          <a:p>
            <a:pPr algn="ctr" defTabSz="457200">
              <a:lnSpc>
                <a:spcPct val="150000"/>
              </a:lnSpc>
              <a:spcAft>
                <a:spcPts val="500"/>
              </a:spcAft>
              <a:buClrTx/>
            </a:pPr>
            <a:r>
              <a:rPr lang="vi-VN" sz="2200" b="1" kern="1200">
                <a:solidFill>
                  <a:srgbClr val="C00000"/>
                </a:solidFill>
                <a:latin typeface="Arial" panose="020B0604020202020204" pitchFamily="34" charset="0"/>
                <a:ea typeface="Calibri" panose="020F0502020204030204" pitchFamily="34" charset="0"/>
                <a:cs typeface="Arial" panose="020B0604020202020204" pitchFamily="34" charset="0"/>
              </a:rPr>
              <a:t>Nhiệm vụ 1: Chỉ ra những cách thức tạo động lực của nhân vật trong tình huống</a:t>
            </a:r>
            <a:endParaRPr lang="en-US" sz="2200" kern="1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105E15F9-021E-8E70-D0F2-A840534C3710}"/>
              </a:ext>
            </a:extLst>
          </p:cNvPr>
          <p:cNvGrpSpPr/>
          <p:nvPr/>
        </p:nvGrpSpPr>
        <p:grpSpPr>
          <a:xfrm>
            <a:off x="406070" y="1498620"/>
            <a:ext cx="3204953" cy="3377253"/>
            <a:chOff x="406070" y="1498620"/>
            <a:chExt cx="3204953" cy="3377253"/>
          </a:xfrm>
        </p:grpSpPr>
        <p:grpSp>
          <p:nvGrpSpPr>
            <p:cNvPr id="105" name="Group 104">
              <a:extLst>
                <a:ext uri="{FF2B5EF4-FFF2-40B4-BE49-F238E27FC236}">
                  <a16:creationId xmlns:a16="http://schemas.microsoft.com/office/drawing/2014/main" xmlns="" id="{247DA10C-A5C1-14C4-E6BB-247562329315}"/>
                </a:ext>
              </a:extLst>
            </p:cNvPr>
            <p:cNvGrpSpPr/>
            <p:nvPr/>
          </p:nvGrpSpPr>
          <p:grpSpPr>
            <a:xfrm>
              <a:off x="406070" y="1498620"/>
              <a:ext cx="3204953" cy="3377253"/>
              <a:chOff x="914400" y="2826612"/>
              <a:chExt cx="6409906" cy="6754504"/>
            </a:xfrm>
          </p:grpSpPr>
          <p:grpSp>
            <p:nvGrpSpPr>
              <p:cNvPr id="107" name="Group 6">
                <a:extLst>
                  <a:ext uri="{FF2B5EF4-FFF2-40B4-BE49-F238E27FC236}">
                    <a16:creationId xmlns:a16="http://schemas.microsoft.com/office/drawing/2014/main" xmlns="" id="{3B5CBCB0-5BC3-B448-BBE5-19E7199B4B52}"/>
                  </a:ext>
                </a:extLst>
              </p:cNvPr>
              <p:cNvGrpSpPr/>
              <p:nvPr/>
            </p:nvGrpSpPr>
            <p:grpSpPr>
              <a:xfrm>
                <a:off x="914400" y="2826612"/>
                <a:ext cx="6409906" cy="6754504"/>
                <a:chOff x="0" y="-47625"/>
                <a:chExt cx="1457118" cy="1945743"/>
              </a:xfrm>
            </p:grpSpPr>
            <p:sp>
              <p:nvSpPr>
                <p:cNvPr id="111" name="Freeform 7">
                  <a:extLst>
                    <a:ext uri="{FF2B5EF4-FFF2-40B4-BE49-F238E27FC236}">
                      <a16:creationId xmlns:a16="http://schemas.microsoft.com/office/drawing/2014/main" xmlns="" id="{4AB836A7-BD00-5D86-2C12-53D1E4058988}"/>
                    </a:ext>
                  </a:extLst>
                </p:cNvPr>
                <p:cNvSpPr/>
                <p:nvPr/>
              </p:nvSpPr>
              <p:spPr>
                <a:xfrm>
                  <a:off x="0" y="-47625"/>
                  <a:ext cx="1457118" cy="1945743"/>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FF9067">
                    <a:lumMod val="60000"/>
                    <a:lumOff val="40000"/>
                  </a:srgbClr>
                </a:solid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 name="TextBox 8">
                  <a:extLst>
                    <a:ext uri="{FF2B5EF4-FFF2-40B4-BE49-F238E27FC236}">
                      <a16:creationId xmlns:a16="http://schemas.microsoft.com/office/drawing/2014/main" xmlns="" id="{84D5C307-0E2F-B120-717D-9087A8C8D177}"/>
                    </a:ext>
                  </a:extLst>
                </p:cNvPr>
                <p:cNvSpPr txBox="1"/>
                <p:nvPr/>
              </p:nvSpPr>
              <p:spPr>
                <a:xfrm>
                  <a:off x="0" y="-47625"/>
                  <a:ext cx="812800" cy="860425"/>
                </a:xfrm>
                <a:prstGeom prst="rect">
                  <a:avLst/>
                </a:prstGeom>
              </p:spPr>
              <p:txBody>
                <a:bodyPr lIns="25400" tIns="25400" rIns="25400" bIns="25400" rtlCol="0" anchor="ctr"/>
                <a:lstStyle/>
                <a:p>
                  <a:pPr marL="0" marR="0" lvl="0" indent="0" algn="ctr" defTabSz="457200" eaLnBrk="1" fontAlgn="auto" latinLnBrk="0" hangingPunct="1">
                    <a:lnSpc>
                      <a:spcPts val="13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8" name="Group 107">
                <a:extLst>
                  <a:ext uri="{FF2B5EF4-FFF2-40B4-BE49-F238E27FC236}">
                    <a16:creationId xmlns:a16="http://schemas.microsoft.com/office/drawing/2014/main" xmlns="" id="{F43CDAD5-26F9-F8CF-4BFC-4255E99305F3}"/>
                  </a:ext>
                </a:extLst>
              </p:cNvPr>
              <p:cNvGrpSpPr/>
              <p:nvPr/>
            </p:nvGrpSpPr>
            <p:grpSpPr>
              <a:xfrm>
                <a:off x="1097128" y="3340014"/>
                <a:ext cx="6103136" cy="1604190"/>
                <a:chOff x="1095253" y="3377236"/>
                <a:chExt cx="6103136" cy="1604190"/>
              </a:xfrm>
            </p:grpSpPr>
            <p:sp>
              <p:nvSpPr>
                <p:cNvPr id="109" name="Freeform 10">
                  <a:extLst>
                    <a:ext uri="{FF2B5EF4-FFF2-40B4-BE49-F238E27FC236}">
                      <a16:creationId xmlns:a16="http://schemas.microsoft.com/office/drawing/2014/main" xmlns="" id="{D0B8A8FD-FDC9-3DEE-BDE2-86E8A526E811}"/>
                    </a:ext>
                  </a:extLst>
                </p:cNvPr>
                <p:cNvSpPr/>
                <p:nvPr/>
              </p:nvSpPr>
              <p:spPr>
                <a:xfrm>
                  <a:off x="1233451" y="3377236"/>
                  <a:ext cx="5826740" cy="1604190"/>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xmlns="" id="{7DE6D1F8-9BAB-5EE7-C94C-3DE705B8492F}"/>
                    </a:ext>
                  </a:extLst>
                </p:cNvPr>
                <p:cNvSpPr txBox="1"/>
                <p:nvPr/>
              </p:nvSpPr>
              <p:spPr>
                <a:xfrm>
                  <a:off x="1095253" y="3813140"/>
                  <a:ext cx="6103136" cy="8617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Hoạt động nhóm</a:t>
                  </a:r>
                  <a:endParaRPr kumimoji="0" lang="en-US" sz="22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pic>
          <p:nvPicPr>
            <p:cNvPr id="4" name="Picture 11">
              <a:extLst>
                <a:ext uri="{FF2B5EF4-FFF2-40B4-BE49-F238E27FC236}">
                  <a16:creationId xmlns:a16="http://schemas.microsoft.com/office/drawing/2014/main" xmlns="" id="{26A37C3B-AB3B-DF3E-1CC6-68A37539C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64706" y="2788931"/>
              <a:ext cx="2087680" cy="1855426"/>
            </a:xfrm>
            <a:prstGeom prst="rect">
              <a:avLst/>
            </a:prstGeom>
          </p:spPr>
        </p:pic>
      </p:grpSp>
    </p:spTree>
    <p:extLst>
      <p:ext uri="{BB962C8B-B14F-4D97-AF65-F5344CB8AC3E}">
        <p14:creationId xmlns:p14="http://schemas.microsoft.com/office/powerpoint/2010/main" val="5514207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randombar(horizontal)">
                                      <p:cBhvr>
                                        <p:cTn id="12" dur="500"/>
                                        <p:tgtEl>
                                          <p:spTgt spid="10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3">
                                            <p:txEl>
                                              <p:pRg st="0" end="0"/>
                                            </p:txEl>
                                          </p:spTgt>
                                        </p:tgtEl>
                                        <p:attrNameLst>
                                          <p:attrName>style.visibility</p:attrName>
                                        </p:attrNameLst>
                                      </p:cBhvr>
                                      <p:to>
                                        <p:strVal val="visible"/>
                                      </p:to>
                                    </p:set>
                                    <p:animEffect transition="in" filter="randombar(horizontal)">
                                      <p:cBhvr>
                                        <p:cTn id="15" dur="500"/>
                                        <p:tgtEl>
                                          <p:spTgt spid="10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3094"/>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7F6C29B-2574-7F45-98C7-61312DA273A7}"/>
              </a:ext>
            </a:extLst>
          </p:cNvPr>
          <p:cNvGrpSpPr/>
          <p:nvPr/>
        </p:nvGrpSpPr>
        <p:grpSpPr>
          <a:xfrm>
            <a:off x="-218622" y="286397"/>
            <a:ext cx="3998686" cy="443676"/>
            <a:chOff x="-232229" y="137886"/>
            <a:chExt cx="3998686" cy="443676"/>
          </a:xfrm>
        </p:grpSpPr>
        <p:sp>
          <p:nvSpPr>
            <p:cNvPr id="15" name="TextBox 14">
              <a:extLst>
                <a:ext uri="{FF2B5EF4-FFF2-40B4-BE49-F238E27FC236}">
                  <a16:creationId xmlns:a16="http://schemas.microsoft.com/office/drawing/2014/main" xmlns="" id="{C8B2C566-6472-EF77-D132-40E700348F9E}"/>
                </a:ext>
              </a:extLst>
            </p:cNvPr>
            <p:cNvSpPr txBox="1"/>
            <p:nvPr/>
          </p:nvSpPr>
          <p:spPr>
            <a:xfrm>
              <a:off x="145143" y="137886"/>
              <a:ext cx="362131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srgbClr val="BA6136">
                      <a:lumMod val="75000"/>
                    </a:srgbClr>
                  </a:solidFill>
                  <a:effectLst/>
                  <a:uLnTx/>
                  <a:uFillTx/>
                </a:rPr>
                <a:t>TÌNH HUỐNG ĐƯA RA:</a:t>
              </a:r>
            </a:p>
          </p:txBody>
        </p:sp>
        <p:cxnSp>
          <p:nvCxnSpPr>
            <p:cNvPr id="17" name="Straight Connector 16">
              <a:extLst>
                <a:ext uri="{FF2B5EF4-FFF2-40B4-BE49-F238E27FC236}">
                  <a16:creationId xmlns:a16="http://schemas.microsoft.com/office/drawing/2014/main" xmlns="" id="{3FA0F5F2-92B6-718C-315E-1183748F3113}"/>
                </a:ext>
              </a:extLst>
            </p:cNvPr>
            <p:cNvCxnSpPr>
              <a:cxnSpLocks/>
            </p:cNvCxnSpPr>
            <p:nvPr/>
          </p:nvCxnSpPr>
          <p:spPr>
            <a:xfrm>
              <a:off x="-232229" y="581562"/>
              <a:ext cx="3863522" cy="0"/>
            </a:xfrm>
            <a:prstGeom prst="line">
              <a:avLst/>
            </a:prstGeom>
            <a:noFill/>
            <a:ln w="9525" cap="flat" cmpd="sng" algn="ctr">
              <a:solidFill>
                <a:srgbClr val="DC7C61">
                  <a:shade val="95000"/>
                  <a:satMod val="105000"/>
                </a:srgbClr>
              </a:solidFill>
              <a:prstDash val="solid"/>
            </a:ln>
            <a:effectLst/>
          </p:spPr>
        </p:cxnSp>
      </p:grpSp>
      <p:sp>
        <p:nvSpPr>
          <p:cNvPr id="19" name="Rectangle: Rounded Corners 18">
            <a:extLst>
              <a:ext uri="{FF2B5EF4-FFF2-40B4-BE49-F238E27FC236}">
                <a16:creationId xmlns:a16="http://schemas.microsoft.com/office/drawing/2014/main" xmlns="" id="{36123738-8473-B6DE-3E80-55DE36A8C6A0}"/>
              </a:ext>
            </a:extLst>
          </p:cNvPr>
          <p:cNvSpPr/>
          <p:nvPr/>
        </p:nvSpPr>
        <p:spPr>
          <a:xfrm>
            <a:off x="338817" y="1012718"/>
            <a:ext cx="8466365" cy="3815909"/>
          </a:xfrm>
          <a:prstGeom prst="roundRect">
            <a:avLst>
              <a:gd name="adj" fmla="val 5285"/>
            </a:avLst>
          </a:prstGeom>
          <a:solidFill>
            <a:srgbClr val="FFFFFF"/>
          </a:solidFill>
          <a:ln w="19050" cap="flat" cmpd="sng" algn="ctr">
            <a:solidFill>
              <a:schemeClr val="accent4">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BE0DD"/>
              </a:solidFill>
              <a:effectLst/>
              <a:uLnTx/>
              <a:uFillTx/>
              <a:latin typeface="Arial"/>
              <a:ea typeface="+mn-ea"/>
              <a:cs typeface="+mn-cs"/>
            </a:endParaRPr>
          </a:p>
        </p:txBody>
      </p:sp>
      <p:sp>
        <p:nvSpPr>
          <p:cNvPr id="20" name="TextBox 19">
            <a:extLst>
              <a:ext uri="{FF2B5EF4-FFF2-40B4-BE49-F238E27FC236}">
                <a16:creationId xmlns:a16="http://schemas.microsoft.com/office/drawing/2014/main" xmlns="" id="{4084874F-503C-AEC2-C466-BDA1D4D9B764}"/>
              </a:ext>
            </a:extLst>
          </p:cNvPr>
          <p:cNvSpPr txBox="1"/>
          <p:nvPr/>
        </p:nvSpPr>
        <p:spPr>
          <a:xfrm>
            <a:off x="553128" y="1147269"/>
            <a:ext cx="8037741" cy="3546805"/>
          </a:xfrm>
          <a:prstGeom prst="rect">
            <a:avLst/>
          </a:prstGeom>
          <a:noFill/>
        </p:spPr>
        <p:txBody>
          <a:bodyPr wrap="square">
            <a:spAutoFit/>
          </a:bodyPr>
          <a:lstStyle/>
          <a:p>
            <a:pPr lvl="0" algn="just">
              <a:lnSpc>
                <a:spcPct val="150000"/>
              </a:lnSpc>
              <a:buClrTx/>
              <a:defRPr/>
            </a:pPr>
            <a:r>
              <a:rPr lang="vi-VN" sz="1900">
                <a:solidFill>
                  <a:sysClr val="windowText" lastClr="000000"/>
                </a:solidFill>
              </a:rPr>
              <a:t>Từ nhỏ, Huy luôn mặc cảm vì dáng người gầy gò, ốm yếu. Nhận thấy bóng đá là môn thể thao có thể giúp nâng cao sức khoẻ và cải thiện vóc dáng, Huy tâm sự với bố mẹ và được bố mẹ ủng hộ nhiệt tình. Huy đã tham gia vào câu lạc bộ bóng đá của trường và chăm chỉ tập luyện hằng tuần. Được các bạn động viên, cổ vũ và chia sẻ cách tập luyện, thể lực của Huy ngày càng tốt hơn, trông rắn chắc và khoẻ mạnh hơn. Không những vậy, đội bóng của Huy còn giành được giải Ba trong hội thao của cụm trường. Huy cảm thấy vui và tự hào với những kết quả đạt được.</a:t>
            </a:r>
          </a:p>
        </p:txBody>
      </p:sp>
    </p:spTree>
    <p:extLst>
      <p:ext uri="{BB962C8B-B14F-4D97-AF65-F5344CB8AC3E}">
        <p14:creationId xmlns:p14="http://schemas.microsoft.com/office/powerpoint/2010/main" val="1182192771"/>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4EC"/>
        </a:solidFill>
        <a:effectLst/>
      </p:bgPr>
    </p:bg>
    <p:spTree>
      <p:nvGrpSpPr>
        <p:cNvPr id="1" name="Shape 3261"/>
        <p:cNvGrpSpPr/>
        <p:nvPr/>
      </p:nvGrpSpPr>
      <p:grpSpPr>
        <a:xfrm>
          <a:off x="0" y="0"/>
          <a:ext cx="0" cy="0"/>
          <a:chOff x="0" y="0"/>
          <a:chExt cx="0" cy="0"/>
        </a:xfrm>
      </p:grpSpPr>
      <p:grpSp>
        <p:nvGrpSpPr>
          <p:cNvPr id="2" name="Group 1">
            <a:extLst>
              <a:ext uri="{FF2B5EF4-FFF2-40B4-BE49-F238E27FC236}">
                <a16:creationId xmlns:a16="http://schemas.microsoft.com/office/drawing/2014/main" xmlns="" id="{5B400ADA-3976-091D-A7E9-22F63995A91F}"/>
              </a:ext>
            </a:extLst>
          </p:cNvPr>
          <p:cNvGrpSpPr/>
          <p:nvPr/>
        </p:nvGrpSpPr>
        <p:grpSpPr>
          <a:xfrm>
            <a:off x="0" y="287677"/>
            <a:ext cx="8234250" cy="448867"/>
            <a:chOff x="579437" y="990599"/>
            <a:chExt cx="8234250" cy="448867"/>
          </a:xfrm>
        </p:grpSpPr>
        <p:sp>
          <p:nvSpPr>
            <p:cNvPr id="3" name="Arrow: Pentagon 2">
              <a:extLst>
                <a:ext uri="{FF2B5EF4-FFF2-40B4-BE49-F238E27FC236}">
                  <a16:creationId xmlns:a16="http://schemas.microsoft.com/office/drawing/2014/main" xmlns="" id="{E4052DA1-4A5F-C217-4ACB-B8354C356D8E}"/>
                </a:ext>
              </a:extLst>
            </p:cNvPr>
            <p:cNvSpPr/>
            <p:nvPr/>
          </p:nvSpPr>
          <p:spPr>
            <a:xfrm>
              <a:off x="579437" y="990599"/>
              <a:ext cx="1408906" cy="448867"/>
            </a:xfrm>
            <a:prstGeom prst="homePlate">
              <a:avLst>
                <a:gd name="adj" fmla="val 32962"/>
              </a:avLst>
            </a:prstGeom>
            <a:solidFill>
              <a:schemeClr val="accent2">
                <a:lumMod val="2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a:solidFill>
                    <a:srgbClr val="FFFFFF"/>
                  </a:solidFill>
                  <a:ea typeface="+mn-ea"/>
                  <a:cs typeface="Arial" panose="020B0604020202020204" pitchFamily="34" charset="0"/>
                </a:rPr>
                <a:t>Gợi ý</a:t>
              </a:r>
              <a:endParaRPr kumimoji="0" lang="en-US" sz="2000" b="1" i="0" u="none" strike="noStrike" kern="0" cap="none" spc="0" normalizeH="0" baseline="0" noProof="0">
                <a:ln>
                  <a:noFill/>
                </a:ln>
                <a:solidFill>
                  <a:srgbClr val="FFFFFF"/>
                </a:solidFill>
                <a:effectLst/>
                <a:uLnTx/>
                <a:uFillTx/>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xmlns="" id="{0E49E2E1-7128-49D3-383C-4C47FFA68796}"/>
                </a:ext>
              </a:extLst>
            </p:cNvPr>
            <p:cNvCxnSpPr>
              <a:cxnSpLocks/>
            </p:cNvCxnSpPr>
            <p:nvPr/>
          </p:nvCxnSpPr>
          <p:spPr>
            <a:xfrm>
              <a:off x="579437" y="1439439"/>
              <a:ext cx="8147957" cy="0"/>
            </a:xfrm>
            <a:prstGeom prst="line">
              <a:avLst/>
            </a:prstGeom>
            <a:noFill/>
            <a:ln w="38100" cap="flat" cmpd="sng" algn="ctr">
              <a:solidFill>
                <a:schemeClr val="accent2">
                  <a:lumMod val="25000"/>
                </a:schemeClr>
              </a:solidFill>
              <a:prstDash val="solid"/>
            </a:ln>
            <a:effectLst/>
          </p:spPr>
        </p:cxnSp>
        <p:sp>
          <p:nvSpPr>
            <p:cNvPr id="5" name="Rectangle 4">
              <a:extLst>
                <a:ext uri="{FF2B5EF4-FFF2-40B4-BE49-F238E27FC236}">
                  <a16:creationId xmlns:a16="http://schemas.microsoft.com/office/drawing/2014/main" xmlns="" id="{41592FE4-CCE5-BCEC-07F4-1F117025EF1E}"/>
                </a:ext>
              </a:extLst>
            </p:cNvPr>
            <p:cNvSpPr/>
            <p:nvPr/>
          </p:nvSpPr>
          <p:spPr>
            <a:xfrm>
              <a:off x="1988343" y="992525"/>
              <a:ext cx="6825344"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Nhân vật </a:t>
              </a:r>
              <a:r>
                <a:rPr kumimoji="0" lang="vi-VN" sz="2000" b="1" i="0" u="none" strike="noStrike" kern="0" cap="none" spc="0" normalizeH="0" baseline="0" noProof="0">
                  <a:ln>
                    <a:noFill/>
                  </a:ln>
                  <a:solidFill>
                    <a:srgbClr val="000000"/>
                  </a:solidFill>
                  <a:effectLst/>
                  <a:uLnTx/>
                  <a:uFillTx/>
                  <a:latin typeface="Arial"/>
                  <a:cs typeface="Arial"/>
                  <a:sym typeface="Arial"/>
                </a:rPr>
                <a:t>Huy đã tạo động lực cho mình bằng cách</a:t>
              </a:r>
              <a:r>
                <a:rPr kumimoji="0" lang="en-US"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7" name="Google Shape;1502;p81">
            <a:extLst>
              <a:ext uri="{FF2B5EF4-FFF2-40B4-BE49-F238E27FC236}">
                <a16:creationId xmlns:a16="http://schemas.microsoft.com/office/drawing/2014/main" xmlns="" id="{771B7463-2EBD-00AA-2FB6-3F7DC06295CC}"/>
              </a:ext>
            </a:extLst>
          </p:cNvPr>
          <p:cNvCxnSpPr>
            <a:cxnSpLocks/>
            <a:stCxn id="41" idx="3"/>
            <a:endCxn id="11" idx="1"/>
          </p:cNvCxnSpPr>
          <p:nvPr/>
        </p:nvCxnSpPr>
        <p:spPr>
          <a:xfrm flipV="1">
            <a:off x="3294569" y="1549832"/>
            <a:ext cx="820232" cy="1458949"/>
          </a:xfrm>
          <a:prstGeom prst="bentConnector3">
            <a:avLst>
              <a:gd name="adj1" fmla="val 50000"/>
            </a:avLst>
          </a:prstGeom>
          <a:noFill/>
          <a:ln w="19050" cap="flat" cmpd="sng">
            <a:solidFill>
              <a:srgbClr val="000000"/>
            </a:solidFill>
            <a:prstDash val="solid"/>
            <a:round/>
            <a:headEnd type="none" w="med" len="med"/>
            <a:tailEnd type="none" w="med" len="med"/>
          </a:ln>
        </p:spPr>
      </p:cxnSp>
      <p:cxnSp>
        <p:nvCxnSpPr>
          <p:cNvPr id="8" name="Google Shape;1503;p81">
            <a:extLst>
              <a:ext uri="{FF2B5EF4-FFF2-40B4-BE49-F238E27FC236}">
                <a16:creationId xmlns:a16="http://schemas.microsoft.com/office/drawing/2014/main" xmlns="" id="{624FBF48-A95A-E5C7-54B0-B63BBD11B72C}"/>
              </a:ext>
            </a:extLst>
          </p:cNvPr>
          <p:cNvCxnSpPr>
            <a:cxnSpLocks/>
            <a:stCxn id="41" idx="3"/>
            <a:endCxn id="13" idx="1"/>
          </p:cNvCxnSpPr>
          <p:nvPr/>
        </p:nvCxnSpPr>
        <p:spPr>
          <a:xfrm>
            <a:off x="3294569" y="3008781"/>
            <a:ext cx="820232" cy="1432342"/>
          </a:xfrm>
          <a:prstGeom prst="bentConnector3">
            <a:avLst>
              <a:gd name="adj1" fmla="val 50000"/>
            </a:avLst>
          </a:prstGeom>
          <a:noFill/>
          <a:ln w="19050" cap="flat" cmpd="sng">
            <a:solidFill>
              <a:srgbClr val="000000"/>
            </a:solidFill>
            <a:prstDash val="solid"/>
            <a:round/>
            <a:headEnd type="none" w="med" len="med"/>
            <a:tailEnd type="none" w="med" len="med"/>
          </a:ln>
        </p:spPr>
      </p:cxnSp>
      <p:cxnSp>
        <p:nvCxnSpPr>
          <p:cNvPr id="10" name="Google Shape;1504;p81">
            <a:extLst>
              <a:ext uri="{FF2B5EF4-FFF2-40B4-BE49-F238E27FC236}">
                <a16:creationId xmlns:a16="http://schemas.microsoft.com/office/drawing/2014/main" xmlns="" id="{EE005135-9E3E-D9F1-D315-F0171E7C4652}"/>
              </a:ext>
            </a:extLst>
          </p:cNvPr>
          <p:cNvCxnSpPr>
            <a:cxnSpLocks/>
            <a:stCxn id="41" idx="3"/>
            <a:endCxn id="12" idx="1"/>
          </p:cNvCxnSpPr>
          <p:nvPr/>
        </p:nvCxnSpPr>
        <p:spPr>
          <a:xfrm>
            <a:off x="3294569" y="3008781"/>
            <a:ext cx="820232" cy="0"/>
          </a:xfrm>
          <a:prstGeom prst="straightConnector1">
            <a:avLst/>
          </a:prstGeom>
          <a:noFill/>
          <a:ln w="19050" cap="flat" cmpd="sng">
            <a:solidFill>
              <a:srgbClr val="000000"/>
            </a:solidFill>
            <a:prstDash val="solid"/>
            <a:round/>
            <a:headEnd type="none" w="med" len="med"/>
            <a:tailEnd type="none" w="med" len="med"/>
          </a:ln>
        </p:spPr>
      </p:cxnSp>
      <p:sp>
        <p:nvSpPr>
          <p:cNvPr id="11" name="Rectangle 10">
            <a:extLst>
              <a:ext uri="{FF2B5EF4-FFF2-40B4-BE49-F238E27FC236}">
                <a16:creationId xmlns:a16="http://schemas.microsoft.com/office/drawing/2014/main" xmlns="" id="{81D7675A-32D2-2A8D-DFB6-1BD6F4148958}"/>
              </a:ext>
            </a:extLst>
          </p:cNvPr>
          <p:cNvSpPr/>
          <p:nvPr/>
        </p:nvSpPr>
        <p:spPr>
          <a:xfrm>
            <a:off x="4114801" y="1007922"/>
            <a:ext cx="4751614" cy="1083820"/>
          </a:xfrm>
          <a:prstGeom prst="rect">
            <a:avLst/>
          </a:prstGeom>
          <a:solidFill>
            <a:srgbClr val="FFFFFF"/>
          </a:solidFill>
          <a:ln w="19050" cap="flat" cmpd="sng" algn="ctr">
            <a:solidFill>
              <a:srgbClr val="002060"/>
            </a:solidFill>
            <a:prstDash val="solid"/>
          </a:ln>
          <a:effectLst/>
        </p:spPr>
        <p:txBody>
          <a:bodyPr rtlCol="0" anchor="ct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Tham gia câu lạc bộ bóng đá của trường và tập luyện chăm chỉ hằng tuần.</a:t>
            </a:r>
          </a:p>
        </p:txBody>
      </p:sp>
      <p:sp>
        <p:nvSpPr>
          <p:cNvPr id="12" name="Rectangle 11">
            <a:extLst>
              <a:ext uri="{FF2B5EF4-FFF2-40B4-BE49-F238E27FC236}">
                <a16:creationId xmlns:a16="http://schemas.microsoft.com/office/drawing/2014/main" xmlns="" id="{1F2655F6-5F34-AAFC-4F3B-D623936E7C19}"/>
              </a:ext>
            </a:extLst>
          </p:cNvPr>
          <p:cNvSpPr/>
          <p:nvPr/>
        </p:nvSpPr>
        <p:spPr>
          <a:xfrm>
            <a:off x="4114801" y="2271296"/>
            <a:ext cx="4751614" cy="1474969"/>
          </a:xfrm>
          <a:prstGeom prst="rect">
            <a:avLst/>
          </a:prstGeom>
          <a:solidFill>
            <a:srgbClr val="FFFFFF"/>
          </a:solidFill>
          <a:ln w="19050" cap="flat" cmpd="sng" algn="ctr">
            <a:solidFill>
              <a:srgbClr val="002060"/>
            </a:solidFill>
            <a:prstDash val="solid"/>
          </a:ln>
          <a:effectLst/>
        </p:spPr>
        <p:txBody>
          <a:bodyPr rtlCol="0" anchor="ct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Tham gia giải thể thao của trường và đoạt giải. Huy rất trân trọng và tự hào về giải thưởng của đội đã đạt được.</a:t>
            </a:r>
          </a:p>
        </p:txBody>
      </p:sp>
      <p:sp>
        <p:nvSpPr>
          <p:cNvPr id="13" name="Rectangle 12">
            <a:extLst>
              <a:ext uri="{FF2B5EF4-FFF2-40B4-BE49-F238E27FC236}">
                <a16:creationId xmlns:a16="http://schemas.microsoft.com/office/drawing/2014/main" xmlns="" id="{51E48C91-BBE6-8CEA-6603-EF56E9CF6969}"/>
              </a:ext>
            </a:extLst>
          </p:cNvPr>
          <p:cNvSpPr/>
          <p:nvPr/>
        </p:nvSpPr>
        <p:spPr>
          <a:xfrm>
            <a:off x="4114801" y="3925819"/>
            <a:ext cx="4751614" cy="1030607"/>
          </a:xfrm>
          <a:prstGeom prst="rect">
            <a:avLst/>
          </a:prstGeom>
          <a:solidFill>
            <a:srgbClr val="FFFFFF"/>
          </a:solidFill>
          <a:ln w="19050" cap="flat" cmpd="sng" algn="ctr">
            <a:solidFill>
              <a:srgbClr val="002060"/>
            </a:solidFill>
            <a:prstDash val="solid"/>
          </a:ln>
          <a:effectLst/>
        </p:spPr>
        <p:txBody>
          <a:bodyPr rtlCol="0" anchor="ct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Sự ủng hộ, đồng tình, khen ngợi của bố mẹ và sự cổ vũ, chia sẻ của bạn bè.</a:t>
            </a:r>
          </a:p>
        </p:txBody>
      </p:sp>
      <p:pic>
        <p:nvPicPr>
          <p:cNvPr id="41" name="Picture 40" descr="A cartoon of a child running on a football field&#10;&#10;Description automatically generated">
            <a:extLst>
              <a:ext uri="{FF2B5EF4-FFF2-40B4-BE49-F238E27FC236}">
                <a16:creationId xmlns:a16="http://schemas.microsoft.com/office/drawing/2014/main" xmlns="" id="{7394E2DC-4E35-CD99-B6C1-2B3EAB7FA5BE}"/>
              </a:ext>
            </a:extLst>
          </p:cNvPr>
          <p:cNvPicPr>
            <a:picLocks noChangeAspect="1"/>
          </p:cNvPicPr>
          <p:nvPr/>
        </p:nvPicPr>
        <p:blipFill>
          <a:blip r:embed="rId3"/>
          <a:srcRect l="8249" r="13392"/>
          <a:stretch/>
        </p:blipFill>
        <p:spPr>
          <a:xfrm>
            <a:off x="277585" y="1725391"/>
            <a:ext cx="3016984" cy="2566779"/>
          </a:xfrm>
          <a:prstGeom prst="rect">
            <a:avLst/>
          </a:prstGeom>
        </p:spPr>
      </p:pic>
    </p:spTree>
    <p:extLst>
      <p:ext uri="{BB962C8B-B14F-4D97-AF65-F5344CB8AC3E}">
        <p14:creationId xmlns:p14="http://schemas.microsoft.com/office/powerpoint/2010/main" val="337096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grpSp>
        <p:nvGrpSpPr>
          <p:cNvPr id="2033" name="Google Shape;2033;p33"/>
          <p:cNvGrpSpPr/>
          <p:nvPr/>
        </p:nvGrpSpPr>
        <p:grpSpPr>
          <a:xfrm>
            <a:off x="8124799" y="4435513"/>
            <a:ext cx="390683" cy="707987"/>
            <a:chOff x="9512787" y="4410018"/>
            <a:chExt cx="390683" cy="707987"/>
          </a:xfrm>
        </p:grpSpPr>
        <p:sp>
          <p:nvSpPr>
            <p:cNvPr id="2034" name="Google Shape;2034;p33"/>
            <p:cNvSpPr/>
            <p:nvPr/>
          </p:nvSpPr>
          <p:spPr>
            <a:xfrm flipH="1">
              <a:off x="9846098" y="4779298"/>
              <a:ext cx="6711" cy="6711"/>
            </a:xfrm>
            <a:custGeom>
              <a:avLst/>
              <a:gdLst/>
              <a:ahLst/>
              <a:cxnLst/>
              <a:rect l="l" t="t" r="r" b="b"/>
              <a:pathLst>
                <a:path w="153" h="153" extrusionOk="0">
                  <a:moveTo>
                    <a:pt x="61" y="1"/>
                  </a:moveTo>
                  <a:cubicBezTo>
                    <a:pt x="31" y="1"/>
                    <a:pt x="0" y="31"/>
                    <a:pt x="0" y="62"/>
                  </a:cubicBezTo>
                  <a:cubicBezTo>
                    <a:pt x="0" y="122"/>
                    <a:pt x="31" y="153"/>
                    <a:pt x="61" y="153"/>
                  </a:cubicBezTo>
                  <a:cubicBezTo>
                    <a:pt x="91" y="153"/>
                    <a:pt x="152" y="122"/>
                    <a:pt x="152" y="62"/>
                  </a:cubicBezTo>
                  <a:cubicBezTo>
                    <a:pt x="15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33"/>
            <p:cNvSpPr/>
            <p:nvPr/>
          </p:nvSpPr>
          <p:spPr>
            <a:xfrm flipH="1">
              <a:off x="9591476" y="4411334"/>
              <a:ext cx="269360" cy="400026"/>
            </a:xfrm>
            <a:custGeom>
              <a:avLst/>
              <a:gdLst/>
              <a:ahLst/>
              <a:cxnLst/>
              <a:rect l="l" t="t" r="r" b="b"/>
              <a:pathLst>
                <a:path w="6141" h="9120" extrusionOk="0">
                  <a:moveTo>
                    <a:pt x="3071" y="1"/>
                  </a:moveTo>
                  <a:cubicBezTo>
                    <a:pt x="1369" y="1"/>
                    <a:pt x="1" y="2037"/>
                    <a:pt x="1" y="4560"/>
                  </a:cubicBezTo>
                  <a:cubicBezTo>
                    <a:pt x="1" y="7083"/>
                    <a:pt x="1369" y="9119"/>
                    <a:pt x="3071" y="9119"/>
                  </a:cubicBezTo>
                  <a:cubicBezTo>
                    <a:pt x="4743" y="9119"/>
                    <a:pt x="6141" y="7083"/>
                    <a:pt x="6141" y="4560"/>
                  </a:cubicBezTo>
                  <a:cubicBezTo>
                    <a:pt x="6141" y="2037"/>
                    <a:pt x="4743" y="1"/>
                    <a:pt x="30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33"/>
            <p:cNvSpPr/>
            <p:nvPr/>
          </p:nvSpPr>
          <p:spPr>
            <a:xfrm flipH="1">
              <a:off x="9738108" y="4410018"/>
              <a:ext cx="80049" cy="401342"/>
            </a:xfrm>
            <a:custGeom>
              <a:avLst/>
              <a:gdLst/>
              <a:ahLst/>
              <a:cxnLst/>
              <a:rect l="l" t="t" r="r" b="b"/>
              <a:pathLst>
                <a:path w="1825" h="9150" extrusionOk="0">
                  <a:moveTo>
                    <a:pt x="1824" y="0"/>
                  </a:moveTo>
                  <a:lnTo>
                    <a:pt x="1824" y="0"/>
                  </a:lnTo>
                  <a:cubicBezTo>
                    <a:pt x="1672" y="61"/>
                    <a:pt x="1581" y="152"/>
                    <a:pt x="1459" y="274"/>
                  </a:cubicBezTo>
                  <a:cubicBezTo>
                    <a:pt x="1459" y="304"/>
                    <a:pt x="1429" y="334"/>
                    <a:pt x="1399" y="365"/>
                  </a:cubicBezTo>
                  <a:cubicBezTo>
                    <a:pt x="1399" y="365"/>
                    <a:pt x="1368" y="395"/>
                    <a:pt x="1368" y="426"/>
                  </a:cubicBezTo>
                  <a:cubicBezTo>
                    <a:pt x="1307" y="486"/>
                    <a:pt x="1216" y="608"/>
                    <a:pt x="1125" y="730"/>
                  </a:cubicBezTo>
                  <a:cubicBezTo>
                    <a:pt x="821" y="1186"/>
                    <a:pt x="548" y="1733"/>
                    <a:pt x="335" y="2310"/>
                  </a:cubicBezTo>
                  <a:cubicBezTo>
                    <a:pt x="152" y="2888"/>
                    <a:pt x="61" y="3465"/>
                    <a:pt x="31" y="3891"/>
                  </a:cubicBezTo>
                  <a:cubicBezTo>
                    <a:pt x="31" y="4134"/>
                    <a:pt x="0" y="4286"/>
                    <a:pt x="0" y="4408"/>
                  </a:cubicBezTo>
                  <a:cubicBezTo>
                    <a:pt x="0" y="4529"/>
                    <a:pt x="0" y="4620"/>
                    <a:pt x="0" y="4620"/>
                  </a:cubicBezTo>
                  <a:cubicBezTo>
                    <a:pt x="0" y="4620"/>
                    <a:pt x="31" y="4894"/>
                    <a:pt x="61" y="5319"/>
                  </a:cubicBezTo>
                  <a:cubicBezTo>
                    <a:pt x="92" y="5532"/>
                    <a:pt x="122" y="5775"/>
                    <a:pt x="152" y="6049"/>
                  </a:cubicBezTo>
                  <a:cubicBezTo>
                    <a:pt x="213" y="6322"/>
                    <a:pt x="304" y="6596"/>
                    <a:pt x="396" y="6900"/>
                  </a:cubicBezTo>
                  <a:cubicBezTo>
                    <a:pt x="456" y="7204"/>
                    <a:pt x="608" y="7477"/>
                    <a:pt x="700" y="7751"/>
                  </a:cubicBezTo>
                  <a:cubicBezTo>
                    <a:pt x="791" y="8025"/>
                    <a:pt x="943" y="8298"/>
                    <a:pt x="1034" y="8541"/>
                  </a:cubicBezTo>
                  <a:cubicBezTo>
                    <a:pt x="1095" y="8632"/>
                    <a:pt x="1156" y="8724"/>
                    <a:pt x="1156" y="8784"/>
                  </a:cubicBezTo>
                  <a:cubicBezTo>
                    <a:pt x="1247" y="8936"/>
                    <a:pt x="1307" y="9028"/>
                    <a:pt x="1429" y="9149"/>
                  </a:cubicBezTo>
                  <a:cubicBezTo>
                    <a:pt x="1399" y="8997"/>
                    <a:pt x="1368" y="8876"/>
                    <a:pt x="1277" y="8724"/>
                  </a:cubicBezTo>
                  <a:cubicBezTo>
                    <a:pt x="1247" y="8663"/>
                    <a:pt x="1216" y="8602"/>
                    <a:pt x="1156" y="8481"/>
                  </a:cubicBezTo>
                  <a:cubicBezTo>
                    <a:pt x="1034" y="8268"/>
                    <a:pt x="912" y="7994"/>
                    <a:pt x="821" y="7721"/>
                  </a:cubicBezTo>
                  <a:cubicBezTo>
                    <a:pt x="700" y="7417"/>
                    <a:pt x="578" y="7143"/>
                    <a:pt x="487" y="6870"/>
                  </a:cubicBezTo>
                  <a:cubicBezTo>
                    <a:pt x="426" y="6566"/>
                    <a:pt x="335" y="6292"/>
                    <a:pt x="274" y="6018"/>
                  </a:cubicBezTo>
                  <a:cubicBezTo>
                    <a:pt x="244" y="5745"/>
                    <a:pt x="213" y="5502"/>
                    <a:pt x="183" y="5289"/>
                  </a:cubicBezTo>
                  <a:cubicBezTo>
                    <a:pt x="122" y="4894"/>
                    <a:pt x="122" y="4620"/>
                    <a:pt x="122" y="4620"/>
                  </a:cubicBezTo>
                  <a:cubicBezTo>
                    <a:pt x="122" y="4620"/>
                    <a:pt x="122" y="4529"/>
                    <a:pt x="122" y="4408"/>
                  </a:cubicBezTo>
                  <a:cubicBezTo>
                    <a:pt x="122" y="4286"/>
                    <a:pt x="152" y="4134"/>
                    <a:pt x="152" y="3921"/>
                  </a:cubicBezTo>
                  <a:cubicBezTo>
                    <a:pt x="183" y="3496"/>
                    <a:pt x="274" y="2918"/>
                    <a:pt x="456" y="2371"/>
                  </a:cubicBezTo>
                  <a:cubicBezTo>
                    <a:pt x="639" y="1793"/>
                    <a:pt x="943" y="1216"/>
                    <a:pt x="1247" y="790"/>
                  </a:cubicBezTo>
                  <a:cubicBezTo>
                    <a:pt x="1307" y="699"/>
                    <a:pt x="1399" y="578"/>
                    <a:pt x="1459" y="486"/>
                  </a:cubicBezTo>
                  <a:cubicBezTo>
                    <a:pt x="1459" y="486"/>
                    <a:pt x="1490" y="456"/>
                    <a:pt x="1490" y="426"/>
                  </a:cubicBezTo>
                  <a:cubicBezTo>
                    <a:pt x="1520" y="395"/>
                    <a:pt x="1551" y="365"/>
                    <a:pt x="1551" y="365"/>
                  </a:cubicBezTo>
                  <a:cubicBezTo>
                    <a:pt x="1672" y="213"/>
                    <a:pt x="1733" y="122"/>
                    <a:pt x="18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33"/>
            <p:cNvSpPr/>
            <p:nvPr/>
          </p:nvSpPr>
          <p:spPr>
            <a:xfrm flipH="1">
              <a:off x="9634110" y="4412650"/>
              <a:ext cx="73382" cy="394719"/>
            </a:xfrm>
            <a:custGeom>
              <a:avLst/>
              <a:gdLst/>
              <a:ahLst/>
              <a:cxnLst/>
              <a:rect l="l" t="t" r="r" b="b"/>
              <a:pathLst>
                <a:path w="1673" h="8999" extrusionOk="0">
                  <a:moveTo>
                    <a:pt x="0" y="1"/>
                  </a:moveTo>
                  <a:lnTo>
                    <a:pt x="0" y="1"/>
                  </a:lnTo>
                  <a:cubicBezTo>
                    <a:pt x="61" y="153"/>
                    <a:pt x="92" y="244"/>
                    <a:pt x="213" y="396"/>
                  </a:cubicBezTo>
                  <a:cubicBezTo>
                    <a:pt x="213" y="426"/>
                    <a:pt x="243" y="457"/>
                    <a:pt x="243" y="487"/>
                  </a:cubicBezTo>
                  <a:cubicBezTo>
                    <a:pt x="304" y="609"/>
                    <a:pt x="395" y="730"/>
                    <a:pt x="487" y="882"/>
                  </a:cubicBezTo>
                  <a:cubicBezTo>
                    <a:pt x="730" y="1308"/>
                    <a:pt x="973" y="1885"/>
                    <a:pt x="1155" y="2433"/>
                  </a:cubicBezTo>
                  <a:cubicBezTo>
                    <a:pt x="1338" y="2980"/>
                    <a:pt x="1429" y="3557"/>
                    <a:pt x="1490" y="3952"/>
                  </a:cubicBezTo>
                  <a:cubicBezTo>
                    <a:pt x="1520" y="4165"/>
                    <a:pt x="1520" y="4317"/>
                    <a:pt x="1520" y="4439"/>
                  </a:cubicBezTo>
                  <a:cubicBezTo>
                    <a:pt x="1520" y="4560"/>
                    <a:pt x="1520" y="4621"/>
                    <a:pt x="1520" y="4621"/>
                  </a:cubicBezTo>
                  <a:cubicBezTo>
                    <a:pt x="1520" y="4621"/>
                    <a:pt x="1550" y="4895"/>
                    <a:pt x="1520" y="5290"/>
                  </a:cubicBezTo>
                  <a:cubicBezTo>
                    <a:pt x="1520" y="5411"/>
                    <a:pt x="1490" y="5533"/>
                    <a:pt x="1490" y="5624"/>
                  </a:cubicBezTo>
                  <a:cubicBezTo>
                    <a:pt x="1459" y="5746"/>
                    <a:pt x="1459" y="5867"/>
                    <a:pt x="1429" y="6019"/>
                  </a:cubicBezTo>
                  <a:cubicBezTo>
                    <a:pt x="1399" y="6141"/>
                    <a:pt x="1368" y="6262"/>
                    <a:pt x="1338" y="6414"/>
                  </a:cubicBezTo>
                  <a:cubicBezTo>
                    <a:pt x="1307" y="6536"/>
                    <a:pt x="1247" y="6688"/>
                    <a:pt x="1216" y="6810"/>
                  </a:cubicBezTo>
                  <a:cubicBezTo>
                    <a:pt x="1186" y="6962"/>
                    <a:pt x="1125" y="7114"/>
                    <a:pt x="1095" y="7235"/>
                  </a:cubicBezTo>
                  <a:cubicBezTo>
                    <a:pt x="1034" y="7387"/>
                    <a:pt x="973" y="7509"/>
                    <a:pt x="912" y="7630"/>
                  </a:cubicBezTo>
                  <a:cubicBezTo>
                    <a:pt x="791" y="7904"/>
                    <a:pt x="669" y="8177"/>
                    <a:pt x="517" y="8360"/>
                  </a:cubicBezTo>
                  <a:cubicBezTo>
                    <a:pt x="456" y="8481"/>
                    <a:pt x="395" y="8542"/>
                    <a:pt x="395" y="8603"/>
                  </a:cubicBezTo>
                  <a:cubicBezTo>
                    <a:pt x="274" y="8755"/>
                    <a:pt x="243" y="8846"/>
                    <a:pt x="183" y="8998"/>
                  </a:cubicBezTo>
                  <a:cubicBezTo>
                    <a:pt x="304" y="8907"/>
                    <a:pt x="395" y="8816"/>
                    <a:pt x="487" y="8664"/>
                  </a:cubicBezTo>
                  <a:cubicBezTo>
                    <a:pt x="517" y="8633"/>
                    <a:pt x="547" y="8542"/>
                    <a:pt x="639" y="8421"/>
                  </a:cubicBezTo>
                  <a:cubicBezTo>
                    <a:pt x="760" y="8238"/>
                    <a:pt x="882" y="7965"/>
                    <a:pt x="1003" y="7691"/>
                  </a:cubicBezTo>
                  <a:cubicBezTo>
                    <a:pt x="1064" y="7569"/>
                    <a:pt x="1155" y="7417"/>
                    <a:pt x="1186" y="7296"/>
                  </a:cubicBezTo>
                  <a:cubicBezTo>
                    <a:pt x="1247" y="7144"/>
                    <a:pt x="1277" y="6992"/>
                    <a:pt x="1338" y="6870"/>
                  </a:cubicBezTo>
                  <a:cubicBezTo>
                    <a:pt x="1368" y="6718"/>
                    <a:pt x="1429" y="6566"/>
                    <a:pt x="1459" y="6445"/>
                  </a:cubicBezTo>
                  <a:cubicBezTo>
                    <a:pt x="1490" y="6293"/>
                    <a:pt x="1520" y="6171"/>
                    <a:pt x="1550" y="6019"/>
                  </a:cubicBezTo>
                  <a:cubicBezTo>
                    <a:pt x="1550" y="5898"/>
                    <a:pt x="1581" y="5776"/>
                    <a:pt x="1611" y="5655"/>
                  </a:cubicBezTo>
                  <a:cubicBezTo>
                    <a:pt x="1611" y="5533"/>
                    <a:pt x="1611" y="5411"/>
                    <a:pt x="1642" y="5320"/>
                  </a:cubicBezTo>
                  <a:cubicBezTo>
                    <a:pt x="1672" y="4895"/>
                    <a:pt x="1642" y="4621"/>
                    <a:pt x="1642" y="4621"/>
                  </a:cubicBezTo>
                  <a:cubicBezTo>
                    <a:pt x="1642" y="4621"/>
                    <a:pt x="1642" y="4560"/>
                    <a:pt x="1642" y="4439"/>
                  </a:cubicBezTo>
                  <a:cubicBezTo>
                    <a:pt x="1642" y="4317"/>
                    <a:pt x="1642" y="4135"/>
                    <a:pt x="1611" y="3952"/>
                  </a:cubicBezTo>
                  <a:cubicBezTo>
                    <a:pt x="1550" y="3527"/>
                    <a:pt x="1459" y="2980"/>
                    <a:pt x="1277" y="2402"/>
                  </a:cubicBezTo>
                  <a:cubicBezTo>
                    <a:pt x="1095" y="1825"/>
                    <a:pt x="851" y="1278"/>
                    <a:pt x="578" y="822"/>
                  </a:cubicBezTo>
                  <a:cubicBezTo>
                    <a:pt x="517" y="700"/>
                    <a:pt x="456" y="578"/>
                    <a:pt x="395" y="487"/>
                  </a:cubicBezTo>
                  <a:cubicBezTo>
                    <a:pt x="395" y="487"/>
                    <a:pt x="365" y="457"/>
                    <a:pt x="365" y="426"/>
                  </a:cubicBezTo>
                  <a:cubicBezTo>
                    <a:pt x="335" y="396"/>
                    <a:pt x="304" y="366"/>
                    <a:pt x="304" y="335"/>
                  </a:cubicBezTo>
                  <a:cubicBezTo>
                    <a:pt x="213" y="183"/>
                    <a:pt x="122" y="123"/>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33"/>
            <p:cNvSpPr/>
            <p:nvPr/>
          </p:nvSpPr>
          <p:spPr>
            <a:xfrm flipH="1">
              <a:off x="9726133" y="4411334"/>
              <a:ext cx="41362" cy="396035"/>
            </a:xfrm>
            <a:custGeom>
              <a:avLst/>
              <a:gdLst/>
              <a:ahLst/>
              <a:cxnLst/>
              <a:rect l="l" t="t" r="r" b="b"/>
              <a:pathLst>
                <a:path w="943" h="9029" extrusionOk="0">
                  <a:moveTo>
                    <a:pt x="943" y="1"/>
                  </a:moveTo>
                  <a:lnTo>
                    <a:pt x="943" y="1"/>
                  </a:lnTo>
                  <a:cubicBezTo>
                    <a:pt x="852" y="122"/>
                    <a:pt x="791" y="213"/>
                    <a:pt x="730" y="396"/>
                  </a:cubicBezTo>
                  <a:cubicBezTo>
                    <a:pt x="700" y="426"/>
                    <a:pt x="700" y="456"/>
                    <a:pt x="700" y="487"/>
                  </a:cubicBezTo>
                  <a:cubicBezTo>
                    <a:pt x="669" y="517"/>
                    <a:pt x="669" y="548"/>
                    <a:pt x="669" y="578"/>
                  </a:cubicBezTo>
                  <a:cubicBezTo>
                    <a:pt x="639" y="669"/>
                    <a:pt x="608" y="791"/>
                    <a:pt x="578" y="912"/>
                  </a:cubicBezTo>
                  <a:cubicBezTo>
                    <a:pt x="426" y="1368"/>
                    <a:pt x="304" y="1946"/>
                    <a:pt x="213" y="2493"/>
                  </a:cubicBezTo>
                  <a:cubicBezTo>
                    <a:pt x="122" y="3040"/>
                    <a:pt x="61" y="3587"/>
                    <a:pt x="31" y="3982"/>
                  </a:cubicBezTo>
                  <a:cubicBezTo>
                    <a:pt x="31" y="4378"/>
                    <a:pt x="31" y="4621"/>
                    <a:pt x="31" y="4621"/>
                  </a:cubicBezTo>
                  <a:cubicBezTo>
                    <a:pt x="31" y="4621"/>
                    <a:pt x="1" y="5654"/>
                    <a:pt x="152" y="6748"/>
                  </a:cubicBezTo>
                  <a:cubicBezTo>
                    <a:pt x="183" y="7022"/>
                    <a:pt x="213" y="7326"/>
                    <a:pt x="274" y="7599"/>
                  </a:cubicBezTo>
                  <a:cubicBezTo>
                    <a:pt x="304" y="7843"/>
                    <a:pt x="365" y="8147"/>
                    <a:pt x="426" y="8359"/>
                  </a:cubicBezTo>
                  <a:cubicBezTo>
                    <a:pt x="456" y="8481"/>
                    <a:pt x="487" y="8572"/>
                    <a:pt x="487" y="8633"/>
                  </a:cubicBezTo>
                  <a:cubicBezTo>
                    <a:pt x="548" y="8785"/>
                    <a:pt x="578" y="8906"/>
                    <a:pt x="669" y="9028"/>
                  </a:cubicBezTo>
                  <a:cubicBezTo>
                    <a:pt x="669" y="8876"/>
                    <a:pt x="639" y="8754"/>
                    <a:pt x="608" y="8602"/>
                  </a:cubicBezTo>
                  <a:cubicBezTo>
                    <a:pt x="608" y="8542"/>
                    <a:pt x="578" y="8451"/>
                    <a:pt x="548" y="8329"/>
                  </a:cubicBezTo>
                  <a:cubicBezTo>
                    <a:pt x="487" y="8116"/>
                    <a:pt x="426" y="7843"/>
                    <a:pt x="396" y="7569"/>
                  </a:cubicBezTo>
                  <a:cubicBezTo>
                    <a:pt x="335" y="7295"/>
                    <a:pt x="274" y="7022"/>
                    <a:pt x="244" y="6748"/>
                  </a:cubicBezTo>
                  <a:cubicBezTo>
                    <a:pt x="122" y="5624"/>
                    <a:pt x="152" y="4621"/>
                    <a:pt x="152" y="4621"/>
                  </a:cubicBezTo>
                  <a:cubicBezTo>
                    <a:pt x="152" y="4621"/>
                    <a:pt x="152" y="4378"/>
                    <a:pt x="152" y="3982"/>
                  </a:cubicBezTo>
                  <a:cubicBezTo>
                    <a:pt x="183" y="3587"/>
                    <a:pt x="244" y="3070"/>
                    <a:pt x="335" y="2523"/>
                  </a:cubicBezTo>
                  <a:cubicBezTo>
                    <a:pt x="426" y="1976"/>
                    <a:pt x="548" y="1399"/>
                    <a:pt x="669" y="943"/>
                  </a:cubicBezTo>
                  <a:cubicBezTo>
                    <a:pt x="700" y="821"/>
                    <a:pt x="760" y="700"/>
                    <a:pt x="791" y="608"/>
                  </a:cubicBezTo>
                  <a:cubicBezTo>
                    <a:pt x="791" y="578"/>
                    <a:pt x="791" y="548"/>
                    <a:pt x="791" y="548"/>
                  </a:cubicBezTo>
                  <a:cubicBezTo>
                    <a:pt x="821" y="487"/>
                    <a:pt x="821" y="456"/>
                    <a:pt x="821" y="426"/>
                  </a:cubicBezTo>
                  <a:cubicBezTo>
                    <a:pt x="882" y="274"/>
                    <a:pt x="912" y="153"/>
                    <a:pt x="9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33"/>
            <p:cNvSpPr/>
            <p:nvPr/>
          </p:nvSpPr>
          <p:spPr>
            <a:xfrm flipH="1">
              <a:off x="9675472" y="4411334"/>
              <a:ext cx="45354" cy="397351"/>
            </a:xfrm>
            <a:custGeom>
              <a:avLst/>
              <a:gdLst/>
              <a:ahLst/>
              <a:cxnLst/>
              <a:rect l="l" t="t" r="r" b="b"/>
              <a:pathLst>
                <a:path w="1034" h="9059" extrusionOk="0">
                  <a:moveTo>
                    <a:pt x="0" y="1"/>
                  </a:moveTo>
                  <a:lnTo>
                    <a:pt x="0" y="1"/>
                  </a:lnTo>
                  <a:cubicBezTo>
                    <a:pt x="31" y="153"/>
                    <a:pt x="31" y="274"/>
                    <a:pt x="92" y="426"/>
                  </a:cubicBezTo>
                  <a:cubicBezTo>
                    <a:pt x="122" y="456"/>
                    <a:pt x="122" y="487"/>
                    <a:pt x="122" y="517"/>
                  </a:cubicBezTo>
                  <a:cubicBezTo>
                    <a:pt x="152" y="548"/>
                    <a:pt x="152" y="578"/>
                    <a:pt x="152" y="608"/>
                  </a:cubicBezTo>
                  <a:cubicBezTo>
                    <a:pt x="183" y="700"/>
                    <a:pt x="244" y="821"/>
                    <a:pt x="274" y="912"/>
                  </a:cubicBezTo>
                  <a:cubicBezTo>
                    <a:pt x="426" y="1399"/>
                    <a:pt x="578" y="1976"/>
                    <a:pt x="669" y="2523"/>
                  </a:cubicBezTo>
                  <a:cubicBezTo>
                    <a:pt x="882" y="3648"/>
                    <a:pt x="882" y="4651"/>
                    <a:pt x="882" y="4651"/>
                  </a:cubicBezTo>
                  <a:cubicBezTo>
                    <a:pt x="882" y="4651"/>
                    <a:pt x="912" y="4925"/>
                    <a:pt x="882" y="5320"/>
                  </a:cubicBezTo>
                  <a:cubicBezTo>
                    <a:pt x="882" y="5502"/>
                    <a:pt x="851" y="5745"/>
                    <a:pt x="821" y="5988"/>
                  </a:cubicBezTo>
                  <a:cubicBezTo>
                    <a:pt x="791" y="6262"/>
                    <a:pt x="760" y="6536"/>
                    <a:pt x="699" y="6809"/>
                  </a:cubicBezTo>
                  <a:cubicBezTo>
                    <a:pt x="669" y="7083"/>
                    <a:pt x="608" y="7356"/>
                    <a:pt x="517" y="7630"/>
                  </a:cubicBezTo>
                  <a:cubicBezTo>
                    <a:pt x="456" y="7903"/>
                    <a:pt x="396" y="8177"/>
                    <a:pt x="304" y="8390"/>
                  </a:cubicBezTo>
                  <a:cubicBezTo>
                    <a:pt x="244" y="8511"/>
                    <a:pt x="213" y="8602"/>
                    <a:pt x="213" y="8633"/>
                  </a:cubicBezTo>
                  <a:cubicBezTo>
                    <a:pt x="152" y="8815"/>
                    <a:pt x="122" y="8906"/>
                    <a:pt x="92" y="9058"/>
                  </a:cubicBezTo>
                  <a:cubicBezTo>
                    <a:pt x="183" y="8937"/>
                    <a:pt x="244" y="8846"/>
                    <a:pt x="304" y="8694"/>
                  </a:cubicBezTo>
                  <a:cubicBezTo>
                    <a:pt x="335" y="8633"/>
                    <a:pt x="365" y="8542"/>
                    <a:pt x="426" y="8420"/>
                  </a:cubicBezTo>
                  <a:cubicBezTo>
                    <a:pt x="517" y="8207"/>
                    <a:pt x="578" y="7934"/>
                    <a:pt x="639" y="7660"/>
                  </a:cubicBezTo>
                  <a:cubicBezTo>
                    <a:pt x="730" y="7387"/>
                    <a:pt x="791" y="7113"/>
                    <a:pt x="821" y="6809"/>
                  </a:cubicBezTo>
                  <a:cubicBezTo>
                    <a:pt x="882" y="6536"/>
                    <a:pt x="912" y="6262"/>
                    <a:pt x="943" y="6019"/>
                  </a:cubicBezTo>
                  <a:cubicBezTo>
                    <a:pt x="973" y="5745"/>
                    <a:pt x="1003" y="5533"/>
                    <a:pt x="1003" y="5320"/>
                  </a:cubicBezTo>
                  <a:cubicBezTo>
                    <a:pt x="1034" y="4925"/>
                    <a:pt x="1003" y="4651"/>
                    <a:pt x="1003" y="4651"/>
                  </a:cubicBezTo>
                  <a:cubicBezTo>
                    <a:pt x="1003" y="4651"/>
                    <a:pt x="1003" y="3618"/>
                    <a:pt x="791" y="2493"/>
                  </a:cubicBezTo>
                  <a:cubicBezTo>
                    <a:pt x="699" y="1946"/>
                    <a:pt x="547" y="1368"/>
                    <a:pt x="396" y="882"/>
                  </a:cubicBezTo>
                  <a:cubicBezTo>
                    <a:pt x="335" y="760"/>
                    <a:pt x="304" y="639"/>
                    <a:pt x="274" y="548"/>
                  </a:cubicBezTo>
                  <a:cubicBezTo>
                    <a:pt x="274" y="548"/>
                    <a:pt x="244" y="517"/>
                    <a:pt x="244" y="487"/>
                  </a:cubicBezTo>
                  <a:cubicBezTo>
                    <a:pt x="244" y="456"/>
                    <a:pt x="213" y="396"/>
                    <a:pt x="213" y="396"/>
                  </a:cubicBezTo>
                  <a:cubicBezTo>
                    <a:pt x="152" y="213"/>
                    <a:pt x="92" y="122"/>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33"/>
            <p:cNvSpPr/>
            <p:nvPr/>
          </p:nvSpPr>
          <p:spPr>
            <a:xfrm flipH="1">
              <a:off x="9532787" y="4583671"/>
              <a:ext cx="172029" cy="218348"/>
            </a:xfrm>
            <a:custGeom>
              <a:avLst/>
              <a:gdLst/>
              <a:ahLst/>
              <a:cxnLst/>
              <a:rect l="l" t="t" r="r" b="b"/>
              <a:pathLst>
                <a:path w="3922" h="4978" extrusionOk="0">
                  <a:moveTo>
                    <a:pt x="1783" y="1"/>
                  </a:moveTo>
                  <a:cubicBezTo>
                    <a:pt x="1136" y="1"/>
                    <a:pt x="486" y="338"/>
                    <a:pt x="304" y="1512"/>
                  </a:cubicBezTo>
                  <a:cubicBezTo>
                    <a:pt x="0" y="3640"/>
                    <a:pt x="608" y="4765"/>
                    <a:pt x="608" y="4765"/>
                  </a:cubicBezTo>
                  <a:lnTo>
                    <a:pt x="1854" y="4977"/>
                  </a:lnTo>
                  <a:cubicBezTo>
                    <a:pt x="3921" y="2242"/>
                    <a:pt x="3678" y="813"/>
                    <a:pt x="3131" y="418"/>
                  </a:cubicBezTo>
                  <a:cubicBezTo>
                    <a:pt x="2868" y="238"/>
                    <a:pt x="2326" y="1"/>
                    <a:pt x="17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33"/>
            <p:cNvSpPr/>
            <p:nvPr/>
          </p:nvSpPr>
          <p:spPr>
            <a:xfrm flipH="1">
              <a:off x="9643452" y="4585995"/>
              <a:ext cx="34695" cy="209356"/>
            </a:xfrm>
            <a:custGeom>
              <a:avLst/>
              <a:gdLst/>
              <a:ahLst/>
              <a:cxnLst/>
              <a:rect l="l" t="t" r="r" b="b"/>
              <a:pathLst>
                <a:path w="791" h="4773" extrusionOk="0">
                  <a:moveTo>
                    <a:pt x="790" y="0"/>
                  </a:moveTo>
                  <a:lnTo>
                    <a:pt x="790" y="0"/>
                  </a:lnTo>
                  <a:cubicBezTo>
                    <a:pt x="699" y="92"/>
                    <a:pt x="638" y="183"/>
                    <a:pt x="547" y="365"/>
                  </a:cubicBezTo>
                  <a:cubicBezTo>
                    <a:pt x="547" y="396"/>
                    <a:pt x="517" y="487"/>
                    <a:pt x="456" y="608"/>
                  </a:cubicBezTo>
                  <a:cubicBezTo>
                    <a:pt x="334" y="882"/>
                    <a:pt x="213" y="1307"/>
                    <a:pt x="152" y="1642"/>
                  </a:cubicBezTo>
                  <a:cubicBezTo>
                    <a:pt x="122" y="1824"/>
                    <a:pt x="91" y="1976"/>
                    <a:pt x="91" y="2098"/>
                  </a:cubicBezTo>
                  <a:cubicBezTo>
                    <a:pt x="61" y="2219"/>
                    <a:pt x="61" y="2280"/>
                    <a:pt x="61" y="2280"/>
                  </a:cubicBezTo>
                  <a:cubicBezTo>
                    <a:pt x="61" y="2280"/>
                    <a:pt x="0" y="2736"/>
                    <a:pt x="30" y="3253"/>
                  </a:cubicBezTo>
                  <a:cubicBezTo>
                    <a:pt x="30" y="3496"/>
                    <a:pt x="61" y="3769"/>
                    <a:pt x="91" y="4013"/>
                  </a:cubicBezTo>
                  <a:cubicBezTo>
                    <a:pt x="91" y="4043"/>
                    <a:pt x="91" y="4104"/>
                    <a:pt x="122" y="4165"/>
                  </a:cubicBezTo>
                  <a:cubicBezTo>
                    <a:pt x="122" y="4195"/>
                    <a:pt x="122" y="4225"/>
                    <a:pt x="122" y="4225"/>
                  </a:cubicBezTo>
                  <a:cubicBezTo>
                    <a:pt x="122" y="4286"/>
                    <a:pt x="152" y="4317"/>
                    <a:pt x="152" y="4347"/>
                  </a:cubicBezTo>
                  <a:cubicBezTo>
                    <a:pt x="182" y="4529"/>
                    <a:pt x="213" y="4620"/>
                    <a:pt x="274" y="4772"/>
                  </a:cubicBezTo>
                  <a:cubicBezTo>
                    <a:pt x="274" y="4590"/>
                    <a:pt x="304" y="4499"/>
                    <a:pt x="243" y="4317"/>
                  </a:cubicBezTo>
                  <a:cubicBezTo>
                    <a:pt x="243" y="4256"/>
                    <a:pt x="243" y="4134"/>
                    <a:pt x="213" y="3982"/>
                  </a:cubicBezTo>
                  <a:cubicBezTo>
                    <a:pt x="182" y="3769"/>
                    <a:pt x="152" y="3496"/>
                    <a:pt x="152" y="3253"/>
                  </a:cubicBezTo>
                  <a:cubicBezTo>
                    <a:pt x="122" y="2736"/>
                    <a:pt x="182" y="2280"/>
                    <a:pt x="182" y="2280"/>
                  </a:cubicBezTo>
                  <a:cubicBezTo>
                    <a:pt x="182" y="2280"/>
                    <a:pt x="182" y="2219"/>
                    <a:pt x="213" y="2098"/>
                  </a:cubicBezTo>
                  <a:cubicBezTo>
                    <a:pt x="213" y="2006"/>
                    <a:pt x="243" y="1854"/>
                    <a:pt x="274" y="1672"/>
                  </a:cubicBezTo>
                  <a:cubicBezTo>
                    <a:pt x="334" y="1338"/>
                    <a:pt x="456" y="912"/>
                    <a:pt x="578" y="639"/>
                  </a:cubicBezTo>
                  <a:cubicBezTo>
                    <a:pt x="608" y="517"/>
                    <a:pt x="638" y="456"/>
                    <a:pt x="669" y="396"/>
                  </a:cubicBezTo>
                  <a:cubicBezTo>
                    <a:pt x="730" y="244"/>
                    <a:pt x="760" y="152"/>
                    <a:pt x="7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33"/>
            <p:cNvSpPr/>
            <p:nvPr/>
          </p:nvSpPr>
          <p:spPr>
            <a:xfrm flipH="1">
              <a:off x="9571474" y="4599330"/>
              <a:ext cx="65355" cy="200013"/>
            </a:xfrm>
            <a:custGeom>
              <a:avLst/>
              <a:gdLst/>
              <a:ahLst/>
              <a:cxnLst/>
              <a:rect l="l" t="t" r="r" b="b"/>
              <a:pathLst>
                <a:path w="1490" h="4560" extrusionOk="0">
                  <a:moveTo>
                    <a:pt x="1429" y="0"/>
                  </a:moveTo>
                  <a:cubicBezTo>
                    <a:pt x="1398" y="152"/>
                    <a:pt x="1368" y="243"/>
                    <a:pt x="1368" y="426"/>
                  </a:cubicBezTo>
                  <a:cubicBezTo>
                    <a:pt x="1368" y="456"/>
                    <a:pt x="1368" y="547"/>
                    <a:pt x="1368" y="699"/>
                  </a:cubicBezTo>
                  <a:cubicBezTo>
                    <a:pt x="1338" y="1003"/>
                    <a:pt x="1277" y="1399"/>
                    <a:pt x="1186" y="1733"/>
                  </a:cubicBezTo>
                  <a:cubicBezTo>
                    <a:pt x="1155" y="1915"/>
                    <a:pt x="1095" y="2037"/>
                    <a:pt x="1064" y="2158"/>
                  </a:cubicBezTo>
                  <a:cubicBezTo>
                    <a:pt x="1034" y="2250"/>
                    <a:pt x="1003" y="2310"/>
                    <a:pt x="1003" y="2310"/>
                  </a:cubicBezTo>
                  <a:cubicBezTo>
                    <a:pt x="1003" y="2310"/>
                    <a:pt x="882" y="2766"/>
                    <a:pt x="669" y="3222"/>
                  </a:cubicBezTo>
                  <a:cubicBezTo>
                    <a:pt x="547" y="3435"/>
                    <a:pt x="456" y="3678"/>
                    <a:pt x="335" y="3861"/>
                  </a:cubicBezTo>
                  <a:cubicBezTo>
                    <a:pt x="274" y="4013"/>
                    <a:pt x="213" y="4104"/>
                    <a:pt x="183" y="4165"/>
                  </a:cubicBezTo>
                  <a:cubicBezTo>
                    <a:pt x="91" y="4316"/>
                    <a:pt x="61" y="4408"/>
                    <a:pt x="0" y="4560"/>
                  </a:cubicBezTo>
                  <a:cubicBezTo>
                    <a:pt x="122" y="4468"/>
                    <a:pt x="183" y="4377"/>
                    <a:pt x="274" y="4225"/>
                  </a:cubicBezTo>
                  <a:cubicBezTo>
                    <a:pt x="304" y="4165"/>
                    <a:pt x="365" y="4043"/>
                    <a:pt x="456" y="3921"/>
                  </a:cubicBezTo>
                  <a:cubicBezTo>
                    <a:pt x="547" y="3709"/>
                    <a:pt x="669" y="3496"/>
                    <a:pt x="760" y="3253"/>
                  </a:cubicBezTo>
                  <a:cubicBezTo>
                    <a:pt x="973" y="2797"/>
                    <a:pt x="1125" y="2371"/>
                    <a:pt x="1125" y="2371"/>
                  </a:cubicBezTo>
                  <a:cubicBezTo>
                    <a:pt x="1125" y="2371"/>
                    <a:pt x="1155" y="2310"/>
                    <a:pt x="1186" y="2189"/>
                  </a:cubicBezTo>
                  <a:cubicBezTo>
                    <a:pt x="1216" y="2098"/>
                    <a:pt x="1277" y="1946"/>
                    <a:pt x="1307" y="1763"/>
                  </a:cubicBezTo>
                  <a:cubicBezTo>
                    <a:pt x="1398" y="1429"/>
                    <a:pt x="1459" y="1003"/>
                    <a:pt x="1490" y="699"/>
                  </a:cubicBezTo>
                  <a:cubicBezTo>
                    <a:pt x="1490" y="547"/>
                    <a:pt x="1490" y="456"/>
                    <a:pt x="1490" y="426"/>
                  </a:cubicBezTo>
                  <a:cubicBezTo>
                    <a:pt x="1490" y="243"/>
                    <a:pt x="1459" y="122"/>
                    <a:pt x="14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33"/>
            <p:cNvSpPr/>
            <p:nvPr/>
          </p:nvSpPr>
          <p:spPr>
            <a:xfrm flipH="1">
              <a:off x="9622135" y="4584636"/>
              <a:ext cx="37371" cy="212031"/>
            </a:xfrm>
            <a:custGeom>
              <a:avLst/>
              <a:gdLst/>
              <a:ahLst/>
              <a:cxnLst/>
              <a:rect l="l" t="t" r="r" b="b"/>
              <a:pathLst>
                <a:path w="852" h="4834" extrusionOk="0">
                  <a:moveTo>
                    <a:pt x="852" y="1"/>
                  </a:moveTo>
                  <a:lnTo>
                    <a:pt x="852" y="1"/>
                  </a:lnTo>
                  <a:cubicBezTo>
                    <a:pt x="730" y="123"/>
                    <a:pt x="669" y="214"/>
                    <a:pt x="608" y="366"/>
                  </a:cubicBezTo>
                  <a:cubicBezTo>
                    <a:pt x="578" y="427"/>
                    <a:pt x="548" y="518"/>
                    <a:pt x="487" y="639"/>
                  </a:cubicBezTo>
                  <a:cubicBezTo>
                    <a:pt x="396" y="913"/>
                    <a:pt x="274" y="1338"/>
                    <a:pt x="183" y="1703"/>
                  </a:cubicBezTo>
                  <a:cubicBezTo>
                    <a:pt x="122" y="2037"/>
                    <a:pt x="92" y="2311"/>
                    <a:pt x="92" y="2311"/>
                  </a:cubicBezTo>
                  <a:cubicBezTo>
                    <a:pt x="92" y="2311"/>
                    <a:pt x="31" y="2797"/>
                    <a:pt x="31" y="3314"/>
                  </a:cubicBezTo>
                  <a:cubicBezTo>
                    <a:pt x="1" y="3557"/>
                    <a:pt x="31" y="3831"/>
                    <a:pt x="31" y="4074"/>
                  </a:cubicBezTo>
                  <a:cubicBezTo>
                    <a:pt x="31" y="4226"/>
                    <a:pt x="31" y="4348"/>
                    <a:pt x="61" y="4408"/>
                  </a:cubicBezTo>
                  <a:cubicBezTo>
                    <a:pt x="61" y="4591"/>
                    <a:pt x="92" y="4682"/>
                    <a:pt x="153" y="4834"/>
                  </a:cubicBezTo>
                  <a:cubicBezTo>
                    <a:pt x="183" y="4682"/>
                    <a:pt x="183" y="4591"/>
                    <a:pt x="153" y="4408"/>
                  </a:cubicBezTo>
                  <a:cubicBezTo>
                    <a:pt x="153" y="4348"/>
                    <a:pt x="153" y="4226"/>
                    <a:pt x="153" y="4074"/>
                  </a:cubicBezTo>
                  <a:cubicBezTo>
                    <a:pt x="153" y="3831"/>
                    <a:pt x="122" y="3557"/>
                    <a:pt x="153" y="3314"/>
                  </a:cubicBezTo>
                  <a:cubicBezTo>
                    <a:pt x="153" y="2797"/>
                    <a:pt x="213" y="2341"/>
                    <a:pt x="213" y="2341"/>
                  </a:cubicBezTo>
                  <a:cubicBezTo>
                    <a:pt x="213" y="2341"/>
                    <a:pt x="244" y="2068"/>
                    <a:pt x="305" y="1734"/>
                  </a:cubicBezTo>
                  <a:cubicBezTo>
                    <a:pt x="396" y="1369"/>
                    <a:pt x="487" y="974"/>
                    <a:pt x="608" y="670"/>
                  </a:cubicBezTo>
                  <a:cubicBezTo>
                    <a:pt x="669" y="548"/>
                    <a:pt x="700" y="457"/>
                    <a:pt x="700" y="427"/>
                  </a:cubicBezTo>
                  <a:cubicBezTo>
                    <a:pt x="791" y="275"/>
                    <a:pt x="821" y="153"/>
                    <a:pt x="8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flipH="1">
              <a:off x="9595467" y="4587311"/>
              <a:ext cx="48029" cy="209356"/>
            </a:xfrm>
            <a:custGeom>
              <a:avLst/>
              <a:gdLst/>
              <a:ahLst/>
              <a:cxnLst/>
              <a:rect l="l" t="t" r="r" b="b"/>
              <a:pathLst>
                <a:path w="1095" h="4773" extrusionOk="0">
                  <a:moveTo>
                    <a:pt x="973" y="1"/>
                  </a:moveTo>
                  <a:cubicBezTo>
                    <a:pt x="973" y="153"/>
                    <a:pt x="973" y="244"/>
                    <a:pt x="973" y="426"/>
                  </a:cubicBezTo>
                  <a:cubicBezTo>
                    <a:pt x="973" y="487"/>
                    <a:pt x="973" y="548"/>
                    <a:pt x="1003" y="700"/>
                  </a:cubicBezTo>
                  <a:cubicBezTo>
                    <a:pt x="973" y="1004"/>
                    <a:pt x="943" y="1429"/>
                    <a:pt x="882" y="1764"/>
                  </a:cubicBezTo>
                  <a:cubicBezTo>
                    <a:pt x="821" y="2128"/>
                    <a:pt x="730" y="2372"/>
                    <a:pt x="730" y="2372"/>
                  </a:cubicBezTo>
                  <a:cubicBezTo>
                    <a:pt x="730" y="2372"/>
                    <a:pt x="639" y="2828"/>
                    <a:pt x="487" y="3314"/>
                  </a:cubicBezTo>
                  <a:cubicBezTo>
                    <a:pt x="395" y="3557"/>
                    <a:pt x="304" y="3800"/>
                    <a:pt x="243" y="4013"/>
                  </a:cubicBezTo>
                  <a:cubicBezTo>
                    <a:pt x="183" y="4165"/>
                    <a:pt x="122" y="4287"/>
                    <a:pt x="122" y="4347"/>
                  </a:cubicBezTo>
                  <a:cubicBezTo>
                    <a:pt x="31" y="4499"/>
                    <a:pt x="31" y="4621"/>
                    <a:pt x="0" y="4773"/>
                  </a:cubicBezTo>
                  <a:cubicBezTo>
                    <a:pt x="91" y="4651"/>
                    <a:pt x="152" y="4560"/>
                    <a:pt x="213" y="4378"/>
                  </a:cubicBezTo>
                  <a:cubicBezTo>
                    <a:pt x="243" y="4317"/>
                    <a:pt x="274" y="4226"/>
                    <a:pt x="335" y="4074"/>
                  </a:cubicBezTo>
                  <a:cubicBezTo>
                    <a:pt x="426" y="3861"/>
                    <a:pt x="517" y="3587"/>
                    <a:pt x="578" y="3344"/>
                  </a:cubicBezTo>
                  <a:cubicBezTo>
                    <a:pt x="760" y="2858"/>
                    <a:pt x="851" y="2402"/>
                    <a:pt x="851" y="2402"/>
                  </a:cubicBezTo>
                  <a:cubicBezTo>
                    <a:pt x="851" y="2402"/>
                    <a:pt x="943" y="2128"/>
                    <a:pt x="1003" y="1794"/>
                  </a:cubicBezTo>
                  <a:cubicBezTo>
                    <a:pt x="1064" y="1429"/>
                    <a:pt x="1095" y="1004"/>
                    <a:pt x="1095" y="700"/>
                  </a:cubicBezTo>
                  <a:cubicBezTo>
                    <a:pt x="1095" y="548"/>
                    <a:pt x="1095" y="457"/>
                    <a:pt x="1095" y="426"/>
                  </a:cubicBezTo>
                  <a:cubicBezTo>
                    <a:pt x="1095" y="244"/>
                    <a:pt x="1034" y="122"/>
                    <a:pt x="9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33"/>
            <p:cNvSpPr/>
            <p:nvPr/>
          </p:nvSpPr>
          <p:spPr>
            <a:xfrm flipH="1">
              <a:off x="9820789" y="4764648"/>
              <a:ext cx="57372" cy="65355"/>
            </a:xfrm>
            <a:custGeom>
              <a:avLst/>
              <a:gdLst/>
              <a:ahLst/>
              <a:cxnLst/>
              <a:rect l="l" t="t" r="r" b="b"/>
              <a:pathLst>
                <a:path w="1308" h="1490" extrusionOk="0">
                  <a:moveTo>
                    <a:pt x="669" y="0"/>
                  </a:moveTo>
                  <a:cubicBezTo>
                    <a:pt x="305" y="0"/>
                    <a:pt x="1" y="335"/>
                    <a:pt x="1" y="760"/>
                  </a:cubicBezTo>
                  <a:cubicBezTo>
                    <a:pt x="1" y="1155"/>
                    <a:pt x="305" y="1490"/>
                    <a:pt x="669" y="1490"/>
                  </a:cubicBezTo>
                  <a:cubicBezTo>
                    <a:pt x="1004" y="1490"/>
                    <a:pt x="1308" y="1155"/>
                    <a:pt x="1308" y="760"/>
                  </a:cubicBezTo>
                  <a:cubicBezTo>
                    <a:pt x="1308" y="335"/>
                    <a:pt x="1004" y="0"/>
                    <a:pt x="6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33"/>
            <p:cNvSpPr/>
            <p:nvPr/>
          </p:nvSpPr>
          <p:spPr>
            <a:xfrm flipH="1">
              <a:off x="9754118" y="4757981"/>
              <a:ext cx="58688" cy="65355"/>
            </a:xfrm>
            <a:custGeom>
              <a:avLst/>
              <a:gdLst/>
              <a:ahLst/>
              <a:cxnLst/>
              <a:rect l="l" t="t" r="r" b="b"/>
              <a:pathLst>
                <a:path w="1338" h="1490" extrusionOk="0">
                  <a:moveTo>
                    <a:pt x="669" y="0"/>
                  </a:moveTo>
                  <a:cubicBezTo>
                    <a:pt x="304" y="0"/>
                    <a:pt x="0" y="335"/>
                    <a:pt x="0" y="730"/>
                  </a:cubicBezTo>
                  <a:cubicBezTo>
                    <a:pt x="0" y="1155"/>
                    <a:pt x="304" y="1490"/>
                    <a:pt x="669" y="1490"/>
                  </a:cubicBezTo>
                  <a:cubicBezTo>
                    <a:pt x="1034" y="1490"/>
                    <a:pt x="1337" y="1155"/>
                    <a:pt x="1337" y="730"/>
                  </a:cubicBezTo>
                  <a:cubicBezTo>
                    <a:pt x="1337" y="335"/>
                    <a:pt x="1034" y="0"/>
                    <a:pt x="6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33"/>
            <p:cNvSpPr/>
            <p:nvPr/>
          </p:nvSpPr>
          <p:spPr>
            <a:xfrm flipH="1">
              <a:off x="9687447" y="4759297"/>
              <a:ext cx="57372" cy="65399"/>
            </a:xfrm>
            <a:custGeom>
              <a:avLst/>
              <a:gdLst/>
              <a:ahLst/>
              <a:cxnLst/>
              <a:rect l="l" t="t" r="r" b="b"/>
              <a:pathLst>
                <a:path w="1308" h="1491"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33"/>
            <p:cNvSpPr/>
            <p:nvPr/>
          </p:nvSpPr>
          <p:spPr>
            <a:xfrm flipH="1">
              <a:off x="9636785" y="4759297"/>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03" y="1490"/>
                    <a:pt x="1307" y="1156"/>
                    <a:pt x="1307" y="730"/>
                  </a:cubicBezTo>
                  <a:cubicBezTo>
                    <a:pt x="1307" y="335"/>
                    <a:pt x="1003" y="1"/>
                    <a:pt x="6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33"/>
            <p:cNvSpPr/>
            <p:nvPr/>
          </p:nvSpPr>
          <p:spPr>
            <a:xfrm flipH="1">
              <a:off x="9730125" y="4748112"/>
              <a:ext cx="44038" cy="45617"/>
            </a:xfrm>
            <a:custGeom>
              <a:avLst/>
              <a:gdLst/>
              <a:ahLst/>
              <a:cxnLst/>
              <a:rect l="l" t="t" r="r" b="b"/>
              <a:pathLst>
                <a:path w="1004" h="1040" extrusionOk="0">
                  <a:moveTo>
                    <a:pt x="514" y="1"/>
                  </a:moveTo>
                  <a:cubicBezTo>
                    <a:pt x="305" y="1"/>
                    <a:pt x="114" y="170"/>
                    <a:pt x="61" y="408"/>
                  </a:cubicBezTo>
                  <a:cubicBezTo>
                    <a:pt x="1" y="681"/>
                    <a:pt x="153" y="955"/>
                    <a:pt x="396" y="1016"/>
                  </a:cubicBezTo>
                  <a:cubicBezTo>
                    <a:pt x="444" y="1032"/>
                    <a:pt x="492" y="1039"/>
                    <a:pt x="537" y="1039"/>
                  </a:cubicBezTo>
                  <a:cubicBezTo>
                    <a:pt x="749" y="1039"/>
                    <a:pt x="918" y="876"/>
                    <a:pt x="943" y="651"/>
                  </a:cubicBezTo>
                  <a:cubicBezTo>
                    <a:pt x="1004" y="347"/>
                    <a:pt x="852" y="73"/>
                    <a:pt x="608" y="13"/>
                  </a:cubicBezTo>
                  <a:cubicBezTo>
                    <a:pt x="577" y="5"/>
                    <a:pt x="545" y="1"/>
                    <a:pt x="5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33"/>
            <p:cNvSpPr/>
            <p:nvPr/>
          </p:nvSpPr>
          <p:spPr>
            <a:xfrm flipH="1">
              <a:off x="9670121" y="4738725"/>
              <a:ext cx="44038" cy="45222"/>
            </a:xfrm>
            <a:custGeom>
              <a:avLst/>
              <a:gdLst/>
              <a:ahLst/>
              <a:cxnLst/>
              <a:rect l="l" t="t" r="r" b="b"/>
              <a:pathLst>
                <a:path w="1004" h="1031" extrusionOk="0">
                  <a:moveTo>
                    <a:pt x="502" y="1"/>
                  </a:moveTo>
                  <a:cubicBezTo>
                    <a:pt x="298" y="1"/>
                    <a:pt x="113" y="149"/>
                    <a:pt x="61" y="409"/>
                  </a:cubicBezTo>
                  <a:cubicBezTo>
                    <a:pt x="0" y="683"/>
                    <a:pt x="152" y="956"/>
                    <a:pt x="395" y="1017"/>
                  </a:cubicBezTo>
                  <a:cubicBezTo>
                    <a:pt x="431" y="1026"/>
                    <a:pt x="466" y="1030"/>
                    <a:pt x="501" y="1030"/>
                  </a:cubicBezTo>
                  <a:cubicBezTo>
                    <a:pt x="706" y="1030"/>
                    <a:pt x="891" y="881"/>
                    <a:pt x="943" y="622"/>
                  </a:cubicBezTo>
                  <a:cubicBezTo>
                    <a:pt x="1003" y="348"/>
                    <a:pt x="851" y="75"/>
                    <a:pt x="608" y="14"/>
                  </a:cubicBezTo>
                  <a:cubicBezTo>
                    <a:pt x="573" y="5"/>
                    <a:pt x="537" y="1"/>
                    <a:pt x="5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33"/>
            <p:cNvSpPr/>
            <p:nvPr/>
          </p:nvSpPr>
          <p:spPr>
            <a:xfrm flipH="1">
              <a:off x="9724774" y="4777412"/>
              <a:ext cx="44038" cy="45178"/>
            </a:xfrm>
            <a:custGeom>
              <a:avLst/>
              <a:gdLst/>
              <a:ahLst/>
              <a:cxnLst/>
              <a:rect l="l" t="t" r="r" b="b"/>
              <a:pathLst>
                <a:path w="1004" h="1030" extrusionOk="0">
                  <a:moveTo>
                    <a:pt x="472" y="0"/>
                  </a:moveTo>
                  <a:cubicBezTo>
                    <a:pt x="267" y="0"/>
                    <a:pt x="82" y="149"/>
                    <a:pt x="31" y="408"/>
                  </a:cubicBezTo>
                  <a:cubicBezTo>
                    <a:pt x="0" y="682"/>
                    <a:pt x="152" y="956"/>
                    <a:pt x="395" y="1016"/>
                  </a:cubicBezTo>
                  <a:cubicBezTo>
                    <a:pt x="431" y="1025"/>
                    <a:pt x="466" y="1030"/>
                    <a:pt x="501" y="1030"/>
                  </a:cubicBezTo>
                  <a:cubicBezTo>
                    <a:pt x="705" y="1030"/>
                    <a:pt x="890" y="881"/>
                    <a:pt x="942" y="621"/>
                  </a:cubicBezTo>
                  <a:cubicBezTo>
                    <a:pt x="1003" y="348"/>
                    <a:pt x="821" y="74"/>
                    <a:pt x="578" y="13"/>
                  </a:cubicBezTo>
                  <a:cubicBezTo>
                    <a:pt x="542" y="4"/>
                    <a:pt x="507" y="0"/>
                    <a:pt x="4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33"/>
            <p:cNvSpPr/>
            <p:nvPr/>
          </p:nvSpPr>
          <p:spPr>
            <a:xfrm flipH="1">
              <a:off x="9650120" y="4755305"/>
              <a:ext cx="57372" cy="65355"/>
            </a:xfrm>
            <a:custGeom>
              <a:avLst/>
              <a:gdLst/>
              <a:ahLst/>
              <a:cxnLst/>
              <a:rect l="l" t="t" r="r" b="b"/>
              <a:pathLst>
                <a:path w="1308" h="1490" extrusionOk="0">
                  <a:moveTo>
                    <a:pt x="639" y="1"/>
                  </a:moveTo>
                  <a:cubicBezTo>
                    <a:pt x="274" y="1"/>
                    <a:pt x="0" y="335"/>
                    <a:pt x="0" y="730"/>
                  </a:cubicBezTo>
                  <a:cubicBezTo>
                    <a:pt x="0" y="1156"/>
                    <a:pt x="274" y="1490"/>
                    <a:pt x="639" y="1490"/>
                  </a:cubicBezTo>
                  <a:cubicBezTo>
                    <a:pt x="1003" y="1490"/>
                    <a:pt x="1307" y="1156"/>
                    <a:pt x="1307" y="730"/>
                  </a:cubicBezTo>
                  <a:cubicBezTo>
                    <a:pt x="1307" y="335"/>
                    <a:pt x="1003" y="1"/>
                    <a:pt x="6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33"/>
            <p:cNvSpPr/>
            <p:nvPr/>
          </p:nvSpPr>
          <p:spPr>
            <a:xfrm flipH="1">
              <a:off x="9583448" y="4756621"/>
              <a:ext cx="57372" cy="65399"/>
            </a:xfrm>
            <a:custGeom>
              <a:avLst/>
              <a:gdLst/>
              <a:ahLst/>
              <a:cxnLst/>
              <a:rect l="l" t="t" r="r" b="b"/>
              <a:pathLst>
                <a:path w="1308" h="1491" extrusionOk="0">
                  <a:moveTo>
                    <a:pt x="638" y="1"/>
                  </a:moveTo>
                  <a:cubicBezTo>
                    <a:pt x="304" y="1"/>
                    <a:pt x="0" y="335"/>
                    <a:pt x="0" y="730"/>
                  </a:cubicBezTo>
                  <a:cubicBezTo>
                    <a:pt x="0" y="1156"/>
                    <a:pt x="304" y="1490"/>
                    <a:pt x="638" y="1490"/>
                  </a:cubicBezTo>
                  <a:cubicBezTo>
                    <a:pt x="1003" y="1490"/>
                    <a:pt x="1307" y="1156"/>
                    <a:pt x="1307" y="730"/>
                  </a:cubicBezTo>
                  <a:cubicBezTo>
                    <a:pt x="1307" y="335"/>
                    <a:pt x="1003" y="1"/>
                    <a:pt x="6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33"/>
            <p:cNvSpPr/>
            <p:nvPr/>
          </p:nvSpPr>
          <p:spPr>
            <a:xfrm flipH="1">
              <a:off x="9532787" y="4756621"/>
              <a:ext cx="57372" cy="65399"/>
            </a:xfrm>
            <a:custGeom>
              <a:avLst/>
              <a:gdLst/>
              <a:ahLst/>
              <a:cxnLst/>
              <a:rect l="l" t="t" r="r" b="b"/>
              <a:pathLst>
                <a:path w="1308" h="1491" extrusionOk="0">
                  <a:moveTo>
                    <a:pt x="669" y="1"/>
                  </a:moveTo>
                  <a:cubicBezTo>
                    <a:pt x="304" y="1"/>
                    <a:pt x="0" y="335"/>
                    <a:pt x="0" y="730"/>
                  </a:cubicBezTo>
                  <a:cubicBezTo>
                    <a:pt x="0" y="1156"/>
                    <a:pt x="304" y="1490"/>
                    <a:pt x="669" y="1490"/>
                  </a:cubicBezTo>
                  <a:cubicBezTo>
                    <a:pt x="1034" y="1490"/>
                    <a:pt x="1307" y="1156"/>
                    <a:pt x="1307" y="730"/>
                  </a:cubicBezTo>
                  <a:cubicBezTo>
                    <a:pt x="1307" y="335"/>
                    <a:pt x="1034" y="1"/>
                    <a:pt x="6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33"/>
            <p:cNvSpPr/>
            <p:nvPr/>
          </p:nvSpPr>
          <p:spPr>
            <a:xfrm flipH="1">
              <a:off x="9626127" y="4745480"/>
              <a:ext cx="44038" cy="46363"/>
            </a:xfrm>
            <a:custGeom>
              <a:avLst/>
              <a:gdLst/>
              <a:ahLst/>
              <a:cxnLst/>
              <a:rect l="l" t="t" r="r" b="b"/>
              <a:pathLst>
                <a:path w="1004" h="1057" extrusionOk="0">
                  <a:moveTo>
                    <a:pt x="514" y="0"/>
                  </a:moveTo>
                  <a:cubicBezTo>
                    <a:pt x="305" y="0"/>
                    <a:pt x="114" y="169"/>
                    <a:pt x="61" y="407"/>
                  </a:cubicBezTo>
                  <a:cubicBezTo>
                    <a:pt x="0" y="681"/>
                    <a:pt x="183" y="954"/>
                    <a:pt x="426" y="1045"/>
                  </a:cubicBezTo>
                  <a:cubicBezTo>
                    <a:pt x="458" y="1053"/>
                    <a:pt x="489" y="1057"/>
                    <a:pt x="521" y="1057"/>
                  </a:cubicBezTo>
                  <a:cubicBezTo>
                    <a:pt x="729" y="1057"/>
                    <a:pt x="920" y="888"/>
                    <a:pt x="973" y="650"/>
                  </a:cubicBezTo>
                  <a:cubicBezTo>
                    <a:pt x="1003" y="377"/>
                    <a:pt x="851" y="73"/>
                    <a:pt x="608" y="12"/>
                  </a:cubicBezTo>
                  <a:cubicBezTo>
                    <a:pt x="577" y="4"/>
                    <a:pt x="545" y="0"/>
                    <a:pt x="51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33"/>
            <p:cNvSpPr/>
            <p:nvPr/>
          </p:nvSpPr>
          <p:spPr>
            <a:xfrm flipH="1">
              <a:off x="9566122" y="4736137"/>
              <a:ext cx="44038" cy="45135"/>
            </a:xfrm>
            <a:custGeom>
              <a:avLst/>
              <a:gdLst/>
              <a:ahLst/>
              <a:cxnLst/>
              <a:rect l="l" t="t" r="r" b="b"/>
              <a:pathLst>
                <a:path w="1004" h="1029" extrusionOk="0">
                  <a:moveTo>
                    <a:pt x="513" y="0"/>
                  </a:moveTo>
                  <a:cubicBezTo>
                    <a:pt x="305" y="0"/>
                    <a:pt x="114" y="169"/>
                    <a:pt x="61" y="407"/>
                  </a:cubicBezTo>
                  <a:cubicBezTo>
                    <a:pt x="0" y="681"/>
                    <a:pt x="152" y="954"/>
                    <a:pt x="395" y="1015"/>
                  </a:cubicBezTo>
                  <a:cubicBezTo>
                    <a:pt x="431" y="1024"/>
                    <a:pt x="467" y="1028"/>
                    <a:pt x="502" y="1028"/>
                  </a:cubicBezTo>
                  <a:cubicBezTo>
                    <a:pt x="706" y="1028"/>
                    <a:pt x="891" y="884"/>
                    <a:pt x="942" y="650"/>
                  </a:cubicBezTo>
                  <a:cubicBezTo>
                    <a:pt x="1003" y="346"/>
                    <a:pt x="851" y="73"/>
                    <a:pt x="608" y="12"/>
                  </a:cubicBezTo>
                  <a:cubicBezTo>
                    <a:pt x="576" y="4"/>
                    <a:pt x="545" y="0"/>
                    <a:pt x="5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33"/>
            <p:cNvSpPr/>
            <p:nvPr/>
          </p:nvSpPr>
          <p:spPr>
            <a:xfrm flipH="1">
              <a:off x="9620775" y="4774780"/>
              <a:ext cx="44082" cy="45135"/>
            </a:xfrm>
            <a:custGeom>
              <a:avLst/>
              <a:gdLst/>
              <a:ahLst/>
              <a:cxnLst/>
              <a:rect l="l" t="t" r="r" b="b"/>
              <a:pathLst>
                <a:path w="1005" h="1029" extrusionOk="0">
                  <a:moveTo>
                    <a:pt x="504" y="1"/>
                  </a:moveTo>
                  <a:cubicBezTo>
                    <a:pt x="276" y="1"/>
                    <a:pt x="88" y="170"/>
                    <a:pt x="62" y="408"/>
                  </a:cubicBezTo>
                  <a:cubicBezTo>
                    <a:pt x="1" y="681"/>
                    <a:pt x="153" y="955"/>
                    <a:pt x="396" y="1016"/>
                  </a:cubicBezTo>
                  <a:cubicBezTo>
                    <a:pt x="432" y="1025"/>
                    <a:pt x="468" y="1029"/>
                    <a:pt x="503" y="1029"/>
                  </a:cubicBezTo>
                  <a:cubicBezTo>
                    <a:pt x="707" y="1029"/>
                    <a:pt x="891" y="884"/>
                    <a:pt x="943" y="651"/>
                  </a:cubicBezTo>
                  <a:cubicBezTo>
                    <a:pt x="1004" y="347"/>
                    <a:pt x="852" y="73"/>
                    <a:pt x="609" y="13"/>
                  </a:cubicBezTo>
                  <a:cubicBezTo>
                    <a:pt x="573" y="5"/>
                    <a:pt x="538" y="1"/>
                    <a:pt x="50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33"/>
            <p:cNvSpPr/>
            <p:nvPr/>
          </p:nvSpPr>
          <p:spPr>
            <a:xfrm flipH="1">
              <a:off x="9800788" y="4747322"/>
              <a:ext cx="44038" cy="49345"/>
            </a:xfrm>
            <a:custGeom>
              <a:avLst/>
              <a:gdLst/>
              <a:ahLst/>
              <a:cxnLst/>
              <a:rect l="l" t="t" r="r" b="b"/>
              <a:pathLst>
                <a:path w="1004" h="1125" extrusionOk="0">
                  <a:moveTo>
                    <a:pt x="487" y="0"/>
                  </a:moveTo>
                  <a:cubicBezTo>
                    <a:pt x="213" y="0"/>
                    <a:pt x="1" y="243"/>
                    <a:pt x="1" y="578"/>
                  </a:cubicBezTo>
                  <a:cubicBezTo>
                    <a:pt x="1" y="882"/>
                    <a:pt x="213" y="1125"/>
                    <a:pt x="487" y="1125"/>
                  </a:cubicBezTo>
                  <a:cubicBezTo>
                    <a:pt x="760" y="1125"/>
                    <a:pt x="1004" y="882"/>
                    <a:pt x="1004" y="578"/>
                  </a:cubicBezTo>
                  <a:cubicBezTo>
                    <a:pt x="1004" y="243"/>
                    <a:pt x="760" y="0"/>
                    <a:pt x="4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33"/>
            <p:cNvSpPr/>
            <p:nvPr/>
          </p:nvSpPr>
          <p:spPr>
            <a:xfrm flipH="1">
              <a:off x="9795437" y="4779298"/>
              <a:ext cx="42722" cy="49389"/>
            </a:xfrm>
            <a:custGeom>
              <a:avLst/>
              <a:gdLst/>
              <a:ahLst/>
              <a:cxnLst/>
              <a:rect l="l" t="t" r="r" b="b"/>
              <a:pathLst>
                <a:path w="974" h="1126" extrusionOk="0">
                  <a:moveTo>
                    <a:pt x="487" y="1"/>
                  </a:moveTo>
                  <a:cubicBezTo>
                    <a:pt x="213" y="1"/>
                    <a:pt x="1" y="244"/>
                    <a:pt x="1" y="548"/>
                  </a:cubicBezTo>
                  <a:cubicBezTo>
                    <a:pt x="1" y="882"/>
                    <a:pt x="213" y="1125"/>
                    <a:pt x="487" y="1125"/>
                  </a:cubicBezTo>
                  <a:cubicBezTo>
                    <a:pt x="760" y="1125"/>
                    <a:pt x="973" y="882"/>
                    <a:pt x="973" y="548"/>
                  </a:cubicBezTo>
                  <a:cubicBezTo>
                    <a:pt x="973" y="244"/>
                    <a:pt x="760" y="1"/>
                    <a:pt x="4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33"/>
            <p:cNvSpPr/>
            <p:nvPr/>
          </p:nvSpPr>
          <p:spPr>
            <a:xfrm flipH="1">
              <a:off x="9776795" y="4765964"/>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3" y="122"/>
                    <a:pt x="153" y="92"/>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33"/>
            <p:cNvSpPr/>
            <p:nvPr/>
          </p:nvSpPr>
          <p:spPr>
            <a:xfrm flipH="1">
              <a:off x="9714115" y="4767324"/>
              <a:ext cx="6711" cy="6711"/>
            </a:xfrm>
            <a:custGeom>
              <a:avLst/>
              <a:gdLst/>
              <a:ahLst/>
              <a:cxnLst/>
              <a:rect l="l" t="t" r="r" b="b"/>
              <a:pathLst>
                <a:path w="153" h="153" extrusionOk="0">
                  <a:moveTo>
                    <a:pt x="61" y="0"/>
                  </a:moveTo>
                  <a:cubicBezTo>
                    <a:pt x="31" y="0"/>
                    <a:pt x="0" y="31"/>
                    <a:pt x="0" y="61"/>
                  </a:cubicBezTo>
                  <a:cubicBezTo>
                    <a:pt x="0" y="122"/>
                    <a:pt x="31" y="152"/>
                    <a:pt x="61" y="152"/>
                  </a:cubicBezTo>
                  <a:cubicBezTo>
                    <a:pt x="92" y="152"/>
                    <a:pt x="152" y="122"/>
                    <a:pt x="152" y="61"/>
                  </a:cubicBezTo>
                  <a:cubicBezTo>
                    <a:pt x="152" y="31"/>
                    <a:pt x="92" y="0"/>
                    <a:pt x="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33"/>
            <p:cNvSpPr/>
            <p:nvPr/>
          </p:nvSpPr>
          <p:spPr>
            <a:xfrm flipH="1">
              <a:off x="9692798" y="4773991"/>
              <a:ext cx="5351" cy="6711"/>
            </a:xfrm>
            <a:custGeom>
              <a:avLst/>
              <a:gdLst/>
              <a:ahLst/>
              <a:cxnLst/>
              <a:rect l="l" t="t" r="r" b="b"/>
              <a:pathLst>
                <a:path w="122" h="153" extrusionOk="0">
                  <a:moveTo>
                    <a:pt x="61" y="0"/>
                  </a:moveTo>
                  <a:cubicBezTo>
                    <a:pt x="30" y="0"/>
                    <a:pt x="0" y="61"/>
                    <a:pt x="0" y="91"/>
                  </a:cubicBezTo>
                  <a:cubicBezTo>
                    <a:pt x="0" y="122"/>
                    <a:pt x="30" y="152"/>
                    <a:pt x="61" y="152"/>
                  </a:cubicBezTo>
                  <a:cubicBezTo>
                    <a:pt x="91" y="152"/>
                    <a:pt x="122" y="122"/>
                    <a:pt x="122" y="91"/>
                  </a:cubicBezTo>
                  <a:cubicBezTo>
                    <a:pt x="122" y="61"/>
                    <a:pt x="91" y="0"/>
                    <a:pt x="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33"/>
            <p:cNvSpPr/>
            <p:nvPr/>
          </p:nvSpPr>
          <p:spPr>
            <a:xfrm flipH="1">
              <a:off x="9747451" y="4755305"/>
              <a:ext cx="6711" cy="6711"/>
            </a:xfrm>
            <a:custGeom>
              <a:avLst/>
              <a:gdLst/>
              <a:ahLst/>
              <a:cxnLst/>
              <a:rect l="l" t="t" r="r" b="b"/>
              <a:pathLst>
                <a:path w="153" h="153" extrusionOk="0">
                  <a:moveTo>
                    <a:pt x="61" y="1"/>
                  </a:moveTo>
                  <a:cubicBezTo>
                    <a:pt x="31" y="1"/>
                    <a:pt x="0" y="31"/>
                    <a:pt x="0" y="61"/>
                  </a:cubicBezTo>
                  <a:cubicBezTo>
                    <a:pt x="0" y="122"/>
                    <a:pt x="31" y="153"/>
                    <a:pt x="61" y="153"/>
                  </a:cubicBezTo>
                  <a:cubicBezTo>
                    <a:pt x="122" y="153"/>
                    <a:pt x="152" y="122"/>
                    <a:pt x="152" y="61"/>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33"/>
            <p:cNvSpPr/>
            <p:nvPr/>
          </p:nvSpPr>
          <p:spPr>
            <a:xfrm flipH="1">
              <a:off x="9811446" y="4777982"/>
              <a:ext cx="6711" cy="6711"/>
            </a:xfrm>
            <a:custGeom>
              <a:avLst/>
              <a:gdLst/>
              <a:ahLst/>
              <a:cxnLst/>
              <a:rect l="l" t="t" r="r" b="b"/>
              <a:pathLst>
                <a:path w="153" h="153" extrusionOk="0">
                  <a:moveTo>
                    <a:pt x="92" y="0"/>
                  </a:moveTo>
                  <a:cubicBezTo>
                    <a:pt x="31" y="0"/>
                    <a:pt x="0" y="31"/>
                    <a:pt x="0" y="61"/>
                  </a:cubicBezTo>
                  <a:cubicBezTo>
                    <a:pt x="0" y="122"/>
                    <a:pt x="31" y="152"/>
                    <a:pt x="92" y="152"/>
                  </a:cubicBezTo>
                  <a:cubicBezTo>
                    <a:pt x="122" y="152"/>
                    <a:pt x="152" y="122"/>
                    <a:pt x="152" y="61"/>
                  </a:cubicBezTo>
                  <a:cubicBezTo>
                    <a:pt x="152"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33"/>
            <p:cNvSpPr/>
            <p:nvPr/>
          </p:nvSpPr>
          <p:spPr>
            <a:xfrm flipH="1">
              <a:off x="9747451" y="4779298"/>
              <a:ext cx="6711" cy="6711"/>
            </a:xfrm>
            <a:custGeom>
              <a:avLst/>
              <a:gdLst/>
              <a:ahLst/>
              <a:cxnLst/>
              <a:rect l="l" t="t" r="r" b="b"/>
              <a:pathLst>
                <a:path w="153" h="153" extrusionOk="0">
                  <a:moveTo>
                    <a:pt x="61" y="1"/>
                  </a:moveTo>
                  <a:cubicBezTo>
                    <a:pt x="31" y="1"/>
                    <a:pt x="0" y="31"/>
                    <a:pt x="0" y="92"/>
                  </a:cubicBezTo>
                  <a:cubicBezTo>
                    <a:pt x="0" y="122"/>
                    <a:pt x="31" y="153"/>
                    <a:pt x="61" y="153"/>
                  </a:cubicBezTo>
                  <a:cubicBezTo>
                    <a:pt x="122" y="153"/>
                    <a:pt x="152" y="122"/>
                    <a:pt x="152" y="9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33"/>
            <p:cNvSpPr/>
            <p:nvPr/>
          </p:nvSpPr>
          <p:spPr>
            <a:xfrm flipH="1">
              <a:off x="9651479" y="4775307"/>
              <a:ext cx="6711" cy="6711"/>
            </a:xfrm>
            <a:custGeom>
              <a:avLst/>
              <a:gdLst/>
              <a:ahLst/>
              <a:cxnLst/>
              <a:rect l="l" t="t" r="r" b="b"/>
              <a:pathLst>
                <a:path w="153" h="153" extrusionOk="0">
                  <a:moveTo>
                    <a:pt x="62" y="1"/>
                  </a:moveTo>
                  <a:cubicBezTo>
                    <a:pt x="31" y="1"/>
                    <a:pt x="1" y="31"/>
                    <a:pt x="1" y="61"/>
                  </a:cubicBezTo>
                  <a:cubicBezTo>
                    <a:pt x="1" y="122"/>
                    <a:pt x="31" y="153"/>
                    <a:pt x="62" y="153"/>
                  </a:cubicBezTo>
                  <a:cubicBezTo>
                    <a:pt x="123" y="153"/>
                    <a:pt x="153" y="122"/>
                    <a:pt x="153" y="61"/>
                  </a:cubicBezTo>
                  <a:cubicBezTo>
                    <a:pt x="153" y="31"/>
                    <a:pt x="123"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33"/>
            <p:cNvSpPr/>
            <p:nvPr/>
          </p:nvSpPr>
          <p:spPr>
            <a:xfrm flipH="1">
              <a:off x="9644812" y="4753989"/>
              <a:ext cx="6711" cy="6711"/>
            </a:xfrm>
            <a:custGeom>
              <a:avLst/>
              <a:gdLst/>
              <a:ahLst/>
              <a:cxnLst/>
              <a:rect l="l" t="t" r="r" b="b"/>
              <a:pathLst>
                <a:path w="153" h="153" extrusionOk="0">
                  <a:moveTo>
                    <a:pt x="92" y="0"/>
                  </a:moveTo>
                  <a:cubicBezTo>
                    <a:pt x="31" y="0"/>
                    <a:pt x="1" y="31"/>
                    <a:pt x="1" y="61"/>
                  </a:cubicBezTo>
                  <a:cubicBezTo>
                    <a:pt x="1" y="122"/>
                    <a:pt x="31" y="152"/>
                    <a:pt x="92" y="152"/>
                  </a:cubicBezTo>
                  <a:cubicBezTo>
                    <a:pt x="123" y="152"/>
                    <a:pt x="153" y="122"/>
                    <a:pt x="153" y="61"/>
                  </a:cubicBezTo>
                  <a:cubicBezTo>
                    <a:pt x="153" y="31"/>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33"/>
            <p:cNvSpPr/>
            <p:nvPr/>
          </p:nvSpPr>
          <p:spPr>
            <a:xfrm flipH="1">
              <a:off x="9612792" y="4769955"/>
              <a:ext cx="6711" cy="6711"/>
            </a:xfrm>
            <a:custGeom>
              <a:avLst/>
              <a:gdLst/>
              <a:ahLst/>
              <a:cxnLst/>
              <a:rect l="l" t="t" r="r" b="b"/>
              <a:pathLst>
                <a:path w="153" h="153" extrusionOk="0">
                  <a:moveTo>
                    <a:pt x="61" y="1"/>
                  </a:moveTo>
                  <a:cubicBezTo>
                    <a:pt x="31" y="1"/>
                    <a:pt x="0" y="31"/>
                    <a:pt x="0" y="62"/>
                  </a:cubicBezTo>
                  <a:cubicBezTo>
                    <a:pt x="0" y="123"/>
                    <a:pt x="31" y="153"/>
                    <a:pt x="61" y="153"/>
                  </a:cubicBezTo>
                  <a:cubicBezTo>
                    <a:pt x="122" y="153"/>
                    <a:pt x="152" y="123"/>
                    <a:pt x="152" y="62"/>
                  </a:cubicBezTo>
                  <a:cubicBezTo>
                    <a:pt x="152"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33"/>
            <p:cNvSpPr/>
            <p:nvPr/>
          </p:nvSpPr>
          <p:spPr>
            <a:xfrm flipH="1">
              <a:off x="9591475" y="4757981"/>
              <a:ext cx="6711" cy="6711"/>
            </a:xfrm>
            <a:custGeom>
              <a:avLst/>
              <a:gdLst/>
              <a:ahLst/>
              <a:cxnLst/>
              <a:rect l="l" t="t" r="r" b="b"/>
              <a:pathLst>
                <a:path w="153" h="153" extrusionOk="0">
                  <a:moveTo>
                    <a:pt x="92" y="0"/>
                  </a:moveTo>
                  <a:cubicBezTo>
                    <a:pt x="31" y="0"/>
                    <a:pt x="1" y="31"/>
                    <a:pt x="1" y="92"/>
                  </a:cubicBezTo>
                  <a:cubicBezTo>
                    <a:pt x="1" y="122"/>
                    <a:pt x="31" y="152"/>
                    <a:pt x="92" y="152"/>
                  </a:cubicBezTo>
                  <a:cubicBezTo>
                    <a:pt x="122" y="152"/>
                    <a:pt x="153" y="122"/>
                    <a:pt x="153" y="92"/>
                  </a:cubicBezTo>
                  <a:cubicBezTo>
                    <a:pt x="153" y="3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0" name="Google Shape;2070;p33"/>
            <p:cNvSpPr/>
            <p:nvPr/>
          </p:nvSpPr>
          <p:spPr>
            <a:xfrm flipH="1">
              <a:off x="9584808" y="4772631"/>
              <a:ext cx="5351" cy="6711"/>
            </a:xfrm>
            <a:custGeom>
              <a:avLst/>
              <a:gdLst/>
              <a:ahLst/>
              <a:cxnLst/>
              <a:rect l="l" t="t" r="r" b="b"/>
              <a:pathLst>
                <a:path w="122" h="153" extrusionOk="0">
                  <a:moveTo>
                    <a:pt x="61" y="1"/>
                  </a:moveTo>
                  <a:cubicBezTo>
                    <a:pt x="31" y="1"/>
                    <a:pt x="0" y="31"/>
                    <a:pt x="0" y="62"/>
                  </a:cubicBezTo>
                  <a:cubicBezTo>
                    <a:pt x="0" y="92"/>
                    <a:pt x="31" y="153"/>
                    <a:pt x="61" y="153"/>
                  </a:cubicBezTo>
                  <a:cubicBezTo>
                    <a:pt x="91" y="153"/>
                    <a:pt x="122" y="92"/>
                    <a:pt x="122" y="62"/>
                  </a:cubicBezTo>
                  <a:cubicBezTo>
                    <a:pt x="122" y="3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1" name="Google Shape;2071;p33"/>
            <p:cNvSpPr/>
            <p:nvPr/>
          </p:nvSpPr>
          <p:spPr>
            <a:xfrm flipH="1">
              <a:off x="9547481" y="4773991"/>
              <a:ext cx="6711" cy="6711"/>
            </a:xfrm>
            <a:custGeom>
              <a:avLst/>
              <a:gdLst/>
              <a:ahLst/>
              <a:cxnLst/>
              <a:rect l="l" t="t" r="r" b="b"/>
              <a:pathLst>
                <a:path w="153" h="153" extrusionOk="0">
                  <a:moveTo>
                    <a:pt x="92" y="0"/>
                  </a:moveTo>
                  <a:cubicBezTo>
                    <a:pt x="31" y="0"/>
                    <a:pt x="1" y="61"/>
                    <a:pt x="1" y="91"/>
                  </a:cubicBezTo>
                  <a:cubicBezTo>
                    <a:pt x="1" y="122"/>
                    <a:pt x="31" y="152"/>
                    <a:pt x="92" y="152"/>
                  </a:cubicBezTo>
                  <a:cubicBezTo>
                    <a:pt x="122" y="152"/>
                    <a:pt x="153" y="122"/>
                    <a:pt x="153" y="91"/>
                  </a:cubicBezTo>
                  <a:cubicBezTo>
                    <a:pt x="153" y="61"/>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2" name="Google Shape;2072;p33"/>
            <p:cNvSpPr/>
            <p:nvPr/>
          </p:nvSpPr>
          <p:spPr>
            <a:xfrm flipH="1">
              <a:off x="9591475" y="4743331"/>
              <a:ext cx="6711" cy="6711"/>
            </a:xfrm>
            <a:custGeom>
              <a:avLst/>
              <a:gdLst/>
              <a:ahLst/>
              <a:cxnLst/>
              <a:rect l="l" t="t" r="r" b="b"/>
              <a:pathLst>
                <a:path w="153" h="153" extrusionOk="0">
                  <a:moveTo>
                    <a:pt x="92" y="0"/>
                  </a:moveTo>
                  <a:cubicBezTo>
                    <a:pt x="31" y="0"/>
                    <a:pt x="1" y="30"/>
                    <a:pt x="1" y="61"/>
                  </a:cubicBezTo>
                  <a:cubicBezTo>
                    <a:pt x="1" y="122"/>
                    <a:pt x="31" y="152"/>
                    <a:pt x="92" y="152"/>
                  </a:cubicBezTo>
                  <a:cubicBezTo>
                    <a:pt x="122" y="152"/>
                    <a:pt x="153" y="122"/>
                    <a:pt x="153" y="61"/>
                  </a:cubicBezTo>
                  <a:cubicBezTo>
                    <a:pt x="153" y="30"/>
                    <a:pt x="122" y="0"/>
                    <a:pt x="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2073;p33"/>
            <p:cNvSpPr/>
            <p:nvPr/>
          </p:nvSpPr>
          <p:spPr>
            <a:xfrm flipH="1">
              <a:off x="9575465" y="4745962"/>
              <a:ext cx="6711" cy="6711"/>
            </a:xfrm>
            <a:custGeom>
              <a:avLst/>
              <a:gdLst/>
              <a:ahLst/>
              <a:cxnLst/>
              <a:rect l="l" t="t" r="r" b="b"/>
              <a:pathLst>
                <a:path w="153" h="153" extrusionOk="0">
                  <a:moveTo>
                    <a:pt x="92" y="1"/>
                  </a:moveTo>
                  <a:cubicBezTo>
                    <a:pt x="31" y="1"/>
                    <a:pt x="1" y="31"/>
                    <a:pt x="1" y="92"/>
                  </a:cubicBezTo>
                  <a:cubicBezTo>
                    <a:pt x="1" y="122"/>
                    <a:pt x="31" y="153"/>
                    <a:pt x="92" y="153"/>
                  </a:cubicBezTo>
                  <a:cubicBezTo>
                    <a:pt x="122" y="153"/>
                    <a:pt x="152" y="122"/>
                    <a:pt x="152" y="92"/>
                  </a:cubicBezTo>
                  <a:cubicBezTo>
                    <a:pt x="152"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4" name="Google Shape;2074;p33"/>
            <p:cNvSpPr/>
            <p:nvPr/>
          </p:nvSpPr>
          <p:spPr>
            <a:xfrm flipH="1">
              <a:off x="9564806" y="4765964"/>
              <a:ext cx="6711" cy="6711"/>
            </a:xfrm>
            <a:custGeom>
              <a:avLst/>
              <a:gdLst/>
              <a:ahLst/>
              <a:cxnLst/>
              <a:rect l="l" t="t" r="r" b="b"/>
              <a:pathLst>
                <a:path w="153" h="153" extrusionOk="0">
                  <a:moveTo>
                    <a:pt x="61" y="1"/>
                  </a:moveTo>
                  <a:cubicBezTo>
                    <a:pt x="31" y="1"/>
                    <a:pt x="1" y="31"/>
                    <a:pt x="1" y="92"/>
                  </a:cubicBezTo>
                  <a:cubicBezTo>
                    <a:pt x="1" y="122"/>
                    <a:pt x="31" y="153"/>
                    <a:pt x="61" y="153"/>
                  </a:cubicBezTo>
                  <a:cubicBezTo>
                    <a:pt x="122" y="153"/>
                    <a:pt x="153" y="122"/>
                    <a:pt x="153" y="92"/>
                  </a:cubicBezTo>
                  <a:cubicBezTo>
                    <a:pt x="153" y="31"/>
                    <a:pt x="122"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33"/>
            <p:cNvSpPr/>
            <p:nvPr/>
          </p:nvSpPr>
          <p:spPr>
            <a:xfrm flipH="1">
              <a:off x="9631478" y="4777982"/>
              <a:ext cx="6711" cy="6711"/>
            </a:xfrm>
            <a:custGeom>
              <a:avLst/>
              <a:gdLst/>
              <a:ahLst/>
              <a:cxnLst/>
              <a:rect l="l" t="t" r="r" b="b"/>
              <a:pathLst>
                <a:path w="153" h="153" extrusionOk="0">
                  <a:moveTo>
                    <a:pt x="62" y="0"/>
                  </a:moveTo>
                  <a:cubicBezTo>
                    <a:pt x="31" y="0"/>
                    <a:pt x="1" y="31"/>
                    <a:pt x="1" y="61"/>
                  </a:cubicBezTo>
                  <a:cubicBezTo>
                    <a:pt x="1" y="122"/>
                    <a:pt x="31" y="152"/>
                    <a:pt x="62" y="152"/>
                  </a:cubicBezTo>
                  <a:cubicBezTo>
                    <a:pt x="122" y="152"/>
                    <a:pt x="153" y="122"/>
                    <a:pt x="153" y="61"/>
                  </a:cubicBezTo>
                  <a:cubicBezTo>
                    <a:pt x="153" y="31"/>
                    <a:pt x="122" y="0"/>
                    <a:pt x="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33"/>
            <p:cNvSpPr/>
            <p:nvPr/>
          </p:nvSpPr>
          <p:spPr>
            <a:xfrm flipH="1">
              <a:off x="9822105" y="4757981"/>
              <a:ext cx="6711" cy="6711"/>
            </a:xfrm>
            <a:custGeom>
              <a:avLst/>
              <a:gdLst/>
              <a:ahLst/>
              <a:cxnLst/>
              <a:rect l="l" t="t" r="r" b="b"/>
              <a:pathLst>
                <a:path w="153" h="153" extrusionOk="0">
                  <a:moveTo>
                    <a:pt x="61" y="0"/>
                  </a:moveTo>
                  <a:cubicBezTo>
                    <a:pt x="31" y="0"/>
                    <a:pt x="0" y="31"/>
                    <a:pt x="0" y="92"/>
                  </a:cubicBezTo>
                  <a:cubicBezTo>
                    <a:pt x="0" y="122"/>
                    <a:pt x="31" y="152"/>
                    <a:pt x="61" y="152"/>
                  </a:cubicBezTo>
                  <a:cubicBezTo>
                    <a:pt x="122" y="152"/>
                    <a:pt x="152" y="122"/>
                    <a:pt x="152" y="92"/>
                  </a:cubicBezTo>
                  <a:cubicBezTo>
                    <a:pt x="152" y="3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33"/>
            <p:cNvSpPr/>
            <p:nvPr/>
          </p:nvSpPr>
          <p:spPr>
            <a:xfrm flipH="1">
              <a:off x="9692798" y="4747322"/>
              <a:ext cx="6711" cy="6711"/>
            </a:xfrm>
            <a:custGeom>
              <a:avLst/>
              <a:gdLst/>
              <a:ahLst/>
              <a:cxnLst/>
              <a:rect l="l" t="t" r="r" b="b"/>
              <a:pathLst>
                <a:path w="153" h="153" extrusionOk="0">
                  <a:moveTo>
                    <a:pt x="61" y="0"/>
                  </a:moveTo>
                  <a:cubicBezTo>
                    <a:pt x="31" y="0"/>
                    <a:pt x="1" y="61"/>
                    <a:pt x="1" y="91"/>
                  </a:cubicBezTo>
                  <a:cubicBezTo>
                    <a:pt x="1" y="122"/>
                    <a:pt x="31" y="152"/>
                    <a:pt x="61" y="152"/>
                  </a:cubicBezTo>
                  <a:cubicBezTo>
                    <a:pt x="122" y="152"/>
                    <a:pt x="153" y="122"/>
                    <a:pt x="153" y="91"/>
                  </a:cubicBezTo>
                  <a:cubicBezTo>
                    <a:pt x="153" y="61"/>
                    <a:pt x="122" y="0"/>
                    <a:pt x="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33"/>
            <p:cNvSpPr/>
            <p:nvPr/>
          </p:nvSpPr>
          <p:spPr>
            <a:xfrm flipH="1">
              <a:off x="9675472" y="4761972"/>
              <a:ext cx="6711" cy="6711"/>
            </a:xfrm>
            <a:custGeom>
              <a:avLst/>
              <a:gdLst/>
              <a:ahLst/>
              <a:cxnLst/>
              <a:rect l="l" t="t" r="r" b="b"/>
              <a:pathLst>
                <a:path w="153" h="153" extrusionOk="0">
                  <a:moveTo>
                    <a:pt x="92" y="1"/>
                  </a:moveTo>
                  <a:cubicBezTo>
                    <a:pt x="31" y="1"/>
                    <a:pt x="1" y="31"/>
                    <a:pt x="1" y="61"/>
                  </a:cubicBezTo>
                  <a:cubicBezTo>
                    <a:pt x="1" y="122"/>
                    <a:pt x="31" y="153"/>
                    <a:pt x="92" y="153"/>
                  </a:cubicBezTo>
                  <a:cubicBezTo>
                    <a:pt x="122" y="153"/>
                    <a:pt x="153" y="122"/>
                    <a:pt x="153" y="61"/>
                  </a:cubicBezTo>
                  <a:cubicBezTo>
                    <a:pt x="153" y="31"/>
                    <a:pt x="122" y="1"/>
                    <a:pt x="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33"/>
            <p:cNvSpPr/>
            <p:nvPr/>
          </p:nvSpPr>
          <p:spPr>
            <a:xfrm flipH="1">
              <a:off x="9512787" y="4791317"/>
              <a:ext cx="390683" cy="326688"/>
            </a:xfrm>
            <a:custGeom>
              <a:avLst/>
              <a:gdLst/>
              <a:ahLst/>
              <a:cxnLst/>
              <a:rect l="l" t="t" r="r" b="b"/>
              <a:pathLst>
                <a:path w="8907" h="7448" extrusionOk="0">
                  <a:moveTo>
                    <a:pt x="0" y="0"/>
                  </a:moveTo>
                  <a:lnTo>
                    <a:pt x="1307" y="7447"/>
                  </a:lnTo>
                  <a:lnTo>
                    <a:pt x="7477" y="7447"/>
                  </a:lnTo>
                  <a:lnTo>
                    <a:pt x="89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33"/>
            <p:cNvSpPr/>
            <p:nvPr/>
          </p:nvSpPr>
          <p:spPr>
            <a:xfrm flipH="1">
              <a:off x="9527481" y="4869962"/>
              <a:ext cx="362655" cy="32063"/>
            </a:xfrm>
            <a:custGeom>
              <a:avLst/>
              <a:gdLst/>
              <a:ahLst/>
              <a:cxnLst/>
              <a:rect l="l" t="t" r="r" b="b"/>
              <a:pathLst>
                <a:path w="8268" h="731" extrusionOk="0">
                  <a:moveTo>
                    <a:pt x="0" y="1"/>
                  </a:moveTo>
                  <a:lnTo>
                    <a:pt x="122" y="730"/>
                  </a:lnTo>
                  <a:lnTo>
                    <a:pt x="8116" y="730"/>
                  </a:lnTo>
                  <a:lnTo>
                    <a:pt x="82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33"/>
            <p:cNvSpPr/>
            <p:nvPr/>
          </p:nvSpPr>
          <p:spPr>
            <a:xfrm flipH="1">
              <a:off x="9563448" y="5057958"/>
              <a:ext cx="293396" cy="60048"/>
            </a:xfrm>
            <a:custGeom>
              <a:avLst/>
              <a:gdLst/>
              <a:ahLst/>
              <a:cxnLst/>
              <a:rect l="l" t="t" r="r" b="b"/>
              <a:pathLst>
                <a:path w="6689" h="1369" extrusionOk="0">
                  <a:moveTo>
                    <a:pt x="1" y="0"/>
                  </a:moveTo>
                  <a:lnTo>
                    <a:pt x="244" y="1368"/>
                  </a:lnTo>
                  <a:lnTo>
                    <a:pt x="6414" y="1368"/>
                  </a:lnTo>
                  <a:lnTo>
                    <a:pt x="66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82" name="Google Shape;2082;p33"/>
          <p:cNvGrpSpPr/>
          <p:nvPr/>
        </p:nvGrpSpPr>
        <p:grpSpPr>
          <a:xfrm>
            <a:off x="5514379" y="3288068"/>
            <a:ext cx="908131" cy="1855441"/>
            <a:chOff x="5514379" y="3288068"/>
            <a:chExt cx="908131" cy="1855441"/>
          </a:xfrm>
        </p:grpSpPr>
        <p:grpSp>
          <p:nvGrpSpPr>
            <p:cNvPr id="2083" name="Google Shape;2083;p33"/>
            <p:cNvGrpSpPr/>
            <p:nvPr/>
          </p:nvGrpSpPr>
          <p:grpSpPr>
            <a:xfrm>
              <a:off x="5722241" y="3288068"/>
              <a:ext cx="700269" cy="1168078"/>
              <a:chOff x="5722241" y="3288068"/>
              <a:chExt cx="700269" cy="1168078"/>
            </a:xfrm>
          </p:grpSpPr>
          <p:sp>
            <p:nvSpPr>
              <p:cNvPr id="2084" name="Google Shape;2084;p33"/>
              <p:cNvSpPr/>
              <p:nvPr/>
            </p:nvSpPr>
            <p:spPr>
              <a:xfrm>
                <a:off x="5969321" y="3353637"/>
                <a:ext cx="326731" cy="1102508"/>
              </a:xfrm>
              <a:custGeom>
                <a:avLst/>
                <a:gdLst/>
                <a:ahLst/>
                <a:cxnLst/>
                <a:rect l="l" t="t" r="r" b="b"/>
                <a:pathLst>
                  <a:path w="16962" h="57236" extrusionOk="0">
                    <a:moveTo>
                      <a:pt x="16961" y="1"/>
                    </a:moveTo>
                    <a:lnTo>
                      <a:pt x="16961" y="1"/>
                    </a:lnTo>
                    <a:cubicBezTo>
                      <a:pt x="16262" y="335"/>
                      <a:pt x="15806" y="609"/>
                      <a:pt x="15137" y="1247"/>
                    </a:cubicBezTo>
                    <a:cubicBezTo>
                      <a:pt x="14925" y="1399"/>
                      <a:pt x="14590" y="1764"/>
                      <a:pt x="14165" y="2189"/>
                    </a:cubicBezTo>
                    <a:lnTo>
                      <a:pt x="13952" y="2372"/>
                    </a:lnTo>
                    <a:cubicBezTo>
                      <a:pt x="13861" y="2463"/>
                      <a:pt x="13800" y="2524"/>
                      <a:pt x="13709" y="2615"/>
                    </a:cubicBezTo>
                    <a:cubicBezTo>
                      <a:pt x="13557" y="2767"/>
                      <a:pt x="13405" y="2949"/>
                      <a:pt x="13222" y="3101"/>
                    </a:cubicBezTo>
                    <a:cubicBezTo>
                      <a:pt x="12919" y="3435"/>
                      <a:pt x="12584" y="3770"/>
                      <a:pt x="12280" y="4135"/>
                    </a:cubicBezTo>
                    <a:cubicBezTo>
                      <a:pt x="11642" y="4834"/>
                      <a:pt x="11004" y="5563"/>
                      <a:pt x="10365" y="6323"/>
                    </a:cubicBezTo>
                    <a:cubicBezTo>
                      <a:pt x="9119" y="7873"/>
                      <a:pt x="7873" y="9484"/>
                      <a:pt x="6809" y="11186"/>
                    </a:cubicBezTo>
                    <a:cubicBezTo>
                      <a:pt x="5715" y="12858"/>
                      <a:pt x="4803" y="14591"/>
                      <a:pt x="4013" y="16202"/>
                    </a:cubicBezTo>
                    <a:cubicBezTo>
                      <a:pt x="3800" y="16597"/>
                      <a:pt x="3648" y="17022"/>
                      <a:pt x="3465" y="17417"/>
                    </a:cubicBezTo>
                    <a:cubicBezTo>
                      <a:pt x="3283" y="17813"/>
                      <a:pt x="3131" y="18177"/>
                      <a:pt x="2949" y="18572"/>
                    </a:cubicBezTo>
                    <a:cubicBezTo>
                      <a:pt x="2797" y="18937"/>
                      <a:pt x="2675" y="19302"/>
                      <a:pt x="2554" y="19667"/>
                    </a:cubicBezTo>
                    <a:cubicBezTo>
                      <a:pt x="2432" y="20031"/>
                      <a:pt x="2310" y="20396"/>
                      <a:pt x="2189" y="20700"/>
                    </a:cubicBezTo>
                    <a:cubicBezTo>
                      <a:pt x="2067" y="21034"/>
                      <a:pt x="1946" y="21369"/>
                      <a:pt x="1854" y="21673"/>
                    </a:cubicBezTo>
                    <a:cubicBezTo>
                      <a:pt x="1763" y="21977"/>
                      <a:pt x="1703" y="22281"/>
                      <a:pt x="1611" y="22554"/>
                    </a:cubicBezTo>
                    <a:cubicBezTo>
                      <a:pt x="1490" y="23101"/>
                      <a:pt x="1338" y="23557"/>
                      <a:pt x="1247" y="23952"/>
                    </a:cubicBezTo>
                    <a:cubicBezTo>
                      <a:pt x="1125" y="24348"/>
                      <a:pt x="1095" y="24652"/>
                      <a:pt x="1064" y="24864"/>
                    </a:cubicBezTo>
                    <a:cubicBezTo>
                      <a:pt x="1003" y="25077"/>
                      <a:pt x="1003" y="25199"/>
                      <a:pt x="1003" y="25199"/>
                    </a:cubicBezTo>
                    <a:cubicBezTo>
                      <a:pt x="1003" y="25199"/>
                      <a:pt x="912" y="25624"/>
                      <a:pt x="760" y="26414"/>
                    </a:cubicBezTo>
                    <a:cubicBezTo>
                      <a:pt x="730" y="26627"/>
                      <a:pt x="699" y="26840"/>
                      <a:pt x="639" y="27083"/>
                    </a:cubicBezTo>
                    <a:cubicBezTo>
                      <a:pt x="608" y="27326"/>
                      <a:pt x="578" y="27600"/>
                      <a:pt x="547" y="27873"/>
                    </a:cubicBezTo>
                    <a:cubicBezTo>
                      <a:pt x="487" y="28421"/>
                      <a:pt x="395" y="29059"/>
                      <a:pt x="335" y="29758"/>
                    </a:cubicBezTo>
                    <a:cubicBezTo>
                      <a:pt x="61" y="32554"/>
                      <a:pt x="0" y="36384"/>
                      <a:pt x="274" y="40366"/>
                    </a:cubicBezTo>
                    <a:cubicBezTo>
                      <a:pt x="426" y="42342"/>
                      <a:pt x="639" y="44348"/>
                      <a:pt x="912" y="46324"/>
                    </a:cubicBezTo>
                    <a:cubicBezTo>
                      <a:pt x="1186" y="48269"/>
                      <a:pt x="1490" y="50184"/>
                      <a:pt x="1854" y="51916"/>
                    </a:cubicBezTo>
                    <a:cubicBezTo>
                      <a:pt x="1915" y="52342"/>
                      <a:pt x="2006" y="52767"/>
                      <a:pt x="2098" y="53163"/>
                    </a:cubicBezTo>
                    <a:cubicBezTo>
                      <a:pt x="2189" y="53558"/>
                      <a:pt x="2280" y="53922"/>
                      <a:pt x="2341" y="54287"/>
                    </a:cubicBezTo>
                    <a:cubicBezTo>
                      <a:pt x="2371" y="54439"/>
                      <a:pt x="2402" y="54561"/>
                      <a:pt x="2432" y="54682"/>
                    </a:cubicBezTo>
                    <a:cubicBezTo>
                      <a:pt x="2493" y="54895"/>
                      <a:pt x="2523" y="55078"/>
                      <a:pt x="2554" y="55199"/>
                    </a:cubicBezTo>
                    <a:cubicBezTo>
                      <a:pt x="2766" y="56081"/>
                      <a:pt x="2979" y="56567"/>
                      <a:pt x="3374" y="57236"/>
                    </a:cubicBezTo>
                    <a:cubicBezTo>
                      <a:pt x="3344" y="56476"/>
                      <a:pt x="3344" y="55959"/>
                      <a:pt x="3131" y="55047"/>
                    </a:cubicBezTo>
                    <a:cubicBezTo>
                      <a:pt x="3101" y="54926"/>
                      <a:pt x="3070" y="54774"/>
                      <a:pt x="3010" y="54530"/>
                    </a:cubicBezTo>
                    <a:cubicBezTo>
                      <a:pt x="2979" y="54439"/>
                      <a:pt x="2949" y="54318"/>
                      <a:pt x="2918" y="54166"/>
                    </a:cubicBezTo>
                    <a:cubicBezTo>
                      <a:pt x="2858" y="53801"/>
                      <a:pt x="2766" y="53436"/>
                      <a:pt x="2675" y="53041"/>
                    </a:cubicBezTo>
                    <a:cubicBezTo>
                      <a:pt x="2584" y="52646"/>
                      <a:pt x="2523" y="52220"/>
                      <a:pt x="2432" y="51795"/>
                    </a:cubicBezTo>
                    <a:cubicBezTo>
                      <a:pt x="2067" y="50062"/>
                      <a:pt x="1794" y="48178"/>
                      <a:pt x="1490" y="46232"/>
                    </a:cubicBezTo>
                    <a:cubicBezTo>
                      <a:pt x="1247" y="44287"/>
                      <a:pt x="1003" y="42281"/>
                      <a:pt x="882" y="40305"/>
                    </a:cubicBezTo>
                    <a:cubicBezTo>
                      <a:pt x="578" y="36354"/>
                      <a:pt x="669" y="32585"/>
                      <a:pt x="912" y="29819"/>
                    </a:cubicBezTo>
                    <a:cubicBezTo>
                      <a:pt x="1003" y="29120"/>
                      <a:pt x="1064" y="28512"/>
                      <a:pt x="1125" y="27965"/>
                    </a:cubicBezTo>
                    <a:cubicBezTo>
                      <a:pt x="1186" y="27661"/>
                      <a:pt x="1216" y="27418"/>
                      <a:pt x="1247" y="27174"/>
                    </a:cubicBezTo>
                    <a:cubicBezTo>
                      <a:pt x="1277" y="26931"/>
                      <a:pt x="1307" y="26718"/>
                      <a:pt x="1338" y="26536"/>
                    </a:cubicBezTo>
                    <a:cubicBezTo>
                      <a:pt x="1490" y="25746"/>
                      <a:pt x="1581" y="25320"/>
                      <a:pt x="1581" y="25320"/>
                    </a:cubicBezTo>
                    <a:cubicBezTo>
                      <a:pt x="1581" y="25320"/>
                      <a:pt x="1611" y="25199"/>
                      <a:pt x="1642" y="24986"/>
                    </a:cubicBezTo>
                    <a:cubicBezTo>
                      <a:pt x="1672" y="24773"/>
                      <a:pt x="1703" y="24469"/>
                      <a:pt x="1824" y="24104"/>
                    </a:cubicBezTo>
                    <a:cubicBezTo>
                      <a:pt x="1915" y="23709"/>
                      <a:pt x="2067" y="23253"/>
                      <a:pt x="2189" y="22706"/>
                    </a:cubicBezTo>
                    <a:cubicBezTo>
                      <a:pt x="2280" y="22433"/>
                      <a:pt x="2341" y="22159"/>
                      <a:pt x="2432" y="21855"/>
                    </a:cubicBezTo>
                    <a:cubicBezTo>
                      <a:pt x="2523" y="21551"/>
                      <a:pt x="2645" y="21217"/>
                      <a:pt x="2736" y="20913"/>
                    </a:cubicBezTo>
                    <a:cubicBezTo>
                      <a:pt x="2858" y="20579"/>
                      <a:pt x="2979" y="20244"/>
                      <a:pt x="3101" y="19879"/>
                    </a:cubicBezTo>
                    <a:cubicBezTo>
                      <a:pt x="3222" y="19515"/>
                      <a:pt x="3344" y="19150"/>
                      <a:pt x="3526" y="18785"/>
                    </a:cubicBezTo>
                    <a:cubicBezTo>
                      <a:pt x="3678" y="18420"/>
                      <a:pt x="3830" y="18025"/>
                      <a:pt x="4013" y="17661"/>
                    </a:cubicBezTo>
                    <a:cubicBezTo>
                      <a:pt x="4165" y="17265"/>
                      <a:pt x="4317" y="16840"/>
                      <a:pt x="4529" y="16445"/>
                    </a:cubicBezTo>
                    <a:cubicBezTo>
                      <a:pt x="5320" y="14864"/>
                      <a:pt x="6231" y="13162"/>
                      <a:pt x="7326" y="11521"/>
                    </a:cubicBezTo>
                    <a:cubicBezTo>
                      <a:pt x="8359" y="9849"/>
                      <a:pt x="9605" y="8238"/>
                      <a:pt x="10821" y="6718"/>
                    </a:cubicBezTo>
                    <a:cubicBezTo>
                      <a:pt x="11460" y="5958"/>
                      <a:pt x="12067" y="5229"/>
                      <a:pt x="12706" y="4530"/>
                    </a:cubicBezTo>
                    <a:cubicBezTo>
                      <a:pt x="13040" y="4165"/>
                      <a:pt x="13344" y="3831"/>
                      <a:pt x="13678" y="3527"/>
                    </a:cubicBezTo>
                    <a:cubicBezTo>
                      <a:pt x="13830" y="3344"/>
                      <a:pt x="13982" y="3192"/>
                      <a:pt x="14134" y="3040"/>
                    </a:cubicBezTo>
                    <a:cubicBezTo>
                      <a:pt x="14226" y="2949"/>
                      <a:pt x="14286" y="2858"/>
                      <a:pt x="14378" y="2797"/>
                    </a:cubicBezTo>
                    <a:lnTo>
                      <a:pt x="14560" y="2615"/>
                    </a:lnTo>
                    <a:cubicBezTo>
                      <a:pt x="14985" y="2189"/>
                      <a:pt x="15350" y="1824"/>
                      <a:pt x="15533" y="1672"/>
                    </a:cubicBezTo>
                    <a:cubicBezTo>
                      <a:pt x="16201" y="1065"/>
                      <a:pt x="16505" y="639"/>
                      <a:pt x="169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p:nvPr/>
            </p:nvSpPr>
            <p:spPr>
              <a:xfrm>
                <a:off x="5877400" y="4269492"/>
                <a:ext cx="127653" cy="61351"/>
              </a:xfrm>
              <a:custGeom>
                <a:avLst/>
                <a:gdLst/>
                <a:ahLst/>
                <a:cxnLst/>
                <a:rect l="l" t="t" r="r" b="b"/>
                <a:pathLst>
                  <a:path w="6627" h="3185" extrusionOk="0">
                    <a:moveTo>
                      <a:pt x="2192" y="0"/>
                    </a:moveTo>
                    <a:cubicBezTo>
                      <a:pt x="958" y="0"/>
                      <a:pt x="0" y="419"/>
                      <a:pt x="0" y="419"/>
                    </a:cubicBezTo>
                    <a:cubicBezTo>
                      <a:pt x="3161" y="510"/>
                      <a:pt x="6626" y="3185"/>
                      <a:pt x="6626" y="3185"/>
                    </a:cubicBezTo>
                    <a:cubicBezTo>
                      <a:pt x="5520" y="592"/>
                      <a:pt x="3660" y="0"/>
                      <a:pt x="21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6" name="Google Shape;2086;p33"/>
              <p:cNvSpPr/>
              <p:nvPr/>
            </p:nvSpPr>
            <p:spPr>
              <a:xfrm>
                <a:off x="6010889" y="4240117"/>
                <a:ext cx="141117" cy="119428"/>
              </a:xfrm>
              <a:custGeom>
                <a:avLst/>
                <a:gdLst/>
                <a:ahLst/>
                <a:cxnLst/>
                <a:rect l="l" t="t" r="r" b="b"/>
                <a:pathLst>
                  <a:path w="7326" h="6200" extrusionOk="0">
                    <a:moveTo>
                      <a:pt x="6483" y="0"/>
                    </a:moveTo>
                    <a:cubicBezTo>
                      <a:pt x="4773" y="0"/>
                      <a:pt x="981" y="645"/>
                      <a:pt x="0" y="6199"/>
                    </a:cubicBezTo>
                    <a:cubicBezTo>
                      <a:pt x="0" y="6199"/>
                      <a:pt x="2675" y="1458"/>
                      <a:pt x="7326" y="59"/>
                    </a:cubicBezTo>
                    <a:cubicBezTo>
                      <a:pt x="7326" y="59"/>
                      <a:pt x="7000" y="0"/>
                      <a:pt x="64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2087;p33"/>
              <p:cNvSpPr/>
              <p:nvPr/>
            </p:nvSpPr>
            <p:spPr>
              <a:xfrm>
                <a:off x="5798347" y="4171080"/>
                <a:ext cx="196747" cy="87163"/>
              </a:xfrm>
              <a:custGeom>
                <a:avLst/>
                <a:gdLst/>
                <a:ahLst/>
                <a:cxnLst/>
                <a:rect l="l" t="t" r="r" b="b"/>
                <a:pathLst>
                  <a:path w="10214" h="4525" extrusionOk="0">
                    <a:moveTo>
                      <a:pt x="2867" y="1"/>
                    </a:moveTo>
                    <a:cubicBezTo>
                      <a:pt x="1063" y="1"/>
                      <a:pt x="1" y="786"/>
                      <a:pt x="1" y="786"/>
                    </a:cubicBezTo>
                    <a:cubicBezTo>
                      <a:pt x="369" y="723"/>
                      <a:pt x="744" y="694"/>
                      <a:pt x="1122" y="694"/>
                    </a:cubicBezTo>
                    <a:cubicBezTo>
                      <a:pt x="5457" y="694"/>
                      <a:pt x="10214" y="4525"/>
                      <a:pt x="10214" y="4525"/>
                    </a:cubicBezTo>
                    <a:cubicBezTo>
                      <a:pt x="9515" y="391"/>
                      <a:pt x="5989" y="391"/>
                      <a:pt x="3709" y="57"/>
                    </a:cubicBezTo>
                    <a:cubicBezTo>
                      <a:pt x="3413" y="18"/>
                      <a:pt x="3132" y="1"/>
                      <a:pt x="28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2088;p33"/>
              <p:cNvSpPr/>
              <p:nvPr/>
            </p:nvSpPr>
            <p:spPr>
              <a:xfrm>
                <a:off x="5999755" y="4121806"/>
                <a:ext cx="228954" cy="163962"/>
              </a:xfrm>
              <a:custGeom>
                <a:avLst/>
                <a:gdLst/>
                <a:ahLst/>
                <a:cxnLst/>
                <a:rect l="l" t="t" r="r" b="b"/>
                <a:pathLst>
                  <a:path w="11886" h="8512" extrusionOk="0">
                    <a:moveTo>
                      <a:pt x="11886" y="1"/>
                    </a:moveTo>
                    <a:cubicBezTo>
                      <a:pt x="11885" y="1"/>
                      <a:pt x="3770" y="457"/>
                      <a:pt x="1" y="8511"/>
                    </a:cubicBezTo>
                    <a:cubicBezTo>
                      <a:pt x="1" y="8511"/>
                      <a:pt x="2250" y="5806"/>
                      <a:pt x="4743" y="4742"/>
                    </a:cubicBezTo>
                    <a:cubicBezTo>
                      <a:pt x="7205" y="3648"/>
                      <a:pt x="11491" y="1338"/>
                      <a:pt x="118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9" name="Google Shape;2089;p33"/>
              <p:cNvSpPr/>
              <p:nvPr/>
            </p:nvSpPr>
            <p:spPr>
              <a:xfrm>
                <a:off x="5993900" y="4027555"/>
                <a:ext cx="291018" cy="224832"/>
              </a:xfrm>
              <a:custGeom>
                <a:avLst/>
                <a:gdLst/>
                <a:ahLst/>
                <a:cxnLst/>
                <a:rect l="l" t="t" r="r" b="b"/>
                <a:pathLst>
                  <a:path w="15108" h="11672" extrusionOk="0">
                    <a:moveTo>
                      <a:pt x="15108" y="0"/>
                    </a:moveTo>
                    <a:cubicBezTo>
                      <a:pt x="15107" y="0"/>
                      <a:pt x="12342" y="638"/>
                      <a:pt x="10396" y="942"/>
                    </a:cubicBezTo>
                    <a:cubicBezTo>
                      <a:pt x="7205" y="1459"/>
                      <a:pt x="4135" y="2553"/>
                      <a:pt x="1" y="11672"/>
                    </a:cubicBezTo>
                    <a:cubicBezTo>
                      <a:pt x="1" y="11672"/>
                      <a:pt x="3679" y="5927"/>
                      <a:pt x="7083" y="4195"/>
                    </a:cubicBezTo>
                    <a:cubicBezTo>
                      <a:pt x="10457" y="2492"/>
                      <a:pt x="14287" y="942"/>
                      <a:pt x="15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0" name="Google Shape;2090;p33"/>
              <p:cNvSpPr/>
              <p:nvPr/>
            </p:nvSpPr>
            <p:spPr>
              <a:xfrm>
                <a:off x="5731602" y="4070279"/>
                <a:ext cx="254708" cy="114207"/>
              </a:xfrm>
              <a:custGeom>
                <a:avLst/>
                <a:gdLst/>
                <a:ahLst/>
                <a:cxnLst/>
                <a:rect l="l" t="t" r="r" b="b"/>
                <a:pathLst>
                  <a:path w="13223" h="5929" extrusionOk="0">
                    <a:moveTo>
                      <a:pt x="1" y="1"/>
                    </a:moveTo>
                    <a:cubicBezTo>
                      <a:pt x="1095" y="1673"/>
                      <a:pt x="6201" y="3314"/>
                      <a:pt x="8755" y="3770"/>
                    </a:cubicBezTo>
                    <a:cubicBezTo>
                      <a:pt x="11308" y="4226"/>
                      <a:pt x="13223" y="5928"/>
                      <a:pt x="13223" y="5928"/>
                    </a:cubicBezTo>
                    <a:cubicBezTo>
                      <a:pt x="12129" y="2767"/>
                      <a:pt x="8147" y="913"/>
                      <a:pt x="6019" y="578"/>
                    </a:cubicBezTo>
                    <a:cubicBezTo>
                      <a:pt x="2372" y="1"/>
                      <a:pt x="1"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1" name="Google Shape;2091;p33"/>
              <p:cNvSpPr/>
              <p:nvPr/>
            </p:nvSpPr>
            <p:spPr>
              <a:xfrm>
                <a:off x="5983960" y="3942569"/>
                <a:ext cx="337845" cy="212639"/>
              </a:xfrm>
              <a:custGeom>
                <a:avLst/>
                <a:gdLst/>
                <a:ahLst/>
                <a:cxnLst/>
                <a:rect l="l" t="t" r="r" b="b"/>
                <a:pathLst>
                  <a:path w="17539" h="11039" extrusionOk="0">
                    <a:moveTo>
                      <a:pt x="16980" y="1"/>
                    </a:moveTo>
                    <a:cubicBezTo>
                      <a:pt x="15929" y="1"/>
                      <a:pt x="13610" y="35"/>
                      <a:pt x="11855" y="309"/>
                    </a:cubicBezTo>
                    <a:cubicBezTo>
                      <a:pt x="6323" y="1220"/>
                      <a:pt x="578" y="5749"/>
                      <a:pt x="0" y="11038"/>
                    </a:cubicBezTo>
                    <a:cubicBezTo>
                      <a:pt x="0" y="11038"/>
                      <a:pt x="3313" y="5689"/>
                      <a:pt x="7964" y="4594"/>
                    </a:cubicBezTo>
                    <a:cubicBezTo>
                      <a:pt x="12645" y="3500"/>
                      <a:pt x="17539" y="5"/>
                      <a:pt x="17539" y="5"/>
                    </a:cubicBezTo>
                    <a:cubicBezTo>
                      <a:pt x="17539" y="5"/>
                      <a:pt x="17330" y="1"/>
                      <a:pt x="169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2" name="Google Shape;2092;p33"/>
              <p:cNvSpPr/>
              <p:nvPr/>
            </p:nvSpPr>
            <p:spPr>
              <a:xfrm>
                <a:off x="5722241" y="3987739"/>
                <a:ext cx="258214" cy="144045"/>
              </a:xfrm>
              <a:custGeom>
                <a:avLst/>
                <a:gdLst/>
                <a:ahLst/>
                <a:cxnLst/>
                <a:rect l="l" t="t" r="r" b="b"/>
                <a:pathLst>
                  <a:path w="13405" h="7478" extrusionOk="0">
                    <a:moveTo>
                      <a:pt x="2223" y="0"/>
                    </a:moveTo>
                    <a:cubicBezTo>
                      <a:pt x="813" y="0"/>
                      <a:pt x="0" y="334"/>
                      <a:pt x="0" y="334"/>
                    </a:cubicBezTo>
                    <a:cubicBezTo>
                      <a:pt x="0" y="334"/>
                      <a:pt x="3192" y="669"/>
                      <a:pt x="4134" y="1672"/>
                    </a:cubicBezTo>
                    <a:cubicBezTo>
                      <a:pt x="5107" y="2705"/>
                      <a:pt x="7387" y="4286"/>
                      <a:pt x="9362" y="5046"/>
                    </a:cubicBezTo>
                    <a:cubicBezTo>
                      <a:pt x="11338" y="5836"/>
                      <a:pt x="13405" y="7477"/>
                      <a:pt x="13405" y="7477"/>
                    </a:cubicBezTo>
                    <a:cubicBezTo>
                      <a:pt x="13405" y="7477"/>
                      <a:pt x="12827" y="4347"/>
                      <a:pt x="8025" y="1672"/>
                    </a:cubicBezTo>
                    <a:cubicBezTo>
                      <a:pt x="5639" y="334"/>
                      <a:pt x="3633" y="0"/>
                      <a:pt x="2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3" name="Google Shape;2093;p33"/>
              <p:cNvSpPr/>
              <p:nvPr/>
            </p:nvSpPr>
            <p:spPr>
              <a:xfrm>
                <a:off x="5726921" y="3882335"/>
                <a:ext cx="250605" cy="169818"/>
              </a:xfrm>
              <a:custGeom>
                <a:avLst/>
                <a:gdLst/>
                <a:ahLst/>
                <a:cxnLst/>
                <a:rect l="l" t="t" r="r" b="b"/>
                <a:pathLst>
                  <a:path w="13010" h="8816" extrusionOk="0">
                    <a:moveTo>
                      <a:pt x="1" y="1"/>
                    </a:moveTo>
                    <a:cubicBezTo>
                      <a:pt x="1" y="1"/>
                      <a:pt x="3131" y="1034"/>
                      <a:pt x="3952" y="2098"/>
                    </a:cubicBezTo>
                    <a:cubicBezTo>
                      <a:pt x="4803" y="3192"/>
                      <a:pt x="6961" y="5168"/>
                      <a:pt x="9332" y="6262"/>
                    </a:cubicBezTo>
                    <a:cubicBezTo>
                      <a:pt x="11672" y="7326"/>
                      <a:pt x="13010" y="8816"/>
                      <a:pt x="13010" y="8816"/>
                    </a:cubicBezTo>
                    <a:cubicBezTo>
                      <a:pt x="12524" y="6141"/>
                      <a:pt x="7265" y="2311"/>
                      <a:pt x="5289" y="1156"/>
                    </a:cubicBezTo>
                    <a:cubicBezTo>
                      <a:pt x="33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4" name="Google Shape;2094;p33"/>
              <p:cNvSpPr/>
              <p:nvPr/>
            </p:nvSpPr>
            <p:spPr>
              <a:xfrm>
                <a:off x="5977507" y="3870335"/>
                <a:ext cx="334339" cy="181819"/>
              </a:xfrm>
              <a:custGeom>
                <a:avLst/>
                <a:gdLst/>
                <a:ahLst/>
                <a:cxnLst/>
                <a:rect l="l" t="t" r="r" b="b"/>
                <a:pathLst>
                  <a:path w="17357" h="9439" extrusionOk="0">
                    <a:moveTo>
                      <a:pt x="15618" y="1"/>
                    </a:moveTo>
                    <a:cubicBezTo>
                      <a:pt x="12257" y="1"/>
                      <a:pt x="4782" y="1026"/>
                      <a:pt x="1" y="9439"/>
                    </a:cubicBezTo>
                    <a:cubicBezTo>
                      <a:pt x="1" y="9439"/>
                      <a:pt x="2433" y="6034"/>
                      <a:pt x="6019" y="5214"/>
                    </a:cubicBezTo>
                    <a:cubicBezTo>
                      <a:pt x="9576" y="4393"/>
                      <a:pt x="16354" y="1384"/>
                      <a:pt x="17357" y="107"/>
                    </a:cubicBezTo>
                    <a:cubicBezTo>
                      <a:pt x="17357" y="107"/>
                      <a:pt x="16701" y="1"/>
                      <a:pt x="156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5" name="Google Shape;2095;p33"/>
              <p:cNvSpPr/>
              <p:nvPr/>
            </p:nvSpPr>
            <p:spPr>
              <a:xfrm>
                <a:off x="5751520" y="3778106"/>
                <a:ext cx="228935" cy="207303"/>
              </a:xfrm>
              <a:custGeom>
                <a:avLst/>
                <a:gdLst/>
                <a:ahLst/>
                <a:cxnLst/>
                <a:rect l="l" t="t" r="r" b="b"/>
                <a:pathLst>
                  <a:path w="11885" h="10762" extrusionOk="0">
                    <a:moveTo>
                      <a:pt x="77" y="0"/>
                    </a:moveTo>
                    <a:cubicBezTo>
                      <a:pt x="27" y="0"/>
                      <a:pt x="0" y="2"/>
                      <a:pt x="0" y="2"/>
                    </a:cubicBezTo>
                    <a:cubicBezTo>
                      <a:pt x="0" y="2"/>
                      <a:pt x="3374" y="2220"/>
                      <a:pt x="4529" y="4956"/>
                    </a:cubicBezTo>
                    <a:cubicBezTo>
                      <a:pt x="5666" y="7678"/>
                      <a:pt x="11690" y="10666"/>
                      <a:pt x="11880" y="10759"/>
                    </a:cubicBezTo>
                    <a:lnTo>
                      <a:pt x="11880" y="10759"/>
                    </a:lnTo>
                    <a:cubicBezTo>
                      <a:pt x="11575" y="10596"/>
                      <a:pt x="8165" y="6489"/>
                      <a:pt x="5988" y="3193"/>
                    </a:cubicBezTo>
                    <a:cubicBezTo>
                      <a:pt x="4010" y="128"/>
                      <a:pt x="627" y="0"/>
                      <a:pt x="77" y="0"/>
                    </a:cubicBezTo>
                    <a:close/>
                    <a:moveTo>
                      <a:pt x="11880" y="10759"/>
                    </a:moveTo>
                    <a:cubicBezTo>
                      <a:pt x="11882" y="10760"/>
                      <a:pt x="11883" y="10761"/>
                      <a:pt x="11885" y="10762"/>
                    </a:cubicBezTo>
                    <a:cubicBezTo>
                      <a:pt x="11885" y="10762"/>
                      <a:pt x="11883" y="10761"/>
                      <a:pt x="11880" y="107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6" name="Google Shape;2096;p33"/>
              <p:cNvSpPr/>
              <p:nvPr/>
            </p:nvSpPr>
            <p:spPr>
              <a:xfrm>
                <a:off x="5978682" y="3788199"/>
                <a:ext cx="385289" cy="179064"/>
              </a:xfrm>
              <a:custGeom>
                <a:avLst/>
                <a:gdLst/>
                <a:ahLst/>
                <a:cxnLst/>
                <a:rect l="l" t="t" r="r" b="b"/>
                <a:pathLst>
                  <a:path w="20002" h="9296" extrusionOk="0">
                    <a:moveTo>
                      <a:pt x="15851" y="1"/>
                    </a:moveTo>
                    <a:cubicBezTo>
                      <a:pt x="11855" y="1"/>
                      <a:pt x="5608" y="1508"/>
                      <a:pt x="1" y="9295"/>
                    </a:cubicBezTo>
                    <a:cubicBezTo>
                      <a:pt x="1" y="9295"/>
                      <a:pt x="3922" y="5526"/>
                      <a:pt x="7235" y="4766"/>
                    </a:cubicBezTo>
                    <a:cubicBezTo>
                      <a:pt x="10548" y="4006"/>
                      <a:pt x="20001" y="602"/>
                      <a:pt x="20001" y="602"/>
                    </a:cubicBezTo>
                    <a:cubicBezTo>
                      <a:pt x="20001" y="602"/>
                      <a:pt x="18375" y="1"/>
                      <a:pt x="158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7" name="Google Shape;2097;p33"/>
              <p:cNvSpPr/>
              <p:nvPr/>
            </p:nvSpPr>
            <p:spPr>
              <a:xfrm>
                <a:off x="5829976" y="3629418"/>
                <a:ext cx="154004" cy="298607"/>
              </a:xfrm>
              <a:custGeom>
                <a:avLst/>
                <a:gdLst/>
                <a:ahLst/>
                <a:cxnLst/>
                <a:rect l="l" t="t" r="r" b="b"/>
                <a:pathLst>
                  <a:path w="7995" h="15502" extrusionOk="0">
                    <a:moveTo>
                      <a:pt x="0" y="0"/>
                    </a:moveTo>
                    <a:cubicBezTo>
                      <a:pt x="0" y="0"/>
                      <a:pt x="23" y="10"/>
                      <a:pt x="64" y="31"/>
                    </a:cubicBezTo>
                    <a:lnTo>
                      <a:pt x="64" y="31"/>
                    </a:lnTo>
                    <a:cubicBezTo>
                      <a:pt x="23" y="7"/>
                      <a:pt x="0" y="0"/>
                      <a:pt x="0" y="0"/>
                    </a:cubicBezTo>
                    <a:close/>
                    <a:moveTo>
                      <a:pt x="64" y="31"/>
                    </a:moveTo>
                    <a:cubicBezTo>
                      <a:pt x="357" y="196"/>
                      <a:pt x="1598" y="1171"/>
                      <a:pt x="2371" y="6049"/>
                    </a:cubicBezTo>
                    <a:cubicBezTo>
                      <a:pt x="3253" y="11611"/>
                      <a:pt x="7994" y="15502"/>
                      <a:pt x="7994" y="15502"/>
                    </a:cubicBezTo>
                    <a:cubicBezTo>
                      <a:pt x="6900" y="8724"/>
                      <a:pt x="3769" y="5350"/>
                      <a:pt x="2888" y="3100"/>
                    </a:cubicBezTo>
                    <a:cubicBezTo>
                      <a:pt x="2073" y="1118"/>
                      <a:pt x="409" y="203"/>
                      <a:pt x="64" y="3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8" name="Google Shape;2098;p33"/>
              <p:cNvSpPr/>
              <p:nvPr/>
            </p:nvSpPr>
            <p:spPr>
              <a:xfrm>
                <a:off x="5989816" y="3702462"/>
                <a:ext cx="393475" cy="177562"/>
              </a:xfrm>
              <a:custGeom>
                <a:avLst/>
                <a:gdLst/>
                <a:ahLst/>
                <a:cxnLst/>
                <a:rect l="l" t="t" r="r" b="b"/>
                <a:pathLst>
                  <a:path w="20427" h="9218" extrusionOk="0">
                    <a:moveTo>
                      <a:pt x="16842" y="1"/>
                    </a:moveTo>
                    <a:cubicBezTo>
                      <a:pt x="14120" y="1"/>
                      <a:pt x="10309" y="461"/>
                      <a:pt x="7082" y="2561"/>
                    </a:cubicBezTo>
                    <a:cubicBezTo>
                      <a:pt x="1338" y="6330"/>
                      <a:pt x="0" y="9217"/>
                      <a:pt x="0" y="9217"/>
                    </a:cubicBezTo>
                    <a:cubicBezTo>
                      <a:pt x="0" y="9217"/>
                      <a:pt x="5380" y="3837"/>
                      <a:pt x="9514" y="3077"/>
                    </a:cubicBezTo>
                    <a:cubicBezTo>
                      <a:pt x="13678" y="2318"/>
                      <a:pt x="20426" y="281"/>
                      <a:pt x="20426" y="281"/>
                    </a:cubicBezTo>
                    <a:cubicBezTo>
                      <a:pt x="20426" y="281"/>
                      <a:pt x="18966" y="1"/>
                      <a:pt x="168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9" name="Google Shape;2099;p33"/>
              <p:cNvSpPr/>
              <p:nvPr/>
            </p:nvSpPr>
            <p:spPr>
              <a:xfrm>
                <a:off x="5901401" y="3512302"/>
                <a:ext cx="98374" cy="328483"/>
              </a:xfrm>
              <a:custGeom>
                <a:avLst/>
                <a:gdLst/>
                <a:ahLst/>
                <a:cxnLst/>
                <a:rect l="l" t="t" r="r" b="b"/>
                <a:pathLst>
                  <a:path w="5107" h="17053" extrusionOk="0">
                    <a:moveTo>
                      <a:pt x="0" y="1"/>
                    </a:moveTo>
                    <a:lnTo>
                      <a:pt x="0" y="1"/>
                    </a:lnTo>
                    <a:cubicBezTo>
                      <a:pt x="1976" y="1278"/>
                      <a:pt x="2736" y="5928"/>
                      <a:pt x="2675" y="10031"/>
                    </a:cubicBezTo>
                    <a:cubicBezTo>
                      <a:pt x="2614" y="14104"/>
                      <a:pt x="4803" y="17053"/>
                      <a:pt x="4803" y="17053"/>
                    </a:cubicBezTo>
                    <a:cubicBezTo>
                      <a:pt x="4529" y="15563"/>
                      <a:pt x="5107" y="12767"/>
                      <a:pt x="4925" y="7417"/>
                    </a:cubicBezTo>
                    <a:cubicBezTo>
                      <a:pt x="4742" y="2038"/>
                      <a:pt x="1" y="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33"/>
              <p:cNvSpPr/>
              <p:nvPr/>
            </p:nvSpPr>
            <p:spPr>
              <a:xfrm>
                <a:off x="6010889" y="3619094"/>
                <a:ext cx="362443" cy="151442"/>
              </a:xfrm>
              <a:custGeom>
                <a:avLst/>
                <a:gdLst/>
                <a:ahLst/>
                <a:cxnLst/>
                <a:rect l="l" t="t" r="r" b="b"/>
                <a:pathLst>
                  <a:path w="18816" h="7862" extrusionOk="0">
                    <a:moveTo>
                      <a:pt x="12935" y="1"/>
                    </a:moveTo>
                    <a:cubicBezTo>
                      <a:pt x="9202" y="1"/>
                      <a:pt x="4285" y="1522"/>
                      <a:pt x="0" y="7861"/>
                    </a:cubicBezTo>
                    <a:cubicBezTo>
                      <a:pt x="0" y="7861"/>
                      <a:pt x="8101" y="1209"/>
                      <a:pt x="17070" y="1209"/>
                    </a:cubicBezTo>
                    <a:cubicBezTo>
                      <a:pt x="17649" y="1209"/>
                      <a:pt x="18231" y="1237"/>
                      <a:pt x="18815" y="1296"/>
                    </a:cubicBezTo>
                    <a:cubicBezTo>
                      <a:pt x="18815" y="1296"/>
                      <a:pt x="16379" y="1"/>
                      <a:pt x="129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33"/>
              <p:cNvSpPr/>
              <p:nvPr/>
            </p:nvSpPr>
            <p:spPr>
              <a:xfrm>
                <a:off x="5969321" y="3438546"/>
                <a:ext cx="83156" cy="295101"/>
              </a:xfrm>
              <a:custGeom>
                <a:avLst/>
                <a:gdLst/>
                <a:ahLst/>
                <a:cxnLst/>
                <a:rect l="l" t="t" r="r" b="b"/>
                <a:pathLst>
                  <a:path w="4317" h="15320" extrusionOk="0">
                    <a:moveTo>
                      <a:pt x="0" y="0"/>
                    </a:moveTo>
                    <a:cubicBezTo>
                      <a:pt x="1" y="0"/>
                      <a:pt x="131" y="136"/>
                      <a:pt x="344" y="388"/>
                    </a:cubicBezTo>
                    <a:lnTo>
                      <a:pt x="344" y="388"/>
                    </a:lnTo>
                    <a:cubicBezTo>
                      <a:pt x="145" y="127"/>
                      <a:pt x="1" y="0"/>
                      <a:pt x="0" y="0"/>
                    </a:cubicBezTo>
                    <a:close/>
                    <a:moveTo>
                      <a:pt x="344" y="388"/>
                    </a:moveTo>
                    <a:lnTo>
                      <a:pt x="344" y="388"/>
                    </a:lnTo>
                    <a:cubicBezTo>
                      <a:pt x="775" y="956"/>
                      <a:pt x="1459" y="2158"/>
                      <a:pt x="1459" y="4073"/>
                    </a:cubicBezTo>
                    <a:cubicBezTo>
                      <a:pt x="1459" y="6900"/>
                      <a:pt x="2797" y="15319"/>
                      <a:pt x="2797" y="15319"/>
                    </a:cubicBezTo>
                    <a:cubicBezTo>
                      <a:pt x="2797" y="15319"/>
                      <a:pt x="4317" y="9514"/>
                      <a:pt x="3374" y="5988"/>
                    </a:cubicBezTo>
                    <a:cubicBezTo>
                      <a:pt x="2628" y="3308"/>
                      <a:pt x="1043" y="1217"/>
                      <a:pt x="344" y="38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33"/>
              <p:cNvSpPr/>
              <p:nvPr/>
            </p:nvSpPr>
            <p:spPr>
              <a:xfrm>
                <a:off x="6027859" y="3409267"/>
                <a:ext cx="82578" cy="227182"/>
              </a:xfrm>
              <a:custGeom>
                <a:avLst/>
                <a:gdLst/>
                <a:ahLst/>
                <a:cxnLst/>
                <a:rect l="l" t="t" r="r" b="b"/>
                <a:pathLst>
                  <a:path w="4287" h="11794" extrusionOk="0">
                    <a:moveTo>
                      <a:pt x="1" y="0"/>
                    </a:moveTo>
                    <a:cubicBezTo>
                      <a:pt x="1" y="3557"/>
                      <a:pt x="2129" y="11794"/>
                      <a:pt x="2129" y="11794"/>
                    </a:cubicBezTo>
                    <a:cubicBezTo>
                      <a:pt x="4287" y="4712"/>
                      <a:pt x="1" y="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33"/>
              <p:cNvSpPr/>
              <p:nvPr/>
            </p:nvSpPr>
            <p:spPr>
              <a:xfrm>
                <a:off x="6068850" y="3532181"/>
                <a:ext cx="326731" cy="104268"/>
              </a:xfrm>
              <a:custGeom>
                <a:avLst/>
                <a:gdLst/>
                <a:ahLst/>
                <a:cxnLst/>
                <a:rect l="l" t="t" r="r" b="b"/>
                <a:pathLst>
                  <a:path w="16962" h="5413" extrusionOk="0">
                    <a:moveTo>
                      <a:pt x="11628" y="0"/>
                    </a:moveTo>
                    <a:cubicBezTo>
                      <a:pt x="8773" y="0"/>
                      <a:pt x="4841" y="1164"/>
                      <a:pt x="1" y="5413"/>
                    </a:cubicBezTo>
                    <a:cubicBezTo>
                      <a:pt x="1" y="5413"/>
                      <a:pt x="9101" y="1479"/>
                      <a:pt x="14871" y="1479"/>
                    </a:cubicBezTo>
                    <a:cubicBezTo>
                      <a:pt x="15636" y="1479"/>
                      <a:pt x="16343" y="1548"/>
                      <a:pt x="16961" y="1705"/>
                    </a:cubicBezTo>
                    <a:cubicBezTo>
                      <a:pt x="16961" y="1705"/>
                      <a:pt x="15084" y="0"/>
                      <a:pt x="11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33"/>
              <p:cNvSpPr/>
              <p:nvPr/>
            </p:nvSpPr>
            <p:spPr>
              <a:xfrm>
                <a:off x="6055386" y="3372380"/>
                <a:ext cx="87259" cy="191469"/>
              </a:xfrm>
              <a:custGeom>
                <a:avLst/>
                <a:gdLst/>
                <a:ahLst/>
                <a:cxnLst/>
                <a:rect l="l" t="t" r="r" b="b"/>
                <a:pathLst>
                  <a:path w="4530" h="9940" extrusionOk="0">
                    <a:moveTo>
                      <a:pt x="639" y="0"/>
                    </a:moveTo>
                    <a:lnTo>
                      <a:pt x="639" y="0"/>
                    </a:lnTo>
                    <a:cubicBezTo>
                      <a:pt x="1" y="3435"/>
                      <a:pt x="2979" y="9940"/>
                      <a:pt x="2979" y="9940"/>
                    </a:cubicBezTo>
                    <a:cubicBezTo>
                      <a:pt x="4529" y="4256"/>
                      <a:pt x="639" y="1"/>
                      <a:pt x="6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33"/>
              <p:cNvSpPr/>
              <p:nvPr/>
            </p:nvSpPr>
            <p:spPr>
              <a:xfrm>
                <a:off x="6112769" y="3479768"/>
                <a:ext cx="278131" cy="84081"/>
              </a:xfrm>
              <a:custGeom>
                <a:avLst/>
                <a:gdLst/>
                <a:ahLst/>
                <a:cxnLst/>
                <a:rect l="l" t="t" r="r" b="b"/>
                <a:pathLst>
                  <a:path w="14439" h="4365" extrusionOk="0">
                    <a:moveTo>
                      <a:pt x="11415" y="0"/>
                    </a:moveTo>
                    <a:cubicBezTo>
                      <a:pt x="8539" y="0"/>
                      <a:pt x="4060" y="713"/>
                      <a:pt x="0" y="4365"/>
                    </a:cubicBezTo>
                    <a:cubicBezTo>
                      <a:pt x="0" y="4365"/>
                      <a:pt x="3465" y="2450"/>
                      <a:pt x="6323" y="2450"/>
                    </a:cubicBezTo>
                    <a:cubicBezTo>
                      <a:pt x="9210" y="2450"/>
                      <a:pt x="14438" y="292"/>
                      <a:pt x="14438" y="292"/>
                    </a:cubicBezTo>
                    <a:cubicBezTo>
                      <a:pt x="14438" y="292"/>
                      <a:pt x="13254" y="0"/>
                      <a:pt x="114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33"/>
              <p:cNvSpPr/>
              <p:nvPr/>
            </p:nvSpPr>
            <p:spPr>
              <a:xfrm>
                <a:off x="6094623" y="3345451"/>
                <a:ext cx="73775" cy="171571"/>
              </a:xfrm>
              <a:custGeom>
                <a:avLst/>
                <a:gdLst/>
                <a:ahLst/>
                <a:cxnLst/>
                <a:rect l="l" t="t" r="r" b="b"/>
                <a:pathLst>
                  <a:path w="3830" h="8907" extrusionOk="0">
                    <a:moveTo>
                      <a:pt x="821" y="0"/>
                    </a:moveTo>
                    <a:lnTo>
                      <a:pt x="821" y="0"/>
                    </a:lnTo>
                    <a:cubicBezTo>
                      <a:pt x="0" y="2462"/>
                      <a:pt x="2553" y="8906"/>
                      <a:pt x="2553" y="8906"/>
                    </a:cubicBezTo>
                    <a:cubicBezTo>
                      <a:pt x="3830" y="5016"/>
                      <a:pt x="821" y="1"/>
                      <a:pt x="8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33"/>
              <p:cNvSpPr/>
              <p:nvPr/>
            </p:nvSpPr>
            <p:spPr>
              <a:xfrm>
                <a:off x="6166049" y="3428279"/>
                <a:ext cx="245346" cy="60638"/>
              </a:xfrm>
              <a:custGeom>
                <a:avLst/>
                <a:gdLst/>
                <a:ahLst/>
                <a:cxnLst/>
                <a:rect l="l" t="t" r="r" b="b"/>
                <a:pathLst>
                  <a:path w="12737" h="3148" extrusionOk="0">
                    <a:moveTo>
                      <a:pt x="11904" y="0"/>
                    </a:moveTo>
                    <a:cubicBezTo>
                      <a:pt x="9704" y="0"/>
                      <a:pt x="3655" y="278"/>
                      <a:pt x="0" y="3147"/>
                    </a:cubicBezTo>
                    <a:cubicBezTo>
                      <a:pt x="0" y="3147"/>
                      <a:pt x="10639" y="1627"/>
                      <a:pt x="12736" y="16"/>
                    </a:cubicBezTo>
                    <a:cubicBezTo>
                      <a:pt x="12736" y="16"/>
                      <a:pt x="12430" y="0"/>
                      <a:pt x="119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33"/>
              <p:cNvSpPr/>
              <p:nvPr/>
            </p:nvSpPr>
            <p:spPr>
              <a:xfrm>
                <a:off x="6123883" y="3317925"/>
                <a:ext cx="54474" cy="170993"/>
              </a:xfrm>
              <a:custGeom>
                <a:avLst/>
                <a:gdLst/>
                <a:ahLst/>
                <a:cxnLst/>
                <a:rect l="l" t="t" r="r" b="b"/>
                <a:pathLst>
                  <a:path w="2828" h="8877" extrusionOk="0">
                    <a:moveTo>
                      <a:pt x="2432" y="1"/>
                    </a:moveTo>
                    <a:lnTo>
                      <a:pt x="2432" y="1"/>
                    </a:lnTo>
                    <a:cubicBezTo>
                      <a:pt x="1" y="3071"/>
                      <a:pt x="2189" y="8876"/>
                      <a:pt x="2189" y="8876"/>
                    </a:cubicBezTo>
                    <a:cubicBezTo>
                      <a:pt x="2189" y="8876"/>
                      <a:pt x="2828" y="6718"/>
                      <a:pt x="2372" y="4803"/>
                    </a:cubicBezTo>
                    <a:cubicBezTo>
                      <a:pt x="1916" y="2888"/>
                      <a:pt x="2432" y="1"/>
                      <a:pt x="24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33"/>
              <p:cNvSpPr/>
              <p:nvPr/>
            </p:nvSpPr>
            <p:spPr>
              <a:xfrm>
                <a:off x="6139698" y="3293326"/>
                <a:ext cx="76723" cy="154023"/>
              </a:xfrm>
              <a:custGeom>
                <a:avLst/>
                <a:gdLst/>
                <a:ahLst/>
                <a:cxnLst/>
                <a:rect l="l" t="t" r="r" b="b"/>
                <a:pathLst>
                  <a:path w="3983" h="7996" extrusionOk="0">
                    <a:moveTo>
                      <a:pt x="3982" y="1"/>
                    </a:moveTo>
                    <a:lnTo>
                      <a:pt x="3982" y="1"/>
                    </a:lnTo>
                    <a:cubicBezTo>
                      <a:pt x="1" y="3648"/>
                      <a:pt x="3131" y="7995"/>
                      <a:pt x="3131" y="7995"/>
                    </a:cubicBezTo>
                    <a:cubicBezTo>
                      <a:pt x="2827" y="4743"/>
                      <a:pt x="3982" y="1"/>
                      <a:pt x="39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33"/>
              <p:cNvSpPr/>
              <p:nvPr/>
            </p:nvSpPr>
            <p:spPr>
              <a:xfrm>
                <a:off x="6208792" y="3375866"/>
                <a:ext cx="213717" cy="62699"/>
              </a:xfrm>
              <a:custGeom>
                <a:avLst/>
                <a:gdLst/>
                <a:ahLst/>
                <a:cxnLst/>
                <a:rect l="l" t="t" r="r" b="b"/>
                <a:pathLst>
                  <a:path w="11095" h="3255" extrusionOk="0">
                    <a:moveTo>
                      <a:pt x="10948" y="1"/>
                    </a:moveTo>
                    <a:cubicBezTo>
                      <a:pt x="9881" y="1"/>
                      <a:pt x="3237" y="129"/>
                      <a:pt x="0" y="3254"/>
                    </a:cubicBezTo>
                    <a:cubicBezTo>
                      <a:pt x="0" y="3254"/>
                      <a:pt x="7022" y="2433"/>
                      <a:pt x="11095" y="2"/>
                    </a:cubicBezTo>
                    <a:cubicBezTo>
                      <a:pt x="11095" y="2"/>
                      <a:pt x="11044" y="1"/>
                      <a:pt x="109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2111;p33"/>
              <p:cNvSpPr/>
              <p:nvPr/>
            </p:nvSpPr>
            <p:spPr>
              <a:xfrm>
                <a:off x="6197658" y="3288068"/>
                <a:ext cx="52124" cy="145220"/>
              </a:xfrm>
              <a:custGeom>
                <a:avLst/>
                <a:gdLst/>
                <a:ahLst/>
                <a:cxnLst/>
                <a:rect l="l" t="t" r="r" b="b"/>
                <a:pathLst>
                  <a:path w="2706" h="7539" extrusionOk="0">
                    <a:moveTo>
                      <a:pt x="2706" y="0"/>
                    </a:moveTo>
                    <a:lnTo>
                      <a:pt x="2706" y="0"/>
                    </a:lnTo>
                    <a:cubicBezTo>
                      <a:pt x="1" y="2918"/>
                      <a:pt x="791" y="7539"/>
                      <a:pt x="791" y="7539"/>
                    </a:cubicBezTo>
                    <a:cubicBezTo>
                      <a:pt x="1916" y="4833"/>
                      <a:pt x="2706" y="1"/>
                      <a:pt x="2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2112;p33"/>
              <p:cNvSpPr/>
              <p:nvPr/>
            </p:nvSpPr>
            <p:spPr>
              <a:xfrm>
                <a:off x="6241577" y="3294501"/>
                <a:ext cx="135858" cy="110682"/>
              </a:xfrm>
              <a:custGeom>
                <a:avLst/>
                <a:gdLst/>
                <a:ahLst/>
                <a:cxnLst/>
                <a:rect l="l" t="t" r="r" b="b"/>
                <a:pathLst>
                  <a:path w="7053" h="5746" extrusionOk="0">
                    <a:moveTo>
                      <a:pt x="7052" y="1"/>
                    </a:moveTo>
                    <a:lnTo>
                      <a:pt x="7052" y="1"/>
                    </a:lnTo>
                    <a:cubicBezTo>
                      <a:pt x="1672" y="62"/>
                      <a:pt x="0" y="5746"/>
                      <a:pt x="0" y="5746"/>
                    </a:cubicBezTo>
                    <a:cubicBezTo>
                      <a:pt x="4468" y="3891"/>
                      <a:pt x="7052" y="1"/>
                      <a:pt x="70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13" name="Google Shape;2113;p33"/>
            <p:cNvGrpSpPr/>
            <p:nvPr/>
          </p:nvGrpSpPr>
          <p:grpSpPr>
            <a:xfrm>
              <a:off x="5514379" y="3877076"/>
              <a:ext cx="477209" cy="579069"/>
              <a:chOff x="5514379" y="3877076"/>
              <a:chExt cx="477209" cy="579069"/>
            </a:xfrm>
          </p:grpSpPr>
          <p:sp>
            <p:nvSpPr>
              <p:cNvPr id="2114" name="Google Shape;2114;p33"/>
              <p:cNvSpPr/>
              <p:nvPr/>
            </p:nvSpPr>
            <p:spPr>
              <a:xfrm>
                <a:off x="5568834" y="3929759"/>
                <a:ext cx="422754" cy="526386"/>
              </a:xfrm>
              <a:custGeom>
                <a:avLst/>
                <a:gdLst/>
                <a:ahLst/>
                <a:cxnLst/>
                <a:rect l="l" t="t" r="r" b="b"/>
                <a:pathLst>
                  <a:path w="21947" h="27327" extrusionOk="0">
                    <a:moveTo>
                      <a:pt x="1" y="1"/>
                    </a:moveTo>
                    <a:cubicBezTo>
                      <a:pt x="426" y="670"/>
                      <a:pt x="700" y="1095"/>
                      <a:pt x="1308" y="1764"/>
                    </a:cubicBezTo>
                    <a:cubicBezTo>
                      <a:pt x="1460" y="1977"/>
                      <a:pt x="1794" y="2311"/>
                      <a:pt x="2189" y="2767"/>
                    </a:cubicBezTo>
                    <a:cubicBezTo>
                      <a:pt x="3344" y="4104"/>
                      <a:pt x="4682" y="5776"/>
                      <a:pt x="5837" y="7448"/>
                    </a:cubicBezTo>
                    <a:cubicBezTo>
                      <a:pt x="6992" y="9120"/>
                      <a:pt x="7995" y="10761"/>
                      <a:pt x="8663" y="12038"/>
                    </a:cubicBezTo>
                    <a:cubicBezTo>
                      <a:pt x="9028" y="12646"/>
                      <a:pt x="9271" y="13193"/>
                      <a:pt x="9454" y="13557"/>
                    </a:cubicBezTo>
                    <a:cubicBezTo>
                      <a:pt x="9636" y="13922"/>
                      <a:pt x="9758" y="14105"/>
                      <a:pt x="9758" y="14105"/>
                    </a:cubicBezTo>
                    <a:cubicBezTo>
                      <a:pt x="9758" y="14105"/>
                      <a:pt x="9849" y="14317"/>
                      <a:pt x="10062" y="14682"/>
                    </a:cubicBezTo>
                    <a:cubicBezTo>
                      <a:pt x="10244" y="15047"/>
                      <a:pt x="10487" y="15594"/>
                      <a:pt x="10882" y="16232"/>
                    </a:cubicBezTo>
                    <a:cubicBezTo>
                      <a:pt x="11581" y="17478"/>
                      <a:pt x="12706" y="19120"/>
                      <a:pt x="14013" y="20700"/>
                    </a:cubicBezTo>
                    <a:cubicBezTo>
                      <a:pt x="15320" y="22281"/>
                      <a:pt x="16840" y="23801"/>
                      <a:pt x="18238" y="24986"/>
                    </a:cubicBezTo>
                    <a:cubicBezTo>
                      <a:pt x="18420" y="25138"/>
                      <a:pt x="18603" y="25290"/>
                      <a:pt x="18755" y="25412"/>
                    </a:cubicBezTo>
                    <a:cubicBezTo>
                      <a:pt x="18846" y="25472"/>
                      <a:pt x="18937" y="25564"/>
                      <a:pt x="18998" y="25624"/>
                    </a:cubicBezTo>
                    <a:lnTo>
                      <a:pt x="19120" y="25716"/>
                    </a:lnTo>
                    <a:lnTo>
                      <a:pt x="19241" y="25807"/>
                    </a:lnTo>
                    <a:cubicBezTo>
                      <a:pt x="19332" y="25868"/>
                      <a:pt x="19424" y="25959"/>
                      <a:pt x="19545" y="26020"/>
                    </a:cubicBezTo>
                    <a:cubicBezTo>
                      <a:pt x="19727" y="26172"/>
                      <a:pt x="19849" y="26263"/>
                      <a:pt x="19971" y="26354"/>
                    </a:cubicBezTo>
                    <a:cubicBezTo>
                      <a:pt x="20700" y="26871"/>
                      <a:pt x="21217" y="27083"/>
                      <a:pt x="21946" y="27327"/>
                    </a:cubicBezTo>
                    <a:cubicBezTo>
                      <a:pt x="21399" y="26779"/>
                      <a:pt x="21035" y="26415"/>
                      <a:pt x="20305" y="25868"/>
                    </a:cubicBezTo>
                    <a:cubicBezTo>
                      <a:pt x="20214" y="25807"/>
                      <a:pt x="20062" y="25685"/>
                      <a:pt x="19879" y="25533"/>
                    </a:cubicBezTo>
                    <a:cubicBezTo>
                      <a:pt x="19788" y="25472"/>
                      <a:pt x="19697" y="25412"/>
                      <a:pt x="19606" y="25320"/>
                    </a:cubicBezTo>
                    <a:lnTo>
                      <a:pt x="19484" y="25260"/>
                    </a:lnTo>
                    <a:lnTo>
                      <a:pt x="19363" y="25138"/>
                    </a:lnTo>
                    <a:cubicBezTo>
                      <a:pt x="19302" y="25077"/>
                      <a:pt x="19211" y="25017"/>
                      <a:pt x="19120" y="24956"/>
                    </a:cubicBezTo>
                    <a:cubicBezTo>
                      <a:pt x="18968" y="24804"/>
                      <a:pt x="18785" y="24682"/>
                      <a:pt x="18633" y="24530"/>
                    </a:cubicBezTo>
                    <a:cubicBezTo>
                      <a:pt x="17265" y="23375"/>
                      <a:pt x="15746" y="21886"/>
                      <a:pt x="14469" y="20336"/>
                    </a:cubicBezTo>
                    <a:cubicBezTo>
                      <a:pt x="13192" y="18755"/>
                      <a:pt x="12068" y="17174"/>
                      <a:pt x="11399" y="15928"/>
                    </a:cubicBezTo>
                    <a:cubicBezTo>
                      <a:pt x="11004" y="15320"/>
                      <a:pt x="10761" y="14773"/>
                      <a:pt x="10578" y="14439"/>
                    </a:cubicBezTo>
                    <a:cubicBezTo>
                      <a:pt x="10396" y="14074"/>
                      <a:pt x="10274" y="13861"/>
                      <a:pt x="10274" y="13861"/>
                    </a:cubicBezTo>
                    <a:cubicBezTo>
                      <a:pt x="10274" y="13861"/>
                      <a:pt x="10183" y="13649"/>
                      <a:pt x="10001" y="13284"/>
                    </a:cubicBezTo>
                    <a:cubicBezTo>
                      <a:pt x="9788" y="12919"/>
                      <a:pt x="9545" y="12372"/>
                      <a:pt x="9180" y="11734"/>
                    </a:cubicBezTo>
                    <a:cubicBezTo>
                      <a:pt x="8511" y="10457"/>
                      <a:pt x="7478" y="8785"/>
                      <a:pt x="6323" y="7114"/>
                    </a:cubicBezTo>
                    <a:cubicBezTo>
                      <a:pt x="5168" y="5442"/>
                      <a:pt x="3800" y="3709"/>
                      <a:pt x="2645" y="2372"/>
                    </a:cubicBezTo>
                    <a:cubicBezTo>
                      <a:pt x="2250" y="1916"/>
                      <a:pt x="1916" y="1551"/>
                      <a:pt x="1733" y="1369"/>
                    </a:cubicBezTo>
                    <a:cubicBezTo>
                      <a:pt x="1125" y="700"/>
                      <a:pt x="669" y="396"/>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33"/>
              <p:cNvSpPr/>
              <p:nvPr/>
            </p:nvSpPr>
            <p:spPr>
              <a:xfrm>
                <a:off x="5897895" y="4152838"/>
                <a:ext cx="81403" cy="245924"/>
              </a:xfrm>
              <a:custGeom>
                <a:avLst/>
                <a:gdLst/>
                <a:ahLst/>
                <a:cxnLst/>
                <a:rect l="l" t="t" r="r" b="b"/>
                <a:pathLst>
                  <a:path w="4226" h="12767" extrusionOk="0">
                    <a:moveTo>
                      <a:pt x="2280" y="1"/>
                    </a:moveTo>
                    <a:lnTo>
                      <a:pt x="2280" y="1"/>
                    </a:lnTo>
                    <a:cubicBezTo>
                      <a:pt x="2280" y="1"/>
                      <a:pt x="2918" y="4195"/>
                      <a:pt x="1064" y="7417"/>
                    </a:cubicBezTo>
                    <a:cubicBezTo>
                      <a:pt x="61" y="9150"/>
                      <a:pt x="0" y="11642"/>
                      <a:pt x="730" y="12767"/>
                    </a:cubicBezTo>
                    <a:cubicBezTo>
                      <a:pt x="730" y="12767"/>
                      <a:pt x="1003" y="10639"/>
                      <a:pt x="2097" y="8755"/>
                    </a:cubicBezTo>
                    <a:cubicBezTo>
                      <a:pt x="3222" y="6870"/>
                      <a:pt x="4225" y="3344"/>
                      <a:pt x="22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33"/>
              <p:cNvSpPr/>
              <p:nvPr/>
            </p:nvSpPr>
            <p:spPr>
              <a:xfrm>
                <a:off x="5846368" y="4052134"/>
                <a:ext cx="113013" cy="319700"/>
              </a:xfrm>
              <a:custGeom>
                <a:avLst/>
                <a:gdLst/>
                <a:ahLst/>
                <a:cxnLst/>
                <a:rect l="l" t="t" r="r" b="b"/>
                <a:pathLst>
                  <a:path w="5867" h="16597" extrusionOk="0">
                    <a:moveTo>
                      <a:pt x="2341" y="1"/>
                    </a:moveTo>
                    <a:cubicBezTo>
                      <a:pt x="2341" y="1"/>
                      <a:pt x="3222" y="3770"/>
                      <a:pt x="2645" y="6809"/>
                    </a:cubicBezTo>
                    <a:cubicBezTo>
                      <a:pt x="2098" y="9818"/>
                      <a:pt x="0" y="12797"/>
                      <a:pt x="1976" y="16597"/>
                    </a:cubicBezTo>
                    <a:cubicBezTo>
                      <a:pt x="1976" y="16597"/>
                      <a:pt x="1763" y="14955"/>
                      <a:pt x="2705" y="12584"/>
                    </a:cubicBezTo>
                    <a:cubicBezTo>
                      <a:pt x="3678" y="10244"/>
                      <a:pt x="5867" y="4013"/>
                      <a:pt x="23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33"/>
              <p:cNvSpPr/>
              <p:nvPr/>
            </p:nvSpPr>
            <p:spPr>
              <a:xfrm>
                <a:off x="5817089" y="3984812"/>
                <a:ext cx="90187" cy="357165"/>
              </a:xfrm>
              <a:custGeom>
                <a:avLst/>
                <a:gdLst/>
                <a:ahLst/>
                <a:cxnLst/>
                <a:rect l="l" t="t" r="r" b="b"/>
                <a:pathLst>
                  <a:path w="4682" h="18542" extrusionOk="0">
                    <a:moveTo>
                      <a:pt x="0" y="0"/>
                    </a:moveTo>
                    <a:cubicBezTo>
                      <a:pt x="1" y="1"/>
                      <a:pt x="1642" y="4408"/>
                      <a:pt x="1399" y="8389"/>
                    </a:cubicBezTo>
                    <a:cubicBezTo>
                      <a:pt x="1186" y="12341"/>
                      <a:pt x="426" y="15380"/>
                      <a:pt x="2067" y="18541"/>
                    </a:cubicBezTo>
                    <a:cubicBezTo>
                      <a:pt x="2067" y="18541"/>
                      <a:pt x="1733" y="16323"/>
                      <a:pt x="2250" y="13496"/>
                    </a:cubicBezTo>
                    <a:cubicBezTo>
                      <a:pt x="2766" y="10639"/>
                      <a:pt x="4681" y="5319"/>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33"/>
              <p:cNvSpPr/>
              <p:nvPr/>
            </p:nvSpPr>
            <p:spPr>
              <a:xfrm>
                <a:off x="5732777" y="3944996"/>
                <a:ext cx="128250" cy="326133"/>
              </a:xfrm>
              <a:custGeom>
                <a:avLst/>
                <a:gdLst/>
                <a:ahLst/>
                <a:cxnLst/>
                <a:rect l="l" t="t" r="r" b="b"/>
                <a:pathLst>
                  <a:path w="6658" h="16931" extrusionOk="0">
                    <a:moveTo>
                      <a:pt x="0" y="0"/>
                    </a:moveTo>
                    <a:lnTo>
                      <a:pt x="0" y="0"/>
                    </a:lnTo>
                    <a:cubicBezTo>
                      <a:pt x="1" y="1"/>
                      <a:pt x="2037" y="3405"/>
                      <a:pt x="2371" y="7295"/>
                    </a:cubicBezTo>
                    <a:cubicBezTo>
                      <a:pt x="2706" y="11216"/>
                      <a:pt x="2371" y="14864"/>
                      <a:pt x="3648" y="16931"/>
                    </a:cubicBezTo>
                    <a:cubicBezTo>
                      <a:pt x="3648" y="16931"/>
                      <a:pt x="6657" y="674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33"/>
              <p:cNvSpPr/>
              <p:nvPr/>
            </p:nvSpPr>
            <p:spPr>
              <a:xfrm>
                <a:off x="5668363" y="3921573"/>
                <a:ext cx="132931" cy="273450"/>
              </a:xfrm>
              <a:custGeom>
                <a:avLst/>
                <a:gdLst/>
                <a:ahLst/>
                <a:cxnLst/>
                <a:rect l="l" t="t" r="r" b="b"/>
                <a:pathLst>
                  <a:path w="6901" h="14196" extrusionOk="0">
                    <a:moveTo>
                      <a:pt x="1" y="0"/>
                    </a:moveTo>
                    <a:lnTo>
                      <a:pt x="1" y="0"/>
                    </a:lnTo>
                    <a:cubicBezTo>
                      <a:pt x="1" y="1"/>
                      <a:pt x="1977" y="2615"/>
                      <a:pt x="2645" y="5593"/>
                    </a:cubicBezTo>
                    <a:cubicBezTo>
                      <a:pt x="3314" y="8572"/>
                      <a:pt x="3618" y="11976"/>
                      <a:pt x="4682" y="14195"/>
                    </a:cubicBezTo>
                    <a:cubicBezTo>
                      <a:pt x="4682" y="14195"/>
                      <a:pt x="6901" y="4225"/>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33"/>
              <p:cNvSpPr/>
              <p:nvPr/>
            </p:nvSpPr>
            <p:spPr>
              <a:xfrm>
                <a:off x="5594607" y="3877076"/>
                <a:ext cx="120044" cy="238316"/>
              </a:xfrm>
              <a:custGeom>
                <a:avLst/>
                <a:gdLst/>
                <a:ahLst/>
                <a:cxnLst/>
                <a:rect l="l" t="t" r="r" b="b"/>
                <a:pathLst>
                  <a:path w="6232" h="12372" extrusionOk="0">
                    <a:moveTo>
                      <a:pt x="0" y="0"/>
                    </a:moveTo>
                    <a:lnTo>
                      <a:pt x="0" y="0"/>
                    </a:lnTo>
                    <a:cubicBezTo>
                      <a:pt x="0" y="1"/>
                      <a:pt x="3648" y="7387"/>
                      <a:pt x="4833" y="9332"/>
                    </a:cubicBezTo>
                    <a:cubicBezTo>
                      <a:pt x="5988" y="11277"/>
                      <a:pt x="6231" y="12371"/>
                      <a:pt x="6231" y="12371"/>
                    </a:cubicBezTo>
                    <a:cubicBezTo>
                      <a:pt x="6231" y="12371"/>
                      <a:pt x="6110" y="7174"/>
                      <a:pt x="3952" y="4408"/>
                    </a:cubicBezTo>
                    <a:cubicBezTo>
                      <a:pt x="1763" y="1642"/>
                      <a:pt x="0"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33"/>
              <p:cNvSpPr/>
              <p:nvPr/>
            </p:nvSpPr>
            <p:spPr>
              <a:xfrm>
                <a:off x="5538399" y="3880563"/>
                <a:ext cx="135839" cy="173940"/>
              </a:xfrm>
              <a:custGeom>
                <a:avLst/>
                <a:gdLst/>
                <a:ahLst/>
                <a:cxnLst/>
                <a:rect l="l" t="t" r="r" b="b"/>
                <a:pathLst>
                  <a:path w="7052" h="9030" extrusionOk="0">
                    <a:moveTo>
                      <a:pt x="566" y="0"/>
                    </a:moveTo>
                    <a:cubicBezTo>
                      <a:pt x="525" y="0"/>
                      <a:pt x="489" y="10"/>
                      <a:pt x="456" y="32"/>
                    </a:cubicBezTo>
                    <a:cubicBezTo>
                      <a:pt x="0" y="366"/>
                      <a:pt x="1277" y="2950"/>
                      <a:pt x="2948" y="5351"/>
                    </a:cubicBezTo>
                    <a:cubicBezTo>
                      <a:pt x="4590" y="7722"/>
                      <a:pt x="7052" y="9029"/>
                      <a:pt x="7052" y="9029"/>
                    </a:cubicBezTo>
                    <a:cubicBezTo>
                      <a:pt x="6322" y="7023"/>
                      <a:pt x="3921" y="3436"/>
                      <a:pt x="3070" y="2555"/>
                    </a:cubicBezTo>
                    <a:cubicBezTo>
                      <a:pt x="2280" y="1736"/>
                      <a:pt x="1096" y="0"/>
                      <a:pt x="5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33"/>
              <p:cNvSpPr/>
              <p:nvPr/>
            </p:nvSpPr>
            <p:spPr>
              <a:xfrm>
                <a:off x="5537802" y="3970172"/>
                <a:ext cx="196747" cy="179758"/>
              </a:xfrm>
              <a:custGeom>
                <a:avLst/>
                <a:gdLst/>
                <a:ahLst/>
                <a:cxnLst/>
                <a:rect l="l" t="t" r="r" b="b"/>
                <a:pathLst>
                  <a:path w="10214" h="9332" extrusionOk="0">
                    <a:moveTo>
                      <a:pt x="1" y="0"/>
                    </a:moveTo>
                    <a:lnTo>
                      <a:pt x="1" y="0"/>
                    </a:lnTo>
                    <a:cubicBezTo>
                      <a:pt x="2676" y="6626"/>
                      <a:pt x="10214" y="9332"/>
                      <a:pt x="10214" y="9332"/>
                    </a:cubicBezTo>
                    <a:cubicBezTo>
                      <a:pt x="7569" y="6110"/>
                      <a:pt x="1" y="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33"/>
              <p:cNvSpPr/>
              <p:nvPr/>
            </p:nvSpPr>
            <p:spPr>
              <a:xfrm>
                <a:off x="5529616" y="4039845"/>
                <a:ext cx="226007" cy="151654"/>
              </a:xfrm>
              <a:custGeom>
                <a:avLst/>
                <a:gdLst/>
                <a:ahLst/>
                <a:cxnLst/>
                <a:rect l="l" t="t" r="r" b="b"/>
                <a:pathLst>
                  <a:path w="11733" h="7873" extrusionOk="0">
                    <a:moveTo>
                      <a:pt x="0" y="0"/>
                    </a:moveTo>
                    <a:lnTo>
                      <a:pt x="0" y="0"/>
                    </a:lnTo>
                    <a:cubicBezTo>
                      <a:pt x="3009" y="6566"/>
                      <a:pt x="11733" y="7873"/>
                      <a:pt x="11733" y="7873"/>
                    </a:cubicBezTo>
                    <a:cubicBezTo>
                      <a:pt x="10396" y="6657"/>
                      <a:pt x="7174" y="5228"/>
                      <a:pt x="5319" y="4225"/>
                    </a:cubicBezTo>
                    <a:cubicBezTo>
                      <a:pt x="3496" y="3222"/>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33"/>
              <p:cNvSpPr/>
              <p:nvPr/>
            </p:nvSpPr>
            <p:spPr>
              <a:xfrm>
                <a:off x="5514379" y="4052731"/>
                <a:ext cx="279903" cy="210790"/>
              </a:xfrm>
              <a:custGeom>
                <a:avLst/>
                <a:gdLst/>
                <a:ahLst/>
                <a:cxnLst/>
                <a:rect l="l" t="t" r="r" b="b"/>
                <a:pathLst>
                  <a:path w="14531" h="10943" extrusionOk="0">
                    <a:moveTo>
                      <a:pt x="1" y="0"/>
                    </a:moveTo>
                    <a:lnTo>
                      <a:pt x="1" y="0"/>
                    </a:lnTo>
                    <a:cubicBezTo>
                      <a:pt x="1521" y="6018"/>
                      <a:pt x="6992" y="9119"/>
                      <a:pt x="9606" y="9575"/>
                    </a:cubicBezTo>
                    <a:cubicBezTo>
                      <a:pt x="12220" y="10000"/>
                      <a:pt x="14530" y="10942"/>
                      <a:pt x="14530" y="10942"/>
                    </a:cubicBezTo>
                    <a:cubicBezTo>
                      <a:pt x="12159" y="8298"/>
                      <a:pt x="7509" y="6961"/>
                      <a:pt x="4682" y="5228"/>
                    </a:cubicBezTo>
                    <a:cubicBezTo>
                      <a:pt x="1886" y="3496"/>
                      <a:pt x="1" y="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33"/>
              <p:cNvSpPr/>
              <p:nvPr/>
            </p:nvSpPr>
            <p:spPr>
              <a:xfrm>
                <a:off x="5518482" y="4144055"/>
                <a:ext cx="301554" cy="154427"/>
              </a:xfrm>
              <a:custGeom>
                <a:avLst/>
                <a:gdLst/>
                <a:ahLst/>
                <a:cxnLst/>
                <a:rect l="l" t="t" r="r" b="b"/>
                <a:pathLst>
                  <a:path w="15655" h="8017" extrusionOk="0">
                    <a:moveTo>
                      <a:pt x="1" y="1"/>
                    </a:moveTo>
                    <a:cubicBezTo>
                      <a:pt x="3289" y="7418"/>
                      <a:pt x="12071" y="8017"/>
                      <a:pt x="14820" y="8017"/>
                    </a:cubicBezTo>
                    <a:cubicBezTo>
                      <a:pt x="15349" y="8017"/>
                      <a:pt x="15654" y="7995"/>
                      <a:pt x="15654" y="7995"/>
                    </a:cubicBezTo>
                    <a:cubicBezTo>
                      <a:pt x="15654" y="7995"/>
                      <a:pt x="10882" y="5958"/>
                      <a:pt x="6597" y="4530"/>
                    </a:cubicBezTo>
                    <a:cubicBezTo>
                      <a:pt x="3891" y="3587"/>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33"/>
              <p:cNvSpPr/>
              <p:nvPr/>
            </p:nvSpPr>
            <p:spPr>
              <a:xfrm>
                <a:off x="5562400" y="4234820"/>
                <a:ext cx="298029" cy="120429"/>
              </a:xfrm>
              <a:custGeom>
                <a:avLst/>
                <a:gdLst/>
                <a:ahLst/>
                <a:cxnLst/>
                <a:rect l="l" t="t" r="r" b="b"/>
                <a:pathLst>
                  <a:path w="15472" h="6252" extrusionOk="0">
                    <a:moveTo>
                      <a:pt x="0" y="0"/>
                    </a:moveTo>
                    <a:lnTo>
                      <a:pt x="0" y="0"/>
                    </a:lnTo>
                    <a:cubicBezTo>
                      <a:pt x="3006" y="5232"/>
                      <a:pt x="8107" y="6251"/>
                      <a:pt x="11625" y="6251"/>
                    </a:cubicBezTo>
                    <a:cubicBezTo>
                      <a:pt x="13871" y="6251"/>
                      <a:pt x="15472" y="5836"/>
                      <a:pt x="15472" y="5836"/>
                    </a:cubicBezTo>
                    <a:cubicBezTo>
                      <a:pt x="14347" y="5137"/>
                      <a:pt x="9575" y="3587"/>
                      <a:pt x="6323" y="3040"/>
                    </a:cubicBezTo>
                    <a:cubicBezTo>
                      <a:pt x="3071" y="2523"/>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33"/>
              <p:cNvSpPr/>
              <p:nvPr/>
            </p:nvSpPr>
            <p:spPr>
              <a:xfrm>
                <a:off x="5574112" y="4319709"/>
                <a:ext cx="330814" cy="83233"/>
              </a:xfrm>
              <a:custGeom>
                <a:avLst/>
                <a:gdLst/>
                <a:ahLst/>
                <a:cxnLst/>
                <a:rect l="l" t="t" r="r" b="b"/>
                <a:pathLst>
                  <a:path w="17174" h="4321" extrusionOk="0">
                    <a:moveTo>
                      <a:pt x="0" y="0"/>
                    </a:moveTo>
                    <a:lnTo>
                      <a:pt x="0" y="0"/>
                    </a:lnTo>
                    <a:cubicBezTo>
                      <a:pt x="1282" y="2337"/>
                      <a:pt x="4888" y="4320"/>
                      <a:pt x="8452" y="4320"/>
                    </a:cubicBezTo>
                    <a:cubicBezTo>
                      <a:pt x="9201" y="4320"/>
                      <a:pt x="9947" y="4233"/>
                      <a:pt x="10669" y="4043"/>
                    </a:cubicBezTo>
                    <a:cubicBezTo>
                      <a:pt x="12299" y="3615"/>
                      <a:pt x="13649" y="3485"/>
                      <a:pt x="14689" y="3485"/>
                    </a:cubicBezTo>
                    <a:cubicBezTo>
                      <a:pt x="16307" y="3485"/>
                      <a:pt x="17174" y="3800"/>
                      <a:pt x="17174" y="3800"/>
                    </a:cubicBezTo>
                    <a:cubicBezTo>
                      <a:pt x="15826" y="2311"/>
                      <a:pt x="12826" y="1994"/>
                      <a:pt x="10071" y="1994"/>
                    </a:cubicBezTo>
                    <a:cubicBezTo>
                      <a:pt x="8663" y="1994"/>
                      <a:pt x="7320" y="2077"/>
                      <a:pt x="6292" y="2128"/>
                    </a:cubicBezTo>
                    <a:cubicBezTo>
                      <a:pt x="6195" y="2133"/>
                      <a:pt x="6098" y="2135"/>
                      <a:pt x="6000" y="2135"/>
                    </a:cubicBezTo>
                    <a:cubicBezTo>
                      <a:pt x="3075" y="213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28" name="Google Shape;2128;p33"/>
            <p:cNvGrpSpPr/>
            <p:nvPr/>
          </p:nvGrpSpPr>
          <p:grpSpPr>
            <a:xfrm>
              <a:off x="5785479" y="4455549"/>
              <a:ext cx="504716" cy="687960"/>
              <a:chOff x="5785479" y="4455549"/>
              <a:chExt cx="504716" cy="687960"/>
            </a:xfrm>
          </p:grpSpPr>
          <p:sp>
            <p:nvSpPr>
              <p:cNvPr id="2129" name="Google Shape;2129;p33"/>
              <p:cNvSpPr/>
              <p:nvPr/>
            </p:nvSpPr>
            <p:spPr>
              <a:xfrm>
                <a:off x="6177760" y="4690320"/>
                <a:ext cx="19" cy="19"/>
              </a:xfrm>
              <a:custGeom>
                <a:avLst/>
                <a:gdLst/>
                <a:ahLst/>
                <a:cxnLst/>
                <a:rect l="l" t="t" r="r" b="b"/>
                <a:pathLst>
                  <a:path w="1" h="1" fill="none" extrusionOk="0">
                    <a:moveTo>
                      <a:pt x="0" y="1"/>
                    </a:moveTo>
                    <a:close/>
                  </a:path>
                </a:pathLst>
              </a:custGeom>
              <a:solidFill>
                <a:schemeClr val="dk1"/>
              </a:solidFill>
              <a:ln w="4550" cap="rnd" cmpd="sng">
                <a:solidFill>
                  <a:srgbClr val="F7F9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33"/>
              <p:cNvSpPr/>
              <p:nvPr/>
            </p:nvSpPr>
            <p:spPr>
              <a:xfrm>
                <a:off x="5785479" y="4455549"/>
                <a:ext cx="504716" cy="687960"/>
              </a:xfrm>
              <a:custGeom>
                <a:avLst/>
                <a:gdLst/>
                <a:ahLst/>
                <a:cxnLst/>
                <a:rect l="l" t="t" r="r" b="b"/>
                <a:pathLst>
                  <a:path w="26202" h="35715" extrusionOk="0">
                    <a:moveTo>
                      <a:pt x="5259" y="0"/>
                    </a:moveTo>
                    <a:lnTo>
                      <a:pt x="0" y="35715"/>
                    </a:lnTo>
                    <a:lnTo>
                      <a:pt x="26201" y="35715"/>
                    </a:lnTo>
                    <a:lnTo>
                      <a:pt x="1990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33"/>
              <p:cNvSpPr/>
              <p:nvPr/>
            </p:nvSpPr>
            <p:spPr>
              <a:xfrm>
                <a:off x="5879731" y="4493592"/>
                <a:ext cx="296296" cy="4122"/>
              </a:xfrm>
              <a:custGeom>
                <a:avLst/>
                <a:gdLst/>
                <a:ahLst/>
                <a:cxnLst/>
                <a:rect l="l" t="t" r="r" b="b"/>
                <a:pathLst>
                  <a:path w="15382" h="214" extrusionOk="0">
                    <a:moveTo>
                      <a:pt x="761" y="1"/>
                    </a:moveTo>
                    <a:cubicBezTo>
                      <a:pt x="457" y="1"/>
                      <a:pt x="274" y="62"/>
                      <a:pt x="1" y="122"/>
                    </a:cubicBezTo>
                    <a:cubicBezTo>
                      <a:pt x="274" y="183"/>
                      <a:pt x="457" y="214"/>
                      <a:pt x="761" y="214"/>
                    </a:cubicBezTo>
                    <a:lnTo>
                      <a:pt x="14621" y="214"/>
                    </a:lnTo>
                    <a:cubicBezTo>
                      <a:pt x="14925" y="214"/>
                      <a:pt x="15107" y="183"/>
                      <a:pt x="15381" y="122"/>
                    </a:cubicBezTo>
                    <a:cubicBezTo>
                      <a:pt x="15107" y="62"/>
                      <a:pt x="14925" y="1"/>
                      <a:pt x="146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33"/>
              <p:cNvSpPr/>
              <p:nvPr/>
            </p:nvSpPr>
            <p:spPr>
              <a:xfrm>
                <a:off x="5873297" y="4517612"/>
                <a:ext cx="309163" cy="4103"/>
              </a:xfrm>
              <a:custGeom>
                <a:avLst/>
                <a:gdLst/>
                <a:ahLst/>
                <a:cxnLst/>
                <a:rect l="l" t="t" r="r" b="b"/>
                <a:pathLst>
                  <a:path w="16050" h="213" extrusionOk="0">
                    <a:moveTo>
                      <a:pt x="760" y="0"/>
                    </a:moveTo>
                    <a:cubicBezTo>
                      <a:pt x="456" y="0"/>
                      <a:pt x="274" y="31"/>
                      <a:pt x="0" y="91"/>
                    </a:cubicBezTo>
                    <a:cubicBezTo>
                      <a:pt x="274" y="183"/>
                      <a:pt x="456" y="213"/>
                      <a:pt x="760" y="213"/>
                    </a:cubicBezTo>
                    <a:lnTo>
                      <a:pt x="15289" y="213"/>
                    </a:lnTo>
                    <a:cubicBezTo>
                      <a:pt x="15624" y="213"/>
                      <a:pt x="15776" y="183"/>
                      <a:pt x="16049" y="91"/>
                    </a:cubicBezTo>
                    <a:cubicBezTo>
                      <a:pt x="15776" y="31"/>
                      <a:pt x="15593" y="0"/>
                      <a:pt x="152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33"/>
              <p:cNvSpPr/>
              <p:nvPr/>
            </p:nvSpPr>
            <p:spPr>
              <a:xfrm>
                <a:off x="5836409" y="4795724"/>
                <a:ext cx="395228" cy="4103"/>
              </a:xfrm>
              <a:custGeom>
                <a:avLst/>
                <a:gdLst/>
                <a:ahLst/>
                <a:cxnLst/>
                <a:rect l="l" t="t" r="r" b="b"/>
                <a:pathLst>
                  <a:path w="20518" h="213" extrusionOk="0">
                    <a:moveTo>
                      <a:pt x="760" y="0"/>
                    </a:moveTo>
                    <a:cubicBezTo>
                      <a:pt x="426" y="0"/>
                      <a:pt x="244" y="30"/>
                      <a:pt x="1" y="91"/>
                    </a:cubicBezTo>
                    <a:cubicBezTo>
                      <a:pt x="244" y="182"/>
                      <a:pt x="426" y="213"/>
                      <a:pt x="760" y="213"/>
                    </a:cubicBezTo>
                    <a:lnTo>
                      <a:pt x="19727" y="213"/>
                    </a:lnTo>
                    <a:cubicBezTo>
                      <a:pt x="20062" y="213"/>
                      <a:pt x="20244" y="182"/>
                      <a:pt x="20518" y="91"/>
                    </a:cubicBezTo>
                    <a:cubicBezTo>
                      <a:pt x="20244" y="30"/>
                      <a:pt x="20062" y="0"/>
                      <a:pt x="197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33"/>
              <p:cNvSpPr/>
              <p:nvPr/>
            </p:nvSpPr>
            <p:spPr>
              <a:xfrm>
                <a:off x="5836409" y="4815622"/>
                <a:ext cx="395228" cy="4122"/>
              </a:xfrm>
              <a:custGeom>
                <a:avLst/>
                <a:gdLst/>
                <a:ahLst/>
                <a:cxnLst/>
                <a:rect l="l" t="t" r="r" b="b"/>
                <a:pathLst>
                  <a:path w="20518" h="214" extrusionOk="0">
                    <a:moveTo>
                      <a:pt x="760" y="0"/>
                    </a:moveTo>
                    <a:cubicBezTo>
                      <a:pt x="426" y="0"/>
                      <a:pt x="244" y="61"/>
                      <a:pt x="1" y="122"/>
                    </a:cubicBezTo>
                    <a:cubicBezTo>
                      <a:pt x="244" y="183"/>
                      <a:pt x="426" y="213"/>
                      <a:pt x="760" y="213"/>
                    </a:cubicBezTo>
                    <a:lnTo>
                      <a:pt x="19727" y="213"/>
                    </a:lnTo>
                    <a:cubicBezTo>
                      <a:pt x="20062" y="213"/>
                      <a:pt x="20244" y="183"/>
                      <a:pt x="20518" y="122"/>
                    </a:cubicBezTo>
                    <a:cubicBezTo>
                      <a:pt x="20244" y="61"/>
                      <a:pt x="20062" y="0"/>
                      <a:pt x="197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33"/>
              <p:cNvSpPr/>
              <p:nvPr/>
            </p:nvSpPr>
            <p:spPr>
              <a:xfrm>
                <a:off x="5858080" y="4647576"/>
                <a:ext cx="344876" cy="4122"/>
              </a:xfrm>
              <a:custGeom>
                <a:avLst/>
                <a:gdLst/>
                <a:ahLst/>
                <a:cxnLst/>
                <a:rect l="l" t="t" r="r" b="b"/>
                <a:pathLst>
                  <a:path w="17904" h="214" extrusionOk="0">
                    <a:moveTo>
                      <a:pt x="760" y="1"/>
                    </a:moveTo>
                    <a:cubicBezTo>
                      <a:pt x="456" y="1"/>
                      <a:pt x="274" y="31"/>
                      <a:pt x="0" y="92"/>
                    </a:cubicBezTo>
                    <a:cubicBezTo>
                      <a:pt x="274" y="153"/>
                      <a:pt x="456" y="214"/>
                      <a:pt x="760" y="214"/>
                    </a:cubicBezTo>
                    <a:lnTo>
                      <a:pt x="17113" y="214"/>
                    </a:lnTo>
                    <a:cubicBezTo>
                      <a:pt x="17447" y="214"/>
                      <a:pt x="17630" y="153"/>
                      <a:pt x="17903" y="92"/>
                    </a:cubicBezTo>
                    <a:cubicBezTo>
                      <a:pt x="17630" y="31"/>
                      <a:pt x="17447" y="1"/>
                      <a:pt x="171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33"/>
              <p:cNvSpPr/>
              <p:nvPr/>
            </p:nvSpPr>
            <p:spPr>
              <a:xfrm>
                <a:off x="5848121" y="4669247"/>
                <a:ext cx="363021" cy="4122"/>
              </a:xfrm>
              <a:custGeom>
                <a:avLst/>
                <a:gdLst/>
                <a:ahLst/>
                <a:cxnLst/>
                <a:rect l="l" t="t" r="r" b="b"/>
                <a:pathLst>
                  <a:path w="18846" h="214" extrusionOk="0">
                    <a:moveTo>
                      <a:pt x="760" y="1"/>
                    </a:moveTo>
                    <a:cubicBezTo>
                      <a:pt x="426" y="1"/>
                      <a:pt x="244" y="61"/>
                      <a:pt x="0" y="122"/>
                    </a:cubicBezTo>
                    <a:cubicBezTo>
                      <a:pt x="244" y="183"/>
                      <a:pt x="426" y="213"/>
                      <a:pt x="760" y="213"/>
                    </a:cubicBezTo>
                    <a:lnTo>
                      <a:pt x="18086" y="213"/>
                    </a:lnTo>
                    <a:cubicBezTo>
                      <a:pt x="18390" y="213"/>
                      <a:pt x="18572" y="183"/>
                      <a:pt x="18846" y="122"/>
                    </a:cubicBezTo>
                    <a:cubicBezTo>
                      <a:pt x="18572" y="61"/>
                      <a:pt x="18390" y="1"/>
                      <a:pt x="180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33"/>
              <p:cNvSpPr/>
              <p:nvPr/>
            </p:nvSpPr>
            <p:spPr>
              <a:xfrm>
                <a:off x="5792491" y="5088457"/>
                <a:ext cx="484240" cy="4122"/>
              </a:xfrm>
              <a:custGeom>
                <a:avLst/>
                <a:gdLst/>
                <a:ahLst/>
                <a:cxnLst/>
                <a:rect l="l" t="t" r="r" b="b"/>
                <a:pathLst>
                  <a:path w="25139" h="214" extrusionOk="0">
                    <a:moveTo>
                      <a:pt x="761" y="1"/>
                    </a:moveTo>
                    <a:cubicBezTo>
                      <a:pt x="457" y="1"/>
                      <a:pt x="274" y="31"/>
                      <a:pt x="1" y="92"/>
                    </a:cubicBezTo>
                    <a:cubicBezTo>
                      <a:pt x="274" y="183"/>
                      <a:pt x="457" y="214"/>
                      <a:pt x="761" y="214"/>
                    </a:cubicBezTo>
                    <a:lnTo>
                      <a:pt x="24378" y="214"/>
                    </a:lnTo>
                    <a:cubicBezTo>
                      <a:pt x="24682" y="214"/>
                      <a:pt x="24865" y="183"/>
                      <a:pt x="25138" y="92"/>
                    </a:cubicBezTo>
                    <a:cubicBezTo>
                      <a:pt x="24865" y="31"/>
                      <a:pt x="24682" y="1"/>
                      <a:pt x="243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33"/>
              <p:cNvSpPr/>
              <p:nvPr/>
            </p:nvSpPr>
            <p:spPr>
              <a:xfrm>
                <a:off x="5809481" y="4971360"/>
                <a:ext cx="450261" cy="4122"/>
              </a:xfrm>
              <a:custGeom>
                <a:avLst/>
                <a:gdLst/>
                <a:ahLst/>
                <a:cxnLst/>
                <a:rect l="l" t="t" r="r" b="b"/>
                <a:pathLst>
                  <a:path w="23375" h="214" extrusionOk="0">
                    <a:moveTo>
                      <a:pt x="760" y="1"/>
                    </a:moveTo>
                    <a:cubicBezTo>
                      <a:pt x="426" y="1"/>
                      <a:pt x="243" y="31"/>
                      <a:pt x="0" y="92"/>
                    </a:cubicBezTo>
                    <a:cubicBezTo>
                      <a:pt x="243" y="183"/>
                      <a:pt x="426" y="213"/>
                      <a:pt x="760" y="213"/>
                    </a:cubicBezTo>
                    <a:lnTo>
                      <a:pt x="22615" y="213"/>
                    </a:lnTo>
                    <a:cubicBezTo>
                      <a:pt x="22949" y="213"/>
                      <a:pt x="23131" y="183"/>
                      <a:pt x="23375" y="92"/>
                    </a:cubicBezTo>
                    <a:cubicBezTo>
                      <a:pt x="23131" y="31"/>
                      <a:pt x="22949" y="1"/>
                      <a:pt x="226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2139;p33"/>
              <p:cNvSpPr/>
              <p:nvPr/>
            </p:nvSpPr>
            <p:spPr>
              <a:xfrm>
                <a:off x="5812408" y="4949112"/>
                <a:ext cx="444405" cy="4122"/>
              </a:xfrm>
              <a:custGeom>
                <a:avLst/>
                <a:gdLst/>
                <a:ahLst/>
                <a:cxnLst/>
                <a:rect l="l" t="t" r="r" b="b"/>
                <a:pathLst>
                  <a:path w="23071" h="214" extrusionOk="0">
                    <a:moveTo>
                      <a:pt x="791" y="1"/>
                    </a:moveTo>
                    <a:cubicBezTo>
                      <a:pt x="456" y="31"/>
                      <a:pt x="274" y="61"/>
                      <a:pt x="0" y="122"/>
                    </a:cubicBezTo>
                    <a:cubicBezTo>
                      <a:pt x="274" y="183"/>
                      <a:pt x="456" y="213"/>
                      <a:pt x="791" y="213"/>
                    </a:cubicBezTo>
                    <a:lnTo>
                      <a:pt x="22280" y="213"/>
                    </a:lnTo>
                    <a:cubicBezTo>
                      <a:pt x="22615" y="213"/>
                      <a:pt x="22797" y="183"/>
                      <a:pt x="23071" y="122"/>
                    </a:cubicBezTo>
                    <a:cubicBezTo>
                      <a:pt x="22797" y="61"/>
                      <a:pt x="22615" y="31"/>
                      <a:pt x="22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42" name="Google Shape;2142;p33"/>
          <p:cNvGrpSpPr/>
          <p:nvPr/>
        </p:nvGrpSpPr>
        <p:grpSpPr>
          <a:xfrm>
            <a:off x="6347978" y="1257686"/>
            <a:ext cx="1701695" cy="3962023"/>
            <a:chOff x="6347978" y="1257686"/>
            <a:chExt cx="1701695" cy="3962023"/>
          </a:xfrm>
        </p:grpSpPr>
        <p:sp>
          <p:nvSpPr>
            <p:cNvPr id="2143" name="Google Shape;2143;p33"/>
            <p:cNvSpPr/>
            <p:nvPr/>
          </p:nvSpPr>
          <p:spPr>
            <a:xfrm flipH="1">
              <a:off x="6685798" y="4671875"/>
              <a:ext cx="1363874" cy="27450"/>
            </a:xfrm>
            <a:custGeom>
              <a:avLst/>
              <a:gdLst/>
              <a:ahLst/>
              <a:cxnLst/>
              <a:rect l="l" t="t" r="r" b="b"/>
              <a:pathLst>
                <a:path w="225807" h="538" extrusionOk="0">
                  <a:moveTo>
                    <a:pt x="143951" y="51"/>
                  </a:moveTo>
                  <a:cubicBezTo>
                    <a:pt x="143955" y="52"/>
                    <a:pt x="143960" y="52"/>
                    <a:pt x="143964" y="53"/>
                  </a:cubicBezTo>
                  <a:lnTo>
                    <a:pt x="143964" y="53"/>
                  </a:lnTo>
                  <a:cubicBezTo>
                    <a:pt x="144116" y="52"/>
                    <a:pt x="144283" y="51"/>
                    <a:pt x="144468" y="51"/>
                  </a:cubicBezTo>
                  <a:close/>
                  <a:moveTo>
                    <a:pt x="38113" y="81"/>
                  </a:moveTo>
                  <a:lnTo>
                    <a:pt x="38113" y="81"/>
                  </a:lnTo>
                  <a:cubicBezTo>
                    <a:pt x="38140" y="84"/>
                    <a:pt x="38169" y="86"/>
                    <a:pt x="38198" y="89"/>
                  </a:cubicBezTo>
                  <a:lnTo>
                    <a:pt x="38198" y="89"/>
                  </a:lnTo>
                  <a:cubicBezTo>
                    <a:pt x="38179" y="86"/>
                    <a:pt x="38151" y="84"/>
                    <a:pt x="38113" y="81"/>
                  </a:cubicBezTo>
                  <a:close/>
                  <a:moveTo>
                    <a:pt x="55865" y="112"/>
                  </a:moveTo>
                  <a:cubicBezTo>
                    <a:pt x="55642" y="122"/>
                    <a:pt x="55513" y="125"/>
                    <a:pt x="55448" y="125"/>
                  </a:cubicBezTo>
                  <a:cubicBezTo>
                    <a:pt x="55317" y="125"/>
                    <a:pt x="55439" y="112"/>
                    <a:pt x="55561" y="112"/>
                  </a:cubicBezTo>
                  <a:close/>
                  <a:moveTo>
                    <a:pt x="968" y="144"/>
                  </a:moveTo>
                  <a:cubicBezTo>
                    <a:pt x="604" y="146"/>
                    <a:pt x="319" y="153"/>
                    <a:pt x="240" y="173"/>
                  </a:cubicBezTo>
                  <a:lnTo>
                    <a:pt x="968" y="144"/>
                  </a:lnTo>
                  <a:close/>
                  <a:moveTo>
                    <a:pt x="220609" y="173"/>
                  </a:moveTo>
                  <a:cubicBezTo>
                    <a:pt x="220878" y="173"/>
                    <a:pt x="221352" y="186"/>
                    <a:pt x="221845" y="194"/>
                  </a:cubicBezTo>
                  <a:lnTo>
                    <a:pt x="221845" y="194"/>
                  </a:lnTo>
                  <a:cubicBezTo>
                    <a:pt x="221667" y="173"/>
                    <a:pt x="220959" y="173"/>
                    <a:pt x="220609" y="173"/>
                  </a:cubicBezTo>
                  <a:close/>
                  <a:moveTo>
                    <a:pt x="221852" y="195"/>
                  </a:moveTo>
                  <a:lnTo>
                    <a:pt x="221886" y="203"/>
                  </a:lnTo>
                  <a:cubicBezTo>
                    <a:pt x="221883" y="200"/>
                    <a:pt x="221871" y="197"/>
                    <a:pt x="221852" y="195"/>
                  </a:cubicBezTo>
                  <a:close/>
                  <a:moveTo>
                    <a:pt x="143556" y="325"/>
                  </a:moveTo>
                  <a:cubicBezTo>
                    <a:pt x="143435" y="340"/>
                    <a:pt x="143283" y="347"/>
                    <a:pt x="143108" y="347"/>
                  </a:cubicBezTo>
                  <a:cubicBezTo>
                    <a:pt x="142933" y="347"/>
                    <a:pt x="142735" y="340"/>
                    <a:pt x="142523" y="325"/>
                  </a:cubicBezTo>
                  <a:close/>
                  <a:moveTo>
                    <a:pt x="154621" y="346"/>
                  </a:moveTo>
                  <a:cubicBezTo>
                    <a:pt x="154496" y="348"/>
                    <a:pt x="154382" y="351"/>
                    <a:pt x="154286" y="355"/>
                  </a:cubicBezTo>
                  <a:lnTo>
                    <a:pt x="154863" y="355"/>
                  </a:lnTo>
                  <a:cubicBezTo>
                    <a:pt x="154779" y="351"/>
                    <a:pt x="154698" y="348"/>
                    <a:pt x="154621" y="346"/>
                  </a:cubicBezTo>
                  <a:close/>
                  <a:moveTo>
                    <a:pt x="193595" y="357"/>
                  </a:moveTo>
                  <a:cubicBezTo>
                    <a:pt x="193581" y="357"/>
                    <a:pt x="193566" y="357"/>
                    <a:pt x="193551" y="357"/>
                  </a:cubicBezTo>
                  <a:lnTo>
                    <a:pt x="193551" y="357"/>
                  </a:lnTo>
                  <a:cubicBezTo>
                    <a:pt x="193840" y="362"/>
                    <a:pt x="193992" y="364"/>
                    <a:pt x="194049" y="364"/>
                  </a:cubicBezTo>
                  <a:cubicBezTo>
                    <a:pt x="194163" y="364"/>
                    <a:pt x="193896" y="357"/>
                    <a:pt x="193595" y="357"/>
                  </a:cubicBezTo>
                  <a:close/>
                  <a:moveTo>
                    <a:pt x="40059" y="385"/>
                  </a:moveTo>
                  <a:cubicBezTo>
                    <a:pt x="40059" y="385"/>
                    <a:pt x="40059" y="385"/>
                    <a:pt x="40059" y="385"/>
                  </a:cubicBezTo>
                  <a:lnTo>
                    <a:pt x="40150" y="385"/>
                  </a:lnTo>
                  <a:cubicBezTo>
                    <a:pt x="40119" y="385"/>
                    <a:pt x="40089" y="385"/>
                    <a:pt x="40059" y="385"/>
                  </a:cubicBezTo>
                  <a:close/>
                  <a:moveTo>
                    <a:pt x="156262" y="385"/>
                  </a:moveTo>
                  <a:cubicBezTo>
                    <a:pt x="156156" y="385"/>
                    <a:pt x="156054" y="385"/>
                    <a:pt x="155958" y="385"/>
                  </a:cubicBezTo>
                  <a:lnTo>
                    <a:pt x="156262" y="385"/>
                  </a:lnTo>
                  <a:cubicBezTo>
                    <a:pt x="156262" y="385"/>
                    <a:pt x="156262" y="385"/>
                    <a:pt x="156262" y="385"/>
                  </a:cubicBezTo>
                  <a:close/>
                  <a:moveTo>
                    <a:pt x="205957" y="289"/>
                  </a:moveTo>
                  <a:cubicBezTo>
                    <a:pt x="205346" y="289"/>
                    <a:pt x="204578" y="307"/>
                    <a:pt x="204104" y="325"/>
                  </a:cubicBezTo>
                  <a:lnTo>
                    <a:pt x="204955" y="325"/>
                  </a:lnTo>
                  <a:cubicBezTo>
                    <a:pt x="206111" y="355"/>
                    <a:pt x="203648" y="325"/>
                    <a:pt x="204500" y="385"/>
                  </a:cubicBezTo>
                  <a:cubicBezTo>
                    <a:pt x="204591" y="355"/>
                    <a:pt x="206050" y="325"/>
                    <a:pt x="206870" y="325"/>
                  </a:cubicBezTo>
                  <a:cubicBezTo>
                    <a:pt x="206768" y="299"/>
                    <a:pt x="206404" y="289"/>
                    <a:pt x="205957" y="289"/>
                  </a:cubicBezTo>
                  <a:close/>
                  <a:moveTo>
                    <a:pt x="55597" y="415"/>
                  </a:moveTo>
                  <a:cubicBezTo>
                    <a:pt x="55534" y="416"/>
                    <a:pt x="55472" y="416"/>
                    <a:pt x="55409" y="416"/>
                  </a:cubicBezTo>
                  <a:lnTo>
                    <a:pt x="55834" y="416"/>
                  </a:lnTo>
                  <a:cubicBezTo>
                    <a:pt x="55753" y="416"/>
                    <a:pt x="55674" y="416"/>
                    <a:pt x="55597" y="415"/>
                  </a:cubicBezTo>
                  <a:close/>
                  <a:moveTo>
                    <a:pt x="146911" y="415"/>
                  </a:moveTo>
                  <a:lnTo>
                    <a:pt x="146869" y="416"/>
                  </a:lnTo>
                  <a:cubicBezTo>
                    <a:pt x="146884" y="416"/>
                    <a:pt x="146898" y="416"/>
                    <a:pt x="146911" y="415"/>
                  </a:cubicBezTo>
                  <a:close/>
                  <a:moveTo>
                    <a:pt x="111367" y="416"/>
                  </a:moveTo>
                  <a:lnTo>
                    <a:pt x="111296" y="417"/>
                  </a:lnTo>
                  <a:lnTo>
                    <a:pt x="111296" y="417"/>
                  </a:lnTo>
                  <a:cubicBezTo>
                    <a:pt x="111289" y="417"/>
                    <a:pt x="111283" y="416"/>
                    <a:pt x="111276" y="416"/>
                  </a:cubicBezTo>
                  <a:close/>
                  <a:moveTo>
                    <a:pt x="118377" y="417"/>
                  </a:moveTo>
                  <a:lnTo>
                    <a:pt x="118377" y="417"/>
                  </a:lnTo>
                  <a:cubicBezTo>
                    <a:pt x="118185" y="422"/>
                    <a:pt x="118079" y="428"/>
                    <a:pt x="118036" y="435"/>
                  </a:cubicBezTo>
                  <a:lnTo>
                    <a:pt x="118036" y="435"/>
                  </a:lnTo>
                  <a:cubicBezTo>
                    <a:pt x="118163" y="431"/>
                    <a:pt x="118281" y="425"/>
                    <a:pt x="118377" y="417"/>
                  </a:cubicBezTo>
                  <a:close/>
                  <a:moveTo>
                    <a:pt x="59946" y="445"/>
                  </a:moveTo>
                  <a:lnTo>
                    <a:pt x="59946" y="445"/>
                  </a:lnTo>
                  <a:cubicBezTo>
                    <a:pt x="59943" y="446"/>
                    <a:pt x="59940" y="446"/>
                    <a:pt x="59938" y="446"/>
                  </a:cubicBezTo>
                  <a:cubicBezTo>
                    <a:pt x="59941" y="446"/>
                    <a:pt x="59943" y="446"/>
                    <a:pt x="59946" y="445"/>
                  </a:cubicBezTo>
                  <a:close/>
                  <a:moveTo>
                    <a:pt x="65824" y="460"/>
                  </a:moveTo>
                  <a:cubicBezTo>
                    <a:pt x="65937" y="470"/>
                    <a:pt x="66251" y="477"/>
                    <a:pt x="67020" y="477"/>
                  </a:cubicBezTo>
                  <a:cubicBezTo>
                    <a:pt x="66622" y="477"/>
                    <a:pt x="66223" y="469"/>
                    <a:pt x="65824" y="460"/>
                  </a:cubicBezTo>
                  <a:close/>
                  <a:moveTo>
                    <a:pt x="84864" y="467"/>
                  </a:moveTo>
                  <a:lnTo>
                    <a:pt x="84193" y="477"/>
                  </a:lnTo>
                  <a:cubicBezTo>
                    <a:pt x="84521" y="477"/>
                    <a:pt x="84727" y="473"/>
                    <a:pt x="84864" y="467"/>
                  </a:cubicBezTo>
                  <a:close/>
                  <a:moveTo>
                    <a:pt x="194869" y="1"/>
                  </a:moveTo>
                  <a:cubicBezTo>
                    <a:pt x="193620" y="1"/>
                    <a:pt x="192176" y="21"/>
                    <a:pt x="191308" y="21"/>
                  </a:cubicBezTo>
                  <a:lnTo>
                    <a:pt x="191247" y="51"/>
                  </a:lnTo>
                  <a:cubicBezTo>
                    <a:pt x="190214" y="51"/>
                    <a:pt x="189211" y="51"/>
                    <a:pt x="187903" y="81"/>
                  </a:cubicBezTo>
                  <a:lnTo>
                    <a:pt x="187995" y="112"/>
                  </a:lnTo>
                  <a:cubicBezTo>
                    <a:pt x="187770" y="118"/>
                    <a:pt x="187519" y="120"/>
                    <a:pt x="187248" y="120"/>
                  </a:cubicBezTo>
                  <a:cubicBezTo>
                    <a:pt x="186165" y="120"/>
                    <a:pt x="184754" y="81"/>
                    <a:pt x="183344" y="81"/>
                  </a:cubicBezTo>
                  <a:lnTo>
                    <a:pt x="184226" y="81"/>
                  </a:lnTo>
                  <a:cubicBezTo>
                    <a:pt x="183776" y="69"/>
                    <a:pt x="183317" y="64"/>
                    <a:pt x="182854" y="64"/>
                  </a:cubicBezTo>
                  <a:cubicBezTo>
                    <a:pt x="181590" y="64"/>
                    <a:pt x="180300" y="99"/>
                    <a:pt x="179108" y="99"/>
                  </a:cubicBezTo>
                  <a:cubicBezTo>
                    <a:pt x="178671" y="99"/>
                    <a:pt x="178247" y="94"/>
                    <a:pt x="177843" y="81"/>
                  </a:cubicBezTo>
                  <a:cubicBezTo>
                    <a:pt x="177680" y="92"/>
                    <a:pt x="177535" y="95"/>
                    <a:pt x="177401" y="95"/>
                  </a:cubicBezTo>
                  <a:cubicBezTo>
                    <a:pt x="177133" y="95"/>
                    <a:pt x="176910" y="81"/>
                    <a:pt x="176687" y="81"/>
                  </a:cubicBezTo>
                  <a:lnTo>
                    <a:pt x="176596" y="81"/>
                  </a:lnTo>
                  <a:cubicBezTo>
                    <a:pt x="176384" y="81"/>
                    <a:pt x="176171" y="81"/>
                    <a:pt x="175928" y="51"/>
                  </a:cubicBezTo>
                  <a:lnTo>
                    <a:pt x="175928" y="51"/>
                  </a:lnTo>
                  <a:cubicBezTo>
                    <a:pt x="176140" y="81"/>
                    <a:pt x="176323" y="81"/>
                    <a:pt x="176505" y="81"/>
                  </a:cubicBezTo>
                  <a:cubicBezTo>
                    <a:pt x="176110" y="81"/>
                    <a:pt x="175563" y="81"/>
                    <a:pt x="175016" y="112"/>
                  </a:cubicBezTo>
                  <a:lnTo>
                    <a:pt x="174773" y="51"/>
                  </a:lnTo>
                  <a:lnTo>
                    <a:pt x="174651" y="51"/>
                  </a:lnTo>
                  <a:cubicBezTo>
                    <a:pt x="174104" y="51"/>
                    <a:pt x="174225" y="81"/>
                    <a:pt x="174499" y="112"/>
                  </a:cubicBezTo>
                  <a:cubicBezTo>
                    <a:pt x="174225" y="112"/>
                    <a:pt x="173982" y="112"/>
                    <a:pt x="173769" y="142"/>
                  </a:cubicBezTo>
                  <a:cubicBezTo>
                    <a:pt x="173557" y="112"/>
                    <a:pt x="173200" y="112"/>
                    <a:pt x="172820" y="112"/>
                  </a:cubicBezTo>
                  <a:cubicBezTo>
                    <a:pt x="172440" y="112"/>
                    <a:pt x="172037" y="112"/>
                    <a:pt x="171733" y="81"/>
                  </a:cubicBezTo>
                  <a:cubicBezTo>
                    <a:pt x="171377" y="111"/>
                    <a:pt x="169116" y="112"/>
                    <a:pt x="168720" y="168"/>
                  </a:cubicBezTo>
                  <a:lnTo>
                    <a:pt x="168720" y="168"/>
                  </a:lnTo>
                  <a:cubicBezTo>
                    <a:pt x="168448" y="156"/>
                    <a:pt x="168176" y="150"/>
                    <a:pt x="167911" y="150"/>
                  </a:cubicBezTo>
                  <a:cubicBezTo>
                    <a:pt x="167614" y="150"/>
                    <a:pt x="167326" y="157"/>
                    <a:pt x="167052" y="173"/>
                  </a:cubicBezTo>
                  <a:lnTo>
                    <a:pt x="166778" y="112"/>
                  </a:lnTo>
                  <a:lnTo>
                    <a:pt x="165441" y="173"/>
                  </a:lnTo>
                  <a:cubicBezTo>
                    <a:pt x="164620" y="142"/>
                    <a:pt x="164286" y="142"/>
                    <a:pt x="165107" y="112"/>
                  </a:cubicBezTo>
                  <a:lnTo>
                    <a:pt x="165107" y="112"/>
                  </a:lnTo>
                  <a:cubicBezTo>
                    <a:pt x="163161" y="142"/>
                    <a:pt x="163526" y="112"/>
                    <a:pt x="161854" y="173"/>
                  </a:cubicBezTo>
                  <a:lnTo>
                    <a:pt x="161946" y="142"/>
                  </a:lnTo>
                  <a:lnTo>
                    <a:pt x="161946" y="142"/>
                  </a:lnTo>
                  <a:cubicBezTo>
                    <a:pt x="161368" y="142"/>
                    <a:pt x="160426" y="173"/>
                    <a:pt x="160061" y="173"/>
                  </a:cubicBezTo>
                  <a:cubicBezTo>
                    <a:pt x="158724" y="112"/>
                    <a:pt x="153496" y="142"/>
                    <a:pt x="150122" y="112"/>
                  </a:cubicBezTo>
                  <a:lnTo>
                    <a:pt x="150122" y="112"/>
                  </a:lnTo>
                  <a:cubicBezTo>
                    <a:pt x="150281" y="135"/>
                    <a:pt x="150262" y="142"/>
                    <a:pt x="150142" y="142"/>
                  </a:cubicBezTo>
                  <a:cubicBezTo>
                    <a:pt x="149900" y="142"/>
                    <a:pt x="149253" y="112"/>
                    <a:pt x="148814" y="112"/>
                  </a:cubicBezTo>
                  <a:cubicBezTo>
                    <a:pt x="148594" y="112"/>
                    <a:pt x="148427" y="119"/>
                    <a:pt x="148389" y="142"/>
                  </a:cubicBezTo>
                  <a:cubicBezTo>
                    <a:pt x="148207" y="112"/>
                    <a:pt x="147720" y="112"/>
                    <a:pt x="148267" y="81"/>
                  </a:cubicBezTo>
                  <a:lnTo>
                    <a:pt x="148267" y="81"/>
                  </a:lnTo>
                  <a:cubicBezTo>
                    <a:pt x="147875" y="88"/>
                    <a:pt x="147528" y="91"/>
                    <a:pt x="147211" y="91"/>
                  </a:cubicBezTo>
                  <a:cubicBezTo>
                    <a:pt x="146647" y="91"/>
                    <a:pt x="146180" y="83"/>
                    <a:pt x="145729" y="83"/>
                  </a:cubicBezTo>
                  <a:cubicBezTo>
                    <a:pt x="145317" y="83"/>
                    <a:pt x="144917" y="89"/>
                    <a:pt x="144468" y="112"/>
                  </a:cubicBezTo>
                  <a:cubicBezTo>
                    <a:pt x="144286" y="81"/>
                    <a:pt x="144863" y="81"/>
                    <a:pt x="144681" y="51"/>
                  </a:cubicBezTo>
                  <a:cubicBezTo>
                    <a:pt x="144579" y="51"/>
                    <a:pt x="144370" y="65"/>
                    <a:pt x="144188" y="65"/>
                  </a:cubicBezTo>
                  <a:cubicBezTo>
                    <a:pt x="144103" y="65"/>
                    <a:pt x="144023" y="62"/>
                    <a:pt x="143964" y="53"/>
                  </a:cubicBezTo>
                  <a:lnTo>
                    <a:pt x="143964" y="53"/>
                  </a:lnTo>
                  <a:cubicBezTo>
                    <a:pt x="142667" y="64"/>
                    <a:pt x="142510" y="118"/>
                    <a:pt x="142401" y="173"/>
                  </a:cubicBezTo>
                  <a:cubicBezTo>
                    <a:pt x="141945" y="157"/>
                    <a:pt x="141603" y="150"/>
                    <a:pt x="141295" y="150"/>
                  </a:cubicBezTo>
                  <a:cubicBezTo>
                    <a:pt x="140988" y="150"/>
                    <a:pt x="140714" y="157"/>
                    <a:pt x="140395" y="173"/>
                  </a:cubicBezTo>
                  <a:cubicBezTo>
                    <a:pt x="140091" y="173"/>
                    <a:pt x="139574" y="142"/>
                    <a:pt x="140669" y="142"/>
                  </a:cubicBezTo>
                  <a:cubicBezTo>
                    <a:pt x="140263" y="142"/>
                    <a:pt x="138723" y="129"/>
                    <a:pt x="137715" y="129"/>
                  </a:cubicBezTo>
                  <a:cubicBezTo>
                    <a:pt x="137210" y="129"/>
                    <a:pt x="136839" y="132"/>
                    <a:pt x="136808" y="142"/>
                  </a:cubicBezTo>
                  <a:lnTo>
                    <a:pt x="132918" y="142"/>
                  </a:lnTo>
                  <a:lnTo>
                    <a:pt x="133313" y="173"/>
                  </a:lnTo>
                  <a:cubicBezTo>
                    <a:pt x="133130" y="193"/>
                    <a:pt x="132941" y="200"/>
                    <a:pt x="132730" y="200"/>
                  </a:cubicBezTo>
                  <a:cubicBezTo>
                    <a:pt x="132306" y="200"/>
                    <a:pt x="131793" y="173"/>
                    <a:pt x="131064" y="173"/>
                  </a:cubicBezTo>
                  <a:lnTo>
                    <a:pt x="131094" y="173"/>
                  </a:lnTo>
                  <a:cubicBezTo>
                    <a:pt x="130522" y="166"/>
                    <a:pt x="130154" y="164"/>
                    <a:pt x="129896" y="164"/>
                  </a:cubicBezTo>
                  <a:cubicBezTo>
                    <a:pt x="129437" y="164"/>
                    <a:pt x="129332" y="171"/>
                    <a:pt x="129061" y="171"/>
                  </a:cubicBezTo>
                  <a:cubicBezTo>
                    <a:pt x="128814" y="171"/>
                    <a:pt x="128428" y="165"/>
                    <a:pt x="127507" y="142"/>
                  </a:cubicBezTo>
                  <a:lnTo>
                    <a:pt x="127507" y="142"/>
                  </a:lnTo>
                  <a:lnTo>
                    <a:pt x="127659" y="173"/>
                  </a:lnTo>
                  <a:cubicBezTo>
                    <a:pt x="127590" y="198"/>
                    <a:pt x="127383" y="207"/>
                    <a:pt x="127089" y="207"/>
                  </a:cubicBezTo>
                  <a:cubicBezTo>
                    <a:pt x="126463" y="207"/>
                    <a:pt x="125445" y="168"/>
                    <a:pt x="124528" y="168"/>
                  </a:cubicBezTo>
                  <a:cubicBezTo>
                    <a:pt x="124351" y="168"/>
                    <a:pt x="124178" y="169"/>
                    <a:pt x="124012" y="173"/>
                  </a:cubicBezTo>
                  <a:lnTo>
                    <a:pt x="124528" y="203"/>
                  </a:lnTo>
                  <a:cubicBezTo>
                    <a:pt x="123738" y="203"/>
                    <a:pt x="122340" y="81"/>
                    <a:pt x="121550" y="81"/>
                  </a:cubicBezTo>
                  <a:cubicBezTo>
                    <a:pt x="121367" y="51"/>
                    <a:pt x="121823" y="51"/>
                    <a:pt x="122036" y="51"/>
                  </a:cubicBezTo>
                  <a:cubicBezTo>
                    <a:pt x="121741" y="47"/>
                    <a:pt x="121525" y="45"/>
                    <a:pt x="121367" y="45"/>
                  </a:cubicBezTo>
                  <a:cubicBezTo>
                    <a:pt x="120421" y="45"/>
                    <a:pt x="121571" y="112"/>
                    <a:pt x="120243" y="112"/>
                  </a:cubicBezTo>
                  <a:cubicBezTo>
                    <a:pt x="119939" y="81"/>
                    <a:pt x="120607" y="51"/>
                    <a:pt x="119574" y="51"/>
                  </a:cubicBezTo>
                  <a:cubicBezTo>
                    <a:pt x="119515" y="48"/>
                    <a:pt x="119430" y="46"/>
                    <a:pt x="119324" y="46"/>
                  </a:cubicBezTo>
                  <a:cubicBezTo>
                    <a:pt x="118692" y="46"/>
                    <a:pt x="117306" y="99"/>
                    <a:pt x="116124" y="99"/>
                  </a:cubicBezTo>
                  <a:cubicBezTo>
                    <a:pt x="115768" y="99"/>
                    <a:pt x="115429" y="94"/>
                    <a:pt x="115136" y="81"/>
                  </a:cubicBezTo>
                  <a:lnTo>
                    <a:pt x="115136" y="81"/>
                  </a:lnTo>
                  <a:cubicBezTo>
                    <a:pt x="115440" y="112"/>
                    <a:pt x="115744" y="112"/>
                    <a:pt x="115045" y="142"/>
                  </a:cubicBezTo>
                  <a:cubicBezTo>
                    <a:pt x="114224" y="142"/>
                    <a:pt x="112959" y="91"/>
                    <a:pt x="111955" y="91"/>
                  </a:cubicBezTo>
                  <a:cubicBezTo>
                    <a:pt x="111620" y="91"/>
                    <a:pt x="111314" y="97"/>
                    <a:pt x="111063" y="112"/>
                  </a:cubicBezTo>
                  <a:lnTo>
                    <a:pt x="110881" y="112"/>
                  </a:lnTo>
                  <a:cubicBezTo>
                    <a:pt x="110030" y="112"/>
                    <a:pt x="108145" y="142"/>
                    <a:pt x="107628" y="173"/>
                  </a:cubicBezTo>
                  <a:cubicBezTo>
                    <a:pt x="107418" y="139"/>
                    <a:pt x="106925" y="129"/>
                    <a:pt x="106322" y="129"/>
                  </a:cubicBezTo>
                  <a:cubicBezTo>
                    <a:pt x="105346" y="129"/>
                    <a:pt x="104081" y="156"/>
                    <a:pt x="103263" y="156"/>
                  </a:cubicBezTo>
                  <a:cubicBezTo>
                    <a:pt x="102758" y="156"/>
                    <a:pt x="102422" y="145"/>
                    <a:pt x="102431" y="112"/>
                  </a:cubicBezTo>
                  <a:lnTo>
                    <a:pt x="99908" y="112"/>
                  </a:lnTo>
                  <a:cubicBezTo>
                    <a:pt x="98267" y="112"/>
                    <a:pt x="97689" y="112"/>
                    <a:pt x="97081" y="142"/>
                  </a:cubicBezTo>
                  <a:lnTo>
                    <a:pt x="97020" y="142"/>
                  </a:lnTo>
                  <a:cubicBezTo>
                    <a:pt x="96026" y="130"/>
                    <a:pt x="95401" y="122"/>
                    <a:pt x="94866" y="122"/>
                  </a:cubicBezTo>
                  <a:cubicBezTo>
                    <a:pt x="94110" y="122"/>
                    <a:pt x="93532" y="137"/>
                    <a:pt x="92339" y="173"/>
                  </a:cubicBezTo>
                  <a:lnTo>
                    <a:pt x="92127" y="142"/>
                  </a:lnTo>
                  <a:cubicBezTo>
                    <a:pt x="91689" y="142"/>
                    <a:pt x="89714" y="103"/>
                    <a:pt x="87728" y="103"/>
                  </a:cubicBezTo>
                  <a:cubicBezTo>
                    <a:pt x="87232" y="103"/>
                    <a:pt x="86734" y="106"/>
                    <a:pt x="86260" y="112"/>
                  </a:cubicBezTo>
                  <a:lnTo>
                    <a:pt x="86534" y="112"/>
                  </a:lnTo>
                  <a:cubicBezTo>
                    <a:pt x="86278" y="115"/>
                    <a:pt x="86014" y="116"/>
                    <a:pt x="85743" y="116"/>
                  </a:cubicBezTo>
                  <a:cubicBezTo>
                    <a:pt x="84156" y="116"/>
                    <a:pt x="82359" y="73"/>
                    <a:pt x="81010" y="73"/>
                  </a:cubicBezTo>
                  <a:cubicBezTo>
                    <a:pt x="80177" y="73"/>
                    <a:pt x="79514" y="90"/>
                    <a:pt x="79178" y="142"/>
                  </a:cubicBezTo>
                  <a:lnTo>
                    <a:pt x="77415" y="173"/>
                  </a:lnTo>
                  <a:cubicBezTo>
                    <a:pt x="79695" y="173"/>
                    <a:pt x="77081" y="233"/>
                    <a:pt x="78023" y="233"/>
                  </a:cubicBezTo>
                  <a:cubicBezTo>
                    <a:pt x="77841" y="239"/>
                    <a:pt x="77639" y="242"/>
                    <a:pt x="77441" y="242"/>
                  </a:cubicBezTo>
                  <a:cubicBezTo>
                    <a:pt x="76652" y="242"/>
                    <a:pt x="75932" y="203"/>
                    <a:pt x="76807" y="203"/>
                  </a:cubicBezTo>
                  <a:lnTo>
                    <a:pt x="76990" y="203"/>
                  </a:lnTo>
                  <a:cubicBezTo>
                    <a:pt x="77385" y="142"/>
                    <a:pt x="74163" y="173"/>
                    <a:pt x="74224" y="142"/>
                  </a:cubicBezTo>
                  <a:cubicBezTo>
                    <a:pt x="69725" y="142"/>
                    <a:pt x="65378" y="81"/>
                    <a:pt x="61184" y="81"/>
                  </a:cubicBezTo>
                  <a:lnTo>
                    <a:pt x="61670" y="142"/>
                  </a:lnTo>
                  <a:lnTo>
                    <a:pt x="60211" y="142"/>
                  </a:lnTo>
                  <a:cubicBezTo>
                    <a:pt x="59816" y="142"/>
                    <a:pt x="59694" y="112"/>
                    <a:pt x="60728" y="112"/>
                  </a:cubicBezTo>
                  <a:cubicBezTo>
                    <a:pt x="60618" y="106"/>
                    <a:pt x="60482" y="103"/>
                    <a:pt x="60334" y="103"/>
                  </a:cubicBezTo>
                  <a:cubicBezTo>
                    <a:pt x="59742" y="103"/>
                    <a:pt x="58959" y="142"/>
                    <a:pt x="58935" y="142"/>
                  </a:cubicBezTo>
                  <a:cubicBezTo>
                    <a:pt x="56898" y="112"/>
                    <a:pt x="59755" y="81"/>
                    <a:pt x="59117" y="81"/>
                  </a:cubicBezTo>
                  <a:lnTo>
                    <a:pt x="58448" y="81"/>
                  </a:lnTo>
                  <a:cubicBezTo>
                    <a:pt x="57779" y="112"/>
                    <a:pt x="57719" y="142"/>
                    <a:pt x="56442" y="142"/>
                  </a:cubicBezTo>
                  <a:cubicBezTo>
                    <a:pt x="55652" y="112"/>
                    <a:pt x="56047" y="112"/>
                    <a:pt x="55743" y="81"/>
                  </a:cubicBezTo>
                  <a:lnTo>
                    <a:pt x="53403" y="81"/>
                  </a:lnTo>
                  <a:lnTo>
                    <a:pt x="54162" y="142"/>
                  </a:lnTo>
                  <a:cubicBezTo>
                    <a:pt x="53415" y="142"/>
                    <a:pt x="52592" y="142"/>
                    <a:pt x="53094" y="165"/>
                  </a:cubicBezTo>
                  <a:lnTo>
                    <a:pt x="53094" y="165"/>
                  </a:lnTo>
                  <a:cubicBezTo>
                    <a:pt x="52358" y="141"/>
                    <a:pt x="50788" y="135"/>
                    <a:pt x="49269" y="135"/>
                  </a:cubicBezTo>
                  <a:cubicBezTo>
                    <a:pt x="47605" y="135"/>
                    <a:pt x="46001" y="142"/>
                    <a:pt x="45621" y="142"/>
                  </a:cubicBezTo>
                  <a:cubicBezTo>
                    <a:pt x="45059" y="157"/>
                    <a:pt x="44489" y="165"/>
                    <a:pt x="43885" y="165"/>
                  </a:cubicBezTo>
                  <a:cubicBezTo>
                    <a:pt x="43281" y="165"/>
                    <a:pt x="42642" y="157"/>
                    <a:pt x="41943" y="142"/>
                  </a:cubicBezTo>
                  <a:lnTo>
                    <a:pt x="41943" y="142"/>
                  </a:lnTo>
                  <a:cubicBezTo>
                    <a:pt x="42308" y="173"/>
                    <a:pt x="42521" y="203"/>
                    <a:pt x="41305" y="203"/>
                  </a:cubicBezTo>
                  <a:cubicBezTo>
                    <a:pt x="41748" y="114"/>
                    <a:pt x="39232" y="169"/>
                    <a:pt x="38198" y="89"/>
                  </a:cubicBezTo>
                  <a:lnTo>
                    <a:pt x="38198" y="89"/>
                  </a:lnTo>
                  <a:cubicBezTo>
                    <a:pt x="38639" y="140"/>
                    <a:pt x="34737" y="114"/>
                    <a:pt x="36047" y="173"/>
                  </a:cubicBezTo>
                  <a:cubicBezTo>
                    <a:pt x="35043" y="173"/>
                    <a:pt x="35986" y="142"/>
                    <a:pt x="35226" y="112"/>
                  </a:cubicBezTo>
                  <a:lnTo>
                    <a:pt x="35226" y="112"/>
                  </a:lnTo>
                  <a:cubicBezTo>
                    <a:pt x="34725" y="118"/>
                    <a:pt x="34201" y="121"/>
                    <a:pt x="33658" y="121"/>
                  </a:cubicBezTo>
                  <a:cubicBezTo>
                    <a:pt x="32174" y="121"/>
                    <a:pt x="30547" y="103"/>
                    <a:pt x="28861" y="103"/>
                  </a:cubicBezTo>
                  <a:cubicBezTo>
                    <a:pt x="28244" y="103"/>
                    <a:pt x="27618" y="105"/>
                    <a:pt x="26989" y="112"/>
                  </a:cubicBezTo>
                  <a:cubicBezTo>
                    <a:pt x="26958" y="112"/>
                    <a:pt x="27445" y="142"/>
                    <a:pt x="26806" y="142"/>
                  </a:cubicBezTo>
                  <a:lnTo>
                    <a:pt x="25256" y="81"/>
                  </a:lnTo>
                  <a:cubicBezTo>
                    <a:pt x="24800" y="81"/>
                    <a:pt x="24720" y="133"/>
                    <a:pt x="24260" y="133"/>
                  </a:cubicBezTo>
                  <a:cubicBezTo>
                    <a:pt x="24107" y="133"/>
                    <a:pt x="23911" y="127"/>
                    <a:pt x="23645" y="112"/>
                  </a:cubicBezTo>
                  <a:lnTo>
                    <a:pt x="23645" y="112"/>
                  </a:lnTo>
                  <a:cubicBezTo>
                    <a:pt x="23797" y="142"/>
                    <a:pt x="24010" y="142"/>
                    <a:pt x="23615" y="142"/>
                  </a:cubicBezTo>
                  <a:cubicBezTo>
                    <a:pt x="22300" y="128"/>
                    <a:pt x="20972" y="124"/>
                    <a:pt x="19636" y="124"/>
                  </a:cubicBezTo>
                  <a:cubicBezTo>
                    <a:pt x="17254" y="124"/>
                    <a:pt x="14847" y="138"/>
                    <a:pt x="12441" y="138"/>
                  </a:cubicBezTo>
                  <a:cubicBezTo>
                    <a:pt x="10241" y="138"/>
                    <a:pt x="8042" y="126"/>
                    <a:pt x="5864" y="81"/>
                  </a:cubicBezTo>
                  <a:lnTo>
                    <a:pt x="5864" y="81"/>
                  </a:lnTo>
                  <a:cubicBezTo>
                    <a:pt x="6684" y="112"/>
                    <a:pt x="6137" y="112"/>
                    <a:pt x="5529" y="112"/>
                  </a:cubicBezTo>
                  <a:cubicBezTo>
                    <a:pt x="5924" y="112"/>
                    <a:pt x="5529" y="142"/>
                    <a:pt x="5590" y="173"/>
                  </a:cubicBezTo>
                  <a:lnTo>
                    <a:pt x="3128" y="112"/>
                  </a:lnTo>
                  <a:cubicBezTo>
                    <a:pt x="2900" y="142"/>
                    <a:pt x="2239" y="142"/>
                    <a:pt x="1604" y="142"/>
                  </a:cubicBezTo>
                  <a:cubicBezTo>
                    <a:pt x="1387" y="142"/>
                    <a:pt x="1173" y="142"/>
                    <a:pt x="980" y="143"/>
                  </a:cubicBezTo>
                  <a:lnTo>
                    <a:pt x="980" y="143"/>
                  </a:lnTo>
                  <a:cubicBezTo>
                    <a:pt x="987" y="143"/>
                    <a:pt x="993" y="143"/>
                    <a:pt x="1000" y="142"/>
                  </a:cubicBezTo>
                  <a:lnTo>
                    <a:pt x="1000" y="142"/>
                  </a:lnTo>
                  <a:lnTo>
                    <a:pt x="968" y="144"/>
                  </a:lnTo>
                  <a:lnTo>
                    <a:pt x="968" y="144"/>
                  </a:lnTo>
                  <a:cubicBezTo>
                    <a:pt x="972" y="143"/>
                    <a:pt x="976" y="143"/>
                    <a:pt x="980" y="143"/>
                  </a:cubicBezTo>
                  <a:lnTo>
                    <a:pt x="980" y="143"/>
                  </a:lnTo>
                  <a:cubicBezTo>
                    <a:pt x="0" y="204"/>
                    <a:pt x="2458" y="264"/>
                    <a:pt x="2307" y="355"/>
                  </a:cubicBezTo>
                  <a:cubicBezTo>
                    <a:pt x="2516" y="344"/>
                    <a:pt x="2746" y="340"/>
                    <a:pt x="2995" y="340"/>
                  </a:cubicBezTo>
                  <a:cubicBezTo>
                    <a:pt x="3815" y="340"/>
                    <a:pt x="4831" y="385"/>
                    <a:pt x="5913" y="385"/>
                  </a:cubicBezTo>
                  <a:cubicBezTo>
                    <a:pt x="6364" y="385"/>
                    <a:pt x="6827" y="377"/>
                    <a:pt x="7292" y="355"/>
                  </a:cubicBezTo>
                  <a:cubicBezTo>
                    <a:pt x="7718" y="355"/>
                    <a:pt x="6927" y="385"/>
                    <a:pt x="7171" y="385"/>
                  </a:cubicBezTo>
                  <a:cubicBezTo>
                    <a:pt x="7399" y="370"/>
                    <a:pt x="7665" y="363"/>
                    <a:pt x="8007" y="363"/>
                  </a:cubicBezTo>
                  <a:cubicBezTo>
                    <a:pt x="8348" y="363"/>
                    <a:pt x="8766" y="370"/>
                    <a:pt x="9298" y="385"/>
                  </a:cubicBezTo>
                  <a:lnTo>
                    <a:pt x="9177" y="385"/>
                  </a:lnTo>
                  <a:cubicBezTo>
                    <a:pt x="12216" y="385"/>
                    <a:pt x="13523" y="416"/>
                    <a:pt x="16958" y="416"/>
                  </a:cubicBezTo>
                  <a:lnTo>
                    <a:pt x="16684" y="385"/>
                  </a:lnTo>
                  <a:cubicBezTo>
                    <a:pt x="17414" y="385"/>
                    <a:pt x="17596" y="416"/>
                    <a:pt x="17931" y="416"/>
                  </a:cubicBezTo>
                  <a:cubicBezTo>
                    <a:pt x="18356" y="385"/>
                    <a:pt x="17840" y="385"/>
                    <a:pt x="17311" y="385"/>
                  </a:cubicBezTo>
                  <a:cubicBezTo>
                    <a:pt x="16783" y="385"/>
                    <a:pt x="16244" y="385"/>
                    <a:pt x="16624" y="355"/>
                  </a:cubicBezTo>
                  <a:lnTo>
                    <a:pt x="16624" y="355"/>
                  </a:lnTo>
                  <a:cubicBezTo>
                    <a:pt x="17596" y="416"/>
                    <a:pt x="21821" y="355"/>
                    <a:pt x="22460" y="446"/>
                  </a:cubicBezTo>
                  <a:cubicBezTo>
                    <a:pt x="23584" y="446"/>
                    <a:pt x="22125" y="385"/>
                    <a:pt x="23280" y="385"/>
                  </a:cubicBezTo>
                  <a:lnTo>
                    <a:pt x="23554" y="416"/>
                  </a:lnTo>
                  <a:lnTo>
                    <a:pt x="23858" y="385"/>
                  </a:lnTo>
                  <a:cubicBezTo>
                    <a:pt x="24587" y="385"/>
                    <a:pt x="24952" y="416"/>
                    <a:pt x="24983" y="446"/>
                  </a:cubicBezTo>
                  <a:lnTo>
                    <a:pt x="24283" y="446"/>
                  </a:lnTo>
                  <a:cubicBezTo>
                    <a:pt x="24608" y="456"/>
                    <a:pt x="25016" y="460"/>
                    <a:pt x="25429" y="460"/>
                  </a:cubicBezTo>
                  <a:cubicBezTo>
                    <a:pt x="26256" y="460"/>
                    <a:pt x="27100" y="446"/>
                    <a:pt x="27323" y="446"/>
                  </a:cubicBezTo>
                  <a:lnTo>
                    <a:pt x="26229" y="416"/>
                  </a:lnTo>
                  <a:cubicBezTo>
                    <a:pt x="27779" y="416"/>
                    <a:pt x="29496" y="423"/>
                    <a:pt x="31198" y="423"/>
                  </a:cubicBezTo>
                  <a:cubicBezTo>
                    <a:pt x="32901" y="423"/>
                    <a:pt x="34588" y="416"/>
                    <a:pt x="36077" y="385"/>
                  </a:cubicBezTo>
                  <a:lnTo>
                    <a:pt x="35834" y="385"/>
                  </a:lnTo>
                  <a:cubicBezTo>
                    <a:pt x="36594" y="375"/>
                    <a:pt x="37050" y="372"/>
                    <a:pt x="37412" y="372"/>
                  </a:cubicBezTo>
                  <a:cubicBezTo>
                    <a:pt x="38124" y="372"/>
                    <a:pt x="38475" y="385"/>
                    <a:pt x="40059" y="385"/>
                  </a:cubicBezTo>
                  <a:lnTo>
                    <a:pt x="40059" y="385"/>
                  </a:lnTo>
                  <a:cubicBezTo>
                    <a:pt x="40576" y="355"/>
                    <a:pt x="41244" y="355"/>
                    <a:pt x="41913" y="355"/>
                  </a:cubicBezTo>
                  <a:cubicBezTo>
                    <a:pt x="41275" y="385"/>
                    <a:pt x="43098" y="385"/>
                    <a:pt x="42278" y="416"/>
                  </a:cubicBezTo>
                  <a:cubicBezTo>
                    <a:pt x="44740" y="385"/>
                    <a:pt x="43494" y="385"/>
                    <a:pt x="45135" y="325"/>
                  </a:cubicBezTo>
                  <a:lnTo>
                    <a:pt x="45500" y="355"/>
                  </a:lnTo>
                  <a:cubicBezTo>
                    <a:pt x="46047" y="325"/>
                    <a:pt x="46108" y="325"/>
                    <a:pt x="47354" y="325"/>
                  </a:cubicBezTo>
                  <a:cubicBezTo>
                    <a:pt x="46320" y="325"/>
                    <a:pt x="48144" y="355"/>
                    <a:pt x="46989" y="385"/>
                  </a:cubicBezTo>
                  <a:cubicBezTo>
                    <a:pt x="47560" y="399"/>
                    <a:pt x="48066" y="403"/>
                    <a:pt x="48523" y="403"/>
                  </a:cubicBezTo>
                  <a:cubicBezTo>
                    <a:pt x="49540" y="403"/>
                    <a:pt x="50307" y="380"/>
                    <a:pt x="50970" y="380"/>
                  </a:cubicBezTo>
                  <a:cubicBezTo>
                    <a:pt x="51372" y="380"/>
                    <a:pt x="51737" y="389"/>
                    <a:pt x="52095" y="416"/>
                  </a:cubicBezTo>
                  <a:cubicBezTo>
                    <a:pt x="52688" y="370"/>
                    <a:pt x="52118" y="363"/>
                    <a:pt x="51484" y="363"/>
                  </a:cubicBezTo>
                  <a:cubicBezTo>
                    <a:pt x="51167" y="363"/>
                    <a:pt x="50833" y="364"/>
                    <a:pt x="50621" y="364"/>
                  </a:cubicBezTo>
                  <a:cubicBezTo>
                    <a:pt x="50409" y="364"/>
                    <a:pt x="50317" y="363"/>
                    <a:pt x="50485" y="355"/>
                  </a:cubicBezTo>
                  <a:cubicBezTo>
                    <a:pt x="49937" y="325"/>
                    <a:pt x="51488" y="294"/>
                    <a:pt x="52308" y="294"/>
                  </a:cubicBezTo>
                  <a:cubicBezTo>
                    <a:pt x="53097" y="294"/>
                    <a:pt x="53689" y="407"/>
                    <a:pt x="55597" y="415"/>
                  </a:cubicBezTo>
                  <a:lnTo>
                    <a:pt x="55597" y="415"/>
                  </a:lnTo>
                  <a:cubicBezTo>
                    <a:pt x="56056" y="413"/>
                    <a:pt x="56503" y="402"/>
                    <a:pt x="56998" y="402"/>
                  </a:cubicBezTo>
                  <a:cubicBezTo>
                    <a:pt x="57280" y="402"/>
                    <a:pt x="57577" y="406"/>
                    <a:pt x="57901" y="416"/>
                  </a:cubicBezTo>
                  <a:cubicBezTo>
                    <a:pt x="58175" y="385"/>
                    <a:pt x="58486" y="385"/>
                    <a:pt x="58752" y="385"/>
                  </a:cubicBezTo>
                  <a:cubicBezTo>
                    <a:pt x="59018" y="385"/>
                    <a:pt x="59238" y="385"/>
                    <a:pt x="59330" y="355"/>
                  </a:cubicBezTo>
                  <a:lnTo>
                    <a:pt x="59330" y="355"/>
                  </a:lnTo>
                  <a:lnTo>
                    <a:pt x="57384" y="385"/>
                  </a:lnTo>
                  <a:cubicBezTo>
                    <a:pt x="58270" y="361"/>
                    <a:pt x="59115" y="316"/>
                    <a:pt x="60355" y="316"/>
                  </a:cubicBezTo>
                  <a:cubicBezTo>
                    <a:pt x="60648" y="316"/>
                    <a:pt x="60963" y="319"/>
                    <a:pt x="61305" y="325"/>
                  </a:cubicBezTo>
                  <a:cubicBezTo>
                    <a:pt x="61153" y="325"/>
                    <a:pt x="60637" y="355"/>
                    <a:pt x="60272" y="355"/>
                  </a:cubicBezTo>
                  <a:cubicBezTo>
                    <a:pt x="60444" y="365"/>
                    <a:pt x="60613" y="368"/>
                    <a:pt x="60782" y="368"/>
                  </a:cubicBezTo>
                  <a:cubicBezTo>
                    <a:pt x="61120" y="368"/>
                    <a:pt x="61457" y="355"/>
                    <a:pt x="61822" y="355"/>
                  </a:cubicBezTo>
                  <a:cubicBezTo>
                    <a:pt x="61670" y="416"/>
                    <a:pt x="59482" y="385"/>
                    <a:pt x="58296" y="416"/>
                  </a:cubicBezTo>
                  <a:cubicBezTo>
                    <a:pt x="58427" y="423"/>
                    <a:pt x="58612" y="425"/>
                    <a:pt x="58814" y="425"/>
                  </a:cubicBezTo>
                  <a:cubicBezTo>
                    <a:pt x="59174" y="425"/>
                    <a:pt x="59587" y="418"/>
                    <a:pt x="59835" y="418"/>
                  </a:cubicBezTo>
                  <a:cubicBezTo>
                    <a:pt x="60058" y="418"/>
                    <a:pt x="60148" y="424"/>
                    <a:pt x="59946" y="445"/>
                  </a:cubicBezTo>
                  <a:lnTo>
                    <a:pt x="59946" y="445"/>
                  </a:lnTo>
                  <a:cubicBezTo>
                    <a:pt x="60275" y="411"/>
                    <a:pt x="60657" y="403"/>
                    <a:pt x="61084" y="403"/>
                  </a:cubicBezTo>
                  <a:cubicBezTo>
                    <a:pt x="61434" y="403"/>
                    <a:pt x="61814" y="408"/>
                    <a:pt x="62220" y="408"/>
                  </a:cubicBezTo>
                  <a:cubicBezTo>
                    <a:pt x="62603" y="408"/>
                    <a:pt x="63009" y="403"/>
                    <a:pt x="63433" y="385"/>
                  </a:cubicBezTo>
                  <a:lnTo>
                    <a:pt x="63433" y="385"/>
                  </a:lnTo>
                  <a:lnTo>
                    <a:pt x="63342" y="416"/>
                  </a:lnTo>
                  <a:lnTo>
                    <a:pt x="64436" y="416"/>
                  </a:lnTo>
                  <a:lnTo>
                    <a:pt x="63707" y="446"/>
                  </a:lnTo>
                  <a:cubicBezTo>
                    <a:pt x="63932" y="440"/>
                    <a:pt x="64155" y="438"/>
                    <a:pt x="64378" y="438"/>
                  </a:cubicBezTo>
                  <a:cubicBezTo>
                    <a:pt x="64864" y="438"/>
                    <a:pt x="65345" y="449"/>
                    <a:pt x="65824" y="460"/>
                  </a:cubicBezTo>
                  <a:lnTo>
                    <a:pt x="65824" y="460"/>
                  </a:lnTo>
                  <a:cubicBezTo>
                    <a:pt x="65597" y="439"/>
                    <a:pt x="66179" y="406"/>
                    <a:pt x="65530" y="385"/>
                  </a:cubicBezTo>
                  <a:cubicBezTo>
                    <a:pt x="65848" y="382"/>
                    <a:pt x="66115" y="381"/>
                    <a:pt x="66344" y="381"/>
                  </a:cubicBezTo>
                  <a:cubicBezTo>
                    <a:pt x="68172" y="381"/>
                    <a:pt x="67526" y="477"/>
                    <a:pt x="70363" y="477"/>
                  </a:cubicBezTo>
                  <a:cubicBezTo>
                    <a:pt x="69938" y="477"/>
                    <a:pt x="68752" y="446"/>
                    <a:pt x="69421" y="446"/>
                  </a:cubicBezTo>
                  <a:cubicBezTo>
                    <a:pt x="70029" y="446"/>
                    <a:pt x="70819" y="446"/>
                    <a:pt x="71214" y="477"/>
                  </a:cubicBezTo>
                  <a:cubicBezTo>
                    <a:pt x="73312" y="477"/>
                    <a:pt x="70880" y="446"/>
                    <a:pt x="71792" y="416"/>
                  </a:cubicBezTo>
                  <a:lnTo>
                    <a:pt x="71792" y="416"/>
                  </a:lnTo>
                  <a:cubicBezTo>
                    <a:pt x="71932" y="422"/>
                    <a:pt x="72057" y="424"/>
                    <a:pt x="72175" y="424"/>
                  </a:cubicBezTo>
                  <a:cubicBezTo>
                    <a:pt x="72648" y="424"/>
                    <a:pt x="73008" y="385"/>
                    <a:pt x="73737" y="385"/>
                  </a:cubicBezTo>
                  <a:lnTo>
                    <a:pt x="73737" y="416"/>
                  </a:lnTo>
                  <a:cubicBezTo>
                    <a:pt x="74093" y="420"/>
                    <a:pt x="74359" y="422"/>
                    <a:pt x="74561" y="422"/>
                  </a:cubicBezTo>
                  <a:cubicBezTo>
                    <a:pt x="75535" y="422"/>
                    <a:pt x="75006" y="379"/>
                    <a:pt x="75843" y="379"/>
                  </a:cubicBezTo>
                  <a:cubicBezTo>
                    <a:pt x="76016" y="379"/>
                    <a:pt x="76248" y="381"/>
                    <a:pt x="76564" y="385"/>
                  </a:cubicBezTo>
                  <a:lnTo>
                    <a:pt x="75652" y="416"/>
                  </a:lnTo>
                  <a:lnTo>
                    <a:pt x="76777" y="416"/>
                  </a:lnTo>
                  <a:lnTo>
                    <a:pt x="76534" y="446"/>
                  </a:lnTo>
                  <a:cubicBezTo>
                    <a:pt x="77157" y="431"/>
                    <a:pt x="77567" y="423"/>
                    <a:pt x="77970" y="423"/>
                  </a:cubicBezTo>
                  <a:cubicBezTo>
                    <a:pt x="78373" y="423"/>
                    <a:pt x="78768" y="431"/>
                    <a:pt x="79360" y="446"/>
                  </a:cubicBezTo>
                  <a:cubicBezTo>
                    <a:pt x="79087" y="416"/>
                    <a:pt x="79512" y="385"/>
                    <a:pt x="80607" y="385"/>
                  </a:cubicBezTo>
                  <a:cubicBezTo>
                    <a:pt x="81336" y="385"/>
                    <a:pt x="80181" y="416"/>
                    <a:pt x="81701" y="416"/>
                  </a:cubicBezTo>
                  <a:cubicBezTo>
                    <a:pt x="81478" y="416"/>
                    <a:pt x="81242" y="429"/>
                    <a:pt x="80911" y="429"/>
                  </a:cubicBezTo>
                  <a:cubicBezTo>
                    <a:pt x="80745" y="429"/>
                    <a:pt x="80556" y="426"/>
                    <a:pt x="80333" y="416"/>
                  </a:cubicBezTo>
                  <a:cubicBezTo>
                    <a:pt x="80272" y="416"/>
                    <a:pt x="79999" y="446"/>
                    <a:pt x="79908" y="446"/>
                  </a:cubicBezTo>
                  <a:cubicBezTo>
                    <a:pt x="80171" y="456"/>
                    <a:pt x="80478" y="460"/>
                    <a:pt x="80791" y="460"/>
                  </a:cubicBezTo>
                  <a:cubicBezTo>
                    <a:pt x="81417" y="460"/>
                    <a:pt x="82066" y="446"/>
                    <a:pt x="82430" y="446"/>
                  </a:cubicBezTo>
                  <a:lnTo>
                    <a:pt x="81853" y="446"/>
                  </a:lnTo>
                  <a:lnTo>
                    <a:pt x="84041" y="385"/>
                  </a:lnTo>
                  <a:lnTo>
                    <a:pt x="84041" y="385"/>
                  </a:lnTo>
                  <a:cubicBezTo>
                    <a:pt x="84406" y="416"/>
                    <a:pt x="84133" y="416"/>
                    <a:pt x="83859" y="446"/>
                  </a:cubicBezTo>
                  <a:cubicBezTo>
                    <a:pt x="84285" y="446"/>
                    <a:pt x="84588" y="416"/>
                    <a:pt x="85257" y="416"/>
                  </a:cubicBezTo>
                  <a:cubicBezTo>
                    <a:pt x="85138" y="436"/>
                    <a:pt x="85123" y="455"/>
                    <a:pt x="84864" y="467"/>
                  </a:cubicBezTo>
                  <a:lnTo>
                    <a:pt x="84864" y="467"/>
                  </a:lnTo>
                  <a:lnTo>
                    <a:pt x="86291" y="446"/>
                  </a:lnTo>
                  <a:cubicBezTo>
                    <a:pt x="86443" y="477"/>
                    <a:pt x="87355" y="477"/>
                    <a:pt x="87081" y="507"/>
                  </a:cubicBezTo>
                  <a:cubicBezTo>
                    <a:pt x="88029" y="507"/>
                    <a:pt x="89289" y="468"/>
                    <a:pt x="90548" y="468"/>
                  </a:cubicBezTo>
                  <a:cubicBezTo>
                    <a:pt x="90863" y="468"/>
                    <a:pt x="91178" y="470"/>
                    <a:pt x="91488" y="477"/>
                  </a:cubicBezTo>
                  <a:cubicBezTo>
                    <a:pt x="91549" y="446"/>
                    <a:pt x="91731" y="446"/>
                    <a:pt x="92035" y="446"/>
                  </a:cubicBezTo>
                  <a:cubicBezTo>
                    <a:pt x="93008" y="446"/>
                    <a:pt x="93900" y="473"/>
                    <a:pt x="94890" y="473"/>
                  </a:cubicBezTo>
                  <a:cubicBezTo>
                    <a:pt x="95386" y="473"/>
                    <a:pt x="95906" y="466"/>
                    <a:pt x="96473" y="446"/>
                  </a:cubicBezTo>
                  <a:lnTo>
                    <a:pt x="97446" y="507"/>
                  </a:lnTo>
                  <a:cubicBezTo>
                    <a:pt x="98814" y="507"/>
                    <a:pt x="96139" y="446"/>
                    <a:pt x="98388" y="416"/>
                  </a:cubicBezTo>
                  <a:cubicBezTo>
                    <a:pt x="99969" y="416"/>
                    <a:pt x="98966" y="477"/>
                    <a:pt x="99513" y="477"/>
                  </a:cubicBezTo>
                  <a:cubicBezTo>
                    <a:pt x="100058" y="456"/>
                    <a:pt x="100878" y="420"/>
                    <a:pt x="101813" y="420"/>
                  </a:cubicBezTo>
                  <a:cubicBezTo>
                    <a:pt x="102234" y="420"/>
                    <a:pt x="102677" y="427"/>
                    <a:pt x="103130" y="446"/>
                  </a:cubicBezTo>
                  <a:lnTo>
                    <a:pt x="101823" y="446"/>
                  </a:lnTo>
                  <a:lnTo>
                    <a:pt x="102917" y="477"/>
                  </a:lnTo>
                  <a:cubicBezTo>
                    <a:pt x="102722" y="486"/>
                    <a:pt x="102533" y="493"/>
                    <a:pt x="102358" y="498"/>
                  </a:cubicBezTo>
                  <a:lnTo>
                    <a:pt x="102358" y="498"/>
                  </a:lnTo>
                  <a:cubicBezTo>
                    <a:pt x="102779" y="492"/>
                    <a:pt x="103342" y="492"/>
                    <a:pt x="103905" y="492"/>
                  </a:cubicBezTo>
                  <a:cubicBezTo>
                    <a:pt x="104984" y="492"/>
                    <a:pt x="106063" y="492"/>
                    <a:pt x="106139" y="446"/>
                  </a:cubicBezTo>
                  <a:lnTo>
                    <a:pt x="106869" y="446"/>
                  </a:lnTo>
                  <a:cubicBezTo>
                    <a:pt x="106656" y="446"/>
                    <a:pt x="106625" y="477"/>
                    <a:pt x="106413" y="477"/>
                  </a:cubicBezTo>
                  <a:cubicBezTo>
                    <a:pt x="106574" y="480"/>
                    <a:pt x="106712" y="481"/>
                    <a:pt x="106833" y="481"/>
                  </a:cubicBezTo>
                  <a:cubicBezTo>
                    <a:pt x="107666" y="481"/>
                    <a:pt x="107692" y="411"/>
                    <a:pt x="108761" y="411"/>
                  </a:cubicBezTo>
                  <a:cubicBezTo>
                    <a:pt x="108917" y="411"/>
                    <a:pt x="109095" y="412"/>
                    <a:pt x="109300" y="416"/>
                  </a:cubicBezTo>
                  <a:cubicBezTo>
                    <a:pt x="109939" y="416"/>
                    <a:pt x="110364" y="416"/>
                    <a:pt x="109939" y="446"/>
                  </a:cubicBezTo>
                  <a:lnTo>
                    <a:pt x="111296" y="417"/>
                  </a:lnTo>
                  <a:lnTo>
                    <a:pt x="111296" y="417"/>
                  </a:lnTo>
                  <a:cubicBezTo>
                    <a:pt x="111418" y="426"/>
                    <a:pt x="111509" y="429"/>
                    <a:pt x="111563" y="429"/>
                  </a:cubicBezTo>
                  <a:cubicBezTo>
                    <a:pt x="111678" y="429"/>
                    <a:pt x="111631" y="416"/>
                    <a:pt x="111367" y="416"/>
                  </a:cubicBezTo>
                  <a:lnTo>
                    <a:pt x="113404" y="416"/>
                  </a:lnTo>
                  <a:cubicBezTo>
                    <a:pt x="113708" y="416"/>
                    <a:pt x="114437" y="385"/>
                    <a:pt x="114771" y="385"/>
                  </a:cubicBezTo>
                  <a:lnTo>
                    <a:pt x="115835" y="385"/>
                  </a:lnTo>
                  <a:cubicBezTo>
                    <a:pt x="116322" y="385"/>
                    <a:pt x="115319" y="416"/>
                    <a:pt x="114498" y="416"/>
                  </a:cubicBezTo>
                  <a:cubicBezTo>
                    <a:pt x="114841" y="453"/>
                    <a:pt x="115068" y="464"/>
                    <a:pt x="115286" y="464"/>
                  </a:cubicBezTo>
                  <a:cubicBezTo>
                    <a:pt x="115654" y="464"/>
                    <a:pt x="115997" y="431"/>
                    <a:pt x="116830" y="431"/>
                  </a:cubicBezTo>
                  <a:cubicBezTo>
                    <a:pt x="116959" y="431"/>
                    <a:pt x="117100" y="432"/>
                    <a:pt x="117255" y="434"/>
                  </a:cubicBezTo>
                  <a:lnTo>
                    <a:pt x="117255" y="434"/>
                  </a:lnTo>
                  <a:cubicBezTo>
                    <a:pt x="117406" y="414"/>
                    <a:pt x="117551" y="408"/>
                    <a:pt x="117712" y="408"/>
                  </a:cubicBezTo>
                  <a:cubicBezTo>
                    <a:pt x="117902" y="408"/>
                    <a:pt x="118115" y="416"/>
                    <a:pt x="118389" y="416"/>
                  </a:cubicBezTo>
                  <a:cubicBezTo>
                    <a:pt x="118385" y="416"/>
                    <a:pt x="118381" y="416"/>
                    <a:pt x="118377" y="417"/>
                  </a:cubicBezTo>
                  <a:lnTo>
                    <a:pt x="118377" y="417"/>
                  </a:lnTo>
                  <a:cubicBezTo>
                    <a:pt x="118391" y="416"/>
                    <a:pt x="118405" y="416"/>
                    <a:pt x="118419" y="416"/>
                  </a:cubicBezTo>
                  <a:lnTo>
                    <a:pt x="118419" y="416"/>
                  </a:lnTo>
                  <a:cubicBezTo>
                    <a:pt x="118601" y="431"/>
                    <a:pt x="118814" y="439"/>
                    <a:pt x="119069" y="439"/>
                  </a:cubicBezTo>
                  <a:cubicBezTo>
                    <a:pt x="119323" y="439"/>
                    <a:pt x="119620" y="431"/>
                    <a:pt x="119969" y="416"/>
                  </a:cubicBezTo>
                  <a:cubicBezTo>
                    <a:pt x="119969" y="446"/>
                    <a:pt x="120668" y="446"/>
                    <a:pt x="121519" y="446"/>
                  </a:cubicBezTo>
                  <a:lnTo>
                    <a:pt x="121458" y="477"/>
                  </a:lnTo>
                  <a:cubicBezTo>
                    <a:pt x="122370" y="477"/>
                    <a:pt x="122310" y="446"/>
                    <a:pt x="122857" y="416"/>
                  </a:cubicBezTo>
                  <a:cubicBezTo>
                    <a:pt x="123890" y="446"/>
                    <a:pt x="124103" y="477"/>
                    <a:pt x="124346" y="507"/>
                  </a:cubicBezTo>
                  <a:cubicBezTo>
                    <a:pt x="126018" y="507"/>
                    <a:pt x="123191" y="446"/>
                    <a:pt x="125167" y="446"/>
                  </a:cubicBezTo>
                  <a:cubicBezTo>
                    <a:pt x="126535" y="446"/>
                    <a:pt x="127507" y="446"/>
                    <a:pt x="129149" y="416"/>
                  </a:cubicBezTo>
                  <a:cubicBezTo>
                    <a:pt x="130121" y="416"/>
                    <a:pt x="128997" y="446"/>
                    <a:pt x="129331" y="446"/>
                  </a:cubicBezTo>
                  <a:lnTo>
                    <a:pt x="130182" y="416"/>
                  </a:lnTo>
                  <a:lnTo>
                    <a:pt x="130304" y="416"/>
                  </a:lnTo>
                  <a:cubicBezTo>
                    <a:pt x="131033" y="416"/>
                    <a:pt x="130364" y="385"/>
                    <a:pt x="131489" y="355"/>
                  </a:cubicBezTo>
                  <a:cubicBezTo>
                    <a:pt x="131524" y="352"/>
                    <a:pt x="131581" y="350"/>
                    <a:pt x="131658" y="350"/>
                  </a:cubicBezTo>
                  <a:cubicBezTo>
                    <a:pt x="132113" y="350"/>
                    <a:pt x="133245" y="403"/>
                    <a:pt x="134306" y="403"/>
                  </a:cubicBezTo>
                  <a:cubicBezTo>
                    <a:pt x="134627" y="403"/>
                    <a:pt x="134941" y="398"/>
                    <a:pt x="135228" y="385"/>
                  </a:cubicBezTo>
                  <a:cubicBezTo>
                    <a:pt x="135562" y="385"/>
                    <a:pt x="135045" y="416"/>
                    <a:pt x="135167" y="416"/>
                  </a:cubicBezTo>
                  <a:cubicBezTo>
                    <a:pt x="137082" y="385"/>
                    <a:pt x="136808" y="416"/>
                    <a:pt x="138389" y="355"/>
                  </a:cubicBezTo>
                  <a:lnTo>
                    <a:pt x="139726" y="385"/>
                  </a:lnTo>
                  <a:cubicBezTo>
                    <a:pt x="138754" y="355"/>
                    <a:pt x="140000" y="294"/>
                    <a:pt x="141094" y="264"/>
                  </a:cubicBezTo>
                  <a:cubicBezTo>
                    <a:pt x="140760" y="233"/>
                    <a:pt x="140456" y="233"/>
                    <a:pt x="140243" y="233"/>
                  </a:cubicBezTo>
                  <a:lnTo>
                    <a:pt x="142006" y="203"/>
                  </a:lnTo>
                  <a:cubicBezTo>
                    <a:pt x="142249" y="203"/>
                    <a:pt x="142067" y="233"/>
                    <a:pt x="141763" y="233"/>
                  </a:cubicBezTo>
                  <a:lnTo>
                    <a:pt x="142097" y="233"/>
                  </a:lnTo>
                  <a:cubicBezTo>
                    <a:pt x="142735" y="233"/>
                    <a:pt x="142401" y="264"/>
                    <a:pt x="141945" y="294"/>
                  </a:cubicBezTo>
                  <a:cubicBezTo>
                    <a:pt x="141732" y="294"/>
                    <a:pt x="141520" y="294"/>
                    <a:pt x="141307" y="264"/>
                  </a:cubicBezTo>
                  <a:cubicBezTo>
                    <a:pt x="140881" y="294"/>
                    <a:pt x="140456" y="325"/>
                    <a:pt x="140547" y="355"/>
                  </a:cubicBezTo>
                  <a:lnTo>
                    <a:pt x="141125" y="355"/>
                  </a:lnTo>
                  <a:cubicBezTo>
                    <a:pt x="141033" y="355"/>
                    <a:pt x="140942" y="355"/>
                    <a:pt x="141003" y="385"/>
                  </a:cubicBezTo>
                  <a:cubicBezTo>
                    <a:pt x="141064" y="385"/>
                    <a:pt x="141246" y="355"/>
                    <a:pt x="141520" y="355"/>
                  </a:cubicBezTo>
                  <a:lnTo>
                    <a:pt x="141945" y="416"/>
                  </a:lnTo>
                  <a:lnTo>
                    <a:pt x="142036" y="385"/>
                  </a:lnTo>
                  <a:lnTo>
                    <a:pt x="144346" y="416"/>
                  </a:lnTo>
                  <a:cubicBezTo>
                    <a:pt x="145988" y="355"/>
                    <a:pt x="147416" y="294"/>
                    <a:pt x="150061" y="264"/>
                  </a:cubicBezTo>
                  <a:lnTo>
                    <a:pt x="150061" y="264"/>
                  </a:lnTo>
                  <a:cubicBezTo>
                    <a:pt x="149392" y="294"/>
                    <a:pt x="149909" y="325"/>
                    <a:pt x="149878" y="385"/>
                  </a:cubicBezTo>
                  <a:cubicBezTo>
                    <a:pt x="149635" y="365"/>
                    <a:pt x="149328" y="358"/>
                    <a:pt x="148976" y="358"/>
                  </a:cubicBezTo>
                  <a:cubicBezTo>
                    <a:pt x="148271" y="358"/>
                    <a:pt x="147386" y="385"/>
                    <a:pt x="146474" y="385"/>
                  </a:cubicBezTo>
                  <a:cubicBezTo>
                    <a:pt x="147147" y="385"/>
                    <a:pt x="147070" y="411"/>
                    <a:pt x="146911" y="415"/>
                  </a:cubicBezTo>
                  <a:lnTo>
                    <a:pt x="146911" y="415"/>
                  </a:lnTo>
                  <a:lnTo>
                    <a:pt x="149271" y="385"/>
                  </a:lnTo>
                  <a:lnTo>
                    <a:pt x="149271" y="385"/>
                  </a:lnTo>
                  <a:cubicBezTo>
                    <a:pt x="149240" y="416"/>
                    <a:pt x="149787" y="416"/>
                    <a:pt x="150426" y="416"/>
                  </a:cubicBezTo>
                  <a:cubicBezTo>
                    <a:pt x="149939" y="355"/>
                    <a:pt x="152249" y="355"/>
                    <a:pt x="153222" y="355"/>
                  </a:cubicBezTo>
                  <a:cubicBezTo>
                    <a:pt x="153283" y="385"/>
                    <a:pt x="153040" y="385"/>
                    <a:pt x="151854" y="385"/>
                  </a:cubicBezTo>
                  <a:cubicBezTo>
                    <a:pt x="152080" y="396"/>
                    <a:pt x="152278" y="400"/>
                    <a:pt x="152459" y="400"/>
                  </a:cubicBezTo>
                  <a:cubicBezTo>
                    <a:pt x="153144" y="400"/>
                    <a:pt x="153573" y="340"/>
                    <a:pt x="154258" y="340"/>
                  </a:cubicBezTo>
                  <a:cubicBezTo>
                    <a:pt x="154372" y="340"/>
                    <a:pt x="154492" y="342"/>
                    <a:pt x="154621" y="346"/>
                  </a:cubicBezTo>
                  <a:lnTo>
                    <a:pt x="154621" y="346"/>
                  </a:lnTo>
                  <a:cubicBezTo>
                    <a:pt x="154762" y="343"/>
                    <a:pt x="154917" y="342"/>
                    <a:pt x="155074" y="342"/>
                  </a:cubicBezTo>
                  <a:cubicBezTo>
                    <a:pt x="155787" y="342"/>
                    <a:pt x="156541" y="364"/>
                    <a:pt x="156262" y="385"/>
                  </a:cubicBezTo>
                  <a:lnTo>
                    <a:pt x="156262" y="385"/>
                  </a:lnTo>
                  <a:cubicBezTo>
                    <a:pt x="158314" y="385"/>
                    <a:pt x="161929" y="382"/>
                    <a:pt x="162189" y="325"/>
                  </a:cubicBezTo>
                  <a:cubicBezTo>
                    <a:pt x="162219" y="325"/>
                    <a:pt x="161946" y="385"/>
                    <a:pt x="161824" y="416"/>
                  </a:cubicBezTo>
                  <a:lnTo>
                    <a:pt x="165289" y="203"/>
                  </a:lnTo>
                  <a:lnTo>
                    <a:pt x="165289" y="203"/>
                  </a:lnTo>
                  <a:cubicBezTo>
                    <a:pt x="164985" y="233"/>
                    <a:pt x="166171" y="385"/>
                    <a:pt x="164560" y="416"/>
                  </a:cubicBezTo>
                  <a:lnTo>
                    <a:pt x="166566" y="416"/>
                  </a:lnTo>
                  <a:cubicBezTo>
                    <a:pt x="166262" y="385"/>
                    <a:pt x="165775" y="325"/>
                    <a:pt x="166231" y="325"/>
                  </a:cubicBezTo>
                  <a:cubicBezTo>
                    <a:pt x="167417" y="385"/>
                    <a:pt x="167052" y="355"/>
                    <a:pt x="168511" y="416"/>
                  </a:cubicBezTo>
                  <a:cubicBezTo>
                    <a:pt x="168025" y="385"/>
                    <a:pt x="168572" y="294"/>
                    <a:pt x="169301" y="294"/>
                  </a:cubicBezTo>
                  <a:cubicBezTo>
                    <a:pt x="169180" y="325"/>
                    <a:pt x="169362" y="385"/>
                    <a:pt x="169089" y="416"/>
                  </a:cubicBezTo>
                  <a:lnTo>
                    <a:pt x="170759" y="335"/>
                  </a:lnTo>
                  <a:lnTo>
                    <a:pt x="170759" y="335"/>
                  </a:lnTo>
                  <a:cubicBezTo>
                    <a:pt x="170690" y="354"/>
                    <a:pt x="170991" y="393"/>
                    <a:pt x="171307" y="416"/>
                  </a:cubicBezTo>
                  <a:cubicBezTo>
                    <a:pt x="171237" y="406"/>
                    <a:pt x="171392" y="402"/>
                    <a:pt x="171649" y="402"/>
                  </a:cubicBezTo>
                  <a:cubicBezTo>
                    <a:pt x="172162" y="402"/>
                    <a:pt x="173081" y="416"/>
                    <a:pt x="173405" y="416"/>
                  </a:cubicBezTo>
                  <a:lnTo>
                    <a:pt x="172614" y="385"/>
                  </a:lnTo>
                  <a:lnTo>
                    <a:pt x="172614" y="385"/>
                  </a:lnTo>
                  <a:cubicBezTo>
                    <a:pt x="172808" y="388"/>
                    <a:pt x="172983" y="389"/>
                    <a:pt x="173144" y="389"/>
                  </a:cubicBezTo>
                  <a:cubicBezTo>
                    <a:pt x="174754" y="389"/>
                    <a:pt x="174902" y="264"/>
                    <a:pt x="176809" y="264"/>
                  </a:cubicBezTo>
                  <a:cubicBezTo>
                    <a:pt x="176535" y="294"/>
                    <a:pt x="176171" y="385"/>
                    <a:pt x="177235" y="385"/>
                  </a:cubicBezTo>
                  <a:cubicBezTo>
                    <a:pt x="177721" y="355"/>
                    <a:pt x="179393" y="173"/>
                    <a:pt x="181247" y="142"/>
                  </a:cubicBezTo>
                  <a:lnTo>
                    <a:pt x="181612" y="173"/>
                  </a:lnTo>
                  <a:lnTo>
                    <a:pt x="183010" y="142"/>
                  </a:lnTo>
                  <a:lnTo>
                    <a:pt x="183010" y="142"/>
                  </a:lnTo>
                  <a:cubicBezTo>
                    <a:pt x="182128" y="203"/>
                    <a:pt x="179666" y="355"/>
                    <a:pt x="178298" y="416"/>
                  </a:cubicBezTo>
                  <a:cubicBezTo>
                    <a:pt x="178825" y="416"/>
                    <a:pt x="178744" y="429"/>
                    <a:pt x="178983" y="429"/>
                  </a:cubicBezTo>
                  <a:cubicBezTo>
                    <a:pt x="179102" y="429"/>
                    <a:pt x="179302" y="426"/>
                    <a:pt x="179697" y="416"/>
                  </a:cubicBezTo>
                  <a:lnTo>
                    <a:pt x="179697" y="416"/>
                  </a:lnTo>
                  <a:cubicBezTo>
                    <a:pt x="180122" y="446"/>
                    <a:pt x="179058" y="477"/>
                    <a:pt x="178694" y="477"/>
                  </a:cubicBezTo>
                  <a:lnTo>
                    <a:pt x="181460" y="477"/>
                  </a:lnTo>
                  <a:cubicBezTo>
                    <a:pt x="181338" y="416"/>
                    <a:pt x="183557" y="416"/>
                    <a:pt x="183466" y="385"/>
                  </a:cubicBezTo>
                  <a:lnTo>
                    <a:pt x="183466" y="385"/>
                  </a:lnTo>
                  <a:lnTo>
                    <a:pt x="180457" y="446"/>
                  </a:lnTo>
                  <a:cubicBezTo>
                    <a:pt x="180335" y="385"/>
                    <a:pt x="182189" y="294"/>
                    <a:pt x="184134" y="294"/>
                  </a:cubicBezTo>
                  <a:cubicBezTo>
                    <a:pt x="184651" y="325"/>
                    <a:pt x="183770" y="385"/>
                    <a:pt x="183830" y="416"/>
                  </a:cubicBezTo>
                  <a:cubicBezTo>
                    <a:pt x="184074" y="385"/>
                    <a:pt x="185654" y="385"/>
                    <a:pt x="185837" y="385"/>
                  </a:cubicBezTo>
                  <a:lnTo>
                    <a:pt x="185016" y="416"/>
                  </a:lnTo>
                  <a:cubicBezTo>
                    <a:pt x="185176" y="420"/>
                    <a:pt x="185327" y="422"/>
                    <a:pt x="185473" y="422"/>
                  </a:cubicBezTo>
                  <a:cubicBezTo>
                    <a:pt x="186174" y="422"/>
                    <a:pt x="186741" y="379"/>
                    <a:pt x="187549" y="379"/>
                  </a:cubicBezTo>
                  <a:cubicBezTo>
                    <a:pt x="187717" y="379"/>
                    <a:pt x="187894" y="381"/>
                    <a:pt x="188086" y="385"/>
                  </a:cubicBezTo>
                  <a:cubicBezTo>
                    <a:pt x="188455" y="410"/>
                    <a:pt x="189122" y="454"/>
                    <a:pt x="189396" y="454"/>
                  </a:cubicBezTo>
                  <a:cubicBezTo>
                    <a:pt x="189460" y="454"/>
                    <a:pt x="189503" y="452"/>
                    <a:pt x="189514" y="446"/>
                  </a:cubicBezTo>
                  <a:cubicBezTo>
                    <a:pt x="188785" y="385"/>
                    <a:pt x="188633" y="203"/>
                    <a:pt x="189119" y="142"/>
                  </a:cubicBezTo>
                  <a:lnTo>
                    <a:pt x="189119" y="142"/>
                  </a:lnTo>
                  <a:cubicBezTo>
                    <a:pt x="189271" y="142"/>
                    <a:pt x="191490" y="203"/>
                    <a:pt x="192007" y="233"/>
                  </a:cubicBezTo>
                  <a:cubicBezTo>
                    <a:pt x="192736" y="294"/>
                    <a:pt x="190882" y="355"/>
                    <a:pt x="191521" y="385"/>
                  </a:cubicBezTo>
                  <a:cubicBezTo>
                    <a:pt x="191551" y="385"/>
                    <a:pt x="191946" y="355"/>
                    <a:pt x="192128" y="355"/>
                  </a:cubicBezTo>
                  <a:cubicBezTo>
                    <a:pt x="192615" y="355"/>
                    <a:pt x="191946" y="385"/>
                    <a:pt x="192949" y="385"/>
                  </a:cubicBezTo>
                  <a:cubicBezTo>
                    <a:pt x="193013" y="364"/>
                    <a:pt x="193288" y="358"/>
                    <a:pt x="193551" y="357"/>
                  </a:cubicBezTo>
                  <a:lnTo>
                    <a:pt x="193551" y="357"/>
                  </a:lnTo>
                  <a:cubicBezTo>
                    <a:pt x="193514" y="356"/>
                    <a:pt x="193476" y="356"/>
                    <a:pt x="193436" y="355"/>
                  </a:cubicBezTo>
                  <a:cubicBezTo>
                    <a:pt x="193770" y="345"/>
                    <a:pt x="194003" y="341"/>
                    <a:pt x="194208" y="341"/>
                  </a:cubicBezTo>
                  <a:cubicBezTo>
                    <a:pt x="194618" y="341"/>
                    <a:pt x="194915" y="355"/>
                    <a:pt x="195685" y="355"/>
                  </a:cubicBezTo>
                  <a:cubicBezTo>
                    <a:pt x="195320" y="325"/>
                    <a:pt x="196749" y="233"/>
                    <a:pt x="197752" y="233"/>
                  </a:cubicBezTo>
                  <a:cubicBezTo>
                    <a:pt x="197691" y="233"/>
                    <a:pt x="197934" y="264"/>
                    <a:pt x="198025" y="264"/>
                  </a:cubicBezTo>
                  <a:cubicBezTo>
                    <a:pt x="200092" y="264"/>
                    <a:pt x="201217" y="294"/>
                    <a:pt x="203132" y="294"/>
                  </a:cubicBezTo>
                  <a:cubicBezTo>
                    <a:pt x="203314" y="294"/>
                    <a:pt x="204226" y="325"/>
                    <a:pt x="203831" y="325"/>
                  </a:cubicBezTo>
                  <a:lnTo>
                    <a:pt x="204104" y="325"/>
                  </a:lnTo>
                  <a:cubicBezTo>
                    <a:pt x="204074" y="264"/>
                    <a:pt x="205563" y="203"/>
                    <a:pt x="207570" y="173"/>
                  </a:cubicBezTo>
                  <a:cubicBezTo>
                    <a:pt x="207886" y="167"/>
                    <a:pt x="208103" y="164"/>
                    <a:pt x="208251" y="164"/>
                  </a:cubicBezTo>
                  <a:cubicBezTo>
                    <a:pt x="208844" y="164"/>
                    <a:pt x="208323" y="203"/>
                    <a:pt x="208542" y="203"/>
                  </a:cubicBezTo>
                  <a:cubicBezTo>
                    <a:pt x="211190" y="203"/>
                    <a:pt x="211148" y="107"/>
                    <a:pt x="212856" y="107"/>
                  </a:cubicBezTo>
                  <a:cubicBezTo>
                    <a:pt x="213070" y="107"/>
                    <a:pt x="213311" y="108"/>
                    <a:pt x="213588" y="112"/>
                  </a:cubicBezTo>
                  <a:cubicBezTo>
                    <a:pt x="214561" y="173"/>
                    <a:pt x="213618" y="203"/>
                    <a:pt x="213831" y="233"/>
                  </a:cubicBezTo>
                  <a:cubicBezTo>
                    <a:pt x="213570" y="239"/>
                    <a:pt x="213334" y="242"/>
                    <a:pt x="213117" y="242"/>
                  </a:cubicBezTo>
                  <a:cubicBezTo>
                    <a:pt x="212248" y="242"/>
                    <a:pt x="211679" y="203"/>
                    <a:pt x="210974" y="203"/>
                  </a:cubicBezTo>
                  <a:lnTo>
                    <a:pt x="212038" y="233"/>
                  </a:lnTo>
                  <a:cubicBezTo>
                    <a:pt x="211774" y="233"/>
                    <a:pt x="211295" y="247"/>
                    <a:pt x="210869" y="247"/>
                  </a:cubicBezTo>
                  <a:cubicBezTo>
                    <a:pt x="210656" y="247"/>
                    <a:pt x="210457" y="244"/>
                    <a:pt x="210305" y="233"/>
                  </a:cubicBezTo>
                  <a:lnTo>
                    <a:pt x="210305" y="233"/>
                  </a:lnTo>
                  <a:cubicBezTo>
                    <a:pt x="211126" y="294"/>
                    <a:pt x="215351" y="264"/>
                    <a:pt x="217661" y="294"/>
                  </a:cubicBezTo>
                  <a:cubicBezTo>
                    <a:pt x="218086" y="264"/>
                    <a:pt x="218786" y="264"/>
                    <a:pt x="218451" y="233"/>
                  </a:cubicBezTo>
                  <a:lnTo>
                    <a:pt x="217722" y="233"/>
                  </a:lnTo>
                  <a:cubicBezTo>
                    <a:pt x="217053" y="203"/>
                    <a:pt x="219089" y="203"/>
                    <a:pt x="218178" y="173"/>
                  </a:cubicBezTo>
                  <a:cubicBezTo>
                    <a:pt x="218956" y="173"/>
                    <a:pt x="219812" y="134"/>
                    <a:pt x="220839" y="134"/>
                  </a:cubicBezTo>
                  <a:cubicBezTo>
                    <a:pt x="221096" y="134"/>
                    <a:pt x="221363" y="136"/>
                    <a:pt x="221643" y="142"/>
                  </a:cubicBezTo>
                  <a:lnTo>
                    <a:pt x="221849" y="194"/>
                  </a:lnTo>
                  <a:lnTo>
                    <a:pt x="221849" y="194"/>
                  </a:lnTo>
                  <a:cubicBezTo>
                    <a:pt x="221848" y="194"/>
                    <a:pt x="221847" y="194"/>
                    <a:pt x="221845" y="194"/>
                  </a:cubicBezTo>
                  <a:lnTo>
                    <a:pt x="221845" y="194"/>
                  </a:lnTo>
                  <a:cubicBezTo>
                    <a:pt x="221848" y="194"/>
                    <a:pt x="221850" y="194"/>
                    <a:pt x="221852" y="195"/>
                  </a:cubicBezTo>
                  <a:lnTo>
                    <a:pt x="221852" y="195"/>
                  </a:lnTo>
                  <a:lnTo>
                    <a:pt x="221849" y="194"/>
                  </a:lnTo>
                  <a:lnTo>
                    <a:pt x="221849" y="194"/>
                  </a:lnTo>
                  <a:cubicBezTo>
                    <a:pt x="222061" y="197"/>
                    <a:pt x="222276" y="200"/>
                    <a:pt x="222480" y="200"/>
                  </a:cubicBezTo>
                  <a:cubicBezTo>
                    <a:pt x="222821" y="200"/>
                    <a:pt x="223132" y="193"/>
                    <a:pt x="223345" y="173"/>
                  </a:cubicBezTo>
                  <a:lnTo>
                    <a:pt x="222372" y="142"/>
                  </a:lnTo>
                  <a:cubicBezTo>
                    <a:pt x="223375" y="112"/>
                    <a:pt x="224591" y="81"/>
                    <a:pt x="225807" y="81"/>
                  </a:cubicBezTo>
                  <a:cubicBezTo>
                    <a:pt x="225533" y="66"/>
                    <a:pt x="225465" y="66"/>
                    <a:pt x="225355" y="66"/>
                  </a:cubicBezTo>
                  <a:cubicBezTo>
                    <a:pt x="225245" y="66"/>
                    <a:pt x="225093" y="66"/>
                    <a:pt x="224652" y="51"/>
                  </a:cubicBezTo>
                  <a:lnTo>
                    <a:pt x="224652" y="51"/>
                  </a:lnTo>
                  <a:cubicBezTo>
                    <a:pt x="225032" y="81"/>
                    <a:pt x="224249" y="81"/>
                    <a:pt x="223523" y="81"/>
                  </a:cubicBezTo>
                  <a:cubicBezTo>
                    <a:pt x="222915" y="81"/>
                    <a:pt x="222347" y="81"/>
                    <a:pt x="222537" y="99"/>
                  </a:cubicBezTo>
                  <a:lnTo>
                    <a:pt x="222537" y="99"/>
                  </a:lnTo>
                  <a:cubicBezTo>
                    <a:pt x="221750" y="55"/>
                    <a:pt x="221098" y="77"/>
                    <a:pt x="220032" y="21"/>
                  </a:cubicBezTo>
                  <a:lnTo>
                    <a:pt x="220032" y="21"/>
                  </a:lnTo>
                  <a:cubicBezTo>
                    <a:pt x="220062" y="51"/>
                    <a:pt x="220427" y="51"/>
                    <a:pt x="219424" y="51"/>
                  </a:cubicBezTo>
                  <a:lnTo>
                    <a:pt x="219181" y="51"/>
                  </a:lnTo>
                  <a:cubicBezTo>
                    <a:pt x="219424" y="81"/>
                    <a:pt x="219637" y="81"/>
                    <a:pt x="219728" y="81"/>
                  </a:cubicBezTo>
                  <a:cubicBezTo>
                    <a:pt x="219211" y="112"/>
                    <a:pt x="217570" y="112"/>
                    <a:pt x="217023" y="142"/>
                  </a:cubicBezTo>
                  <a:cubicBezTo>
                    <a:pt x="216415" y="142"/>
                    <a:pt x="217266" y="112"/>
                    <a:pt x="216931" y="112"/>
                  </a:cubicBezTo>
                  <a:lnTo>
                    <a:pt x="216111" y="142"/>
                  </a:lnTo>
                  <a:cubicBezTo>
                    <a:pt x="216050" y="112"/>
                    <a:pt x="214500" y="81"/>
                    <a:pt x="215928" y="51"/>
                  </a:cubicBezTo>
                  <a:lnTo>
                    <a:pt x="214652" y="51"/>
                  </a:lnTo>
                  <a:cubicBezTo>
                    <a:pt x="214145" y="51"/>
                    <a:pt x="213503" y="38"/>
                    <a:pt x="212943" y="38"/>
                  </a:cubicBezTo>
                  <a:cubicBezTo>
                    <a:pt x="212662" y="38"/>
                    <a:pt x="212402" y="41"/>
                    <a:pt x="212190" y="51"/>
                  </a:cubicBezTo>
                  <a:cubicBezTo>
                    <a:pt x="211784" y="51"/>
                    <a:pt x="211231" y="65"/>
                    <a:pt x="211068" y="65"/>
                  </a:cubicBezTo>
                  <a:cubicBezTo>
                    <a:pt x="210987" y="65"/>
                    <a:pt x="211004" y="61"/>
                    <a:pt x="211187" y="51"/>
                  </a:cubicBezTo>
                  <a:lnTo>
                    <a:pt x="211187" y="51"/>
                  </a:lnTo>
                  <a:lnTo>
                    <a:pt x="209150" y="81"/>
                  </a:lnTo>
                  <a:lnTo>
                    <a:pt x="209120" y="81"/>
                  </a:lnTo>
                  <a:cubicBezTo>
                    <a:pt x="208672" y="75"/>
                    <a:pt x="208217" y="72"/>
                    <a:pt x="207754" y="72"/>
                  </a:cubicBezTo>
                  <a:cubicBezTo>
                    <a:pt x="206927" y="72"/>
                    <a:pt x="206076" y="79"/>
                    <a:pt x="205201" y="79"/>
                  </a:cubicBezTo>
                  <a:cubicBezTo>
                    <a:pt x="204400" y="79"/>
                    <a:pt x="203579" y="73"/>
                    <a:pt x="202737" y="51"/>
                  </a:cubicBezTo>
                  <a:cubicBezTo>
                    <a:pt x="202037" y="81"/>
                    <a:pt x="201338" y="81"/>
                    <a:pt x="200214" y="81"/>
                  </a:cubicBezTo>
                  <a:lnTo>
                    <a:pt x="200001" y="51"/>
                  </a:lnTo>
                  <a:cubicBezTo>
                    <a:pt x="199434" y="51"/>
                    <a:pt x="198474" y="38"/>
                    <a:pt x="197781" y="38"/>
                  </a:cubicBezTo>
                  <a:cubicBezTo>
                    <a:pt x="197434" y="38"/>
                    <a:pt x="197154" y="41"/>
                    <a:pt x="197022" y="51"/>
                  </a:cubicBezTo>
                  <a:cubicBezTo>
                    <a:pt x="196631" y="12"/>
                    <a:pt x="195805" y="1"/>
                    <a:pt x="194869" y="1"/>
                  </a:cubicBezTo>
                  <a:close/>
                  <a:moveTo>
                    <a:pt x="102358" y="498"/>
                  </a:moveTo>
                  <a:cubicBezTo>
                    <a:pt x="102189" y="501"/>
                    <a:pt x="102043" y="505"/>
                    <a:pt x="101929" y="510"/>
                  </a:cubicBezTo>
                  <a:lnTo>
                    <a:pt x="101929" y="510"/>
                  </a:lnTo>
                  <a:cubicBezTo>
                    <a:pt x="102059" y="507"/>
                    <a:pt x="102204" y="503"/>
                    <a:pt x="102358" y="498"/>
                  </a:cubicBezTo>
                  <a:close/>
                  <a:moveTo>
                    <a:pt x="117255" y="434"/>
                  </a:moveTo>
                  <a:cubicBezTo>
                    <a:pt x="117228" y="437"/>
                    <a:pt x="117200" y="442"/>
                    <a:pt x="117173" y="446"/>
                  </a:cubicBezTo>
                  <a:cubicBezTo>
                    <a:pt x="117294" y="446"/>
                    <a:pt x="117513" y="446"/>
                    <a:pt x="117745" y="442"/>
                  </a:cubicBezTo>
                  <a:lnTo>
                    <a:pt x="117745" y="442"/>
                  </a:lnTo>
                  <a:cubicBezTo>
                    <a:pt x="117796" y="444"/>
                    <a:pt x="117848" y="445"/>
                    <a:pt x="117902" y="446"/>
                  </a:cubicBezTo>
                  <a:lnTo>
                    <a:pt x="116778" y="477"/>
                  </a:lnTo>
                  <a:cubicBezTo>
                    <a:pt x="117464" y="534"/>
                    <a:pt x="118286" y="510"/>
                    <a:pt x="119445" y="533"/>
                  </a:cubicBezTo>
                  <a:lnTo>
                    <a:pt x="119445" y="533"/>
                  </a:lnTo>
                  <a:cubicBezTo>
                    <a:pt x="118934" y="517"/>
                    <a:pt x="117846" y="468"/>
                    <a:pt x="118036" y="435"/>
                  </a:cubicBezTo>
                  <a:lnTo>
                    <a:pt x="118036" y="435"/>
                  </a:lnTo>
                  <a:cubicBezTo>
                    <a:pt x="117941" y="439"/>
                    <a:pt x="117842" y="441"/>
                    <a:pt x="117745" y="442"/>
                  </a:cubicBezTo>
                  <a:lnTo>
                    <a:pt x="117745" y="442"/>
                  </a:lnTo>
                  <a:cubicBezTo>
                    <a:pt x="117567" y="438"/>
                    <a:pt x="117405" y="436"/>
                    <a:pt x="117255" y="434"/>
                  </a:cubicBezTo>
                  <a:close/>
                  <a:moveTo>
                    <a:pt x="101929" y="510"/>
                  </a:moveTo>
                  <a:cubicBezTo>
                    <a:pt x="101221" y="525"/>
                    <a:pt x="100929" y="516"/>
                    <a:pt x="101671" y="537"/>
                  </a:cubicBezTo>
                  <a:cubicBezTo>
                    <a:pt x="101691" y="525"/>
                    <a:pt x="101784" y="516"/>
                    <a:pt x="101929" y="510"/>
                  </a:cubicBezTo>
                  <a:close/>
                  <a:moveTo>
                    <a:pt x="119445" y="533"/>
                  </a:moveTo>
                  <a:cubicBezTo>
                    <a:pt x="119545" y="536"/>
                    <a:pt x="119623" y="537"/>
                    <a:pt x="119665" y="537"/>
                  </a:cubicBezTo>
                  <a:cubicBezTo>
                    <a:pt x="119590" y="536"/>
                    <a:pt x="119517" y="534"/>
                    <a:pt x="119445" y="5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4" name="Google Shape;2144;p33"/>
            <p:cNvGrpSpPr/>
            <p:nvPr/>
          </p:nvGrpSpPr>
          <p:grpSpPr>
            <a:xfrm>
              <a:off x="6347978" y="1257686"/>
              <a:ext cx="1609346" cy="3962023"/>
              <a:chOff x="6924662" y="1000157"/>
              <a:chExt cx="1463840" cy="3603805"/>
            </a:xfrm>
          </p:grpSpPr>
          <p:sp>
            <p:nvSpPr>
              <p:cNvPr id="2145" name="Google Shape;2145;p33"/>
              <p:cNvSpPr/>
              <p:nvPr/>
            </p:nvSpPr>
            <p:spPr>
              <a:xfrm flipH="1">
                <a:off x="7493266" y="3061331"/>
                <a:ext cx="155143" cy="1059713"/>
              </a:xfrm>
              <a:custGeom>
                <a:avLst/>
                <a:gdLst/>
                <a:ahLst/>
                <a:cxnLst/>
                <a:rect l="l" t="t" r="r" b="b"/>
                <a:pathLst>
                  <a:path w="4072" h="27814" extrusionOk="0">
                    <a:moveTo>
                      <a:pt x="651" y="0"/>
                    </a:moveTo>
                    <a:cubicBezTo>
                      <a:pt x="305" y="0"/>
                      <a:pt x="1" y="321"/>
                      <a:pt x="59" y="671"/>
                    </a:cubicBezTo>
                    <a:lnTo>
                      <a:pt x="2551" y="27236"/>
                    </a:lnTo>
                    <a:cubicBezTo>
                      <a:pt x="2582" y="27571"/>
                      <a:pt x="2855" y="27814"/>
                      <a:pt x="3190" y="27814"/>
                    </a:cubicBezTo>
                    <a:lnTo>
                      <a:pt x="3402" y="27814"/>
                    </a:lnTo>
                    <a:cubicBezTo>
                      <a:pt x="3798" y="27814"/>
                      <a:pt x="4071" y="27510"/>
                      <a:pt x="4041" y="27115"/>
                    </a:cubicBezTo>
                    <a:lnTo>
                      <a:pt x="1366" y="549"/>
                    </a:lnTo>
                    <a:cubicBezTo>
                      <a:pt x="1305" y="245"/>
                      <a:pt x="1062" y="2"/>
                      <a:pt x="728" y="2"/>
                    </a:cubicBezTo>
                    <a:lnTo>
                      <a:pt x="697" y="2"/>
                    </a:lnTo>
                    <a:cubicBezTo>
                      <a:pt x="682" y="1"/>
                      <a:pt x="666" y="0"/>
                      <a:pt x="6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2146;p33"/>
              <p:cNvSpPr/>
              <p:nvPr/>
            </p:nvSpPr>
            <p:spPr>
              <a:xfrm flipH="1">
                <a:off x="8159178" y="3046281"/>
                <a:ext cx="224714" cy="1126884"/>
              </a:xfrm>
              <a:custGeom>
                <a:avLst/>
                <a:gdLst/>
                <a:ahLst/>
                <a:cxnLst/>
                <a:rect l="l" t="t" r="r" b="b"/>
                <a:pathLst>
                  <a:path w="5898" h="29577" extrusionOk="0">
                    <a:moveTo>
                      <a:pt x="5321" y="0"/>
                    </a:moveTo>
                    <a:cubicBezTo>
                      <a:pt x="4792" y="0"/>
                      <a:pt x="4093" y="119"/>
                      <a:pt x="4074" y="275"/>
                    </a:cubicBezTo>
                    <a:lnTo>
                      <a:pt x="62" y="28695"/>
                    </a:lnTo>
                    <a:cubicBezTo>
                      <a:pt x="1" y="29151"/>
                      <a:pt x="396" y="29577"/>
                      <a:pt x="882" y="29577"/>
                    </a:cubicBezTo>
                    <a:cubicBezTo>
                      <a:pt x="1277" y="29577"/>
                      <a:pt x="1612" y="29273"/>
                      <a:pt x="1673" y="28878"/>
                    </a:cubicBezTo>
                    <a:lnTo>
                      <a:pt x="5290" y="306"/>
                    </a:lnTo>
                    <a:cubicBezTo>
                      <a:pt x="5320" y="245"/>
                      <a:pt x="5350" y="184"/>
                      <a:pt x="5442" y="184"/>
                    </a:cubicBezTo>
                    <a:lnTo>
                      <a:pt x="5898" y="123"/>
                    </a:lnTo>
                    <a:cubicBezTo>
                      <a:pt x="5854" y="37"/>
                      <a:pt x="5614" y="0"/>
                      <a:pt x="5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2147;p33"/>
              <p:cNvSpPr/>
              <p:nvPr/>
            </p:nvSpPr>
            <p:spPr>
              <a:xfrm flipH="1">
                <a:off x="7391386" y="2833260"/>
                <a:ext cx="891730" cy="228143"/>
              </a:xfrm>
              <a:custGeom>
                <a:avLst/>
                <a:gdLst/>
                <a:ahLst/>
                <a:cxnLst/>
                <a:rect l="l" t="t" r="r" b="b"/>
                <a:pathLst>
                  <a:path w="23405" h="5988" extrusionOk="0">
                    <a:moveTo>
                      <a:pt x="19757" y="0"/>
                    </a:moveTo>
                    <a:lnTo>
                      <a:pt x="0" y="30"/>
                    </a:lnTo>
                    <a:lnTo>
                      <a:pt x="1338" y="5745"/>
                    </a:lnTo>
                    <a:lnTo>
                      <a:pt x="23405" y="5988"/>
                    </a:lnTo>
                    <a:lnTo>
                      <a:pt x="1975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2148;p33"/>
              <p:cNvSpPr/>
              <p:nvPr/>
            </p:nvSpPr>
            <p:spPr>
              <a:xfrm flipH="1">
                <a:off x="7316101" y="3059083"/>
                <a:ext cx="227000" cy="1495158"/>
              </a:xfrm>
              <a:custGeom>
                <a:avLst/>
                <a:gdLst/>
                <a:ahLst/>
                <a:cxnLst/>
                <a:rect l="l" t="t" r="r" b="b"/>
                <a:pathLst>
                  <a:path w="5958" h="39243" extrusionOk="0">
                    <a:moveTo>
                      <a:pt x="0" y="0"/>
                    </a:moveTo>
                    <a:lnTo>
                      <a:pt x="3556" y="38086"/>
                    </a:lnTo>
                    <a:cubicBezTo>
                      <a:pt x="3645" y="38764"/>
                      <a:pt x="4220" y="39242"/>
                      <a:pt x="4893" y="39242"/>
                    </a:cubicBezTo>
                    <a:cubicBezTo>
                      <a:pt x="4913" y="39242"/>
                      <a:pt x="4934" y="39242"/>
                      <a:pt x="4955" y="39241"/>
                    </a:cubicBezTo>
                    <a:cubicBezTo>
                      <a:pt x="5532" y="39211"/>
                      <a:pt x="5958" y="38694"/>
                      <a:pt x="5866" y="38147"/>
                    </a:cubicBezTo>
                    <a:lnTo>
                      <a:pt x="1307" y="91"/>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2149;p33"/>
              <p:cNvSpPr/>
              <p:nvPr/>
            </p:nvSpPr>
            <p:spPr>
              <a:xfrm flipH="1">
                <a:off x="7668145" y="3668237"/>
                <a:ext cx="38" cy="38"/>
              </a:xfrm>
              <a:custGeom>
                <a:avLst/>
                <a:gdLst/>
                <a:ahLst/>
                <a:cxnLst/>
                <a:rect l="l" t="t" r="r" b="b"/>
                <a:pathLst>
                  <a:path w="1" h="1" extrusionOk="0">
                    <a:moveTo>
                      <a:pt x="0" y="0"/>
                    </a:moveTo>
                    <a:close/>
                  </a:path>
                </a:pathLst>
              </a:custGeom>
              <a:solidFill>
                <a:srgbClr val="A279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33"/>
              <p:cNvSpPr/>
              <p:nvPr/>
            </p:nvSpPr>
            <p:spPr>
              <a:xfrm flipH="1">
                <a:off x="8109991" y="3054130"/>
                <a:ext cx="185890" cy="1549832"/>
              </a:xfrm>
              <a:custGeom>
                <a:avLst/>
                <a:gdLst/>
                <a:ahLst/>
                <a:cxnLst/>
                <a:rect l="l" t="t" r="r" b="b"/>
                <a:pathLst>
                  <a:path w="4879" h="40678" extrusionOk="0">
                    <a:moveTo>
                      <a:pt x="3882" y="1"/>
                    </a:moveTo>
                    <a:cubicBezTo>
                      <a:pt x="3637" y="1"/>
                      <a:pt x="3436" y="9"/>
                      <a:pt x="3436" y="9"/>
                    </a:cubicBezTo>
                    <a:lnTo>
                      <a:pt x="62" y="39644"/>
                    </a:lnTo>
                    <a:cubicBezTo>
                      <a:pt x="1" y="40192"/>
                      <a:pt x="457" y="40678"/>
                      <a:pt x="1004" y="40678"/>
                    </a:cubicBezTo>
                    <a:cubicBezTo>
                      <a:pt x="1703" y="40678"/>
                      <a:pt x="2311" y="40131"/>
                      <a:pt x="2341" y="39432"/>
                    </a:cubicBezTo>
                    <a:lnTo>
                      <a:pt x="4743" y="161"/>
                    </a:lnTo>
                    <a:cubicBezTo>
                      <a:pt x="4878" y="25"/>
                      <a:pt x="4312" y="1"/>
                      <a:pt x="38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33"/>
              <p:cNvSpPr/>
              <p:nvPr/>
            </p:nvSpPr>
            <p:spPr>
              <a:xfrm flipH="1">
                <a:off x="7391386" y="3050967"/>
                <a:ext cx="844258" cy="48692"/>
              </a:xfrm>
              <a:custGeom>
                <a:avLst/>
                <a:gdLst/>
                <a:ahLst/>
                <a:cxnLst/>
                <a:rect l="l" t="t" r="r" b="b"/>
                <a:pathLst>
                  <a:path w="22159" h="1278" extrusionOk="0">
                    <a:moveTo>
                      <a:pt x="0" y="0"/>
                    </a:moveTo>
                    <a:lnTo>
                      <a:pt x="0" y="1277"/>
                    </a:lnTo>
                    <a:lnTo>
                      <a:pt x="22159" y="1277"/>
                    </a:lnTo>
                    <a:lnTo>
                      <a:pt x="22159" y="274"/>
                    </a:lnTo>
                    <a:cubicBezTo>
                      <a:pt x="22129" y="244"/>
                      <a:pt x="0" y="0"/>
                      <a:pt x="0" y="0"/>
                    </a:cubicBezTo>
                    <a:close/>
                  </a:path>
                </a:pathLst>
              </a:custGeom>
              <a:solidFill>
                <a:srgbClr val="783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33"/>
              <p:cNvSpPr/>
              <p:nvPr/>
            </p:nvSpPr>
            <p:spPr>
              <a:xfrm flipH="1">
                <a:off x="8232139" y="2834403"/>
                <a:ext cx="56769" cy="265252"/>
              </a:xfrm>
              <a:custGeom>
                <a:avLst/>
                <a:gdLst/>
                <a:ahLst/>
                <a:cxnLst/>
                <a:rect l="l" t="t" r="r" b="b"/>
                <a:pathLst>
                  <a:path w="1490" h="6962" extrusionOk="0">
                    <a:moveTo>
                      <a:pt x="122" y="0"/>
                    </a:moveTo>
                    <a:lnTo>
                      <a:pt x="0" y="548"/>
                    </a:lnTo>
                    <a:lnTo>
                      <a:pt x="1398" y="6961"/>
                    </a:lnTo>
                    <a:lnTo>
                      <a:pt x="1490" y="5654"/>
                    </a:lnTo>
                    <a:lnTo>
                      <a:pt x="122" y="0"/>
                    </a:lnTo>
                    <a:close/>
                  </a:path>
                </a:pathLst>
              </a:custGeom>
              <a:solidFill>
                <a:srgbClr val="783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33"/>
              <p:cNvSpPr/>
              <p:nvPr/>
            </p:nvSpPr>
            <p:spPr>
              <a:xfrm flipH="1">
                <a:off x="7273238" y="2549524"/>
                <a:ext cx="902170" cy="464401"/>
              </a:xfrm>
              <a:custGeom>
                <a:avLst/>
                <a:gdLst/>
                <a:ahLst/>
                <a:cxnLst/>
                <a:rect l="l" t="t" r="r" b="b"/>
                <a:pathLst>
                  <a:path w="23679" h="12189" extrusionOk="0">
                    <a:moveTo>
                      <a:pt x="4316" y="0"/>
                    </a:moveTo>
                    <a:cubicBezTo>
                      <a:pt x="4316" y="0"/>
                      <a:pt x="0" y="2705"/>
                      <a:pt x="0" y="6778"/>
                    </a:cubicBezTo>
                    <a:cubicBezTo>
                      <a:pt x="0" y="10821"/>
                      <a:pt x="2493" y="11733"/>
                      <a:pt x="7204" y="12189"/>
                    </a:cubicBezTo>
                    <a:lnTo>
                      <a:pt x="19575" y="11885"/>
                    </a:lnTo>
                    <a:cubicBezTo>
                      <a:pt x="19575" y="11885"/>
                      <a:pt x="23678" y="4711"/>
                      <a:pt x="15320" y="3009"/>
                    </a:cubicBezTo>
                    <a:cubicBezTo>
                      <a:pt x="14590" y="2857"/>
                      <a:pt x="7082" y="152"/>
                      <a:pt x="7082" y="152"/>
                    </a:cubicBezTo>
                    <a:lnTo>
                      <a:pt x="431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33"/>
              <p:cNvSpPr/>
              <p:nvPr/>
            </p:nvSpPr>
            <p:spPr>
              <a:xfrm flipH="1">
                <a:off x="7429601" y="3002313"/>
                <a:ext cx="785203" cy="955472"/>
              </a:xfrm>
              <a:custGeom>
                <a:avLst/>
                <a:gdLst/>
                <a:ahLst/>
                <a:cxnLst/>
                <a:rect l="l" t="t" r="r" b="b"/>
                <a:pathLst>
                  <a:path w="20609" h="25078" extrusionOk="0">
                    <a:moveTo>
                      <a:pt x="20609" y="1"/>
                    </a:moveTo>
                    <a:lnTo>
                      <a:pt x="8755" y="31"/>
                    </a:lnTo>
                    <a:lnTo>
                      <a:pt x="1" y="22524"/>
                    </a:lnTo>
                    <a:lnTo>
                      <a:pt x="5168" y="25077"/>
                    </a:lnTo>
                    <a:lnTo>
                      <a:pt x="2060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33"/>
              <p:cNvSpPr/>
              <p:nvPr/>
            </p:nvSpPr>
            <p:spPr>
              <a:xfrm flipH="1">
                <a:off x="8029485" y="3872038"/>
                <a:ext cx="359016" cy="663931"/>
              </a:xfrm>
              <a:custGeom>
                <a:avLst/>
                <a:gdLst/>
                <a:ahLst/>
                <a:cxnLst/>
                <a:rect l="l" t="t" r="r" b="b"/>
                <a:pathLst>
                  <a:path w="9423" h="17426" extrusionOk="0">
                    <a:moveTo>
                      <a:pt x="5016" y="1"/>
                    </a:moveTo>
                    <a:lnTo>
                      <a:pt x="0" y="10214"/>
                    </a:lnTo>
                    <a:lnTo>
                      <a:pt x="7174" y="17144"/>
                    </a:lnTo>
                    <a:cubicBezTo>
                      <a:pt x="7409" y="17339"/>
                      <a:pt x="7675" y="17425"/>
                      <a:pt x="7933" y="17425"/>
                    </a:cubicBezTo>
                    <a:cubicBezTo>
                      <a:pt x="8643" y="17425"/>
                      <a:pt x="9297" y="16775"/>
                      <a:pt x="9119" y="15928"/>
                    </a:cubicBezTo>
                    <a:lnTo>
                      <a:pt x="7143" y="8269"/>
                    </a:lnTo>
                    <a:cubicBezTo>
                      <a:pt x="7082" y="7965"/>
                      <a:pt x="7143" y="7661"/>
                      <a:pt x="7234" y="7387"/>
                    </a:cubicBezTo>
                    <a:lnTo>
                      <a:pt x="9423" y="2098"/>
                    </a:lnTo>
                    <a:lnTo>
                      <a:pt x="50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33"/>
              <p:cNvSpPr/>
              <p:nvPr/>
            </p:nvSpPr>
            <p:spPr>
              <a:xfrm flipH="1">
                <a:off x="7035837" y="2549524"/>
                <a:ext cx="869747" cy="406489"/>
              </a:xfrm>
              <a:custGeom>
                <a:avLst/>
                <a:gdLst/>
                <a:ahLst/>
                <a:cxnLst/>
                <a:rect l="l" t="t" r="r" b="b"/>
                <a:pathLst>
                  <a:path w="22828" h="10669" extrusionOk="0">
                    <a:moveTo>
                      <a:pt x="14560" y="0"/>
                    </a:moveTo>
                    <a:lnTo>
                      <a:pt x="0" y="152"/>
                    </a:lnTo>
                    <a:lnTo>
                      <a:pt x="12949" y="10365"/>
                    </a:lnTo>
                    <a:lnTo>
                      <a:pt x="20761" y="10669"/>
                    </a:lnTo>
                    <a:cubicBezTo>
                      <a:pt x="22827" y="6626"/>
                      <a:pt x="18694" y="3161"/>
                      <a:pt x="18694" y="3161"/>
                    </a:cubicBezTo>
                    <a:lnTo>
                      <a:pt x="1456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33"/>
              <p:cNvSpPr/>
              <p:nvPr/>
            </p:nvSpPr>
            <p:spPr>
              <a:xfrm flipH="1">
                <a:off x="7106475" y="2893459"/>
                <a:ext cx="631203" cy="1110615"/>
              </a:xfrm>
              <a:custGeom>
                <a:avLst/>
                <a:gdLst/>
                <a:ahLst/>
                <a:cxnLst/>
                <a:rect l="l" t="t" r="r" b="b"/>
                <a:pathLst>
                  <a:path w="16567" h="29150" extrusionOk="0">
                    <a:moveTo>
                      <a:pt x="6627" y="1"/>
                    </a:moveTo>
                    <a:lnTo>
                      <a:pt x="1" y="27053"/>
                    </a:lnTo>
                    <a:lnTo>
                      <a:pt x="5593" y="29150"/>
                    </a:lnTo>
                    <a:lnTo>
                      <a:pt x="16566" y="1064"/>
                    </a:lnTo>
                    <a:lnTo>
                      <a:pt x="662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33"/>
              <p:cNvSpPr/>
              <p:nvPr/>
            </p:nvSpPr>
            <p:spPr>
              <a:xfrm flipH="1">
                <a:off x="7531671" y="3917226"/>
                <a:ext cx="368122" cy="657377"/>
              </a:xfrm>
              <a:custGeom>
                <a:avLst/>
                <a:gdLst/>
                <a:ahLst/>
                <a:cxnLst/>
                <a:rect l="l" t="t" r="r" b="b"/>
                <a:pathLst>
                  <a:path w="9662" h="17254" extrusionOk="0">
                    <a:moveTo>
                      <a:pt x="4438" y="0"/>
                    </a:moveTo>
                    <a:lnTo>
                      <a:pt x="0" y="10517"/>
                    </a:lnTo>
                    <a:lnTo>
                      <a:pt x="7538" y="17022"/>
                    </a:lnTo>
                    <a:cubicBezTo>
                      <a:pt x="7764" y="17182"/>
                      <a:pt x="8008" y="17254"/>
                      <a:pt x="8244" y="17254"/>
                    </a:cubicBezTo>
                    <a:cubicBezTo>
                      <a:pt x="8991" y="17254"/>
                      <a:pt x="9661" y="16539"/>
                      <a:pt x="9453" y="15684"/>
                    </a:cubicBezTo>
                    <a:lnTo>
                      <a:pt x="7022" y="8146"/>
                    </a:lnTo>
                    <a:cubicBezTo>
                      <a:pt x="6961" y="7842"/>
                      <a:pt x="6991" y="7538"/>
                      <a:pt x="7082" y="7265"/>
                    </a:cubicBezTo>
                    <a:lnTo>
                      <a:pt x="8967" y="1854"/>
                    </a:lnTo>
                    <a:lnTo>
                      <a:pt x="44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33"/>
              <p:cNvSpPr/>
              <p:nvPr/>
            </p:nvSpPr>
            <p:spPr>
              <a:xfrm flipH="1">
                <a:off x="7391387" y="2579623"/>
                <a:ext cx="452818" cy="723824"/>
              </a:xfrm>
              <a:custGeom>
                <a:avLst/>
                <a:gdLst/>
                <a:ahLst/>
                <a:cxnLst/>
                <a:rect l="l" t="t" r="r" b="b"/>
                <a:pathLst>
                  <a:path w="11885" h="18998" extrusionOk="0">
                    <a:moveTo>
                      <a:pt x="0" y="0"/>
                    </a:moveTo>
                    <a:cubicBezTo>
                      <a:pt x="213" y="122"/>
                      <a:pt x="335" y="183"/>
                      <a:pt x="608" y="274"/>
                    </a:cubicBezTo>
                    <a:cubicBezTo>
                      <a:pt x="1550" y="608"/>
                      <a:pt x="4377" y="1551"/>
                      <a:pt x="6991" y="2402"/>
                    </a:cubicBezTo>
                    <a:cubicBezTo>
                      <a:pt x="8693" y="3070"/>
                      <a:pt x="10092" y="4165"/>
                      <a:pt x="10821" y="5228"/>
                    </a:cubicBezTo>
                    <a:cubicBezTo>
                      <a:pt x="11186" y="5745"/>
                      <a:pt x="11368" y="6232"/>
                      <a:pt x="11459" y="6566"/>
                    </a:cubicBezTo>
                    <a:cubicBezTo>
                      <a:pt x="11520" y="6748"/>
                      <a:pt x="11551" y="6870"/>
                      <a:pt x="11581" y="6961"/>
                    </a:cubicBezTo>
                    <a:cubicBezTo>
                      <a:pt x="11611" y="7083"/>
                      <a:pt x="11611" y="7113"/>
                      <a:pt x="11611" y="7113"/>
                    </a:cubicBezTo>
                    <a:cubicBezTo>
                      <a:pt x="11611" y="7113"/>
                      <a:pt x="11642" y="7326"/>
                      <a:pt x="11672" y="7691"/>
                    </a:cubicBezTo>
                    <a:cubicBezTo>
                      <a:pt x="11703" y="8055"/>
                      <a:pt x="11672" y="8572"/>
                      <a:pt x="11520" y="9180"/>
                    </a:cubicBezTo>
                    <a:cubicBezTo>
                      <a:pt x="11490" y="9332"/>
                      <a:pt x="11429" y="9484"/>
                      <a:pt x="11368" y="9666"/>
                    </a:cubicBezTo>
                    <a:lnTo>
                      <a:pt x="11338" y="9788"/>
                    </a:lnTo>
                    <a:cubicBezTo>
                      <a:pt x="11338" y="9788"/>
                      <a:pt x="11307" y="9849"/>
                      <a:pt x="11277" y="9879"/>
                    </a:cubicBezTo>
                    <a:cubicBezTo>
                      <a:pt x="11247" y="9970"/>
                      <a:pt x="11186" y="10031"/>
                      <a:pt x="11155" y="10122"/>
                    </a:cubicBezTo>
                    <a:cubicBezTo>
                      <a:pt x="10943" y="10457"/>
                      <a:pt x="10760" y="10791"/>
                      <a:pt x="10548" y="11156"/>
                    </a:cubicBezTo>
                    <a:cubicBezTo>
                      <a:pt x="10122" y="11855"/>
                      <a:pt x="9696" y="12645"/>
                      <a:pt x="9241" y="13435"/>
                    </a:cubicBezTo>
                    <a:cubicBezTo>
                      <a:pt x="8055" y="15441"/>
                      <a:pt x="6778" y="17660"/>
                      <a:pt x="6353" y="18390"/>
                    </a:cubicBezTo>
                    <a:cubicBezTo>
                      <a:pt x="6231" y="18633"/>
                      <a:pt x="6171" y="18785"/>
                      <a:pt x="6110" y="18998"/>
                    </a:cubicBezTo>
                    <a:cubicBezTo>
                      <a:pt x="6262" y="18846"/>
                      <a:pt x="6383" y="18724"/>
                      <a:pt x="6505" y="18481"/>
                    </a:cubicBezTo>
                    <a:cubicBezTo>
                      <a:pt x="6930" y="17751"/>
                      <a:pt x="8207" y="15533"/>
                      <a:pt x="9393" y="13526"/>
                    </a:cubicBezTo>
                    <a:cubicBezTo>
                      <a:pt x="9848" y="12736"/>
                      <a:pt x="10304" y="11946"/>
                      <a:pt x="10700" y="11247"/>
                    </a:cubicBezTo>
                    <a:cubicBezTo>
                      <a:pt x="10912" y="10882"/>
                      <a:pt x="11095" y="10548"/>
                      <a:pt x="11307" y="10213"/>
                    </a:cubicBezTo>
                    <a:cubicBezTo>
                      <a:pt x="11338" y="10122"/>
                      <a:pt x="11399" y="10061"/>
                      <a:pt x="11429" y="9970"/>
                    </a:cubicBezTo>
                    <a:cubicBezTo>
                      <a:pt x="11459" y="9940"/>
                      <a:pt x="11490" y="9909"/>
                      <a:pt x="11490" y="9849"/>
                    </a:cubicBezTo>
                    <a:lnTo>
                      <a:pt x="11551" y="9727"/>
                    </a:lnTo>
                    <a:cubicBezTo>
                      <a:pt x="11581" y="9545"/>
                      <a:pt x="11642" y="9393"/>
                      <a:pt x="11672" y="9210"/>
                    </a:cubicBezTo>
                    <a:cubicBezTo>
                      <a:pt x="11855" y="8602"/>
                      <a:pt x="11885" y="8055"/>
                      <a:pt x="11855" y="7660"/>
                    </a:cubicBezTo>
                    <a:cubicBezTo>
                      <a:pt x="11855" y="7478"/>
                      <a:pt x="11824" y="7326"/>
                      <a:pt x="11794" y="7235"/>
                    </a:cubicBezTo>
                    <a:cubicBezTo>
                      <a:pt x="11794" y="7143"/>
                      <a:pt x="11794" y="7083"/>
                      <a:pt x="11794" y="7083"/>
                    </a:cubicBezTo>
                    <a:cubicBezTo>
                      <a:pt x="11794" y="7083"/>
                      <a:pt x="11763" y="7052"/>
                      <a:pt x="11763" y="6931"/>
                    </a:cubicBezTo>
                    <a:cubicBezTo>
                      <a:pt x="11733" y="6839"/>
                      <a:pt x="11703" y="6687"/>
                      <a:pt x="11642" y="6505"/>
                    </a:cubicBezTo>
                    <a:cubicBezTo>
                      <a:pt x="11551" y="6171"/>
                      <a:pt x="11338" y="5654"/>
                      <a:pt x="10943" y="5107"/>
                    </a:cubicBezTo>
                    <a:cubicBezTo>
                      <a:pt x="10213" y="4043"/>
                      <a:pt x="8785" y="2918"/>
                      <a:pt x="7052" y="2219"/>
                    </a:cubicBezTo>
                    <a:cubicBezTo>
                      <a:pt x="4438" y="1368"/>
                      <a:pt x="1611" y="426"/>
                      <a:pt x="639" y="122"/>
                    </a:cubicBezTo>
                    <a:cubicBezTo>
                      <a:pt x="395" y="31"/>
                      <a:pt x="243"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33"/>
              <p:cNvSpPr/>
              <p:nvPr/>
            </p:nvSpPr>
            <p:spPr>
              <a:xfrm flipH="1">
                <a:off x="7136574" y="1724947"/>
                <a:ext cx="220104" cy="823417"/>
              </a:xfrm>
              <a:custGeom>
                <a:avLst/>
                <a:gdLst/>
                <a:ahLst/>
                <a:cxnLst/>
                <a:rect l="l" t="t" r="r" b="b"/>
                <a:pathLst>
                  <a:path w="5777" h="21612" extrusionOk="0">
                    <a:moveTo>
                      <a:pt x="244" y="1"/>
                    </a:moveTo>
                    <a:lnTo>
                      <a:pt x="1" y="21612"/>
                    </a:lnTo>
                    <a:lnTo>
                      <a:pt x="2098" y="21156"/>
                    </a:lnTo>
                    <a:cubicBezTo>
                      <a:pt x="2098" y="21156"/>
                      <a:pt x="5776" y="12736"/>
                      <a:pt x="4226" y="7599"/>
                    </a:cubicBezTo>
                    <a:cubicBezTo>
                      <a:pt x="2645" y="243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1" name="Google Shape;2161;p33"/>
              <p:cNvSpPr/>
              <p:nvPr/>
            </p:nvSpPr>
            <p:spPr>
              <a:xfrm flipH="1">
                <a:off x="7346200" y="1683265"/>
                <a:ext cx="657835" cy="877862"/>
              </a:xfrm>
              <a:custGeom>
                <a:avLst/>
                <a:gdLst/>
                <a:ahLst/>
                <a:cxnLst/>
                <a:rect l="l" t="t" r="r" b="b"/>
                <a:pathLst>
                  <a:path w="17266" h="23041" extrusionOk="0">
                    <a:moveTo>
                      <a:pt x="8390" y="0"/>
                    </a:moveTo>
                    <a:lnTo>
                      <a:pt x="3466" y="1003"/>
                    </a:lnTo>
                    <a:lnTo>
                      <a:pt x="1" y="23040"/>
                    </a:lnTo>
                    <a:lnTo>
                      <a:pt x="17235" y="23040"/>
                    </a:lnTo>
                    <a:lnTo>
                      <a:pt x="17265" y="1125"/>
                    </a:lnTo>
                    <a:lnTo>
                      <a:pt x="1364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2" name="Google Shape;2162;p33"/>
              <p:cNvSpPr/>
              <p:nvPr/>
            </p:nvSpPr>
            <p:spPr>
              <a:xfrm flipH="1">
                <a:off x="7336942" y="1765486"/>
                <a:ext cx="547802" cy="559384"/>
              </a:xfrm>
              <a:custGeom>
                <a:avLst/>
                <a:gdLst/>
                <a:ahLst/>
                <a:cxnLst/>
                <a:rect l="l" t="t" r="r" b="b"/>
                <a:pathLst>
                  <a:path w="14378" h="14682" extrusionOk="0">
                    <a:moveTo>
                      <a:pt x="6110" y="0"/>
                    </a:moveTo>
                    <a:lnTo>
                      <a:pt x="5745" y="3952"/>
                    </a:lnTo>
                    <a:lnTo>
                      <a:pt x="2645" y="1551"/>
                    </a:lnTo>
                    <a:lnTo>
                      <a:pt x="4256" y="5137"/>
                    </a:lnTo>
                    <a:lnTo>
                      <a:pt x="4256" y="5137"/>
                    </a:lnTo>
                    <a:lnTo>
                      <a:pt x="426" y="4651"/>
                    </a:lnTo>
                    <a:lnTo>
                      <a:pt x="3587" y="6931"/>
                    </a:lnTo>
                    <a:lnTo>
                      <a:pt x="0" y="8450"/>
                    </a:lnTo>
                    <a:lnTo>
                      <a:pt x="3861" y="8815"/>
                    </a:lnTo>
                    <a:lnTo>
                      <a:pt x="1520" y="11976"/>
                    </a:lnTo>
                    <a:lnTo>
                      <a:pt x="1520" y="11976"/>
                    </a:lnTo>
                    <a:lnTo>
                      <a:pt x="5046" y="10335"/>
                    </a:lnTo>
                    <a:lnTo>
                      <a:pt x="4560" y="14256"/>
                    </a:lnTo>
                    <a:lnTo>
                      <a:pt x="4560" y="14256"/>
                    </a:lnTo>
                    <a:lnTo>
                      <a:pt x="6779" y="11034"/>
                    </a:lnTo>
                    <a:lnTo>
                      <a:pt x="8298" y="14681"/>
                    </a:lnTo>
                    <a:lnTo>
                      <a:pt x="8663" y="10730"/>
                    </a:lnTo>
                    <a:lnTo>
                      <a:pt x="11733" y="13131"/>
                    </a:lnTo>
                    <a:lnTo>
                      <a:pt x="10122" y="9545"/>
                    </a:lnTo>
                    <a:lnTo>
                      <a:pt x="10122" y="9545"/>
                    </a:lnTo>
                    <a:lnTo>
                      <a:pt x="13952" y="10031"/>
                    </a:lnTo>
                    <a:lnTo>
                      <a:pt x="13952" y="10031"/>
                    </a:lnTo>
                    <a:lnTo>
                      <a:pt x="10791" y="7751"/>
                    </a:lnTo>
                    <a:lnTo>
                      <a:pt x="14378" y="6231"/>
                    </a:lnTo>
                    <a:lnTo>
                      <a:pt x="10517" y="5836"/>
                    </a:lnTo>
                    <a:lnTo>
                      <a:pt x="12858" y="2706"/>
                    </a:lnTo>
                    <a:lnTo>
                      <a:pt x="12858" y="2706"/>
                    </a:lnTo>
                    <a:lnTo>
                      <a:pt x="9332" y="4347"/>
                    </a:lnTo>
                    <a:lnTo>
                      <a:pt x="9849" y="426"/>
                    </a:lnTo>
                    <a:lnTo>
                      <a:pt x="7599" y="3648"/>
                    </a:lnTo>
                    <a:lnTo>
                      <a:pt x="611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3" name="Google Shape;2163;p33"/>
              <p:cNvSpPr/>
              <p:nvPr/>
            </p:nvSpPr>
            <p:spPr>
              <a:xfrm flipH="1">
                <a:off x="7343876" y="1726090"/>
                <a:ext cx="10477" cy="823455"/>
              </a:xfrm>
              <a:custGeom>
                <a:avLst/>
                <a:gdLst/>
                <a:ahLst/>
                <a:cxnLst/>
                <a:rect l="l" t="t" r="r" b="b"/>
                <a:pathLst>
                  <a:path w="275" h="21613" extrusionOk="0">
                    <a:moveTo>
                      <a:pt x="213" y="1"/>
                    </a:moveTo>
                    <a:cubicBezTo>
                      <a:pt x="153" y="214"/>
                      <a:pt x="122" y="366"/>
                      <a:pt x="122" y="639"/>
                    </a:cubicBezTo>
                    <a:cubicBezTo>
                      <a:pt x="92" y="2402"/>
                      <a:pt x="61" y="11186"/>
                      <a:pt x="61" y="11186"/>
                    </a:cubicBezTo>
                    <a:cubicBezTo>
                      <a:pt x="61" y="11186"/>
                      <a:pt x="31" y="19332"/>
                      <a:pt x="1" y="20974"/>
                    </a:cubicBezTo>
                    <a:cubicBezTo>
                      <a:pt x="1" y="21247"/>
                      <a:pt x="31" y="21399"/>
                      <a:pt x="92" y="21612"/>
                    </a:cubicBezTo>
                    <a:cubicBezTo>
                      <a:pt x="153" y="21399"/>
                      <a:pt x="183" y="21247"/>
                      <a:pt x="183" y="20974"/>
                    </a:cubicBezTo>
                    <a:cubicBezTo>
                      <a:pt x="213" y="19332"/>
                      <a:pt x="244" y="11186"/>
                      <a:pt x="244" y="11186"/>
                    </a:cubicBezTo>
                    <a:cubicBezTo>
                      <a:pt x="244" y="11186"/>
                      <a:pt x="274" y="2402"/>
                      <a:pt x="274" y="639"/>
                    </a:cubicBezTo>
                    <a:cubicBezTo>
                      <a:pt x="274" y="366"/>
                      <a:pt x="244" y="214"/>
                      <a:pt x="2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4" name="Google Shape;2164;p33"/>
              <p:cNvSpPr/>
              <p:nvPr/>
            </p:nvSpPr>
            <p:spPr>
              <a:xfrm flipH="1">
                <a:off x="7248931" y="1000157"/>
                <a:ext cx="690258" cy="614553"/>
              </a:xfrm>
              <a:custGeom>
                <a:avLst/>
                <a:gdLst/>
                <a:ahLst/>
                <a:cxnLst/>
                <a:rect l="l" t="t" r="r" b="b"/>
                <a:pathLst>
                  <a:path w="18117" h="16130" extrusionOk="0">
                    <a:moveTo>
                      <a:pt x="8817" y="0"/>
                    </a:moveTo>
                    <a:cubicBezTo>
                      <a:pt x="6835" y="0"/>
                      <a:pt x="5654" y="1668"/>
                      <a:pt x="5654" y="1668"/>
                    </a:cubicBezTo>
                    <a:cubicBezTo>
                      <a:pt x="2280" y="2276"/>
                      <a:pt x="2645" y="5589"/>
                      <a:pt x="2645" y="5589"/>
                    </a:cubicBezTo>
                    <a:cubicBezTo>
                      <a:pt x="1" y="7230"/>
                      <a:pt x="1825" y="10391"/>
                      <a:pt x="1825" y="10391"/>
                    </a:cubicBezTo>
                    <a:cubicBezTo>
                      <a:pt x="426" y="13704"/>
                      <a:pt x="3010" y="14890"/>
                      <a:pt x="3010" y="14890"/>
                    </a:cubicBezTo>
                    <a:cubicBezTo>
                      <a:pt x="3425" y="15836"/>
                      <a:pt x="4012" y="16129"/>
                      <a:pt x="4579" y="16129"/>
                    </a:cubicBezTo>
                    <a:cubicBezTo>
                      <a:pt x="5507" y="16129"/>
                      <a:pt x="6384" y="15346"/>
                      <a:pt x="6384" y="15346"/>
                    </a:cubicBezTo>
                    <a:lnTo>
                      <a:pt x="11916" y="15650"/>
                    </a:lnTo>
                    <a:cubicBezTo>
                      <a:pt x="12322" y="15762"/>
                      <a:pt x="12671" y="15811"/>
                      <a:pt x="12972" y="15811"/>
                    </a:cubicBezTo>
                    <a:cubicBezTo>
                      <a:pt x="15284" y="15811"/>
                      <a:pt x="14712" y="12884"/>
                      <a:pt x="14712" y="12884"/>
                    </a:cubicBezTo>
                    <a:cubicBezTo>
                      <a:pt x="18025" y="11607"/>
                      <a:pt x="16111" y="7990"/>
                      <a:pt x="16111" y="7990"/>
                    </a:cubicBezTo>
                    <a:cubicBezTo>
                      <a:pt x="18117" y="4920"/>
                      <a:pt x="15229" y="3248"/>
                      <a:pt x="15229" y="3248"/>
                    </a:cubicBezTo>
                    <a:cubicBezTo>
                      <a:pt x="14879" y="924"/>
                      <a:pt x="13055" y="548"/>
                      <a:pt x="11911" y="548"/>
                    </a:cubicBezTo>
                    <a:cubicBezTo>
                      <a:pt x="11365" y="548"/>
                      <a:pt x="10974" y="634"/>
                      <a:pt x="10974" y="634"/>
                    </a:cubicBezTo>
                    <a:cubicBezTo>
                      <a:pt x="10180" y="174"/>
                      <a:pt x="9457" y="0"/>
                      <a:pt x="88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33"/>
              <p:cNvSpPr/>
              <p:nvPr/>
            </p:nvSpPr>
            <p:spPr>
              <a:xfrm flipH="1">
                <a:off x="7379804" y="1142387"/>
                <a:ext cx="379857" cy="497281"/>
              </a:xfrm>
              <a:custGeom>
                <a:avLst/>
                <a:gdLst/>
                <a:ahLst/>
                <a:cxnLst/>
                <a:rect l="l" t="t" r="r" b="b"/>
                <a:pathLst>
                  <a:path w="9970" h="13052" extrusionOk="0">
                    <a:moveTo>
                      <a:pt x="5350" y="0"/>
                    </a:moveTo>
                    <a:cubicBezTo>
                      <a:pt x="3056" y="0"/>
                      <a:pt x="459" y="2038"/>
                      <a:pt x="274" y="5989"/>
                    </a:cubicBezTo>
                    <a:cubicBezTo>
                      <a:pt x="274" y="5989"/>
                      <a:pt x="0" y="12737"/>
                      <a:pt x="4559" y="13041"/>
                    </a:cubicBezTo>
                    <a:cubicBezTo>
                      <a:pt x="4664" y="13048"/>
                      <a:pt x="4766" y="13052"/>
                      <a:pt x="4866" y="13052"/>
                    </a:cubicBezTo>
                    <a:cubicBezTo>
                      <a:pt x="9158" y="13052"/>
                      <a:pt x="9970" y="6801"/>
                      <a:pt x="8663" y="2524"/>
                    </a:cubicBezTo>
                    <a:cubicBezTo>
                      <a:pt x="8154" y="831"/>
                      <a:pt x="6814" y="0"/>
                      <a:pt x="5350" y="0"/>
                    </a:cubicBezTo>
                    <a:close/>
                  </a:path>
                </a:pathLst>
              </a:custGeom>
              <a:solidFill>
                <a:srgbClr val="E0B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33"/>
              <p:cNvSpPr/>
              <p:nvPr/>
            </p:nvSpPr>
            <p:spPr>
              <a:xfrm flipH="1">
                <a:off x="7686662" y="1353198"/>
                <a:ext cx="123977" cy="126263"/>
              </a:xfrm>
              <a:custGeom>
                <a:avLst/>
                <a:gdLst/>
                <a:ahLst/>
                <a:cxnLst/>
                <a:rect l="l" t="t" r="r" b="b"/>
                <a:pathLst>
                  <a:path w="3254" h="3314" extrusionOk="0">
                    <a:moveTo>
                      <a:pt x="1612" y="1"/>
                    </a:moveTo>
                    <a:cubicBezTo>
                      <a:pt x="730" y="1"/>
                      <a:pt x="1" y="730"/>
                      <a:pt x="1" y="1642"/>
                    </a:cubicBezTo>
                    <a:cubicBezTo>
                      <a:pt x="1" y="2554"/>
                      <a:pt x="730" y="3314"/>
                      <a:pt x="1612" y="3314"/>
                    </a:cubicBezTo>
                    <a:cubicBezTo>
                      <a:pt x="2524" y="3314"/>
                      <a:pt x="3253" y="2554"/>
                      <a:pt x="3253" y="1642"/>
                    </a:cubicBezTo>
                    <a:cubicBezTo>
                      <a:pt x="3253" y="730"/>
                      <a:pt x="2524" y="1"/>
                      <a:pt x="1612" y="1"/>
                    </a:cubicBezTo>
                    <a:close/>
                  </a:path>
                </a:pathLst>
              </a:custGeom>
              <a:solidFill>
                <a:srgbClr val="E0B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33"/>
              <p:cNvSpPr/>
              <p:nvPr/>
            </p:nvSpPr>
            <p:spPr>
              <a:xfrm flipH="1">
                <a:off x="7350848" y="1353198"/>
                <a:ext cx="122796" cy="126263"/>
              </a:xfrm>
              <a:custGeom>
                <a:avLst/>
                <a:gdLst/>
                <a:ahLst/>
                <a:cxnLst/>
                <a:rect l="l" t="t" r="r" b="b"/>
                <a:pathLst>
                  <a:path w="3223" h="3314" extrusionOk="0">
                    <a:moveTo>
                      <a:pt x="1612" y="1"/>
                    </a:moveTo>
                    <a:cubicBezTo>
                      <a:pt x="730" y="1"/>
                      <a:pt x="1" y="730"/>
                      <a:pt x="1" y="1642"/>
                    </a:cubicBezTo>
                    <a:cubicBezTo>
                      <a:pt x="1" y="2554"/>
                      <a:pt x="730" y="3314"/>
                      <a:pt x="1612" y="3314"/>
                    </a:cubicBezTo>
                    <a:cubicBezTo>
                      <a:pt x="2493" y="3314"/>
                      <a:pt x="3223" y="2554"/>
                      <a:pt x="3223" y="1642"/>
                    </a:cubicBezTo>
                    <a:cubicBezTo>
                      <a:pt x="3223" y="730"/>
                      <a:pt x="2493" y="1"/>
                      <a:pt x="1612" y="1"/>
                    </a:cubicBezTo>
                    <a:close/>
                  </a:path>
                </a:pathLst>
              </a:custGeom>
              <a:solidFill>
                <a:srgbClr val="E0B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33"/>
              <p:cNvSpPr/>
              <p:nvPr/>
            </p:nvSpPr>
            <p:spPr>
              <a:xfrm flipH="1">
                <a:off x="7485189" y="1596395"/>
                <a:ext cx="193434" cy="133807"/>
              </a:xfrm>
              <a:custGeom>
                <a:avLst/>
                <a:gdLst/>
                <a:ahLst/>
                <a:cxnLst/>
                <a:rect l="l" t="t" r="r" b="b"/>
                <a:pathLst>
                  <a:path w="5077" h="3512" extrusionOk="0">
                    <a:moveTo>
                      <a:pt x="5077" y="1"/>
                    </a:moveTo>
                    <a:cubicBezTo>
                      <a:pt x="5077" y="1"/>
                      <a:pt x="1828" y="156"/>
                      <a:pt x="529" y="156"/>
                    </a:cubicBezTo>
                    <a:cubicBezTo>
                      <a:pt x="204" y="156"/>
                      <a:pt x="1" y="147"/>
                      <a:pt x="1" y="122"/>
                    </a:cubicBezTo>
                    <a:lnTo>
                      <a:pt x="1" y="2493"/>
                    </a:lnTo>
                    <a:cubicBezTo>
                      <a:pt x="1" y="2493"/>
                      <a:pt x="1228" y="3512"/>
                      <a:pt x="2699" y="3512"/>
                    </a:cubicBezTo>
                    <a:cubicBezTo>
                      <a:pt x="3472" y="3512"/>
                      <a:pt x="4312" y="3230"/>
                      <a:pt x="5077" y="2371"/>
                    </a:cubicBezTo>
                    <a:lnTo>
                      <a:pt x="5077" y="1"/>
                    </a:lnTo>
                    <a:close/>
                  </a:path>
                </a:pathLst>
              </a:custGeom>
              <a:solidFill>
                <a:srgbClr val="E0B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33"/>
              <p:cNvSpPr/>
              <p:nvPr/>
            </p:nvSpPr>
            <p:spPr>
              <a:xfrm flipH="1">
                <a:off x="7550035" y="1135453"/>
                <a:ext cx="208369" cy="217780"/>
              </a:xfrm>
              <a:custGeom>
                <a:avLst/>
                <a:gdLst/>
                <a:ahLst/>
                <a:cxnLst/>
                <a:rect l="l" t="t" r="r" b="b"/>
                <a:pathLst>
                  <a:path w="5469" h="5716" extrusionOk="0">
                    <a:moveTo>
                      <a:pt x="5383" y="1"/>
                    </a:moveTo>
                    <a:cubicBezTo>
                      <a:pt x="0" y="1"/>
                      <a:pt x="271" y="5716"/>
                      <a:pt x="271" y="5716"/>
                    </a:cubicBezTo>
                    <a:cubicBezTo>
                      <a:pt x="3067" y="4743"/>
                      <a:pt x="2612" y="2706"/>
                      <a:pt x="2612" y="2706"/>
                    </a:cubicBezTo>
                    <a:cubicBezTo>
                      <a:pt x="5408" y="2706"/>
                      <a:pt x="5469" y="1"/>
                      <a:pt x="5469" y="1"/>
                    </a:cubicBezTo>
                    <a:cubicBezTo>
                      <a:pt x="5440" y="1"/>
                      <a:pt x="5412" y="1"/>
                      <a:pt x="53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33"/>
              <p:cNvSpPr/>
              <p:nvPr/>
            </p:nvSpPr>
            <p:spPr>
              <a:xfrm flipH="1">
                <a:off x="7384414" y="1135491"/>
                <a:ext cx="165659" cy="217742"/>
              </a:xfrm>
              <a:custGeom>
                <a:avLst/>
                <a:gdLst/>
                <a:ahLst/>
                <a:cxnLst/>
                <a:rect l="l" t="t" r="r" b="b"/>
                <a:pathLst>
                  <a:path w="4348" h="5715" extrusionOk="0">
                    <a:moveTo>
                      <a:pt x="1" y="0"/>
                    </a:moveTo>
                    <a:cubicBezTo>
                      <a:pt x="1" y="0"/>
                      <a:pt x="244" y="2645"/>
                      <a:pt x="1855" y="2645"/>
                    </a:cubicBezTo>
                    <a:cubicBezTo>
                      <a:pt x="1855" y="2645"/>
                      <a:pt x="1217" y="4499"/>
                      <a:pt x="3709" y="5715"/>
                    </a:cubicBezTo>
                    <a:cubicBezTo>
                      <a:pt x="3709" y="5715"/>
                      <a:pt x="4347" y="608"/>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33"/>
              <p:cNvSpPr/>
              <p:nvPr/>
            </p:nvSpPr>
            <p:spPr>
              <a:xfrm flipH="1">
                <a:off x="7653096" y="1363638"/>
                <a:ext cx="41720" cy="41719"/>
              </a:xfrm>
              <a:custGeom>
                <a:avLst/>
                <a:gdLst/>
                <a:ahLst/>
                <a:cxnLst/>
                <a:rect l="l" t="t" r="r" b="b"/>
                <a:pathLst>
                  <a:path w="1095" h="1095" extrusionOk="0">
                    <a:moveTo>
                      <a:pt x="547" y="0"/>
                    </a:moveTo>
                    <a:cubicBezTo>
                      <a:pt x="243" y="0"/>
                      <a:pt x="0" y="243"/>
                      <a:pt x="0" y="547"/>
                    </a:cubicBezTo>
                    <a:cubicBezTo>
                      <a:pt x="0" y="851"/>
                      <a:pt x="243" y="1094"/>
                      <a:pt x="547" y="1094"/>
                    </a:cubicBezTo>
                    <a:cubicBezTo>
                      <a:pt x="851" y="1094"/>
                      <a:pt x="1095" y="851"/>
                      <a:pt x="1095" y="547"/>
                    </a:cubicBezTo>
                    <a:cubicBezTo>
                      <a:pt x="1095" y="243"/>
                      <a:pt x="851" y="0"/>
                      <a:pt x="5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33"/>
              <p:cNvSpPr/>
              <p:nvPr/>
            </p:nvSpPr>
            <p:spPr>
              <a:xfrm flipH="1">
                <a:off x="7462024" y="1363638"/>
                <a:ext cx="40576" cy="41719"/>
              </a:xfrm>
              <a:custGeom>
                <a:avLst/>
                <a:gdLst/>
                <a:ahLst/>
                <a:cxnLst/>
                <a:rect l="l" t="t" r="r" b="b"/>
                <a:pathLst>
                  <a:path w="1065" h="1095" extrusionOk="0">
                    <a:moveTo>
                      <a:pt x="518" y="0"/>
                    </a:moveTo>
                    <a:cubicBezTo>
                      <a:pt x="244" y="0"/>
                      <a:pt x="1" y="243"/>
                      <a:pt x="1" y="547"/>
                    </a:cubicBezTo>
                    <a:cubicBezTo>
                      <a:pt x="1" y="851"/>
                      <a:pt x="244" y="1094"/>
                      <a:pt x="518" y="1094"/>
                    </a:cubicBezTo>
                    <a:cubicBezTo>
                      <a:pt x="822" y="1094"/>
                      <a:pt x="1065" y="851"/>
                      <a:pt x="1065" y="547"/>
                    </a:cubicBezTo>
                    <a:cubicBezTo>
                      <a:pt x="1065" y="243"/>
                      <a:pt x="822" y="0"/>
                      <a:pt x="5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33"/>
              <p:cNvSpPr/>
              <p:nvPr/>
            </p:nvSpPr>
            <p:spPr>
              <a:xfrm flipH="1">
                <a:off x="7546568" y="1347407"/>
                <a:ext cx="56769" cy="145961"/>
              </a:xfrm>
              <a:custGeom>
                <a:avLst/>
                <a:gdLst/>
                <a:ahLst/>
                <a:cxnLst/>
                <a:rect l="l" t="t" r="r" b="b"/>
                <a:pathLst>
                  <a:path w="1490" h="3831" extrusionOk="0">
                    <a:moveTo>
                      <a:pt x="1" y="1"/>
                    </a:moveTo>
                    <a:cubicBezTo>
                      <a:pt x="122" y="213"/>
                      <a:pt x="183" y="365"/>
                      <a:pt x="365" y="578"/>
                    </a:cubicBezTo>
                    <a:cubicBezTo>
                      <a:pt x="365" y="608"/>
                      <a:pt x="426" y="669"/>
                      <a:pt x="517" y="791"/>
                    </a:cubicBezTo>
                    <a:cubicBezTo>
                      <a:pt x="639" y="973"/>
                      <a:pt x="852" y="1277"/>
                      <a:pt x="973" y="1551"/>
                    </a:cubicBezTo>
                    <a:cubicBezTo>
                      <a:pt x="1125" y="1824"/>
                      <a:pt x="1186" y="2067"/>
                      <a:pt x="1186" y="2067"/>
                    </a:cubicBezTo>
                    <a:cubicBezTo>
                      <a:pt x="1186" y="2067"/>
                      <a:pt x="1277" y="2280"/>
                      <a:pt x="1277" y="2554"/>
                    </a:cubicBezTo>
                    <a:cubicBezTo>
                      <a:pt x="1308" y="2675"/>
                      <a:pt x="1277" y="2827"/>
                      <a:pt x="1247" y="2949"/>
                    </a:cubicBezTo>
                    <a:cubicBezTo>
                      <a:pt x="1216" y="3101"/>
                      <a:pt x="1156" y="3222"/>
                      <a:pt x="1095" y="3283"/>
                    </a:cubicBezTo>
                    <a:cubicBezTo>
                      <a:pt x="973" y="3435"/>
                      <a:pt x="852" y="3496"/>
                      <a:pt x="791" y="3526"/>
                    </a:cubicBezTo>
                    <a:cubicBezTo>
                      <a:pt x="578" y="3648"/>
                      <a:pt x="426" y="3709"/>
                      <a:pt x="244" y="3830"/>
                    </a:cubicBezTo>
                    <a:cubicBezTo>
                      <a:pt x="456" y="3830"/>
                      <a:pt x="639" y="3830"/>
                      <a:pt x="882" y="3678"/>
                    </a:cubicBezTo>
                    <a:cubicBezTo>
                      <a:pt x="943" y="3648"/>
                      <a:pt x="1064" y="3587"/>
                      <a:pt x="1216" y="3405"/>
                    </a:cubicBezTo>
                    <a:cubicBezTo>
                      <a:pt x="1308" y="3314"/>
                      <a:pt x="1368" y="3162"/>
                      <a:pt x="1429" y="3010"/>
                    </a:cubicBezTo>
                    <a:cubicBezTo>
                      <a:pt x="1460" y="2858"/>
                      <a:pt x="1490" y="2675"/>
                      <a:pt x="1460" y="2523"/>
                    </a:cubicBezTo>
                    <a:cubicBezTo>
                      <a:pt x="1429" y="2250"/>
                      <a:pt x="1368" y="2037"/>
                      <a:pt x="1368" y="2037"/>
                    </a:cubicBezTo>
                    <a:cubicBezTo>
                      <a:pt x="1368" y="2037"/>
                      <a:pt x="1277" y="1764"/>
                      <a:pt x="1125" y="1490"/>
                    </a:cubicBezTo>
                    <a:cubicBezTo>
                      <a:pt x="1004" y="1186"/>
                      <a:pt x="791" y="882"/>
                      <a:pt x="669" y="700"/>
                    </a:cubicBezTo>
                    <a:cubicBezTo>
                      <a:pt x="578" y="548"/>
                      <a:pt x="517" y="487"/>
                      <a:pt x="487" y="456"/>
                    </a:cubicBezTo>
                    <a:cubicBezTo>
                      <a:pt x="335" y="244"/>
                      <a:pt x="213" y="153"/>
                      <a:pt x="1" y="1"/>
                    </a:cubicBezTo>
                    <a:close/>
                  </a:path>
                </a:pathLst>
              </a:custGeom>
              <a:solidFill>
                <a:srgbClr val="C78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33"/>
              <p:cNvSpPr/>
              <p:nvPr/>
            </p:nvSpPr>
            <p:spPr>
              <a:xfrm flipH="1">
                <a:off x="7600975" y="1464376"/>
                <a:ext cx="15088" cy="26670"/>
              </a:xfrm>
              <a:custGeom>
                <a:avLst/>
                <a:gdLst/>
                <a:ahLst/>
                <a:cxnLst/>
                <a:rect l="l" t="t" r="r" b="b"/>
                <a:pathLst>
                  <a:path w="396" h="700" extrusionOk="0">
                    <a:moveTo>
                      <a:pt x="335" y="1"/>
                    </a:moveTo>
                    <a:cubicBezTo>
                      <a:pt x="274" y="31"/>
                      <a:pt x="243" y="31"/>
                      <a:pt x="213" y="61"/>
                    </a:cubicBezTo>
                    <a:cubicBezTo>
                      <a:pt x="213" y="122"/>
                      <a:pt x="122" y="304"/>
                      <a:pt x="122" y="304"/>
                    </a:cubicBezTo>
                    <a:cubicBezTo>
                      <a:pt x="122" y="304"/>
                      <a:pt x="31" y="517"/>
                      <a:pt x="0" y="578"/>
                    </a:cubicBezTo>
                    <a:cubicBezTo>
                      <a:pt x="0" y="608"/>
                      <a:pt x="0" y="639"/>
                      <a:pt x="61" y="700"/>
                    </a:cubicBezTo>
                    <a:cubicBezTo>
                      <a:pt x="122" y="669"/>
                      <a:pt x="152" y="669"/>
                      <a:pt x="183" y="639"/>
                    </a:cubicBezTo>
                    <a:cubicBezTo>
                      <a:pt x="183" y="578"/>
                      <a:pt x="274" y="396"/>
                      <a:pt x="274" y="396"/>
                    </a:cubicBezTo>
                    <a:cubicBezTo>
                      <a:pt x="274" y="396"/>
                      <a:pt x="365" y="183"/>
                      <a:pt x="395" y="152"/>
                    </a:cubicBezTo>
                    <a:cubicBezTo>
                      <a:pt x="395" y="92"/>
                      <a:pt x="395" y="61"/>
                      <a:pt x="335" y="1"/>
                    </a:cubicBezTo>
                    <a:close/>
                  </a:path>
                </a:pathLst>
              </a:custGeom>
              <a:solidFill>
                <a:srgbClr val="C78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5" name="Google Shape;2175;p33"/>
              <p:cNvSpPr/>
              <p:nvPr/>
            </p:nvSpPr>
            <p:spPr>
              <a:xfrm flipH="1">
                <a:off x="7526870" y="1513031"/>
                <a:ext cx="98450" cy="30366"/>
              </a:xfrm>
              <a:custGeom>
                <a:avLst/>
                <a:gdLst/>
                <a:ahLst/>
                <a:cxnLst/>
                <a:rect l="l" t="t" r="r" b="b"/>
                <a:pathLst>
                  <a:path w="2584" h="797" extrusionOk="0">
                    <a:moveTo>
                      <a:pt x="0" y="0"/>
                    </a:moveTo>
                    <a:lnTo>
                      <a:pt x="0" y="0"/>
                    </a:lnTo>
                    <a:cubicBezTo>
                      <a:pt x="122" y="213"/>
                      <a:pt x="213" y="365"/>
                      <a:pt x="456" y="517"/>
                    </a:cubicBezTo>
                    <a:cubicBezTo>
                      <a:pt x="486" y="547"/>
                      <a:pt x="547" y="578"/>
                      <a:pt x="699" y="638"/>
                    </a:cubicBezTo>
                    <a:cubicBezTo>
                      <a:pt x="831" y="717"/>
                      <a:pt x="1145" y="796"/>
                      <a:pt x="1227" y="796"/>
                    </a:cubicBezTo>
                    <a:cubicBezTo>
                      <a:pt x="1239" y="796"/>
                      <a:pt x="1246" y="794"/>
                      <a:pt x="1246" y="790"/>
                    </a:cubicBezTo>
                    <a:lnTo>
                      <a:pt x="1429" y="790"/>
                    </a:lnTo>
                    <a:cubicBezTo>
                      <a:pt x="1550" y="790"/>
                      <a:pt x="1672" y="760"/>
                      <a:pt x="1763" y="730"/>
                    </a:cubicBezTo>
                    <a:cubicBezTo>
                      <a:pt x="1885" y="699"/>
                      <a:pt x="1945" y="669"/>
                      <a:pt x="2006" y="608"/>
                    </a:cubicBezTo>
                    <a:cubicBezTo>
                      <a:pt x="2067" y="578"/>
                      <a:pt x="2128" y="547"/>
                      <a:pt x="2158" y="547"/>
                    </a:cubicBezTo>
                    <a:cubicBezTo>
                      <a:pt x="2249" y="456"/>
                      <a:pt x="2340" y="365"/>
                      <a:pt x="2401" y="304"/>
                    </a:cubicBezTo>
                    <a:cubicBezTo>
                      <a:pt x="2462" y="213"/>
                      <a:pt x="2523" y="122"/>
                      <a:pt x="2584" y="0"/>
                    </a:cubicBezTo>
                    <a:lnTo>
                      <a:pt x="2584" y="0"/>
                    </a:lnTo>
                    <a:cubicBezTo>
                      <a:pt x="2462" y="91"/>
                      <a:pt x="2401" y="122"/>
                      <a:pt x="2310" y="213"/>
                    </a:cubicBezTo>
                    <a:cubicBezTo>
                      <a:pt x="2249" y="274"/>
                      <a:pt x="2158" y="304"/>
                      <a:pt x="2067" y="395"/>
                    </a:cubicBezTo>
                    <a:cubicBezTo>
                      <a:pt x="2037" y="426"/>
                      <a:pt x="1976" y="426"/>
                      <a:pt x="1915" y="456"/>
                    </a:cubicBezTo>
                    <a:cubicBezTo>
                      <a:pt x="1885" y="486"/>
                      <a:pt x="1793" y="547"/>
                      <a:pt x="1702" y="547"/>
                    </a:cubicBezTo>
                    <a:cubicBezTo>
                      <a:pt x="1641" y="608"/>
                      <a:pt x="1520" y="608"/>
                      <a:pt x="1429" y="608"/>
                    </a:cubicBezTo>
                    <a:cubicBezTo>
                      <a:pt x="1398" y="618"/>
                      <a:pt x="1371" y="622"/>
                      <a:pt x="1349" y="622"/>
                    </a:cubicBezTo>
                    <a:cubicBezTo>
                      <a:pt x="1304" y="622"/>
                      <a:pt x="1277" y="608"/>
                      <a:pt x="1277" y="608"/>
                    </a:cubicBezTo>
                    <a:cubicBezTo>
                      <a:pt x="1271" y="613"/>
                      <a:pt x="1256" y="616"/>
                      <a:pt x="1235" y="616"/>
                    </a:cubicBezTo>
                    <a:cubicBezTo>
                      <a:pt x="1134" y="616"/>
                      <a:pt x="890" y="561"/>
                      <a:pt x="790" y="486"/>
                    </a:cubicBezTo>
                    <a:cubicBezTo>
                      <a:pt x="638" y="426"/>
                      <a:pt x="578" y="395"/>
                      <a:pt x="547" y="365"/>
                    </a:cubicBezTo>
                    <a:cubicBezTo>
                      <a:pt x="486" y="334"/>
                      <a:pt x="334" y="243"/>
                      <a:pt x="0" y="0"/>
                    </a:cubicBezTo>
                    <a:close/>
                  </a:path>
                </a:pathLst>
              </a:custGeom>
              <a:solidFill>
                <a:srgbClr val="C78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2176;p33"/>
              <p:cNvSpPr/>
              <p:nvPr/>
            </p:nvSpPr>
            <p:spPr>
              <a:xfrm flipH="1">
                <a:off x="7739964" y="1353198"/>
                <a:ext cx="10439" cy="123939"/>
              </a:xfrm>
              <a:custGeom>
                <a:avLst/>
                <a:gdLst/>
                <a:ahLst/>
                <a:cxnLst/>
                <a:rect l="l" t="t" r="r" b="b"/>
                <a:pathLst>
                  <a:path w="274" h="3253" extrusionOk="0">
                    <a:moveTo>
                      <a:pt x="61" y="1"/>
                    </a:moveTo>
                    <a:cubicBezTo>
                      <a:pt x="31" y="244"/>
                      <a:pt x="0" y="396"/>
                      <a:pt x="0" y="669"/>
                    </a:cubicBezTo>
                    <a:cubicBezTo>
                      <a:pt x="0" y="700"/>
                      <a:pt x="0" y="791"/>
                      <a:pt x="0" y="943"/>
                    </a:cubicBezTo>
                    <a:cubicBezTo>
                      <a:pt x="31" y="1125"/>
                      <a:pt x="31" y="1581"/>
                      <a:pt x="31" y="1581"/>
                    </a:cubicBezTo>
                    <a:cubicBezTo>
                      <a:pt x="31" y="1581"/>
                      <a:pt x="61" y="1976"/>
                      <a:pt x="61" y="2189"/>
                    </a:cubicBezTo>
                    <a:cubicBezTo>
                      <a:pt x="61" y="2402"/>
                      <a:pt x="61" y="2523"/>
                      <a:pt x="61" y="2584"/>
                    </a:cubicBezTo>
                    <a:cubicBezTo>
                      <a:pt x="91" y="2858"/>
                      <a:pt x="122" y="3010"/>
                      <a:pt x="183" y="3253"/>
                    </a:cubicBezTo>
                    <a:cubicBezTo>
                      <a:pt x="243" y="3010"/>
                      <a:pt x="274" y="2858"/>
                      <a:pt x="243" y="2584"/>
                    </a:cubicBezTo>
                    <a:cubicBezTo>
                      <a:pt x="243" y="2523"/>
                      <a:pt x="243" y="2402"/>
                      <a:pt x="243" y="2189"/>
                    </a:cubicBezTo>
                    <a:cubicBezTo>
                      <a:pt x="213" y="1976"/>
                      <a:pt x="213" y="1581"/>
                      <a:pt x="213" y="1581"/>
                    </a:cubicBezTo>
                    <a:cubicBezTo>
                      <a:pt x="213" y="1581"/>
                      <a:pt x="183" y="1125"/>
                      <a:pt x="183" y="943"/>
                    </a:cubicBezTo>
                    <a:cubicBezTo>
                      <a:pt x="183" y="791"/>
                      <a:pt x="183" y="700"/>
                      <a:pt x="183" y="669"/>
                    </a:cubicBezTo>
                    <a:cubicBezTo>
                      <a:pt x="152" y="396"/>
                      <a:pt x="122" y="244"/>
                      <a:pt x="61" y="1"/>
                    </a:cubicBezTo>
                    <a:close/>
                  </a:path>
                </a:pathLst>
              </a:custGeom>
              <a:solidFill>
                <a:srgbClr val="C78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33"/>
              <p:cNvSpPr/>
              <p:nvPr/>
            </p:nvSpPr>
            <p:spPr>
              <a:xfrm flipH="1">
                <a:off x="7405255" y="1353198"/>
                <a:ext cx="10477" cy="126263"/>
              </a:xfrm>
              <a:custGeom>
                <a:avLst/>
                <a:gdLst/>
                <a:ahLst/>
                <a:cxnLst/>
                <a:rect l="l" t="t" r="r" b="b"/>
                <a:pathLst>
                  <a:path w="275" h="3314" extrusionOk="0">
                    <a:moveTo>
                      <a:pt x="183" y="1"/>
                    </a:moveTo>
                    <a:cubicBezTo>
                      <a:pt x="122" y="213"/>
                      <a:pt x="92" y="365"/>
                      <a:pt x="92" y="639"/>
                    </a:cubicBezTo>
                    <a:cubicBezTo>
                      <a:pt x="61" y="700"/>
                      <a:pt x="61" y="760"/>
                      <a:pt x="61" y="912"/>
                    </a:cubicBezTo>
                    <a:cubicBezTo>
                      <a:pt x="61" y="1125"/>
                      <a:pt x="61" y="1612"/>
                      <a:pt x="61" y="1612"/>
                    </a:cubicBezTo>
                    <a:cubicBezTo>
                      <a:pt x="61" y="1612"/>
                      <a:pt x="31" y="2007"/>
                      <a:pt x="31" y="2250"/>
                    </a:cubicBezTo>
                    <a:cubicBezTo>
                      <a:pt x="31" y="2463"/>
                      <a:pt x="31" y="2584"/>
                      <a:pt x="31" y="2645"/>
                    </a:cubicBezTo>
                    <a:cubicBezTo>
                      <a:pt x="1" y="2919"/>
                      <a:pt x="31" y="3070"/>
                      <a:pt x="92" y="3314"/>
                    </a:cubicBezTo>
                    <a:cubicBezTo>
                      <a:pt x="153" y="3070"/>
                      <a:pt x="183" y="2919"/>
                      <a:pt x="213" y="2645"/>
                    </a:cubicBezTo>
                    <a:cubicBezTo>
                      <a:pt x="213" y="2584"/>
                      <a:pt x="213" y="2463"/>
                      <a:pt x="213" y="2250"/>
                    </a:cubicBezTo>
                    <a:cubicBezTo>
                      <a:pt x="213" y="2037"/>
                      <a:pt x="213" y="1612"/>
                      <a:pt x="213" y="1612"/>
                    </a:cubicBezTo>
                    <a:cubicBezTo>
                      <a:pt x="213" y="1612"/>
                      <a:pt x="244" y="1125"/>
                      <a:pt x="244" y="912"/>
                    </a:cubicBezTo>
                    <a:cubicBezTo>
                      <a:pt x="244" y="760"/>
                      <a:pt x="244" y="700"/>
                      <a:pt x="244" y="639"/>
                    </a:cubicBezTo>
                    <a:cubicBezTo>
                      <a:pt x="274" y="365"/>
                      <a:pt x="244" y="213"/>
                      <a:pt x="183" y="1"/>
                    </a:cubicBezTo>
                    <a:close/>
                  </a:path>
                </a:pathLst>
              </a:custGeom>
              <a:solidFill>
                <a:srgbClr val="C78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33"/>
              <p:cNvSpPr/>
              <p:nvPr/>
            </p:nvSpPr>
            <p:spPr>
              <a:xfrm flipH="1">
                <a:off x="7493266" y="1607978"/>
                <a:ext cx="183032" cy="39434"/>
              </a:xfrm>
              <a:custGeom>
                <a:avLst/>
                <a:gdLst/>
                <a:ahLst/>
                <a:cxnLst/>
                <a:rect l="l" t="t" r="r" b="b"/>
                <a:pathLst>
                  <a:path w="4804" h="1035" extrusionOk="0">
                    <a:moveTo>
                      <a:pt x="1" y="1"/>
                    </a:moveTo>
                    <a:cubicBezTo>
                      <a:pt x="153" y="183"/>
                      <a:pt x="244" y="305"/>
                      <a:pt x="487" y="456"/>
                    </a:cubicBezTo>
                    <a:cubicBezTo>
                      <a:pt x="548" y="487"/>
                      <a:pt x="609" y="517"/>
                      <a:pt x="730" y="578"/>
                    </a:cubicBezTo>
                    <a:cubicBezTo>
                      <a:pt x="973" y="700"/>
                      <a:pt x="1368" y="882"/>
                      <a:pt x="1733" y="943"/>
                    </a:cubicBezTo>
                    <a:cubicBezTo>
                      <a:pt x="1916" y="973"/>
                      <a:pt x="2098" y="1004"/>
                      <a:pt x="2220" y="1004"/>
                    </a:cubicBezTo>
                    <a:cubicBezTo>
                      <a:pt x="2341" y="1004"/>
                      <a:pt x="2402" y="1034"/>
                      <a:pt x="2402" y="1034"/>
                    </a:cubicBezTo>
                    <a:lnTo>
                      <a:pt x="2584" y="1034"/>
                    </a:lnTo>
                    <a:cubicBezTo>
                      <a:pt x="2675" y="1004"/>
                      <a:pt x="2827" y="1004"/>
                      <a:pt x="2979" y="973"/>
                    </a:cubicBezTo>
                    <a:cubicBezTo>
                      <a:pt x="3162" y="943"/>
                      <a:pt x="3314" y="912"/>
                      <a:pt x="3496" y="852"/>
                    </a:cubicBezTo>
                    <a:cubicBezTo>
                      <a:pt x="3648" y="791"/>
                      <a:pt x="3830" y="760"/>
                      <a:pt x="3952" y="700"/>
                    </a:cubicBezTo>
                    <a:cubicBezTo>
                      <a:pt x="4134" y="578"/>
                      <a:pt x="4256" y="517"/>
                      <a:pt x="4317" y="487"/>
                    </a:cubicBezTo>
                    <a:cubicBezTo>
                      <a:pt x="4560" y="335"/>
                      <a:pt x="4651" y="213"/>
                      <a:pt x="4803" y="61"/>
                    </a:cubicBezTo>
                    <a:lnTo>
                      <a:pt x="4803" y="61"/>
                    </a:lnTo>
                    <a:cubicBezTo>
                      <a:pt x="4590" y="122"/>
                      <a:pt x="4469" y="213"/>
                      <a:pt x="4226" y="335"/>
                    </a:cubicBezTo>
                    <a:cubicBezTo>
                      <a:pt x="4165" y="365"/>
                      <a:pt x="4043" y="426"/>
                      <a:pt x="3861" y="517"/>
                    </a:cubicBezTo>
                    <a:cubicBezTo>
                      <a:pt x="3739" y="578"/>
                      <a:pt x="3587" y="639"/>
                      <a:pt x="3435" y="700"/>
                    </a:cubicBezTo>
                    <a:cubicBezTo>
                      <a:pt x="3283" y="730"/>
                      <a:pt x="3101" y="760"/>
                      <a:pt x="2949" y="821"/>
                    </a:cubicBezTo>
                    <a:cubicBezTo>
                      <a:pt x="2797" y="821"/>
                      <a:pt x="2675" y="821"/>
                      <a:pt x="2584" y="852"/>
                    </a:cubicBezTo>
                    <a:lnTo>
                      <a:pt x="2402" y="852"/>
                    </a:lnTo>
                    <a:cubicBezTo>
                      <a:pt x="2402" y="852"/>
                      <a:pt x="2341" y="852"/>
                      <a:pt x="2220" y="821"/>
                    </a:cubicBezTo>
                    <a:cubicBezTo>
                      <a:pt x="2098" y="821"/>
                      <a:pt x="1946" y="791"/>
                      <a:pt x="1764" y="760"/>
                    </a:cubicBezTo>
                    <a:cubicBezTo>
                      <a:pt x="1429" y="700"/>
                      <a:pt x="1034" y="548"/>
                      <a:pt x="821" y="426"/>
                    </a:cubicBezTo>
                    <a:cubicBezTo>
                      <a:pt x="700" y="365"/>
                      <a:pt x="639" y="335"/>
                      <a:pt x="578" y="305"/>
                    </a:cubicBezTo>
                    <a:cubicBezTo>
                      <a:pt x="365" y="153"/>
                      <a:pt x="213" y="92"/>
                      <a:pt x="1" y="1"/>
                    </a:cubicBezTo>
                    <a:close/>
                  </a:path>
                </a:pathLst>
              </a:custGeom>
              <a:solidFill>
                <a:srgbClr val="C78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33"/>
              <p:cNvSpPr/>
              <p:nvPr/>
            </p:nvSpPr>
            <p:spPr>
              <a:xfrm flipH="1">
                <a:off x="7757337" y="2965279"/>
                <a:ext cx="123939" cy="38252"/>
              </a:xfrm>
              <a:custGeom>
                <a:avLst/>
                <a:gdLst/>
                <a:ahLst/>
                <a:cxnLst/>
                <a:rect l="l" t="t" r="r" b="b"/>
                <a:pathLst>
                  <a:path w="3253" h="1004" extrusionOk="0">
                    <a:moveTo>
                      <a:pt x="3253" y="0"/>
                    </a:moveTo>
                    <a:lnTo>
                      <a:pt x="3253" y="0"/>
                    </a:lnTo>
                    <a:cubicBezTo>
                      <a:pt x="3010" y="31"/>
                      <a:pt x="2858" y="31"/>
                      <a:pt x="2615" y="122"/>
                    </a:cubicBezTo>
                    <a:cubicBezTo>
                      <a:pt x="2523" y="152"/>
                      <a:pt x="2402" y="183"/>
                      <a:pt x="2219" y="243"/>
                    </a:cubicBezTo>
                    <a:cubicBezTo>
                      <a:pt x="1976" y="304"/>
                      <a:pt x="1581" y="426"/>
                      <a:pt x="1581" y="426"/>
                    </a:cubicBezTo>
                    <a:cubicBezTo>
                      <a:pt x="1581" y="426"/>
                      <a:pt x="1095" y="578"/>
                      <a:pt x="882" y="638"/>
                    </a:cubicBezTo>
                    <a:cubicBezTo>
                      <a:pt x="730" y="669"/>
                      <a:pt x="669" y="699"/>
                      <a:pt x="608" y="730"/>
                    </a:cubicBezTo>
                    <a:cubicBezTo>
                      <a:pt x="365" y="790"/>
                      <a:pt x="213" y="882"/>
                      <a:pt x="1" y="1003"/>
                    </a:cubicBezTo>
                    <a:cubicBezTo>
                      <a:pt x="244" y="973"/>
                      <a:pt x="396" y="973"/>
                      <a:pt x="669" y="882"/>
                    </a:cubicBezTo>
                    <a:cubicBezTo>
                      <a:pt x="700" y="882"/>
                      <a:pt x="791" y="851"/>
                      <a:pt x="943" y="821"/>
                    </a:cubicBezTo>
                    <a:cubicBezTo>
                      <a:pt x="1156" y="760"/>
                      <a:pt x="1642" y="608"/>
                      <a:pt x="1642" y="608"/>
                    </a:cubicBezTo>
                    <a:cubicBezTo>
                      <a:pt x="1642" y="608"/>
                      <a:pt x="2037" y="487"/>
                      <a:pt x="2250" y="395"/>
                    </a:cubicBezTo>
                    <a:cubicBezTo>
                      <a:pt x="2463" y="335"/>
                      <a:pt x="2584" y="304"/>
                      <a:pt x="2645" y="304"/>
                    </a:cubicBezTo>
                    <a:cubicBezTo>
                      <a:pt x="2919" y="213"/>
                      <a:pt x="3040" y="122"/>
                      <a:pt x="32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2180;p33"/>
              <p:cNvSpPr/>
              <p:nvPr/>
            </p:nvSpPr>
            <p:spPr>
              <a:xfrm flipH="1">
                <a:off x="7868513" y="1719156"/>
                <a:ext cx="348615" cy="888263"/>
              </a:xfrm>
              <a:custGeom>
                <a:avLst/>
                <a:gdLst/>
                <a:ahLst/>
                <a:cxnLst/>
                <a:rect l="l" t="t" r="r" b="b"/>
                <a:pathLst>
                  <a:path w="9150" h="23314" extrusionOk="0">
                    <a:moveTo>
                      <a:pt x="9150" y="1"/>
                    </a:moveTo>
                    <a:cubicBezTo>
                      <a:pt x="9150" y="1"/>
                      <a:pt x="6293" y="1581"/>
                      <a:pt x="3983" y="6414"/>
                    </a:cubicBezTo>
                    <a:cubicBezTo>
                      <a:pt x="1642" y="11277"/>
                      <a:pt x="1" y="23314"/>
                      <a:pt x="1" y="23314"/>
                    </a:cubicBezTo>
                    <a:lnTo>
                      <a:pt x="5715" y="21034"/>
                    </a:lnTo>
                    <a:lnTo>
                      <a:pt x="91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2181;p33"/>
              <p:cNvSpPr/>
              <p:nvPr/>
            </p:nvSpPr>
            <p:spPr>
              <a:xfrm flipH="1">
                <a:off x="7719123" y="2247232"/>
                <a:ext cx="502615" cy="413042"/>
              </a:xfrm>
              <a:custGeom>
                <a:avLst/>
                <a:gdLst/>
                <a:ahLst/>
                <a:cxnLst/>
                <a:rect l="l" t="t" r="r" b="b"/>
                <a:pathLst>
                  <a:path w="13192" h="10841" extrusionOk="0">
                    <a:moveTo>
                      <a:pt x="12462" y="1"/>
                    </a:moveTo>
                    <a:lnTo>
                      <a:pt x="578" y="6232"/>
                    </a:lnTo>
                    <a:lnTo>
                      <a:pt x="0" y="9971"/>
                    </a:lnTo>
                    <a:cubicBezTo>
                      <a:pt x="0" y="9971"/>
                      <a:pt x="805" y="10841"/>
                      <a:pt x="2322" y="10841"/>
                    </a:cubicBezTo>
                    <a:cubicBezTo>
                      <a:pt x="3126" y="10841"/>
                      <a:pt x="4130" y="10597"/>
                      <a:pt x="5319" y="9849"/>
                    </a:cubicBezTo>
                    <a:cubicBezTo>
                      <a:pt x="8724" y="7721"/>
                      <a:pt x="13192" y="2858"/>
                      <a:pt x="13192" y="2858"/>
                    </a:cubicBezTo>
                    <a:lnTo>
                      <a:pt x="124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33"/>
              <p:cNvSpPr/>
              <p:nvPr/>
            </p:nvSpPr>
            <p:spPr>
              <a:xfrm flipH="1">
                <a:off x="7868513" y="1721480"/>
                <a:ext cx="106566" cy="641604"/>
              </a:xfrm>
              <a:custGeom>
                <a:avLst/>
                <a:gdLst/>
                <a:ahLst/>
                <a:cxnLst/>
                <a:rect l="l" t="t" r="r" b="b"/>
                <a:pathLst>
                  <a:path w="2797" h="16840" extrusionOk="0">
                    <a:moveTo>
                      <a:pt x="2767" y="0"/>
                    </a:moveTo>
                    <a:cubicBezTo>
                      <a:pt x="2675" y="213"/>
                      <a:pt x="2615" y="365"/>
                      <a:pt x="2584" y="639"/>
                    </a:cubicBezTo>
                    <a:cubicBezTo>
                      <a:pt x="2371" y="1976"/>
                      <a:pt x="1247" y="8663"/>
                      <a:pt x="1247" y="8663"/>
                    </a:cubicBezTo>
                    <a:cubicBezTo>
                      <a:pt x="1247" y="8663"/>
                      <a:pt x="244" y="14925"/>
                      <a:pt x="31" y="16171"/>
                    </a:cubicBezTo>
                    <a:cubicBezTo>
                      <a:pt x="1" y="16444"/>
                      <a:pt x="1" y="16627"/>
                      <a:pt x="1" y="16839"/>
                    </a:cubicBezTo>
                    <a:cubicBezTo>
                      <a:pt x="92" y="16627"/>
                      <a:pt x="153" y="16475"/>
                      <a:pt x="213" y="16201"/>
                    </a:cubicBezTo>
                    <a:cubicBezTo>
                      <a:pt x="396" y="14955"/>
                      <a:pt x="1429" y="8693"/>
                      <a:pt x="1429" y="8693"/>
                    </a:cubicBezTo>
                    <a:cubicBezTo>
                      <a:pt x="1429" y="8693"/>
                      <a:pt x="2523" y="2006"/>
                      <a:pt x="2767" y="669"/>
                    </a:cubicBezTo>
                    <a:cubicBezTo>
                      <a:pt x="2797" y="395"/>
                      <a:pt x="2797" y="243"/>
                      <a:pt x="27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2183;p33"/>
              <p:cNvSpPr/>
              <p:nvPr/>
            </p:nvSpPr>
            <p:spPr>
              <a:xfrm flipH="1">
                <a:off x="7721409" y="2243765"/>
                <a:ext cx="480670" cy="310401"/>
              </a:xfrm>
              <a:custGeom>
                <a:avLst/>
                <a:gdLst/>
                <a:ahLst/>
                <a:cxnLst/>
                <a:rect l="l" t="t" r="r" b="b"/>
                <a:pathLst>
                  <a:path w="12616" h="8147" extrusionOk="0">
                    <a:moveTo>
                      <a:pt x="12007" y="1"/>
                    </a:moveTo>
                    <a:cubicBezTo>
                      <a:pt x="11977" y="1"/>
                      <a:pt x="11977" y="31"/>
                      <a:pt x="11946" y="31"/>
                    </a:cubicBezTo>
                    <a:lnTo>
                      <a:pt x="11855" y="92"/>
                    </a:lnTo>
                    <a:cubicBezTo>
                      <a:pt x="11795" y="92"/>
                      <a:pt x="11764" y="122"/>
                      <a:pt x="11734" y="153"/>
                    </a:cubicBezTo>
                    <a:cubicBezTo>
                      <a:pt x="11673" y="183"/>
                      <a:pt x="11612" y="214"/>
                      <a:pt x="11551" y="244"/>
                    </a:cubicBezTo>
                    <a:cubicBezTo>
                      <a:pt x="11339" y="335"/>
                      <a:pt x="11187" y="426"/>
                      <a:pt x="11095" y="487"/>
                    </a:cubicBezTo>
                    <a:cubicBezTo>
                      <a:pt x="10852" y="578"/>
                      <a:pt x="10822" y="609"/>
                      <a:pt x="10822" y="609"/>
                    </a:cubicBezTo>
                    <a:cubicBezTo>
                      <a:pt x="10822" y="609"/>
                      <a:pt x="2250" y="5077"/>
                      <a:pt x="548" y="5958"/>
                    </a:cubicBezTo>
                    <a:cubicBezTo>
                      <a:pt x="305" y="6110"/>
                      <a:pt x="183" y="6201"/>
                      <a:pt x="1" y="6353"/>
                    </a:cubicBezTo>
                    <a:cubicBezTo>
                      <a:pt x="244" y="6293"/>
                      <a:pt x="396" y="6262"/>
                      <a:pt x="639" y="6141"/>
                    </a:cubicBezTo>
                    <a:cubicBezTo>
                      <a:pt x="2341" y="5229"/>
                      <a:pt x="10913" y="761"/>
                      <a:pt x="10913" y="761"/>
                    </a:cubicBezTo>
                    <a:cubicBezTo>
                      <a:pt x="10913" y="761"/>
                      <a:pt x="10943" y="761"/>
                      <a:pt x="11156" y="639"/>
                    </a:cubicBezTo>
                    <a:cubicBezTo>
                      <a:pt x="11278" y="578"/>
                      <a:pt x="11430" y="487"/>
                      <a:pt x="11643" y="396"/>
                    </a:cubicBezTo>
                    <a:cubicBezTo>
                      <a:pt x="11707" y="353"/>
                      <a:pt x="11819" y="294"/>
                      <a:pt x="11855" y="275"/>
                    </a:cubicBezTo>
                    <a:lnTo>
                      <a:pt x="11855" y="275"/>
                    </a:lnTo>
                    <a:cubicBezTo>
                      <a:pt x="11886" y="396"/>
                      <a:pt x="11916" y="548"/>
                      <a:pt x="11946" y="700"/>
                    </a:cubicBezTo>
                    <a:cubicBezTo>
                      <a:pt x="11977" y="821"/>
                      <a:pt x="12038" y="1095"/>
                      <a:pt x="12129" y="1581"/>
                    </a:cubicBezTo>
                    <a:cubicBezTo>
                      <a:pt x="12190" y="1824"/>
                      <a:pt x="12250" y="2128"/>
                      <a:pt x="12311" y="2493"/>
                    </a:cubicBezTo>
                    <a:cubicBezTo>
                      <a:pt x="12342" y="2645"/>
                      <a:pt x="12372" y="2828"/>
                      <a:pt x="12433" y="3040"/>
                    </a:cubicBezTo>
                    <a:cubicBezTo>
                      <a:pt x="12281" y="3162"/>
                      <a:pt x="12129" y="3314"/>
                      <a:pt x="11977" y="3496"/>
                    </a:cubicBezTo>
                    <a:cubicBezTo>
                      <a:pt x="10943" y="4499"/>
                      <a:pt x="8512" y="6931"/>
                      <a:pt x="7813" y="7630"/>
                    </a:cubicBezTo>
                    <a:cubicBezTo>
                      <a:pt x="7600" y="7812"/>
                      <a:pt x="7539" y="7964"/>
                      <a:pt x="7418" y="8147"/>
                    </a:cubicBezTo>
                    <a:cubicBezTo>
                      <a:pt x="7600" y="8025"/>
                      <a:pt x="7752" y="7934"/>
                      <a:pt x="7934" y="7752"/>
                    </a:cubicBezTo>
                    <a:cubicBezTo>
                      <a:pt x="8633" y="7053"/>
                      <a:pt x="11095" y="4621"/>
                      <a:pt x="12098" y="3618"/>
                    </a:cubicBezTo>
                    <a:cubicBezTo>
                      <a:pt x="12190" y="3527"/>
                      <a:pt x="12281" y="3435"/>
                      <a:pt x="12342" y="3344"/>
                    </a:cubicBezTo>
                    <a:cubicBezTo>
                      <a:pt x="12402" y="3314"/>
                      <a:pt x="12433" y="3283"/>
                      <a:pt x="12463" y="3223"/>
                    </a:cubicBezTo>
                    <a:lnTo>
                      <a:pt x="12524" y="3162"/>
                    </a:lnTo>
                    <a:lnTo>
                      <a:pt x="12585" y="3131"/>
                    </a:lnTo>
                    <a:cubicBezTo>
                      <a:pt x="12585" y="3101"/>
                      <a:pt x="12615" y="3101"/>
                      <a:pt x="12615" y="3071"/>
                    </a:cubicBezTo>
                    <a:cubicBezTo>
                      <a:pt x="12554" y="2828"/>
                      <a:pt x="12524" y="2645"/>
                      <a:pt x="12494" y="2432"/>
                    </a:cubicBezTo>
                    <a:cubicBezTo>
                      <a:pt x="12402" y="2098"/>
                      <a:pt x="12342" y="1794"/>
                      <a:pt x="12311" y="1551"/>
                    </a:cubicBezTo>
                    <a:cubicBezTo>
                      <a:pt x="12220" y="1065"/>
                      <a:pt x="12159" y="791"/>
                      <a:pt x="12129" y="669"/>
                    </a:cubicBezTo>
                    <a:cubicBezTo>
                      <a:pt x="12098" y="426"/>
                      <a:pt x="12038" y="244"/>
                      <a:pt x="12007" y="62"/>
                    </a:cubicBezTo>
                    <a:lnTo>
                      <a:pt x="1200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4" name="Google Shape;2184;p33"/>
              <p:cNvSpPr/>
              <p:nvPr/>
            </p:nvSpPr>
            <p:spPr>
              <a:xfrm flipH="1">
                <a:off x="6924662" y="1772421"/>
                <a:ext cx="844296" cy="821131"/>
              </a:xfrm>
              <a:custGeom>
                <a:avLst/>
                <a:gdLst/>
                <a:ahLst/>
                <a:cxnLst/>
                <a:rect l="l" t="t" r="r" b="b"/>
                <a:pathLst>
                  <a:path w="22160" h="21552" extrusionOk="0">
                    <a:moveTo>
                      <a:pt x="19515" y="1"/>
                    </a:moveTo>
                    <a:lnTo>
                      <a:pt x="10913" y="6080"/>
                    </a:lnTo>
                    <a:lnTo>
                      <a:pt x="1" y="5168"/>
                    </a:lnTo>
                    <a:lnTo>
                      <a:pt x="2372" y="21551"/>
                    </a:lnTo>
                    <a:lnTo>
                      <a:pt x="12980" y="21399"/>
                    </a:lnTo>
                    <a:lnTo>
                      <a:pt x="22159" y="15533"/>
                    </a:lnTo>
                    <a:lnTo>
                      <a:pt x="1951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2185;p33"/>
              <p:cNvSpPr/>
              <p:nvPr/>
            </p:nvSpPr>
            <p:spPr>
              <a:xfrm flipH="1">
                <a:off x="7516431" y="2118528"/>
                <a:ext cx="230505" cy="245707"/>
              </a:xfrm>
              <a:custGeom>
                <a:avLst/>
                <a:gdLst/>
                <a:ahLst/>
                <a:cxnLst/>
                <a:rect l="l" t="t" r="r" b="b"/>
                <a:pathLst>
                  <a:path w="6050" h="6449" extrusionOk="0">
                    <a:moveTo>
                      <a:pt x="4091" y="0"/>
                    </a:moveTo>
                    <a:cubicBezTo>
                      <a:pt x="4068" y="0"/>
                      <a:pt x="4042" y="2"/>
                      <a:pt x="4013" y="5"/>
                    </a:cubicBezTo>
                    <a:cubicBezTo>
                      <a:pt x="3618" y="66"/>
                      <a:pt x="0" y="3197"/>
                      <a:pt x="0" y="3197"/>
                    </a:cubicBezTo>
                    <a:lnTo>
                      <a:pt x="700" y="6449"/>
                    </a:lnTo>
                    <a:cubicBezTo>
                      <a:pt x="3587" y="4017"/>
                      <a:pt x="5928" y="3349"/>
                      <a:pt x="5654" y="2801"/>
                    </a:cubicBezTo>
                    <a:cubicBezTo>
                      <a:pt x="5627" y="2740"/>
                      <a:pt x="5568" y="2713"/>
                      <a:pt x="5485" y="2713"/>
                    </a:cubicBezTo>
                    <a:cubicBezTo>
                      <a:pt x="4897" y="2713"/>
                      <a:pt x="3092" y="4073"/>
                      <a:pt x="2715" y="4073"/>
                    </a:cubicBezTo>
                    <a:cubicBezTo>
                      <a:pt x="2672" y="4073"/>
                      <a:pt x="2648" y="4055"/>
                      <a:pt x="2645" y="4017"/>
                    </a:cubicBezTo>
                    <a:cubicBezTo>
                      <a:pt x="2645" y="3774"/>
                      <a:pt x="6049" y="2193"/>
                      <a:pt x="5624" y="1677"/>
                    </a:cubicBezTo>
                    <a:cubicBezTo>
                      <a:pt x="5588" y="1633"/>
                      <a:pt x="5534" y="1614"/>
                      <a:pt x="5463" y="1614"/>
                    </a:cubicBezTo>
                    <a:cubicBezTo>
                      <a:pt x="4799" y="1614"/>
                      <a:pt x="2746" y="3355"/>
                      <a:pt x="2440" y="3355"/>
                    </a:cubicBezTo>
                    <a:cubicBezTo>
                      <a:pt x="2415" y="3355"/>
                      <a:pt x="2402" y="3343"/>
                      <a:pt x="2402" y="3318"/>
                    </a:cubicBezTo>
                    <a:cubicBezTo>
                      <a:pt x="2402" y="2953"/>
                      <a:pt x="5381" y="1069"/>
                      <a:pt x="4803" y="795"/>
                    </a:cubicBezTo>
                    <a:cubicBezTo>
                      <a:pt x="4780" y="783"/>
                      <a:pt x="4753" y="778"/>
                      <a:pt x="4722" y="778"/>
                    </a:cubicBezTo>
                    <a:cubicBezTo>
                      <a:pt x="4161" y="778"/>
                      <a:pt x="2301" y="2641"/>
                      <a:pt x="2062" y="2641"/>
                    </a:cubicBezTo>
                    <a:cubicBezTo>
                      <a:pt x="2047" y="2641"/>
                      <a:pt x="2039" y="2634"/>
                      <a:pt x="2037" y="2619"/>
                    </a:cubicBezTo>
                    <a:cubicBezTo>
                      <a:pt x="2007" y="2263"/>
                      <a:pt x="5012" y="0"/>
                      <a:pt x="4091" y="0"/>
                    </a:cubicBezTo>
                    <a:close/>
                  </a:path>
                </a:pathLst>
              </a:custGeom>
              <a:solidFill>
                <a:srgbClr val="F5C6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2186;p33"/>
              <p:cNvSpPr/>
              <p:nvPr/>
            </p:nvSpPr>
            <p:spPr>
              <a:xfrm flipH="1">
                <a:off x="7729524" y="2149961"/>
                <a:ext cx="32461" cy="96164"/>
              </a:xfrm>
              <a:custGeom>
                <a:avLst/>
                <a:gdLst/>
                <a:ahLst/>
                <a:cxnLst/>
                <a:rect l="l" t="t" r="r" b="b"/>
                <a:pathLst>
                  <a:path w="852" h="2524" extrusionOk="0">
                    <a:moveTo>
                      <a:pt x="517" y="1"/>
                    </a:moveTo>
                    <a:cubicBezTo>
                      <a:pt x="0" y="609"/>
                      <a:pt x="395" y="2524"/>
                      <a:pt x="395" y="2524"/>
                    </a:cubicBezTo>
                    <a:lnTo>
                      <a:pt x="851" y="2220"/>
                    </a:lnTo>
                    <a:lnTo>
                      <a:pt x="517" y="1"/>
                    </a:lnTo>
                    <a:close/>
                  </a:path>
                </a:pathLst>
              </a:custGeom>
              <a:solidFill>
                <a:srgbClr val="F5C6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2187;p33"/>
              <p:cNvSpPr/>
              <p:nvPr/>
            </p:nvSpPr>
            <p:spPr>
              <a:xfrm flipH="1">
                <a:off x="6957085" y="1989900"/>
                <a:ext cx="251346" cy="178651"/>
              </a:xfrm>
              <a:custGeom>
                <a:avLst/>
                <a:gdLst/>
                <a:ahLst/>
                <a:cxnLst/>
                <a:rect l="l" t="t" r="r" b="b"/>
                <a:pathLst>
                  <a:path w="6597" h="4689" extrusionOk="0">
                    <a:moveTo>
                      <a:pt x="1189" y="0"/>
                    </a:moveTo>
                    <a:cubicBezTo>
                      <a:pt x="1162" y="0"/>
                      <a:pt x="1140" y="2"/>
                      <a:pt x="1125" y="7"/>
                    </a:cubicBezTo>
                    <a:cubicBezTo>
                      <a:pt x="0" y="341"/>
                      <a:pt x="3830" y="1314"/>
                      <a:pt x="3922" y="1648"/>
                    </a:cubicBezTo>
                    <a:cubicBezTo>
                      <a:pt x="3930" y="1675"/>
                      <a:pt x="3910" y="1687"/>
                      <a:pt x="3865" y="1687"/>
                    </a:cubicBezTo>
                    <a:cubicBezTo>
                      <a:pt x="3515" y="1687"/>
                      <a:pt x="1694" y="964"/>
                      <a:pt x="968" y="964"/>
                    </a:cubicBezTo>
                    <a:cubicBezTo>
                      <a:pt x="839" y="964"/>
                      <a:pt x="745" y="987"/>
                      <a:pt x="700" y="1041"/>
                    </a:cubicBezTo>
                    <a:cubicBezTo>
                      <a:pt x="274" y="1527"/>
                      <a:pt x="3709" y="2104"/>
                      <a:pt x="3861" y="2439"/>
                    </a:cubicBezTo>
                    <a:cubicBezTo>
                      <a:pt x="3876" y="2481"/>
                      <a:pt x="3832" y="2499"/>
                      <a:pt x="3744" y="2499"/>
                    </a:cubicBezTo>
                    <a:cubicBezTo>
                      <a:pt x="3277" y="2499"/>
                      <a:pt x="1569" y="2004"/>
                      <a:pt x="719" y="2004"/>
                    </a:cubicBezTo>
                    <a:cubicBezTo>
                      <a:pt x="464" y="2004"/>
                      <a:pt x="287" y="2049"/>
                      <a:pt x="244" y="2165"/>
                    </a:cubicBezTo>
                    <a:cubicBezTo>
                      <a:pt x="61" y="2834"/>
                      <a:pt x="3800" y="2955"/>
                      <a:pt x="3891" y="3199"/>
                    </a:cubicBezTo>
                    <a:cubicBezTo>
                      <a:pt x="3913" y="3269"/>
                      <a:pt x="3824" y="3296"/>
                      <a:pt x="3662" y="3296"/>
                    </a:cubicBezTo>
                    <a:cubicBezTo>
                      <a:pt x="3149" y="3296"/>
                      <a:pt x="1903" y="3023"/>
                      <a:pt x="1181" y="3023"/>
                    </a:cubicBezTo>
                    <a:cubicBezTo>
                      <a:pt x="863" y="3023"/>
                      <a:pt x="646" y="3076"/>
                      <a:pt x="639" y="3229"/>
                    </a:cubicBezTo>
                    <a:cubicBezTo>
                      <a:pt x="578" y="3837"/>
                      <a:pt x="3010" y="3533"/>
                      <a:pt x="6596" y="4688"/>
                    </a:cubicBezTo>
                    <a:lnTo>
                      <a:pt x="6049" y="1405"/>
                    </a:lnTo>
                    <a:cubicBezTo>
                      <a:pt x="6049" y="1405"/>
                      <a:pt x="1862" y="0"/>
                      <a:pt x="1189" y="0"/>
                    </a:cubicBezTo>
                    <a:close/>
                  </a:path>
                </a:pathLst>
              </a:custGeom>
              <a:solidFill>
                <a:srgbClr val="F5C6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8" name="Google Shape;2188;p33"/>
              <p:cNvSpPr/>
              <p:nvPr/>
            </p:nvSpPr>
            <p:spPr>
              <a:xfrm flipH="1">
                <a:off x="7272096" y="2004035"/>
                <a:ext cx="83401" cy="583730"/>
              </a:xfrm>
              <a:custGeom>
                <a:avLst/>
                <a:gdLst/>
                <a:ahLst/>
                <a:cxnLst/>
                <a:rect l="l" t="t" r="r" b="b"/>
                <a:pathLst>
                  <a:path w="2189" h="15321" extrusionOk="0">
                    <a:moveTo>
                      <a:pt x="61" y="1"/>
                    </a:moveTo>
                    <a:cubicBezTo>
                      <a:pt x="0" y="396"/>
                      <a:pt x="0" y="670"/>
                      <a:pt x="61" y="1095"/>
                    </a:cubicBezTo>
                    <a:cubicBezTo>
                      <a:pt x="213" y="2220"/>
                      <a:pt x="973" y="7843"/>
                      <a:pt x="973" y="7843"/>
                    </a:cubicBezTo>
                    <a:cubicBezTo>
                      <a:pt x="973" y="7843"/>
                      <a:pt x="1672" y="13193"/>
                      <a:pt x="1824" y="14256"/>
                    </a:cubicBezTo>
                    <a:cubicBezTo>
                      <a:pt x="1885" y="14712"/>
                      <a:pt x="1976" y="14955"/>
                      <a:pt x="2128" y="15320"/>
                    </a:cubicBezTo>
                    <a:cubicBezTo>
                      <a:pt x="2158" y="14925"/>
                      <a:pt x="2189" y="14682"/>
                      <a:pt x="2128" y="14226"/>
                    </a:cubicBezTo>
                    <a:cubicBezTo>
                      <a:pt x="1976" y="13162"/>
                      <a:pt x="1246" y="7813"/>
                      <a:pt x="1246" y="7813"/>
                    </a:cubicBezTo>
                    <a:cubicBezTo>
                      <a:pt x="1246" y="7813"/>
                      <a:pt x="487" y="2189"/>
                      <a:pt x="335" y="1065"/>
                    </a:cubicBezTo>
                    <a:cubicBezTo>
                      <a:pt x="274" y="609"/>
                      <a:pt x="213" y="366"/>
                      <a:pt x="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89" name="Google Shape;2189;p33"/>
          <p:cNvGrpSpPr/>
          <p:nvPr/>
        </p:nvGrpSpPr>
        <p:grpSpPr>
          <a:xfrm>
            <a:off x="4941060" y="441641"/>
            <a:ext cx="195730" cy="195719"/>
            <a:chOff x="580825" y="880250"/>
            <a:chExt cx="439250" cy="439225"/>
          </a:xfrm>
        </p:grpSpPr>
        <p:sp>
          <p:nvSpPr>
            <p:cNvPr id="2190" name="Google Shape;2190;p33"/>
            <p:cNvSpPr/>
            <p:nvPr/>
          </p:nvSpPr>
          <p:spPr>
            <a:xfrm>
              <a:off x="780675" y="880250"/>
              <a:ext cx="6875" cy="439225"/>
            </a:xfrm>
            <a:custGeom>
              <a:avLst/>
              <a:gdLst/>
              <a:ahLst/>
              <a:cxnLst/>
              <a:rect l="l" t="t" r="r" b="b"/>
              <a:pathLst>
                <a:path w="275" h="17569" extrusionOk="0">
                  <a:moveTo>
                    <a:pt x="122" y="0"/>
                  </a:moveTo>
                  <a:cubicBezTo>
                    <a:pt x="31" y="365"/>
                    <a:pt x="1" y="639"/>
                    <a:pt x="1" y="1094"/>
                  </a:cubicBezTo>
                  <a:lnTo>
                    <a:pt x="1" y="8997"/>
                  </a:lnTo>
                  <a:lnTo>
                    <a:pt x="1" y="16475"/>
                  </a:lnTo>
                  <a:cubicBezTo>
                    <a:pt x="1" y="16931"/>
                    <a:pt x="31" y="17174"/>
                    <a:pt x="122" y="17569"/>
                  </a:cubicBezTo>
                  <a:cubicBezTo>
                    <a:pt x="244" y="17174"/>
                    <a:pt x="274" y="16931"/>
                    <a:pt x="274" y="16475"/>
                  </a:cubicBezTo>
                  <a:lnTo>
                    <a:pt x="274" y="8997"/>
                  </a:lnTo>
                  <a:lnTo>
                    <a:pt x="274" y="1094"/>
                  </a:lnTo>
                  <a:cubicBezTo>
                    <a:pt x="274" y="639"/>
                    <a:pt x="244" y="365"/>
                    <a:pt x="1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1" name="Google Shape;2191;p33"/>
            <p:cNvSpPr/>
            <p:nvPr/>
          </p:nvSpPr>
          <p:spPr>
            <a:xfrm>
              <a:off x="580825" y="1087700"/>
              <a:ext cx="439250" cy="7625"/>
            </a:xfrm>
            <a:custGeom>
              <a:avLst/>
              <a:gdLst/>
              <a:ahLst/>
              <a:cxnLst/>
              <a:rect l="l" t="t" r="r" b="b"/>
              <a:pathLst>
                <a:path w="17570" h="305" extrusionOk="0">
                  <a:moveTo>
                    <a:pt x="1095" y="0"/>
                  </a:moveTo>
                  <a:cubicBezTo>
                    <a:pt x="639" y="0"/>
                    <a:pt x="365" y="61"/>
                    <a:pt x="0" y="152"/>
                  </a:cubicBezTo>
                  <a:cubicBezTo>
                    <a:pt x="365" y="243"/>
                    <a:pt x="639" y="304"/>
                    <a:pt x="1095" y="304"/>
                  </a:cubicBezTo>
                  <a:lnTo>
                    <a:pt x="16475" y="304"/>
                  </a:lnTo>
                  <a:cubicBezTo>
                    <a:pt x="16931" y="304"/>
                    <a:pt x="17174" y="243"/>
                    <a:pt x="17569" y="152"/>
                  </a:cubicBezTo>
                  <a:cubicBezTo>
                    <a:pt x="17174" y="61"/>
                    <a:pt x="16931" y="0"/>
                    <a:pt x="164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2" name="Google Shape;2192;p33"/>
            <p:cNvSpPr/>
            <p:nvPr/>
          </p:nvSpPr>
          <p:spPr>
            <a:xfrm>
              <a:off x="649975" y="977500"/>
              <a:ext cx="250025" cy="250800"/>
            </a:xfrm>
            <a:custGeom>
              <a:avLst/>
              <a:gdLst/>
              <a:ahLst/>
              <a:cxnLst/>
              <a:rect l="l" t="t" r="r" b="b"/>
              <a:pathLst>
                <a:path w="10001" h="10032" extrusionOk="0">
                  <a:moveTo>
                    <a:pt x="10001" y="1"/>
                  </a:moveTo>
                  <a:lnTo>
                    <a:pt x="10001" y="1"/>
                  </a:lnTo>
                  <a:cubicBezTo>
                    <a:pt x="9666" y="214"/>
                    <a:pt x="9454" y="366"/>
                    <a:pt x="9150" y="670"/>
                  </a:cubicBezTo>
                  <a:lnTo>
                    <a:pt x="4803" y="5016"/>
                  </a:lnTo>
                  <a:lnTo>
                    <a:pt x="669" y="9150"/>
                  </a:lnTo>
                  <a:cubicBezTo>
                    <a:pt x="335" y="9484"/>
                    <a:pt x="183" y="9697"/>
                    <a:pt x="0" y="10031"/>
                  </a:cubicBezTo>
                  <a:cubicBezTo>
                    <a:pt x="335" y="9819"/>
                    <a:pt x="548" y="9697"/>
                    <a:pt x="882" y="9363"/>
                  </a:cubicBezTo>
                  <a:lnTo>
                    <a:pt x="5016" y="5229"/>
                  </a:lnTo>
                  <a:lnTo>
                    <a:pt x="9332" y="882"/>
                  </a:lnTo>
                  <a:cubicBezTo>
                    <a:pt x="9666" y="578"/>
                    <a:pt x="9818" y="335"/>
                    <a:pt x="100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3" name="Google Shape;2193;p33"/>
            <p:cNvSpPr/>
            <p:nvPr/>
          </p:nvSpPr>
          <p:spPr>
            <a:xfrm>
              <a:off x="663650" y="982825"/>
              <a:ext cx="250800" cy="250025"/>
            </a:xfrm>
            <a:custGeom>
              <a:avLst/>
              <a:gdLst/>
              <a:ahLst/>
              <a:cxnLst/>
              <a:rect l="l" t="t" r="r" b="b"/>
              <a:pathLst>
                <a:path w="10032" h="10001" extrusionOk="0">
                  <a:moveTo>
                    <a:pt x="1" y="1"/>
                  </a:moveTo>
                  <a:cubicBezTo>
                    <a:pt x="213" y="335"/>
                    <a:pt x="365" y="548"/>
                    <a:pt x="669" y="852"/>
                  </a:cubicBezTo>
                  <a:lnTo>
                    <a:pt x="4803" y="5016"/>
                  </a:lnTo>
                  <a:lnTo>
                    <a:pt x="9150" y="9332"/>
                  </a:lnTo>
                  <a:cubicBezTo>
                    <a:pt x="9454" y="9666"/>
                    <a:pt x="9697" y="9818"/>
                    <a:pt x="10031" y="10001"/>
                  </a:cubicBezTo>
                  <a:cubicBezTo>
                    <a:pt x="9818" y="9666"/>
                    <a:pt x="9666" y="9454"/>
                    <a:pt x="9362" y="9119"/>
                  </a:cubicBezTo>
                  <a:cubicBezTo>
                    <a:pt x="8633" y="8420"/>
                    <a:pt x="5016" y="4803"/>
                    <a:pt x="5016" y="4803"/>
                  </a:cubicBezTo>
                  <a:lnTo>
                    <a:pt x="882" y="669"/>
                  </a:lnTo>
                  <a:cubicBezTo>
                    <a:pt x="548" y="335"/>
                    <a:pt x="335" y="183"/>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4" name="Google Shape;2194;p33"/>
            <p:cNvSpPr/>
            <p:nvPr/>
          </p:nvSpPr>
          <p:spPr>
            <a:xfrm>
              <a:off x="751800" y="1042850"/>
              <a:ext cx="59300" cy="95025"/>
            </a:xfrm>
            <a:custGeom>
              <a:avLst/>
              <a:gdLst/>
              <a:ahLst/>
              <a:cxnLst/>
              <a:rect l="l" t="t" r="r" b="b"/>
              <a:pathLst>
                <a:path w="2372" h="3801" extrusionOk="0">
                  <a:moveTo>
                    <a:pt x="1186" y="1"/>
                  </a:moveTo>
                  <a:lnTo>
                    <a:pt x="0" y="1885"/>
                  </a:lnTo>
                  <a:lnTo>
                    <a:pt x="1186" y="3800"/>
                  </a:lnTo>
                  <a:lnTo>
                    <a:pt x="2371" y="1946"/>
                  </a:lnTo>
                  <a:lnTo>
                    <a:pt x="118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01" name="Google Shape;2201;p33"/>
          <p:cNvSpPr txBox="1"/>
          <p:nvPr/>
        </p:nvSpPr>
        <p:spPr>
          <a:xfrm>
            <a:off x="5522624" y="324924"/>
            <a:ext cx="3170962" cy="635211"/>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a:solidFill>
                  <a:srgbClr val="FFFFFF"/>
                </a:solidFill>
                <a:ea typeface="Figtree"/>
                <a:cs typeface="Figtree"/>
                <a:sym typeface="Figtree"/>
              </a:rPr>
              <a:t>KẾT LUẬN</a:t>
            </a:r>
            <a:endParaRPr kumimoji="0" sz="2800" b="1" i="0" u="none" strike="noStrike" kern="0" cap="none" spc="0" normalizeH="0" baseline="0" noProof="0">
              <a:ln>
                <a:noFill/>
              </a:ln>
              <a:solidFill>
                <a:srgbClr val="FFFFFF"/>
              </a:solidFill>
              <a:effectLst/>
              <a:uLnTx/>
              <a:uFillTx/>
              <a:ea typeface="Figtree"/>
              <a:cs typeface="Figtree"/>
              <a:sym typeface="Figtree"/>
            </a:endParaRPr>
          </a:p>
        </p:txBody>
      </p:sp>
      <p:grpSp>
        <p:nvGrpSpPr>
          <p:cNvPr id="6" name="Group 5">
            <a:extLst>
              <a:ext uri="{FF2B5EF4-FFF2-40B4-BE49-F238E27FC236}">
                <a16:creationId xmlns:a16="http://schemas.microsoft.com/office/drawing/2014/main" xmlns="" id="{E2B72EA5-77D9-4EDB-F572-D059AFA1005A}"/>
              </a:ext>
            </a:extLst>
          </p:cNvPr>
          <p:cNvGrpSpPr/>
          <p:nvPr/>
        </p:nvGrpSpPr>
        <p:grpSpPr>
          <a:xfrm>
            <a:off x="493253" y="968235"/>
            <a:ext cx="4703841" cy="3446797"/>
            <a:chOff x="3827010" y="1110832"/>
            <a:chExt cx="4703841" cy="3446797"/>
          </a:xfrm>
        </p:grpSpPr>
        <p:grpSp>
          <p:nvGrpSpPr>
            <p:cNvPr id="7" name="Group 6">
              <a:extLst>
                <a:ext uri="{FF2B5EF4-FFF2-40B4-BE49-F238E27FC236}">
                  <a16:creationId xmlns:a16="http://schemas.microsoft.com/office/drawing/2014/main" xmlns="" id="{DA34F2F7-97BF-EB4F-6D73-C026252AFD18}"/>
                </a:ext>
              </a:extLst>
            </p:cNvPr>
            <p:cNvGrpSpPr/>
            <p:nvPr/>
          </p:nvGrpSpPr>
          <p:grpSpPr>
            <a:xfrm>
              <a:off x="3827010" y="1298075"/>
              <a:ext cx="4587618" cy="3259554"/>
              <a:chOff x="-569092" y="1897744"/>
              <a:chExt cx="4587618" cy="3259554"/>
            </a:xfrm>
          </p:grpSpPr>
          <p:sp>
            <p:nvSpPr>
              <p:cNvPr id="11" name="Rectangle: Rounded Corners 10">
                <a:extLst>
                  <a:ext uri="{FF2B5EF4-FFF2-40B4-BE49-F238E27FC236}">
                    <a16:creationId xmlns:a16="http://schemas.microsoft.com/office/drawing/2014/main" xmlns="" id="{3DA3BDBB-B7EC-4761-4CC4-48978FBD2A85}"/>
                  </a:ext>
                </a:extLst>
              </p:cNvPr>
              <p:cNvSpPr/>
              <p:nvPr/>
            </p:nvSpPr>
            <p:spPr>
              <a:xfrm>
                <a:off x="-569092" y="1897744"/>
                <a:ext cx="4587618" cy="3259554"/>
              </a:xfrm>
              <a:prstGeom prst="roundRect">
                <a:avLst>
                  <a:gd name="adj" fmla="val 4729"/>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71C30"/>
                  </a:solidFill>
                  <a:effectLst/>
                  <a:uLnTx/>
                  <a:uFillTx/>
                  <a:latin typeface="Arial"/>
                  <a:ea typeface="+mn-ea"/>
                  <a:cs typeface="Arial"/>
                  <a:sym typeface="Arial"/>
                </a:endParaRPr>
              </a:p>
            </p:txBody>
          </p:sp>
          <p:sp>
            <p:nvSpPr>
              <p:cNvPr id="12" name="TextBox 11">
                <a:extLst>
                  <a:ext uri="{FF2B5EF4-FFF2-40B4-BE49-F238E27FC236}">
                    <a16:creationId xmlns:a16="http://schemas.microsoft.com/office/drawing/2014/main" xmlns="" id="{61114B5E-38D6-ED42-6F92-14B703721C1D}"/>
                  </a:ext>
                </a:extLst>
              </p:cNvPr>
              <p:cNvSpPr txBox="1"/>
              <p:nvPr/>
            </p:nvSpPr>
            <p:spPr>
              <a:xfrm>
                <a:off x="-283521" y="2148696"/>
                <a:ext cx="4016476" cy="280532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sysClr val="windowText" lastClr="000000"/>
                    </a:solidFill>
                    <a:effectLst/>
                    <a:uLnTx/>
                    <a:uFillTx/>
                    <a:latin typeface="Arial"/>
                    <a:cs typeface="Arial"/>
                    <a:sym typeface="Arial"/>
                  </a:rPr>
                  <a:t>Tạo động lực cho bản thân sẽ làm cho bản thân cảm thấy phấn chấn, vui vẻ, tích cực thực hiện các hoạt động. Từ đó, giúp ta thực hiện hoạt động hiệu quả, đạt được những mục tiêu đã đề ra. </a:t>
                </a:r>
                <a:endParaRPr kumimoji="0" lang="vi-VN" sz="2000" b="0" i="0" u="none" strike="noStrike" kern="0" cap="none" spc="0" normalizeH="0" baseline="0" noProof="0">
                  <a:ln>
                    <a:noFill/>
                  </a:ln>
                  <a:solidFill>
                    <a:srgbClr val="FF0000"/>
                  </a:solidFill>
                  <a:effectLst/>
                  <a:uLnTx/>
                  <a:uFillTx/>
                  <a:latin typeface="Arial"/>
                  <a:cs typeface="Arial"/>
                  <a:sym typeface="Arial"/>
                </a:endParaRPr>
              </a:p>
            </p:txBody>
          </p:sp>
        </p:grpSp>
        <p:grpSp>
          <p:nvGrpSpPr>
            <p:cNvPr id="8" name="Google Shape;630;p34">
              <a:extLst>
                <a:ext uri="{FF2B5EF4-FFF2-40B4-BE49-F238E27FC236}">
                  <a16:creationId xmlns:a16="http://schemas.microsoft.com/office/drawing/2014/main" xmlns="" id="{A9353415-F230-D636-17F7-33BCE2E47987}"/>
                </a:ext>
              </a:extLst>
            </p:cNvPr>
            <p:cNvGrpSpPr/>
            <p:nvPr/>
          </p:nvGrpSpPr>
          <p:grpSpPr>
            <a:xfrm>
              <a:off x="8005144" y="1110832"/>
              <a:ext cx="525707" cy="465411"/>
              <a:chOff x="267472" y="3284240"/>
              <a:chExt cx="608847" cy="545541"/>
            </a:xfrm>
          </p:grpSpPr>
          <p:sp>
            <p:nvSpPr>
              <p:cNvPr id="9" name="Google Shape;631;p34">
                <a:extLst>
                  <a:ext uri="{FF2B5EF4-FFF2-40B4-BE49-F238E27FC236}">
                    <a16:creationId xmlns:a16="http://schemas.microsoft.com/office/drawing/2014/main" xmlns="" id="{0CFB5465-F4E6-5119-67D0-875956183327}"/>
                  </a:ext>
                </a:extLst>
              </p:cNvPr>
              <p:cNvSpPr/>
              <p:nvPr/>
            </p:nvSpPr>
            <p:spPr>
              <a:xfrm rot="2515456">
                <a:off x="267472" y="3284240"/>
                <a:ext cx="608847" cy="545541"/>
              </a:xfrm>
              <a:prstGeom prst="wedgeEllipseCallout">
                <a:avLst>
                  <a:gd name="adj1" fmla="val -20833"/>
                  <a:gd name="adj2" fmla="val 62500"/>
                </a:avLst>
              </a:pr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632;p34">
                <a:extLst>
                  <a:ext uri="{FF2B5EF4-FFF2-40B4-BE49-F238E27FC236}">
                    <a16:creationId xmlns:a16="http://schemas.microsoft.com/office/drawing/2014/main" xmlns="" id="{F10C11C1-91F8-780D-41F6-702D4C0C5629}"/>
                  </a:ext>
                </a:extLst>
              </p:cNvPr>
              <p:cNvSpPr/>
              <p:nvPr/>
            </p:nvSpPr>
            <p:spPr>
              <a:xfrm rot="1928159">
                <a:off x="480942" y="3404092"/>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terary Analysis and Interpretation - French - Foreign Language - 12th Grade by Slidesgo">
  <a:themeElements>
    <a:clrScheme name="Simple Light">
      <a:dk1>
        <a:srgbClr val="1C3026"/>
      </a:dk1>
      <a:lt1>
        <a:srgbClr val="CDEBDC"/>
      </a:lt1>
      <a:dk2>
        <a:srgbClr val="FFFFFF"/>
      </a:dk2>
      <a:lt2>
        <a:srgbClr val="EE664F"/>
      </a:lt2>
      <a:accent1>
        <a:srgbClr val="F4988C"/>
      </a:accent1>
      <a:accent2>
        <a:srgbClr val="FFFA9A"/>
      </a:accent2>
      <a:accent3>
        <a:srgbClr val="59866F"/>
      </a:accent3>
      <a:accent4>
        <a:srgbClr val="74BFFF"/>
      </a:accent4>
      <a:accent5>
        <a:srgbClr val="FFC0E3"/>
      </a:accent5>
      <a:accent6>
        <a:srgbClr val="884C37"/>
      </a:accent6>
      <a:hlink>
        <a:srgbClr val="1C30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iterary Analysis and Interpretation - French - Foreign Language - 12th Grade by Slidesgo">
  <a:themeElements>
    <a:clrScheme name="Simple Light">
      <a:dk1>
        <a:srgbClr val="1C3026"/>
      </a:dk1>
      <a:lt1>
        <a:srgbClr val="CDEBDC"/>
      </a:lt1>
      <a:dk2>
        <a:srgbClr val="FFFFFF"/>
      </a:dk2>
      <a:lt2>
        <a:srgbClr val="EE664F"/>
      </a:lt2>
      <a:accent1>
        <a:srgbClr val="F4988C"/>
      </a:accent1>
      <a:accent2>
        <a:srgbClr val="FFFA9A"/>
      </a:accent2>
      <a:accent3>
        <a:srgbClr val="59866F"/>
      </a:accent3>
      <a:accent4>
        <a:srgbClr val="74BFFF"/>
      </a:accent4>
      <a:accent5>
        <a:srgbClr val="FFC0E3"/>
      </a:accent5>
      <a:accent6>
        <a:srgbClr val="884C37"/>
      </a:accent6>
      <a:hlink>
        <a:srgbClr val="1C30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666</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Courier New</vt:lpstr>
      <vt:lpstr>Anaheim</vt:lpstr>
      <vt:lpstr>Nunito Light</vt:lpstr>
      <vt:lpstr>Albert Sans Light</vt:lpstr>
      <vt:lpstr>Times New Roman</vt:lpstr>
      <vt:lpstr>Figtree</vt:lpstr>
      <vt:lpstr>Calibri</vt:lpstr>
      <vt:lpstr>DM Sans</vt:lpstr>
      <vt:lpstr>Albert Sans</vt:lpstr>
      <vt:lpstr>Literary Analysis and Interpretation - French - Foreign Language - 12th Grade by Slidesgo</vt:lpstr>
      <vt:lpstr>1_Literary Analysis and Interpretation - French - Foreign Language - 12th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modified xsi:type="dcterms:W3CDTF">2026-01-04T14:37:13Z</dcterms:modified>
</cp:coreProperties>
</file>