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29"/>
  </p:notesMasterIdLst>
  <p:sldIdLst>
    <p:sldId id="256" r:id="rId2"/>
    <p:sldId id="257" r:id="rId3"/>
    <p:sldId id="265" r:id="rId4"/>
    <p:sldId id="266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1" r:id="rId20"/>
    <p:sldId id="282" r:id="rId21"/>
    <p:sldId id="283" r:id="rId22"/>
    <p:sldId id="285" r:id="rId23"/>
    <p:sldId id="286" r:id="rId24"/>
    <p:sldId id="287" r:id="rId25"/>
    <p:sldId id="288" r:id="rId26"/>
    <p:sldId id="289" r:id="rId27"/>
    <p:sldId id="290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B48780-77DA-BE7B-FF4F-44533959E1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AB803-02F7-192C-4ED1-B696A66342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CD8512-8C99-4C12-ACD7-C56B606B7423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6A62E6-0988-2947-3EFF-9853E63EAB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150F27-080D-F3F7-F2FF-62D3E5DBA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36D71-90A6-D966-3F6A-184953F52A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7F6AE-5112-686A-FB3B-ACE24472F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50B22A0-4750-49CA-A290-8D1C6B8C55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8D54EF0-A6FF-AA06-F496-B514CD0A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72D8495-C631-7FD6-AE08-C1AA1A98D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6906911-5913-66FB-5BB5-F3CF649BB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F4F8D8BD-D435-46E9-81B7-0D2A7B37A4EB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F9551F9-8A37-B87F-6011-C919FDD67A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8CCB01F4-5F96-60A1-AB0F-831AE42D6F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704B5EB-7603-3DAD-5C88-55D97F0C0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6F284A17-C401-4A2A-8C44-235A0BBFCFBE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70246293-F11E-CFDF-7A23-22C2325F6A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C84C0D8F-9BDF-2DB6-9483-217F8BFAD0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2400947-4822-411E-2FF1-5D676DAD1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35072190-A416-4759-8328-ADF411E1320B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3F74AA15-5577-EE83-5391-832799AAC61D}"/>
              </a:ext>
            </a:extLst>
          </p:cNvPr>
          <p:cNvSpPr/>
          <p:nvPr/>
        </p:nvSpPr>
        <p:spPr>
          <a:xfrm>
            <a:off x="0" y="4664075"/>
            <a:ext cx="1220152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ECA38151-0098-FFCE-2039-4ABA6FC8F48E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4953000"/>
            <a:ext cx="12196763" cy="1911350"/>
            <a:chOff x="-3765" y="4832896"/>
            <a:chExt cx="9147765" cy="2032192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928D2424-4B10-7E14-A244-D26200CA9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959" y="4832896"/>
              <a:ext cx="7457041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6A10DC5E-5197-D4F3-3878-7FC29A228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4E1FFB50-B9A4-B9B8-278D-783E8C822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3FE3D7-F20A-7C7F-A76D-69CD2DF6BDC6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id="{8375C5F0-F2D6-9DEB-AD0A-87FA4267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EFFEE63-08C0-4DDC-8023-AA771D0DF6A8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8F09C711-BD89-E355-8558-1CC5DFE3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F317AEA8-AB98-2681-47BD-D09BA998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B4D698-95D3-4343-8A60-F0EE83700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39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486941D-2061-B642-D296-4F14CD7B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CB53-ECA7-4273-B3B1-0223B800FE4B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C692D92-C455-5866-876B-5BA88243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474BF94-014F-ECEB-EFE5-1E6E48CC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825D-1AC1-45EF-9364-5B284FAC9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91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A7682F2-626C-E762-8780-27DA811C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1513-1AF0-49AA-A6CC-771906610E5C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381A3E2-348A-032E-E2B3-C1E04F17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D6AF1D4-B805-E638-C010-62B8948B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90F39-273E-439B-9DD1-D6C9BEEEB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31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C43FB43-F7BD-57DC-E9FD-E9F68185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659A-CAE6-4262-9C57-36E547C72FA7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1A8575D4-1426-5CE6-A9B8-89A2E6F5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ACDA2651-D013-AC28-5128-DC68F712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0C7C8-4D0D-447C-A000-D0CC91FC3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5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78CB3774-0C25-460A-D128-618784762DB8}"/>
              </a:ext>
            </a:extLst>
          </p:cNvPr>
          <p:cNvSpPr/>
          <p:nvPr/>
        </p:nvSpPr>
        <p:spPr>
          <a:xfrm>
            <a:off x="4848225" y="3005138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31C114AC-C825-B79C-A5B7-16A922BE9683}"/>
              </a:ext>
            </a:extLst>
          </p:cNvPr>
          <p:cNvSpPr/>
          <p:nvPr/>
        </p:nvSpPr>
        <p:spPr>
          <a:xfrm>
            <a:off x="4600575" y="3005138"/>
            <a:ext cx="24288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24AD6C-177F-95CA-92A0-2AABF040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C62D-88EA-4B53-9ED2-F37D79A15B43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70BD7F-7A93-7720-3DF8-F2D34139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7FCDCA-C741-3DFB-0CD4-9E19FB62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6633-8E08-4903-B323-D045ACA9E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77C9DF9E-7A00-CF9A-31B7-BBFB3A54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26FB1-B62D-440D-B224-F33C24C7F6C2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2498EB1-CD68-77BE-A6EA-E81201C1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FA64533-10CB-20D2-0FC7-39B43028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148D7-8072-4784-BCA9-52D664A8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97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3750F-5E68-3B2C-B0C9-52598BF3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2D0A0-21ED-4E3A-BB84-EBD79D751B96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87C922-49BB-6D57-2C55-33B6144D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08F9B-43F7-D657-B92B-816EB570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6B614-E997-41FA-8574-339FC85CE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937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75C89BF-6F24-B174-F5D8-EBF13A67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1693-72EE-4623-B429-39C979F52C53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3C66BDD-5030-7E37-7DD0-BB1278F6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AFD165D-E829-40B1-7BF4-DB125E35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6BC7F-DE87-433D-B00E-91D2C3A15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48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798FB98-1A76-EDAA-1B42-207476A6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13A8-8C7F-46BA-B7AA-689A67E06795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5DA5014A-4638-A47B-C327-582EBFAC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950A060-4251-CBC7-E591-DE6CC003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24363-BBB3-4F66-9053-17C9D53AD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44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39B0E-35C6-ED37-7A56-2D001CF1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EA17-B98E-419E-B80F-E292EB64ED72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87237-60AC-CA96-5738-283D1960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81F99-E8F1-A977-D8C5-B5B8DD6E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00F4E-DC89-4B5E-B57C-B0FDD9999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062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9FE49E01-33D9-CB71-BE12-13DDC4AEABA5}"/>
              </a:ext>
            </a:extLst>
          </p:cNvPr>
          <p:cNvSpPr>
            <a:spLocks/>
          </p:cNvSpPr>
          <p:nvPr/>
        </p:nvSpPr>
        <p:spPr bwMode="auto">
          <a:xfrm>
            <a:off x="665163" y="5945188"/>
            <a:ext cx="6588125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E08484C5-2073-9B4A-8BFF-99587A09402D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0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09BE506-2002-EA75-4FB8-42788C50B954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F4A744-4DCC-CF0A-CD8D-46E5B77F95A2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773B88D6-F5DB-5AA0-32E4-BD5B99D754E9}"/>
              </a:ext>
            </a:extLst>
          </p:cNvPr>
          <p:cNvSpPr/>
          <p:nvPr/>
        </p:nvSpPr>
        <p:spPr>
          <a:xfrm>
            <a:off x="11552238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FFF18190-A7AB-8AA6-FF15-5398D87364C9}"/>
              </a:ext>
            </a:extLst>
          </p:cNvPr>
          <p:cNvSpPr/>
          <p:nvPr/>
        </p:nvSpPr>
        <p:spPr>
          <a:xfrm>
            <a:off x="11303000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190C3E6-EDD8-A1A9-831E-9B65233F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9D8EDA-E955-489D-83F2-1F9C5F6730CB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222DD1C-82DE-EBBC-60BD-04484E97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8240210-D061-C426-38FA-63C0C134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DD0A-7CCB-420B-9CD6-05DB70BDB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864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D748BD4-3088-22C0-01F9-F98546E0C0D0}"/>
              </a:ext>
            </a:extLst>
          </p:cNvPr>
          <p:cNvSpPr>
            <a:spLocks/>
          </p:cNvSpPr>
          <p:nvPr/>
        </p:nvSpPr>
        <p:spPr bwMode="auto">
          <a:xfrm>
            <a:off x="665163" y="5945188"/>
            <a:ext cx="6588125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D3EFEDA3-1CF0-1349-EF38-BDD6CA5A3A52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0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CC418B7-E2F6-D6B1-CF02-463B48DF234E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3F1FD6-5FF4-37C9-9524-2D7F3430AE22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B1B430A-86AD-75F9-9457-6A1A924B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09F9B68C-93D3-E0CD-8A21-5A7A8B16F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0A76C7D-C695-9030-E57E-16880569B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F360493-E620-4CC9-A1EC-C5C4692A1AF9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FB34E94-A25A-499E-9FC5-616EB6CE3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4A6E403-F292-DFE3-A2ED-68DAAB83D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1B26D05-0152-4C5F-A034-2CE2683857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4" r:id="rId2"/>
    <p:sldLayoutId id="2147483869" r:id="rId3"/>
    <p:sldLayoutId id="2147483870" r:id="rId4"/>
    <p:sldLayoutId id="2147483871" r:id="rId5"/>
    <p:sldLayoutId id="2147483872" r:id="rId6"/>
    <p:sldLayoutId id="2147483865" r:id="rId7"/>
    <p:sldLayoutId id="2147483873" r:id="rId8"/>
    <p:sldLayoutId id="2147483874" r:id="rId9"/>
    <p:sldLayoutId id="2147483866" r:id="rId10"/>
    <p:sldLayoutId id="21474838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4.xml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5" Type="http://schemas.openxmlformats.org/officeDocument/2006/relationships/slide" Target="slide7.xml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B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B5346-D20A-2746-AB57-E431C2673980}"/>
              </a:ext>
            </a:extLst>
          </p:cNvPr>
          <p:cNvSpPr/>
          <p:nvPr/>
        </p:nvSpPr>
        <p:spPr>
          <a:xfrm>
            <a:off x="0" y="5150224"/>
            <a:ext cx="12192000" cy="1734668"/>
          </a:xfrm>
          <a:custGeom>
            <a:avLst/>
            <a:gdLst>
              <a:gd name="connsiteX0" fmla="*/ 0 w 12192000"/>
              <a:gd name="connsiteY0" fmla="*/ 0 h 1196790"/>
              <a:gd name="connsiteX1" fmla="*/ 12192000 w 12192000"/>
              <a:gd name="connsiteY1" fmla="*/ 0 h 1196790"/>
              <a:gd name="connsiteX2" fmla="*/ 12192000 w 12192000"/>
              <a:gd name="connsiteY2" fmla="*/ 1196790 h 1196790"/>
              <a:gd name="connsiteX3" fmla="*/ 0 w 12192000"/>
              <a:gd name="connsiteY3" fmla="*/ 1196790 h 1196790"/>
              <a:gd name="connsiteX4" fmla="*/ 0 w 12192000"/>
              <a:gd name="connsiteY4" fmla="*/ 0 h 1196790"/>
              <a:gd name="connsiteX0" fmla="*/ 0 w 12192000"/>
              <a:gd name="connsiteY0" fmla="*/ 537878 h 1734668"/>
              <a:gd name="connsiteX1" fmla="*/ 3267635 w 12192000"/>
              <a:gd name="connsiteY1" fmla="*/ 0 h 1734668"/>
              <a:gd name="connsiteX2" fmla="*/ 12192000 w 12192000"/>
              <a:gd name="connsiteY2" fmla="*/ 537878 h 1734668"/>
              <a:gd name="connsiteX3" fmla="*/ 12192000 w 12192000"/>
              <a:gd name="connsiteY3" fmla="*/ 1734668 h 1734668"/>
              <a:gd name="connsiteX4" fmla="*/ 0 w 12192000"/>
              <a:gd name="connsiteY4" fmla="*/ 1734668 h 1734668"/>
              <a:gd name="connsiteX5" fmla="*/ 0 w 12192000"/>
              <a:gd name="connsiteY5" fmla="*/ 537878 h 17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734668">
                <a:moveTo>
                  <a:pt x="0" y="537878"/>
                </a:moveTo>
                <a:cubicBezTo>
                  <a:pt x="1084729" y="533397"/>
                  <a:pt x="2182906" y="4481"/>
                  <a:pt x="3267635" y="0"/>
                </a:cubicBezTo>
                <a:lnTo>
                  <a:pt x="12192000" y="537878"/>
                </a:lnTo>
                <a:lnTo>
                  <a:pt x="12192000" y="1734668"/>
                </a:lnTo>
                <a:lnTo>
                  <a:pt x="0" y="1734668"/>
                </a:lnTo>
                <a:lnTo>
                  <a:pt x="0" y="53787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5" name="Picture 3">
            <a:extLst>
              <a:ext uri="{FF2B5EF4-FFF2-40B4-BE49-F238E27FC236}">
                <a16:creationId xmlns:a16="http://schemas.microsoft.com/office/drawing/2014/main" id="{FDE27A08-94B8-3850-B321-7B7D0B54D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669925"/>
            <a:ext cx="51181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C65667-12DC-7744-8D7E-4960AC9A0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941763"/>
            <a:ext cx="927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2D20C6-80F9-3FFC-FDFA-CA7190169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892300"/>
            <a:ext cx="93186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18C913-9E21-FE87-E814-3B9A7500D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359025"/>
            <a:ext cx="9271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C6741C-EAAB-7120-C29F-4BA4D18F8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260475"/>
            <a:ext cx="9271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7302168-287D-D5BF-1762-CABED0BC38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74663"/>
            <a:ext cx="93186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4F3E0F3-A7CE-F679-7F57-9959FA0B0B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3633788"/>
            <a:ext cx="927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hlinkClick r:id="rId10" action="ppaction://hlinksldjump"/>
            <a:extLst>
              <a:ext uri="{FF2B5EF4-FFF2-40B4-BE49-F238E27FC236}">
                <a16:creationId xmlns:a16="http://schemas.microsoft.com/office/drawing/2014/main" id="{DE0EC3D7-53D6-B3EE-4ECD-0946C4163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927475"/>
            <a:ext cx="9271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hlinkClick r:id="rId11" action="ppaction://hlinksldjump"/>
            <a:extLst>
              <a:ext uri="{FF2B5EF4-FFF2-40B4-BE49-F238E27FC236}">
                <a16:creationId xmlns:a16="http://schemas.microsoft.com/office/drawing/2014/main" id="{8B0B98BA-F893-3DC5-2B26-407081F55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892300"/>
            <a:ext cx="93186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hlinkClick r:id="rId12" action="ppaction://hlinksldjump"/>
            <a:extLst>
              <a:ext uri="{FF2B5EF4-FFF2-40B4-BE49-F238E27FC236}">
                <a16:creationId xmlns:a16="http://schemas.microsoft.com/office/drawing/2014/main" id="{7769B1E2-3B3D-D309-E11E-6EE935B044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2384425"/>
            <a:ext cx="92551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hlinkClick r:id="rId13" action="ppaction://hlinksldjump"/>
            <a:extLst>
              <a:ext uri="{FF2B5EF4-FFF2-40B4-BE49-F238E27FC236}">
                <a16:creationId xmlns:a16="http://schemas.microsoft.com/office/drawing/2014/main" id="{92464AE6-33FC-A877-3609-65BB39E15F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260475"/>
            <a:ext cx="9271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hlinkClick r:id="rId14" action="ppaction://hlinksldjump"/>
            <a:extLst>
              <a:ext uri="{FF2B5EF4-FFF2-40B4-BE49-F238E27FC236}">
                <a16:creationId xmlns:a16="http://schemas.microsoft.com/office/drawing/2014/main" id="{FEF65AED-8E44-F329-7341-CE7D2E4300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87363"/>
            <a:ext cx="93186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15" action="ppaction://hlinksldjump"/>
            <a:extLst>
              <a:ext uri="{FF2B5EF4-FFF2-40B4-BE49-F238E27FC236}">
                <a16:creationId xmlns:a16="http://schemas.microsoft.com/office/drawing/2014/main" id="{3CA07B73-1BE5-375A-9A2A-A7B92ED16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633788"/>
            <a:ext cx="927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EC7ABD3-BAD5-374E-0621-988FC90B3715}"/>
              </a:ext>
            </a:extLst>
          </p:cNvPr>
          <p:cNvSpPr/>
          <p:nvPr/>
        </p:nvSpPr>
        <p:spPr>
          <a:xfrm>
            <a:off x="115888" y="382588"/>
            <a:ext cx="3703637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 TÁO</a:t>
            </a:r>
          </a:p>
        </p:txBody>
      </p:sp>
      <p:pic>
        <p:nvPicPr>
          <p:cNvPr id="10259" name="Picture 51">
            <a:hlinkClick r:id="rId16" action="ppaction://hlinksldjump"/>
            <a:extLst>
              <a:ext uri="{FF2B5EF4-FFF2-40B4-BE49-F238E27FC236}">
                <a16:creationId xmlns:a16="http://schemas.microsoft.com/office/drawing/2014/main" id="{3E1F4D9D-BDBB-E45D-270E-12CDB8111D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5" y="4475163"/>
            <a:ext cx="14224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2BA2DF-0A8B-7DDC-3778-5B95C7D854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09813" y="1387475"/>
          <a:ext cx="7977187" cy="5186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001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Thời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gian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kiện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784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 err="1">
                          <a:effectLst/>
                        </a:rPr>
                        <a:t>Đầu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năm</a:t>
                      </a:r>
                      <a:r>
                        <a:rPr lang="en-US" sz="1600" dirty="0">
                          <a:effectLst/>
                        </a:rPr>
                        <a:t> 1771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Ba </a:t>
                      </a:r>
                      <a:r>
                        <a:rPr lang="en-US" sz="1600" dirty="0" err="1">
                          <a:effectLst/>
                        </a:rPr>
                        <a:t>anh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Nguyễn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Nhạc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Nguyễn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Huệ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Nguyễn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dựng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cờ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khởi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nghĩa</a:t>
                      </a:r>
                      <a:r>
                        <a:rPr lang="en-US" sz="1600" dirty="0">
                          <a:effectLst/>
                        </a:rPr>
                        <a:t> ở </a:t>
                      </a:r>
                      <a:r>
                        <a:rPr lang="en-US" sz="1600" dirty="0" err="1">
                          <a:effectLst/>
                        </a:rPr>
                        <a:t>Tây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Sơn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thượng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đạo</a:t>
                      </a:r>
                      <a:r>
                        <a:rPr lang="en-US" sz="1600" dirty="0">
                          <a:effectLst/>
                        </a:rPr>
                        <a:t> (nay </a:t>
                      </a:r>
                      <a:r>
                        <a:rPr lang="en-US" sz="1600" dirty="0" err="1">
                          <a:effectLst/>
                        </a:rPr>
                        <a:t>thuộc</a:t>
                      </a:r>
                      <a:r>
                        <a:rPr lang="en-US" sz="1600" dirty="0">
                          <a:effectLst/>
                        </a:rPr>
                        <a:t> An </a:t>
                      </a:r>
                      <a:r>
                        <a:rPr lang="en-US" sz="1600" dirty="0" err="1">
                          <a:effectLst/>
                        </a:rPr>
                        <a:t>Khê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Gia</a:t>
                      </a:r>
                      <a:r>
                        <a:rPr lang="en-US" sz="1600" dirty="0">
                          <a:effectLst/>
                        </a:rPr>
                        <a:t> Lai).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001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Tháng 9-1773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 err="1">
                          <a:effectLst/>
                        </a:rPr>
                        <a:t>Chiếm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phủ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thành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Nhơn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02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 err="1">
                          <a:effectLst/>
                        </a:rPr>
                        <a:t>Giữa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năm</a:t>
                      </a:r>
                      <a:r>
                        <a:rPr lang="en-US" sz="1600" dirty="0">
                          <a:effectLst/>
                        </a:rPr>
                        <a:t> 1774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 err="1">
                          <a:effectLst/>
                        </a:rPr>
                        <a:t>Nghĩa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quân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kiểm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soát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vùng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đất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rộng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lớn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Quảng</a:t>
                      </a:r>
                      <a:r>
                        <a:rPr lang="en-US" sz="1600" dirty="0">
                          <a:effectLst/>
                        </a:rPr>
                        <a:t> Nam ở </a:t>
                      </a:r>
                      <a:r>
                        <a:rPr lang="en-US" sz="1600" dirty="0" err="1">
                          <a:effectLst/>
                        </a:rPr>
                        <a:t>phía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Bắc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đến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Bình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Thuận</a:t>
                      </a:r>
                      <a:r>
                        <a:rPr lang="en-US" sz="1600" dirty="0">
                          <a:effectLst/>
                        </a:rPr>
                        <a:t> ở </a:t>
                      </a:r>
                      <a:r>
                        <a:rPr lang="en-US" sz="1600" dirty="0" err="1">
                          <a:effectLst/>
                        </a:rPr>
                        <a:t>phía</a:t>
                      </a:r>
                      <a:r>
                        <a:rPr lang="en-US" sz="1600" dirty="0">
                          <a:effectLst/>
                        </a:rPr>
                        <a:t> Nam.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01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Năm 1777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 err="1">
                          <a:effectLst/>
                        </a:rPr>
                        <a:t>Lật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đổ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chính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quyền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phong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kiến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họ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Nguyễn</a:t>
                      </a:r>
                      <a:r>
                        <a:rPr lang="en-US" sz="1600" dirty="0">
                          <a:effectLst/>
                        </a:rPr>
                        <a:t> ở </a:t>
                      </a:r>
                      <a:r>
                        <a:rPr lang="en-US" sz="1600" dirty="0" err="1">
                          <a:effectLst/>
                        </a:rPr>
                        <a:t>Đàng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Trong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523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Tháng 1-1785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tc>
                  <a:txBody>
                    <a:bodyPr/>
                    <a:lstStyle/>
                    <a:p>
                      <a:pPr indent="-36195"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 err="1">
                          <a:effectLst/>
                        </a:rPr>
                        <a:t>Chiến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thắng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Rạch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Gầm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dirty="0" err="1">
                          <a:effectLst/>
                        </a:rPr>
                        <a:t>Xoài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Mút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đánh</a:t>
                      </a:r>
                      <a:r>
                        <a:rPr lang="en-US" sz="1600" dirty="0">
                          <a:effectLst/>
                        </a:rPr>
                        <a:t> tan 5 </a:t>
                      </a:r>
                      <a:r>
                        <a:rPr lang="en-US" sz="1600" dirty="0" err="1">
                          <a:effectLst/>
                        </a:rPr>
                        <a:t>vạn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quân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Xiêm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01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Tháng 6-1786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 err="1">
                          <a:effectLst/>
                        </a:rPr>
                        <a:t>Hạ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thành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Phú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Xuân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giải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phóng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toàn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đất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Đàng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Trong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523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Ngày 21-7-1786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 err="1">
                          <a:effectLst/>
                        </a:rPr>
                        <a:t>Nguyễn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Huệ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đánh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vào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Thăng</a:t>
                      </a:r>
                      <a:r>
                        <a:rPr lang="en-US" sz="1600" dirty="0">
                          <a:effectLst/>
                        </a:rPr>
                        <a:t> Long, </a:t>
                      </a:r>
                      <a:r>
                        <a:rPr lang="en-US" sz="1600" dirty="0" err="1">
                          <a:effectLst/>
                        </a:rPr>
                        <a:t>lật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đổ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chính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quyền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họ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Trịnh</a:t>
                      </a:r>
                      <a:r>
                        <a:rPr lang="en-US" sz="1600" dirty="0">
                          <a:effectLst/>
                        </a:rPr>
                        <a:t> ở </a:t>
                      </a:r>
                      <a:r>
                        <a:rPr lang="en-US" sz="1600" dirty="0" err="1">
                          <a:effectLst/>
                        </a:rPr>
                        <a:t>Đàng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Ngoài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002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Giữa năm 1788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 err="1">
                          <a:effectLst/>
                        </a:rPr>
                        <a:t>Nguyễn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Huệ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tiến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quân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Thăng</a:t>
                      </a:r>
                      <a:r>
                        <a:rPr lang="en-US" sz="1600" dirty="0">
                          <a:effectLst/>
                        </a:rPr>
                        <a:t> Long </a:t>
                      </a:r>
                      <a:r>
                        <a:rPr lang="en-US" sz="1600" dirty="0" err="1">
                          <a:effectLst/>
                        </a:rPr>
                        <a:t>trị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tội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Vũ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Văn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Nhậm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bè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lũ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Lê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Chiêu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Thống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cũng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trốn</a:t>
                      </a:r>
                      <a:r>
                        <a:rPr lang="en-US" sz="1600" dirty="0">
                          <a:effectLst/>
                        </a:rPr>
                        <a:t> sang </a:t>
                      </a:r>
                      <a:r>
                        <a:rPr lang="en-US" sz="1600" dirty="0" err="1">
                          <a:effectLst/>
                        </a:rPr>
                        <a:t>Kinh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Bắc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4523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Tháng 12-1788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 err="1">
                          <a:effectLst/>
                        </a:rPr>
                        <a:t>Nguyễn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Huệ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ngôi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Hoàng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đế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lấy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niên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hiệu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là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Trung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tiến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quân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Bắc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001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Năm 1789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600" dirty="0" err="1">
                          <a:effectLst/>
                        </a:rPr>
                        <a:t>Quang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Trung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đại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phá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quân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Thanh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41" marR="6584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C778AF-A3B9-FD37-F304-BB338B7C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04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2. </a:t>
            </a:r>
            <a:r>
              <a:rPr lang="en-US" dirty="0" err="1">
                <a:solidFill>
                  <a:srgbClr val="FF0000"/>
                </a:solidFill>
              </a:rPr>
              <a:t>Phong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Sơn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FA9AD2-FADF-0E23-0C65-6461381D2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956566"/>
              </p:ext>
            </p:extLst>
          </p:nvPr>
        </p:nvGraphicFramePr>
        <p:xfrm>
          <a:off x="725864" y="1876425"/>
          <a:ext cx="10856535" cy="3822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0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0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3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Lĩnh vực</a:t>
                      </a: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Những điểm nổi bật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9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Kinh tế</a:t>
                      </a:r>
                      <a:endParaRPr lang="en-US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9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Văn hóa</a:t>
                      </a: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7398CE-0BD6-B1D5-46FC-F031F9E6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6484"/>
            <a:ext cx="10972800" cy="1959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3.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-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ta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XVI- XVIII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663A70-C4AF-B915-71C6-986EF672B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508897"/>
              </p:ext>
            </p:extLst>
          </p:nvPr>
        </p:nvGraphicFramePr>
        <p:xfrm>
          <a:off x="609600" y="1355725"/>
          <a:ext cx="10787406" cy="4879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1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1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Lĩnh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vực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Những điểm nổi bật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287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Kinh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tế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nghiệp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 Đàng Ngoài: Sản xuất nông nghiệp bị sa sút.</a:t>
                      </a:r>
                      <a:endParaRPr lang="en-US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 Đàng Trong: Sản xuất nông nghiệp phát triển.</a:t>
                      </a:r>
                      <a:endParaRPr lang="en-US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Thủ công nghiệp</a:t>
                      </a:r>
                      <a:endParaRPr lang="en-US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Xuất hiện nhiều làng nghề thủ công.</a:t>
                      </a: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Thương </a:t>
                      </a:r>
                      <a:r>
                        <a:rPr lang="en-US" sz="1400" dirty="0" err="1">
                          <a:effectLst/>
                        </a:rPr>
                        <a:t>nghiệp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Xuất hiện nhiều chợ, phố xá, đô thị.</a:t>
                      </a:r>
                      <a:endParaRPr lang="en-US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5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Văn hóa</a:t>
                      </a: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en-US" sz="1400" dirty="0" err="1">
                          <a:effectLst/>
                        </a:rPr>
                        <a:t>Nho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đề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cao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Phật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giáo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Đạo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phục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hồi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en-US" sz="1400" dirty="0" err="1">
                          <a:effectLst/>
                        </a:rPr>
                        <a:t>Chữ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Quốc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ngữ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đời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en-US" sz="1400" dirty="0" err="1">
                          <a:effectLst/>
                        </a:rPr>
                        <a:t>Văn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nghệ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thuật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phát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triển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2756B6-139E-C9A7-CAE8-35EE60A6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0151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0000"/>
                </a:solidFill>
              </a:rPr>
              <a:t>Hoạt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động</a:t>
            </a:r>
            <a:r>
              <a:rPr lang="en-US" sz="3600" dirty="0">
                <a:solidFill>
                  <a:srgbClr val="FF0000"/>
                </a:solidFill>
              </a:rPr>
              <a:t> 3. </a:t>
            </a:r>
            <a:r>
              <a:rPr lang="en-US" sz="3600" dirty="0" err="1">
                <a:solidFill>
                  <a:srgbClr val="FF0000"/>
                </a:solidFill>
              </a:rPr>
              <a:t>Tình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tế</a:t>
            </a: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văn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hóa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nước</a:t>
            </a:r>
            <a:r>
              <a:rPr lang="en-US" sz="3600" dirty="0">
                <a:solidFill>
                  <a:srgbClr val="FF0000"/>
                </a:solidFill>
              </a:rPr>
              <a:t> ta </a:t>
            </a:r>
            <a:r>
              <a:rPr lang="en-US" sz="3600" dirty="0" err="1">
                <a:solidFill>
                  <a:srgbClr val="FF0000"/>
                </a:solidFill>
              </a:rPr>
              <a:t>thế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kỉ</a:t>
            </a:r>
            <a:r>
              <a:rPr lang="en-US" sz="3600" dirty="0">
                <a:solidFill>
                  <a:srgbClr val="FF0000"/>
                </a:solidFill>
              </a:rPr>
              <a:t> XVI- XVIII 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DC99668D-88E6-B2F0-DE38-54785039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Quá trình hình thành của chủ nghĩa đế quốc đã diễn ra như thế nào? Cuối thế kỉ XIX đầu thế kỉ XX, các nước Âu - Mỹ đã có những chuyển biến nổi bật gì trên các lĩnh vực kinh tế, chính sách đối nội, đối ngoại?</a:t>
            </a:r>
          </a:p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8B752-DF4A-D03F-68FA-16683120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4.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đế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8367-0D94-AEB4-B947-5A19FE28A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XIX,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XIX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XX,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01DEB-46F6-1C4C-395D-38AB61E9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49409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4.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đế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EDB6D-F53E-CCD1-9C0C-5CAEB520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XIX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XX.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BC043-137F-B645-BA50-E93514F1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05376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XVIII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141E0-85D8-18B3-DABA-B3F61875A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7013"/>
            <a:ext cx="10972800" cy="4827587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4EB1A-DD91-4BC6-9E49-2A54DD42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14047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XVIII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B9B13EB-4DA7-BF53-C1A4-37B6123EB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6075"/>
            <a:ext cx="10972800" cy="47085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8DAC5-C0D9-B3DC-BF77-EC8DC8AE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14047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XVIII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2519747-36F8-3230-7623-06D4760CEAFC}"/>
              </a:ext>
            </a:extLst>
          </p:cNvPr>
          <p:cNvSpPr/>
          <p:nvPr/>
        </p:nvSpPr>
        <p:spPr>
          <a:xfrm>
            <a:off x="134938" y="155575"/>
            <a:ext cx="7883525" cy="893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TRẮC NGHIỆM</a:t>
            </a:r>
          </a:p>
        </p:txBody>
      </p:sp>
      <p:grpSp>
        <p:nvGrpSpPr>
          <p:cNvPr id="27652" name="Group 5">
            <a:extLst>
              <a:ext uri="{FF2B5EF4-FFF2-40B4-BE49-F238E27FC236}">
                <a16:creationId xmlns:a16="http://schemas.microsoft.com/office/drawing/2014/main" id="{9FE4BE33-5514-A5B2-01BC-97E57FE9F7E3}"/>
              </a:ext>
            </a:extLst>
          </p:cNvPr>
          <p:cNvGrpSpPr>
            <a:grpSpLocks/>
          </p:cNvGrpSpPr>
          <p:nvPr/>
        </p:nvGrpSpPr>
        <p:grpSpPr bwMode="auto">
          <a:xfrm>
            <a:off x="5707063" y="1257300"/>
            <a:ext cx="3429000" cy="4229100"/>
            <a:chOff x="-144" y="240"/>
            <a:chExt cx="3274" cy="4080"/>
          </a:xfrm>
        </p:grpSpPr>
        <p:grpSp>
          <p:nvGrpSpPr>
            <p:cNvPr id="27653" name="Group 6">
              <a:extLst>
                <a:ext uri="{FF2B5EF4-FFF2-40B4-BE49-F238E27FC236}">
                  <a16:creationId xmlns:a16="http://schemas.microsoft.com/office/drawing/2014/main" id="{BCF0F8B6-334A-FEDE-43C6-2D9116C90C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4" y="240"/>
              <a:ext cx="2886" cy="4080"/>
              <a:chOff x="-144" y="240"/>
              <a:chExt cx="2886" cy="4080"/>
            </a:xfrm>
          </p:grpSpPr>
          <p:grpSp>
            <p:nvGrpSpPr>
              <p:cNvPr id="27655" name="Group 7">
                <a:extLst>
                  <a:ext uri="{FF2B5EF4-FFF2-40B4-BE49-F238E27FC236}">
                    <a16:creationId xmlns:a16="http://schemas.microsoft.com/office/drawing/2014/main" id="{CCFF4237-D2AE-C3E2-9D00-F6415CE440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44" y="240"/>
                <a:ext cx="2886" cy="4080"/>
                <a:chOff x="-144" y="240"/>
                <a:chExt cx="2886" cy="4080"/>
              </a:xfrm>
            </p:grpSpPr>
            <p:sp>
              <p:nvSpPr>
                <p:cNvPr id="27657" name="Text Box 8">
                  <a:extLst>
                    <a:ext uri="{FF2B5EF4-FFF2-40B4-BE49-F238E27FC236}">
                      <a16:creationId xmlns:a16="http://schemas.microsoft.com/office/drawing/2014/main" id="{39F80BD1-7F60-E52D-C725-DE00071019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629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400"/>
                    </a:spcBef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1pPr>
                  <a:lvl2pPr marL="742950" indent="-285750">
                    <a:spcBef>
                      <a:spcPts val="325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2pPr>
                  <a:lvl3pPr marL="1143000" indent="-228600">
                    <a:spcBef>
                      <a:spcPts val="350"/>
                    </a:spcBef>
                    <a:buClr>
                      <a:schemeClr val="accent2"/>
                    </a:buClr>
                    <a:buSzPct val="100000"/>
                    <a:buFont typeface="Wingdings 2" panose="05020102010507070707" pitchFamily="18" charset="2"/>
                    <a:buChar char=""/>
                    <a:defRPr sz="2100"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3pPr>
                  <a:lvl4pPr marL="1600200" indent="-228600">
                    <a:spcBef>
                      <a:spcPts val="35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4pPr>
                  <a:lvl5pPr marL="2057400" indent="-228600">
                    <a:spcBef>
                      <a:spcPts val="35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5pPr>
                  <a:lvl6pPr marL="2514600" indent="-228600" fontAlgn="base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6pPr>
                  <a:lvl7pPr marL="2971800" indent="-228600" fontAlgn="base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7pPr>
                  <a:lvl8pPr marL="3429000" indent="-228600" fontAlgn="base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8pPr>
                  <a:lvl9pPr marL="3886200" indent="-228600" fontAlgn="base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ĐÀ NẴNG</a:t>
                  </a:r>
                </a:p>
              </p:txBody>
            </p:sp>
            <p:grpSp>
              <p:nvGrpSpPr>
                <p:cNvPr id="27658" name="Group 9">
                  <a:extLst>
                    <a:ext uri="{FF2B5EF4-FFF2-40B4-BE49-F238E27FC236}">
                      <a16:creationId xmlns:a16="http://schemas.microsoft.com/office/drawing/2014/main" id="{6471CBA5-8ED5-A5D0-A33D-1BB0E5DE50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27659" name="Text Box 10">
                    <a:extLst>
                      <a:ext uri="{FF2B5EF4-FFF2-40B4-BE49-F238E27FC236}">
                        <a16:creationId xmlns:a16="http://schemas.microsoft.com/office/drawing/2014/main" id="{433C1F3A-5F3E-1EE9-BE1D-04EDB05D72F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710" cy="2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5pPr>
                    <a:lvl6pPr marL="2514600" indent="-228600" fontAlgn="base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6pPr>
                    <a:lvl7pPr marL="2971800" indent="-228600" fontAlgn="base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7pPr>
                    <a:lvl8pPr marL="3429000" indent="-228600" fontAlgn="base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8pPr>
                    <a:lvl9pPr marL="3886200" indent="-228600" fontAlgn="base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27660" name="Group 11">
                    <a:extLst>
                      <a:ext uri="{FF2B5EF4-FFF2-40B4-BE49-F238E27FC236}">
                        <a16:creationId xmlns:a16="http://schemas.microsoft.com/office/drawing/2014/main" id="{E93940E7-F82B-245C-AD3A-028210D74D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27661" name="Text Box 12">
                      <a:extLst>
                        <a:ext uri="{FF2B5EF4-FFF2-40B4-BE49-F238E27FC236}">
                          <a16:creationId xmlns:a16="http://schemas.microsoft.com/office/drawing/2014/main" id="{DE4339A9-FD32-08D2-92D5-615ED34AA09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buChar char=""/>
                        <a:defRPr sz="2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buChar char="◦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buChar char="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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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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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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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27662" name="Group 13">
                      <a:extLst>
                        <a:ext uri="{FF2B5EF4-FFF2-40B4-BE49-F238E27FC236}">
                          <a16:creationId xmlns:a16="http://schemas.microsoft.com/office/drawing/2014/main" id="{827B8689-6E33-8E09-B6C5-E37CA6E00EF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27663" name="Group 14">
                        <a:extLst>
                          <a:ext uri="{FF2B5EF4-FFF2-40B4-BE49-F238E27FC236}">
                            <a16:creationId xmlns:a16="http://schemas.microsoft.com/office/drawing/2014/main" id="{079B2844-DE7A-2B8E-6DB9-0D788DFF68E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27665" name="Group 15">
                          <a:extLst>
                            <a:ext uri="{FF2B5EF4-FFF2-40B4-BE49-F238E27FC236}">
                              <a16:creationId xmlns:a16="http://schemas.microsoft.com/office/drawing/2014/main" id="{542C9558-4733-E352-5ECC-690FC0EFC53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27667" name="Group 16">
                            <a:extLst>
                              <a:ext uri="{FF2B5EF4-FFF2-40B4-BE49-F238E27FC236}">
                                <a16:creationId xmlns:a16="http://schemas.microsoft.com/office/drawing/2014/main" id="{3C919CDC-375B-9976-05F0-EE2EEA18A75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27669" name="Group 17">
                              <a:extLst>
                                <a:ext uri="{FF2B5EF4-FFF2-40B4-BE49-F238E27FC236}">
                                  <a16:creationId xmlns:a16="http://schemas.microsoft.com/office/drawing/2014/main" id="{E6E3520A-F1DB-C1F3-664D-2A067EABD5A4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27671" name="Group 18">
                                <a:extLst>
                                  <a:ext uri="{FF2B5EF4-FFF2-40B4-BE49-F238E27FC236}">
                                    <a16:creationId xmlns:a16="http://schemas.microsoft.com/office/drawing/2014/main" id="{A2BD7EAD-549D-FBBC-4313-A442206FF6CE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27673" name="Group 19">
                                  <a:extLst>
                                    <a:ext uri="{FF2B5EF4-FFF2-40B4-BE49-F238E27FC236}">
                                      <a16:creationId xmlns:a16="http://schemas.microsoft.com/office/drawing/2014/main" id="{E678A2AC-E808-33ED-E45C-363BB0C01F4D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27675" name="Group 20">
                                    <a:extLst>
                                      <a:ext uri="{FF2B5EF4-FFF2-40B4-BE49-F238E27FC236}">
                                        <a16:creationId xmlns:a16="http://schemas.microsoft.com/office/drawing/2014/main" id="{0773ADA2-5056-5D97-9E2D-393D0A18739E}"/>
                                      </a:ext>
                                    </a:extLst>
                                  </p:cNvPr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27677" name="Group 21">
                                      <a:extLst>
                                        <a:ext uri="{FF2B5EF4-FFF2-40B4-BE49-F238E27FC236}">
                                          <a16:creationId xmlns:a16="http://schemas.microsoft.com/office/drawing/2014/main" id="{25165086-FC5A-7CDA-9C9F-9F311CEB7292}"/>
                                        </a:ext>
                                      </a:extLst>
                                    </p:cNvPr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27679" name="Group 2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243D9A5-113A-DD22-3293-A67C63A11CE7}"/>
                                          </a:ext>
                                        </a:extLst>
                                      </p:cNvPr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27681" name="Group 2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A0F7DC0-B1E7-5062-CA9C-BAE3DB26D17A}"/>
                                            </a:ext>
                                          </a:extLst>
                                        </p:cNvPr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27683" name="Group 2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388310E7-E184-EF66-56CB-635A463E819C}"/>
                                              </a:ext>
                                            </a:extLst>
                                          </p:cNvPr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27685" name="Group 2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5C7233AD-1C4F-AF57-08FF-7983B0D5F729}"/>
                                                </a:ext>
                                              </a:extLst>
                                            </p:cNvPr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7687" name="Group 26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4801478-530B-0239-8CF8-928DC70D9E70}"/>
                                                  </a:ext>
                                                </a:extLst>
                                              </p:cNvPr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7689" name="Group 27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FAC1B36B-14D5-9933-25B9-F3A56C980AA4}"/>
                                                    </a:ext>
                                                  </a:extLst>
                                                </p:cNvPr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7691" name="Group 28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63A62DAB-5614-9EA3-E5C9-2A9F16231389}"/>
                                                      </a:ext>
                                                    </a:extLst>
                                                  </p:cNvPr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7693" name="Group 29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84FD9FBD-6572-EE5F-EB34-B6AAFD056CE9}"/>
                                                        </a:ext>
                                                      </a:extLst>
                                                    </p:cNvPr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7695" name="Group 30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73F7B333-276B-73EE-DBC3-7B5501A8B071}"/>
                                                          </a:ext>
                                                        </a:extLst>
                                                      </p:cNvPr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7697" name="Freeform 31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B28DBC20-DD86-638B-A1EC-919ABBA78603}"/>
                                                            </a:ext>
                                                          </a:extLst>
                                                        </p:cNvPr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78 w 2339"/>
                                                            <a:gd name="T1" fmla="*/ 445 h 3833"/>
                                                            <a:gd name="T2" fmla="*/ 1013 w 2339"/>
                                                            <a:gd name="T3" fmla="*/ 183 h 3833"/>
                                                            <a:gd name="T4" fmla="*/ 905 w 2339"/>
                                                            <a:gd name="T5" fmla="*/ 128 h 3833"/>
                                                            <a:gd name="T6" fmla="*/ 733 w 2339"/>
                                                            <a:gd name="T7" fmla="*/ 46 h 3833"/>
                                                            <a:gd name="T8" fmla="*/ 600 w 2339"/>
                                                            <a:gd name="T9" fmla="*/ 64 h 3833"/>
                                                            <a:gd name="T10" fmla="*/ 491 w 2339"/>
                                                            <a:gd name="T11" fmla="*/ 165 h 3833"/>
                                                            <a:gd name="T12" fmla="*/ 377 w 2339"/>
                                                            <a:gd name="T13" fmla="*/ 183 h 3833"/>
                                                            <a:gd name="T14" fmla="*/ 300 w 2339"/>
                                                            <a:gd name="T15" fmla="*/ 201 h 3833"/>
                                                            <a:gd name="T16" fmla="*/ 130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5 h 3833"/>
                                                            <a:gd name="T20" fmla="*/ 165 w 2339"/>
                                                            <a:gd name="T21" fmla="*/ 426 h 3833"/>
                                                            <a:gd name="T22" fmla="*/ 300 w 2339"/>
                                                            <a:gd name="T23" fmla="*/ 692 h 3833"/>
                                                            <a:gd name="T24" fmla="*/ 421 w 2339"/>
                                                            <a:gd name="T25" fmla="*/ 673 h 3833"/>
                                                            <a:gd name="T26" fmla="*/ 523 w 2339"/>
                                                            <a:gd name="T27" fmla="*/ 719 h 3833"/>
                                                            <a:gd name="T28" fmla="*/ 587 w 2339"/>
                                                            <a:gd name="T29" fmla="*/ 898 h 3833"/>
                                                            <a:gd name="T30" fmla="*/ 517 w 2339"/>
                                                            <a:gd name="T31" fmla="*/ 1036 h 3833"/>
                                                            <a:gd name="T32" fmla="*/ 403 w 2339"/>
                                                            <a:gd name="T33" fmla="*/ 1063 h 3833"/>
                                                            <a:gd name="T34" fmla="*/ 574 w 2339"/>
                                                            <a:gd name="T35" fmla="*/ 1228 h 3833"/>
                                                            <a:gd name="T36" fmla="*/ 721 w 2339"/>
                                                            <a:gd name="T37" fmla="*/ 1453 h 3833"/>
                                                            <a:gd name="T38" fmla="*/ 886 w 2339"/>
                                                            <a:gd name="T39" fmla="*/ 1672 h 3833"/>
                                                            <a:gd name="T40" fmla="*/ 899 w 2339"/>
                                                            <a:gd name="T41" fmla="*/ 1727 h 3833"/>
                                                            <a:gd name="T42" fmla="*/ 962 w 2339"/>
                                                            <a:gd name="T43" fmla="*/ 1882 h 3833"/>
                                                            <a:gd name="T44" fmla="*/ 1090 w 2339"/>
                                                            <a:gd name="T45" fmla="*/ 1969 h 3833"/>
                                                            <a:gd name="T46" fmla="*/ 1135 w 2339"/>
                                                            <a:gd name="T47" fmla="*/ 2144 h 3833"/>
                                                            <a:gd name="T48" fmla="*/ 1160 w 2339"/>
                                                            <a:gd name="T49" fmla="*/ 2598 h 3833"/>
                                                            <a:gd name="T50" fmla="*/ 1129 w 2339"/>
                                                            <a:gd name="T51" fmla="*/ 2945 h 3833"/>
                                                            <a:gd name="T52" fmla="*/ 1058 w 2339"/>
                                                            <a:gd name="T53" fmla="*/ 3042 h 3833"/>
                                                            <a:gd name="T54" fmla="*/ 931 w 2339"/>
                                                            <a:gd name="T55" fmla="*/ 3085 h 3833"/>
                                                            <a:gd name="T56" fmla="*/ 827 w 2339"/>
                                                            <a:gd name="T57" fmla="*/ 3151 h 3833"/>
                                                            <a:gd name="T58" fmla="*/ 835 w 2339"/>
                                                            <a:gd name="T59" fmla="*/ 3298 h 3833"/>
                                                            <a:gd name="T60" fmla="*/ 790 w 2339"/>
                                                            <a:gd name="T61" fmla="*/ 3308 h 3833"/>
                                                            <a:gd name="T62" fmla="*/ 517 w 2339"/>
                                                            <a:gd name="T63" fmla="*/ 3445 h 3833"/>
                                                            <a:gd name="T64" fmla="*/ 613 w 2339"/>
                                                            <a:gd name="T65" fmla="*/ 3564 h 3833"/>
                                                            <a:gd name="T66" fmla="*/ 631 w 2339"/>
                                                            <a:gd name="T67" fmla="*/ 3962 h 3833"/>
                                                            <a:gd name="T68" fmla="*/ 728 w 2339"/>
                                                            <a:gd name="T69" fmla="*/ 3880 h 3833"/>
                                                            <a:gd name="T70" fmla="*/ 879 w 2339"/>
                                                            <a:gd name="T71" fmla="*/ 3702 h 3833"/>
                                                            <a:gd name="T72" fmla="*/ 968 w 2339"/>
                                                            <a:gd name="T73" fmla="*/ 3649 h 3833"/>
                                                            <a:gd name="T74" fmla="*/ 1046 w 2339"/>
                                                            <a:gd name="T75" fmla="*/ 3481 h 3833"/>
                                                            <a:gd name="T76" fmla="*/ 1375 w 2339"/>
                                                            <a:gd name="T77" fmla="*/ 3353 h 3833"/>
                                                            <a:gd name="T78" fmla="*/ 1503 w 2339"/>
                                                            <a:gd name="T79" fmla="*/ 3271 h 3833"/>
                                                            <a:gd name="T80" fmla="*/ 1560 w 2339"/>
                                                            <a:gd name="T81" fmla="*/ 3118 h 3833"/>
                                                            <a:gd name="T82" fmla="*/ 1593 w 2339"/>
                                                            <a:gd name="T83" fmla="*/ 2890 h 3833"/>
                                                            <a:gd name="T84" fmla="*/ 1555 w 2339"/>
                                                            <a:gd name="T85" fmla="*/ 2598 h 3833"/>
                                                            <a:gd name="T86" fmla="*/ 1415 w 2339"/>
                                                            <a:gd name="T87" fmla="*/ 2162 h 3833"/>
                                                            <a:gd name="T88" fmla="*/ 1292 w 2339"/>
                                                            <a:gd name="T89" fmla="*/ 1943 h 3833"/>
                                                            <a:gd name="T90" fmla="*/ 1071 w 2339"/>
                                                            <a:gd name="T91" fmla="*/ 1709 h 3833"/>
                                                            <a:gd name="T92" fmla="*/ 944 w 2339"/>
                                                            <a:gd name="T93" fmla="*/ 1553 h 3833"/>
                                                            <a:gd name="T94" fmla="*/ 899 w 2339"/>
                                                            <a:gd name="T95" fmla="*/ 1444 h 3833"/>
                                                            <a:gd name="T96" fmla="*/ 759 w 2339"/>
                                                            <a:gd name="T97" fmla="*/ 1237 h 3833"/>
                                                            <a:gd name="T98" fmla="*/ 815 w 2339"/>
                                                            <a:gd name="T99" fmla="*/ 1017 h 3833"/>
                                                            <a:gd name="T100" fmla="*/ 1020 w 2339"/>
                                                            <a:gd name="T101" fmla="*/ 655 h 3833"/>
                                                            <a:gd name="T102" fmla="*/ 1153 w 2339"/>
                                                            <a:gd name="T103" fmla="*/ 673 h 3833"/>
                                                            <a:gd name="T104" fmla="*/ 1205 w 2339"/>
                                                            <a:gd name="T105" fmla="*/ 573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27698" name="Freeform 32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006CD7BC-2C73-B01B-0627-18A9D3D127C5}"/>
                                                            </a:ext>
                                                          </a:extLst>
                                                        </p:cNvPr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27696" name="Freeform 33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BDF4EA89-22FD-AAD0-1385-75E200C11984}"/>
                                                          </a:ext>
                                                        </a:extLst>
                                                      </p:cNvPr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27694" name="Freeform 3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D8400DA8-18B9-BE90-46B0-DA5CA3A37DB4}"/>
                                                        </a:ext>
                                                      </a:extLst>
                                                    </p:cNvPr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27692" name="Freeform 35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CE1A9E42-D2C3-C42B-AEBD-B13CEDDB80C9}"/>
                                                      </a:ext>
                                                    </a:extLst>
                                                  </p:cNvPr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27690" name="Freeform 36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C2F236D8-1202-9F6D-928B-D68E743238D2}"/>
                                                    </a:ext>
                                                  </a:extLst>
                                                </p:cNvPr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27688" name="Freeform 37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2976B15-92CD-E9DA-CF1F-5B638F580C1B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27686" name="Freeform 3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B5D94FB2-2F5E-ED21-036C-5AB55797DB03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27684" name="Freeform 3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D34867E-6D88-2C30-27E7-7BA0EB783BA2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27682" name="Freeform 40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4EB2D4F-BB79-F54E-33A1-1072D318428A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7680" name="Freeform 4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6F72CA3-542D-BBE5-49E4-F65FD915DB93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678" name="Freeform 42">
                                      <a:extLst>
                                        <a:ext uri="{FF2B5EF4-FFF2-40B4-BE49-F238E27FC236}">
                                          <a16:creationId xmlns:a16="http://schemas.microsoft.com/office/drawing/2014/main" id="{0030DACE-CA6B-D46C-EDBF-E05F0322586C}"/>
                                        </a:ext>
                                      </a:extLst>
                                    </p:cNvPr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7676" name="Oval 43">
                                    <a:extLst>
                                      <a:ext uri="{FF2B5EF4-FFF2-40B4-BE49-F238E27FC236}">
                                        <a16:creationId xmlns:a16="http://schemas.microsoft.com/office/drawing/2014/main" id="{4F874662-635A-5F35-0877-24BCDF9665C3}"/>
                                      </a:ext>
                                    </a:extLst>
                                  </p:cNvPr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spcBef>
                                        <a:spcPts val="400"/>
                                      </a:spcBef>
                                      <a:buClr>
                                        <a:schemeClr val="accent1"/>
                                      </a:buClr>
                                      <a:buSzPct val="68000"/>
                                      <a:buFont typeface="Wingdings 3" panose="05040102010807070707" pitchFamily="18" charset="2"/>
                                      <a:buChar char=""/>
                                      <a:defRPr sz="2700">
                                        <a:solidFill>
                                          <a:schemeClr val="tx1"/>
                                        </a:solidFill>
                                        <a:latin typeface="Lucida Sans Unicode" panose="020B0602030504020204" pitchFamily="34" charset="0"/>
                                      </a:defRPr>
                                    </a:lvl1pPr>
                                    <a:lvl2pPr marL="742950" indent="-285750">
                                      <a:spcBef>
                                        <a:spcPts val="325"/>
                                      </a:spcBef>
                                      <a:buClr>
                                        <a:schemeClr val="accent1"/>
                                      </a:buClr>
                                      <a:buFont typeface="Verdana" panose="020B0604030504040204" pitchFamily="34" charset="0"/>
                                      <a:buChar char="◦"/>
                                      <a:defRPr sz="2300">
                                        <a:solidFill>
                                          <a:schemeClr val="tx1"/>
                                        </a:solidFill>
                                        <a:latin typeface="Lucida Sans Unicode" panose="020B0602030504020204" pitchFamily="34" charset="0"/>
                                      </a:defRPr>
                                    </a:lvl2pPr>
                                    <a:lvl3pPr marL="1143000" indent="-228600">
                                      <a:spcBef>
                                        <a:spcPts val="350"/>
                                      </a:spcBef>
                                      <a:buClr>
                                        <a:schemeClr val="accent2"/>
                                      </a:buClr>
                                      <a:buSzPct val="100000"/>
                                      <a:buFont typeface="Wingdings 2" panose="05020102010507070707" pitchFamily="18" charset="2"/>
                                      <a:buChar char=""/>
                                      <a:defRPr sz="2100">
                                        <a:solidFill>
                                          <a:schemeClr val="tx1"/>
                                        </a:solidFill>
                                        <a:latin typeface="Lucida Sans Unicode" panose="020B0602030504020204" pitchFamily="34" charset="0"/>
                                      </a:defRPr>
                                    </a:lvl3pPr>
                                    <a:lvl4pPr marL="1600200" indent="-228600">
                                      <a:spcBef>
                                        <a:spcPts val="350"/>
                                      </a:spcBef>
                                      <a:buClr>
                                        <a:schemeClr val="accent2"/>
                                      </a:buClr>
                                      <a:buFont typeface="Wingdings 2" panose="05020102010507070707" pitchFamily="18" charset="2"/>
                                      <a:buChar char=""/>
                                      <a:defRPr sz="1900">
                                        <a:solidFill>
                                          <a:schemeClr val="tx1"/>
                                        </a:solidFill>
                                        <a:latin typeface="Lucida Sans Unicode" panose="020B0602030504020204" pitchFamily="34" charset="0"/>
                                      </a:defRPr>
                                    </a:lvl4pPr>
                                    <a:lvl5pPr marL="2057400" indent="-228600">
                                      <a:spcBef>
                                        <a:spcPts val="350"/>
                                      </a:spcBef>
                                      <a:buClr>
                                        <a:schemeClr val="accent2"/>
                                      </a:buClr>
                                      <a:buFont typeface="Wingdings 2" panose="05020102010507070707" pitchFamily="18" charset="2"/>
                                      <a:buChar char=""/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Lucida Sans Unicode" panose="020B0602030504020204" pitchFamily="34" charset="0"/>
                                      </a:defRPr>
                                    </a:lvl5pPr>
                                    <a:lvl6pPr marL="2514600" indent="-228600" fontAlgn="base">
                                      <a:spcBef>
                                        <a:spcPts val="350"/>
                                      </a:spcBef>
                                      <a:spcAft>
                                        <a:spcPct val="0"/>
                                      </a:spcAft>
                                      <a:buClr>
                                        <a:schemeClr val="accent2"/>
                                      </a:buClr>
                                      <a:buFont typeface="Wingdings 2" panose="05020102010507070707" pitchFamily="18" charset="2"/>
                                      <a:buChar char=""/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Lucida Sans Unicode" panose="020B0602030504020204" pitchFamily="34" charset="0"/>
                                      </a:defRPr>
                                    </a:lvl6pPr>
                                    <a:lvl7pPr marL="2971800" indent="-228600" fontAlgn="base">
                                      <a:spcBef>
                                        <a:spcPts val="350"/>
                                      </a:spcBef>
                                      <a:spcAft>
                                        <a:spcPct val="0"/>
                                      </a:spcAft>
                                      <a:buClr>
                                        <a:schemeClr val="accent2"/>
                                      </a:buClr>
                                      <a:buFont typeface="Wingdings 2" panose="05020102010507070707" pitchFamily="18" charset="2"/>
                                      <a:buChar char=""/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Lucida Sans Unicode" panose="020B0602030504020204" pitchFamily="34" charset="0"/>
                                      </a:defRPr>
                                    </a:lvl7pPr>
                                    <a:lvl8pPr marL="3429000" indent="-228600" fontAlgn="base">
                                      <a:spcBef>
                                        <a:spcPts val="350"/>
                                      </a:spcBef>
                                      <a:spcAft>
                                        <a:spcPct val="0"/>
                                      </a:spcAft>
                                      <a:buClr>
                                        <a:schemeClr val="accent2"/>
                                      </a:buClr>
                                      <a:buFont typeface="Wingdings 2" panose="05020102010507070707" pitchFamily="18" charset="2"/>
                                      <a:buChar char=""/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Lucida Sans Unicode" panose="020B0602030504020204" pitchFamily="34" charset="0"/>
                                      </a:defRPr>
                                    </a:lvl8pPr>
                                    <a:lvl9pPr marL="3886200" indent="-228600" fontAlgn="base">
                                      <a:spcBef>
                                        <a:spcPts val="350"/>
                                      </a:spcBef>
                                      <a:spcAft>
                                        <a:spcPct val="0"/>
                                      </a:spcAft>
                                      <a:buClr>
                                        <a:schemeClr val="accent2"/>
                                      </a:buClr>
                                      <a:buFont typeface="Wingdings 2" panose="05020102010507070707" pitchFamily="18" charset="2"/>
                                      <a:buChar char=""/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Lucida Sans Unicode" panose="020B0602030504020204" pitchFamily="34" charset="0"/>
                                      </a:defRPr>
                                    </a:lvl9pPr>
                                  </a:lstStyle>
                                  <a:p>
                                    <a:pPr eaLnBrk="1" hangingPunct="1">
                                      <a:spcBef>
                                        <a:spcPct val="0"/>
                                      </a:spcBef>
                                      <a:buClrTx/>
                                      <a:buSzTx/>
                                      <a:buFontTx/>
                                      <a:buNone/>
                                    </a:pPr>
                                    <a:endParaRPr lang="en-US" altLang="en-US" sz="2000">
                                      <a:solidFill>
                                        <a:srgbClr val="000000"/>
                                      </a:solidFill>
                                      <a:latin typeface="Times New Roman" panose="02020603050405020304" pitchFamily="18" charset="0"/>
                                      <a:cs typeface="Arial" panose="020B0604020202020204" pitchFamily="34" charset="0"/>
                                      <a:sym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7674" name="Oval 44">
                                  <a:extLst>
                                    <a:ext uri="{FF2B5EF4-FFF2-40B4-BE49-F238E27FC236}">
                                      <a16:creationId xmlns:a16="http://schemas.microsoft.com/office/drawing/2014/main" id="{A7855644-6683-F393-4A26-E6C65A791C0B}"/>
                                    </a:ext>
                                  </a:extLst>
                                </p:cNvPr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spcBef>
                                      <a:spcPts val="400"/>
                                    </a:spcBef>
                                    <a:buClr>
                                      <a:schemeClr val="accent1"/>
                                    </a:buClr>
                                    <a:buSzPct val="68000"/>
                                    <a:buFont typeface="Wingdings 3" panose="05040102010807070707" pitchFamily="18" charset="2"/>
                                    <a:buChar char=""/>
                                    <a:defRPr sz="2700">
                                      <a:solidFill>
                                        <a:schemeClr val="tx1"/>
                                      </a:solidFill>
                                      <a:latin typeface="Lucida Sans Unicode" panose="020B0602030504020204" pitchFamily="34" charset="0"/>
                                    </a:defRPr>
                                  </a:lvl1pPr>
                                  <a:lvl2pPr marL="742950" indent="-285750">
                                    <a:spcBef>
                                      <a:spcPts val="325"/>
                                    </a:spcBef>
                                    <a:buClr>
                                      <a:schemeClr val="accent1"/>
                                    </a:buClr>
                                    <a:buFont typeface="Verdana" panose="020B0604030504040204" pitchFamily="34" charset="0"/>
                                    <a:buChar char="◦"/>
                                    <a:defRPr sz="2300">
                                      <a:solidFill>
                                        <a:schemeClr val="tx1"/>
                                      </a:solidFill>
                                      <a:latin typeface="Lucida Sans Unicode" panose="020B0602030504020204" pitchFamily="34" charset="0"/>
                                    </a:defRPr>
                                  </a:lvl2pPr>
                                  <a:lvl3pPr marL="1143000" indent="-228600">
                                    <a:spcBef>
                                      <a:spcPts val="350"/>
                                    </a:spcBef>
                                    <a:buClr>
                                      <a:schemeClr val="accent2"/>
                                    </a:buClr>
                                    <a:buSzPct val="100000"/>
                                    <a:buFont typeface="Wingdings 2" panose="05020102010507070707" pitchFamily="18" charset="2"/>
                                    <a:buChar char=""/>
                                    <a:defRPr sz="2100">
                                      <a:solidFill>
                                        <a:schemeClr val="tx1"/>
                                      </a:solidFill>
                                      <a:latin typeface="Lucida Sans Unicode" panose="020B0602030504020204" pitchFamily="34" charset="0"/>
                                    </a:defRPr>
                                  </a:lvl3pPr>
                                  <a:lvl4pPr marL="1600200" indent="-228600">
                                    <a:spcBef>
                                      <a:spcPts val="350"/>
                                    </a:spcBef>
                                    <a:buClr>
                                      <a:schemeClr val="accent2"/>
                                    </a:buClr>
                                    <a:buFont typeface="Wingdings 2" panose="05020102010507070707" pitchFamily="18" charset="2"/>
                                    <a:buChar char=""/>
                                    <a:defRPr sz="1900">
                                      <a:solidFill>
                                        <a:schemeClr val="tx1"/>
                                      </a:solidFill>
                                      <a:latin typeface="Lucida Sans Unicode" panose="020B0602030504020204" pitchFamily="34" charset="0"/>
                                    </a:defRPr>
                                  </a:lvl4pPr>
                                  <a:lvl5pPr marL="2057400" indent="-228600">
                                    <a:spcBef>
                                      <a:spcPts val="350"/>
                                    </a:spcBef>
                                    <a:buClr>
                                      <a:schemeClr val="accent2"/>
                                    </a:buClr>
                                    <a:buFont typeface="Wingdings 2" panose="05020102010507070707" pitchFamily="18" charset="2"/>
                                    <a:buChar char=""/>
                                    <a:defRPr>
                                      <a:solidFill>
                                        <a:schemeClr val="tx1"/>
                                      </a:solidFill>
                                      <a:latin typeface="Lucida Sans Unicode" panose="020B0602030504020204" pitchFamily="34" charset="0"/>
                                    </a:defRPr>
                                  </a:lvl5pPr>
                                  <a:lvl6pPr marL="2514600" indent="-228600" fontAlgn="base">
                                    <a:spcBef>
                                      <a:spcPts val="350"/>
                                    </a:spcBef>
                                    <a:spcAft>
                                      <a:spcPct val="0"/>
                                    </a:spcAft>
                                    <a:buClr>
                                      <a:schemeClr val="accent2"/>
                                    </a:buClr>
                                    <a:buFont typeface="Wingdings 2" panose="05020102010507070707" pitchFamily="18" charset="2"/>
                                    <a:buChar char=""/>
                                    <a:defRPr>
                                      <a:solidFill>
                                        <a:schemeClr val="tx1"/>
                                      </a:solidFill>
                                      <a:latin typeface="Lucida Sans Unicode" panose="020B0602030504020204" pitchFamily="34" charset="0"/>
                                    </a:defRPr>
                                  </a:lvl6pPr>
                                  <a:lvl7pPr marL="2971800" indent="-228600" fontAlgn="base">
                                    <a:spcBef>
                                      <a:spcPts val="350"/>
                                    </a:spcBef>
                                    <a:spcAft>
                                      <a:spcPct val="0"/>
                                    </a:spcAft>
                                    <a:buClr>
                                      <a:schemeClr val="accent2"/>
                                    </a:buClr>
                                    <a:buFont typeface="Wingdings 2" panose="05020102010507070707" pitchFamily="18" charset="2"/>
                                    <a:buChar char=""/>
                                    <a:defRPr>
                                      <a:solidFill>
                                        <a:schemeClr val="tx1"/>
                                      </a:solidFill>
                                      <a:latin typeface="Lucida Sans Unicode" panose="020B0602030504020204" pitchFamily="34" charset="0"/>
                                    </a:defRPr>
                                  </a:lvl7pPr>
                                  <a:lvl8pPr marL="3429000" indent="-228600" fontAlgn="base">
                                    <a:spcBef>
                                      <a:spcPts val="350"/>
                                    </a:spcBef>
                                    <a:spcAft>
                                      <a:spcPct val="0"/>
                                    </a:spcAft>
                                    <a:buClr>
                                      <a:schemeClr val="accent2"/>
                                    </a:buClr>
                                    <a:buFont typeface="Wingdings 2" panose="05020102010507070707" pitchFamily="18" charset="2"/>
                                    <a:buChar char=""/>
                                    <a:defRPr>
                                      <a:solidFill>
                                        <a:schemeClr val="tx1"/>
                                      </a:solidFill>
                                      <a:latin typeface="Lucida Sans Unicode" panose="020B0602030504020204" pitchFamily="34" charset="0"/>
                                    </a:defRPr>
                                  </a:lvl8pPr>
                                  <a:lvl9pPr marL="3886200" indent="-228600" fontAlgn="base">
                                    <a:spcBef>
                                      <a:spcPts val="350"/>
                                    </a:spcBef>
                                    <a:spcAft>
                                      <a:spcPct val="0"/>
                                    </a:spcAft>
                                    <a:buClr>
                                      <a:schemeClr val="accent2"/>
                                    </a:buClr>
                                    <a:buFont typeface="Wingdings 2" panose="05020102010507070707" pitchFamily="18" charset="2"/>
                                    <a:buChar char=""/>
                                    <a:defRPr>
                                      <a:solidFill>
                                        <a:schemeClr val="tx1"/>
                                      </a:solidFill>
                                      <a:latin typeface="Lucida Sans Unicode" panose="020B0602030504020204" pitchFamily="34" charset="0"/>
                                    </a:defRPr>
                                  </a:lvl9pPr>
                                </a:lstStyle>
                                <a:p>
                                  <a:pPr eaLnBrk="1" hangingPunct="1">
                                    <a:spcBef>
                                      <a:spcPct val="0"/>
                                    </a:spcBef>
                                    <a:buClrTx/>
                                    <a:buSzTx/>
                                    <a:buFontTx/>
                                    <a:buNone/>
                                  </a:pPr>
                                  <a:endParaRPr lang="en-US" altLang="en-US" sz="200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  <a:cs typeface="Arial" panose="020B0604020202020204" pitchFamily="34" charset="0"/>
                                    <a:sym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5" name="AutoShape 45">
                                <a:extLst>
                                  <a:ext uri="{FF2B5EF4-FFF2-40B4-BE49-F238E27FC236}">
                                    <a16:creationId xmlns:a16="http://schemas.microsoft.com/office/drawing/2014/main" id="{E736F65E-39A4-2D88-7E4D-F4EBCCE4AF1E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9" cy="47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fontAlgn="auto" hangingPunct="1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en-US">
                                  <a:solidFill>
                                    <a:prstClr val="black"/>
                                  </a:solidFill>
                                  <a:latin typeface="Calibri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7670" name="Oval 46">
                              <a:extLst>
                                <a:ext uri="{FF2B5EF4-FFF2-40B4-BE49-F238E27FC236}">
                                  <a16:creationId xmlns:a16="http://schemas.microsoft.com/office/drawing/2014/main" id="{F7EF94DC-E70F-6B75-2123-E1067BF0D23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spcBef>
                                  <a:spcPts val="400"/>
                                </a:spcBef>
                                <a:buClr>
                                  <a:schemeClr val="accent1"/>
                                </a:buClr>
                                <a:buSzPct val="68000"/>
                                <a:buFont typeface="Wingdings 3" panose="05040102010807070707" pitchFamily="18" charset="2"/>
                                <a:buChar char=""/>
                                <a:defRPr sz="2700">
                                  <a:solidFill>
                                    <a:schemeClr val="tx1"/>
                                  </a:solidFill>
                                  <a:latin typeface="Lucida Sans Unicode" panose="020B0602030504020204" pitchFamily="34" charset="0"/>
                                </a:defRPr>
                              </a:lvl1pPr>
                              <a:lvl2pPr marL="742950" indent="-285750">
                                <a:spcBef>
                                  <a:spcPts val="325"/>
                                </a:spcBef>
                                <a:buClr>
                                  <a:schemeClr val="accent1"/>
                                </a:buClr>
                                <a:buFont typeface="Verdana" panose="020B0604030504040204" pitchFamily="34" charset="0"/>
                                <a:buChar char="◦"/>
                                <a:defRPr sz="2300">
                                  <a:solidFill>
                                    <a:schemeClr val="tx1"/>
                                  </a:solidFill>
                                  <a:latin typeface="Lucida Sans Unicode" panose="020B0602030504020204" pitchFamily="34" charset="0"/>
                                </a:defRPr>
                              </a:lvl2pPr>
                              <a:lvl3pPr marL="1143000" indent="-228600">
                                <a:spcBef>
                                  <a:spcPts val="350"/>
                                </a:spcBef>
                                <a:buClr>
                                  <a:schemeClr val="accent2"/>
                                </a:buClr>
                                <a:buSzPct val="100000"/>
                                <a:buFont typeface="Wingdings 2" panose="05020102010507070707" pitchFamily="18" charset="2"/>
                                <a:buChar char=""/>
                                <a:defRPr sz="2100">
                                  <a:solidFill>
                                    <a:schemeClr val="tx1"/>
                                  </a:solidFill>
                                  <a:latin typeface="Lucida Sans Unicode" panose="020B0602030504020204" pitchFamily="34" charset="0"/>
                                </a:defRPr>
                              </a:lvl3pPr>
                              <a:lvl4pPr marL="1600200" indent="-228600">
                                <a:spcBef>
                                  <a:spcPts val="350"/>
                                </a:spcBef>
                                <a:buClr>
                                  <a:schemeClr val="accent2"/>
                                </a:buClr>
                                <a:buFont typeface="Wingdings 2" panose="05020102010507070707" pitchFamily="18" charset="2"/>
                                <a:buChar char=""/>
                                <a:defRPr sz="1900">
                                  <a:solidFill>
                                    <a:schemeClr val="tx1"/>
                                  </a:solidFill>
                                  <a:latin typeface="Lucida Sans Unicode" panose="020B0602030504020204" pitchFamily="34" charset="0"/>
                                </a:defRPr>
                              </a:lvl4pPr>
                              <a:lvl5pPr marL="2057400" indent="-228600">
                                <a:spcBef>
                                  <a:spcPts val="350"/>
                                </a:spcBef>
                                <a:buClr>
                                  <a:schemeClr val="accent2"/>
                                </a:buClr>
                                <a:buFont typeface="Wingdings 2" panose="05020102010507070707" pitchFamily="18" charset="2"/>
                                <a:buChar char=""/>
                                <a:defRPr>
                                  <a:solidFill>
                                    <a:schemeClr val="tx1"/>
                                  </a:solidFill>
                                  <a:latin typeface="Lucida Sans Unicode" panose="020B060203050402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ts val="35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Font typeface="Wingdings 2" panose="05020102010507070707" pitchFamily="18" charset="2"/>
                                <a:buChar char=""/>
                                <a:defRPr>
                                  <a:solidFill>
                                    <a:schemeClr val="tx1"/>
                                  </a:solidFill>
                                  <a:latin typeface="Lucida Sans Unicode" panose="020B060203050402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ts val="35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Font typeface="Wingdings 2" panose="05020102010507070707" pitchFamily="18" charset="2"/>
                                <a:buChar char=""/>
                                <a:defRPr>
                                  <a:solidFill>
                                    <a:schemeClr val="tx1"/>
                                  </a:solidFill>
                                  <a:latin typeface="Lucida Sans Unicode" panose="020B060203050402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ts val="35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Font typeface="Wingdings 2" panose="05020102010507070707" pitchFamily="18" charset="2"/>
                                <a:buChar char=""/>
                                <a:defRPr>
                                  <a:solidFill>
                                    <a:schemeClr val="tx1"/>
                                  </a:solidFill>
                                  <a:latin typeface="Lucida Sans Unicode" panose="020B060203050402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ts val="35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Font typeface="Wingdings 2" panose="05020102010507070707" pitchFamily="18" charset="2"/>
                                <a:buChar char=""/>
                                <a:defRPr>
                                  <a:solidFill>
                                    <a:schemeClr val="tx1"/>
                                  </a:solidFill>
                                  <a:latin typeface="Lucida Sans Unicode" panose="020B0602030504020204" pitchFamily="34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endParaRPr lang="en-US" altLang="en-US" sz="200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cs typeface="Arial" panose="020B0604020202020204" pitchFamily="34" charset="0"/>
                                <a:sym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7668" name="Oval 47">
                            <a:extLst>
                              <a:ext uri="{FF2B5EF4-FFF2-40B4-BE49-F238E27FC236}">
                                <a16:creationId xmlns:a16="http://schemas.microsoft.com/office/drawing/2014/main" id="{4AC0B69B-B960-B9BF-8C86-8C7A7937C72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ts val="400"/>
                              </a:spcBef>
                              <a:buClr>
                                <a:schemeClr val="accent1"/>
                              </a:buClr>
                              <a:buSzPct val="68000"/>
                              <a:buFont typeface="Wingdings 3" panose="05040102010807070707" pitchFamily="18" charset="2"/>
                              <a:buChar char=""/>
                              <a:defRPr sz="2700">
                                <a:solidFill>
                                  <a:schemeClr val="tx1"/>
                                </a:solidFill>
                                <a:latin typeface="Lucida Sans Unicode" panose="020B0602030504020204" pitchFamily="34" charset="0"/>
                              </a:defRPr>
                            </a:lvl1pPr>
                            <a:lvl2pPr marL="742950" indent="-285750">
                              <a:spcBef>
                                <a:spcPts val="325"/>
                              </a:spcBef>
                              <a:buClr>
                                <a:schemeClr val="accent1"/>
                              </a:buClr>
                              <a:buFont typeface="Verdana" panose="020B0604030504040204" pitchFamily="34" charset="0"/>
                              <a:buChar char="◦"/>
                              <a:defRPr sz="2300">
                                <a:solidFill>
                                  <a:schemeClr val="tx1"/>
                                </a:solidFill>
                                <a:latin typeface="Lucida Sans Unicode" panose="020B060203050402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350"/>
                              </a:spcBef>
                              <a:buClr>
                                <a:schemeClr val="accent2"/>
                              </a:buClr>
                              <a:buSzPct val="100000"/>
                              <a:buFont typeface="Wingdings 2" panose="05020102010507070707" pitchFamily="18" charset="2"/>
                              <a:buChar char=""/>
                              <a:defRPr sz="2100">
                                <a:solidFill>
                                  <a:schemeClr val="tx1"/>
                                </a:solidFill>
                                <a:latin typeface="Lucida Sans Unicode" panose="020B060203050402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350"/>
                              </a:spcBef>
                              <a:buClr>
                                <a:schemeClr val="accent2"/>
                              </a:buClr>
                              <a:buFont typeface="Wingdings 2" panose="05020102010507070707" pitchFamily="18" charset="2"/>
                              <a:buChar char=""/>
                              <a:defRPr sz="1900">
                                <a:solidFill>
                                  <a:schemeClr val="tx1"/>
                                </a:solidFill>
                                <a:latin typeface="Lucida Sans Unicode" panose="020B060203050402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50"/>
                              </a:spcBef>
                              <a:buClr>
                                <a:schemeClr val="accent2"/>
                              </a:buClr>
                              <a:buFont typeface="Wingdings 2" panose="05020102010507070707" pitchFamily="18" charset="2"/>
                              <a:buChar char=""/>
                              <a:defRPr>
                                <a:solidFill>
                                  <a:schemeClr val="tx1"/>
                                </a:solidFill>
                                <a:latin typeface="Lucida Sans Unicode" panose="020B060203050402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ts val="35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Font typeface="Wingdings 2" panose="05020102010507070707" pitchFamily="18" charset="2"/>
                              <a:buChar char=""/>
                              <a:defRPr>
                                <a:solidFill>
                                  <a:schemeClr val="tx1"/>
                                </a:solidFill>
                                <a:latin typeface="Lucida Sans Unicode" panose="020B060203050402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ts val="35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Font typeface="Wingdings 2" panose="05020102010507070707" pitchFamily="18" charset="2"/>
                              <a:buChar char=""/>
                              <a:defRPr>
                                <a:solidFill>
                                  <a:schemeClr val="tx1"/>
                                </a:solidFill>
                                <a:latin typeface="Lucida Sans Unicode" panose="020B060203050402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ts val="35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Font typeface="Wingdings 2" panose="05020102010507070707" pitchFamily="18" charset="2"/>
                              <a:buChar char=""/>
                              <a:defRPr>
                                <a:solidFill>
                                  <a:schemeClr val="tx1"/>
                                </a:solidFill>
                                <a:latin typeface="Lucida Sans Unicode" panose="020B060203050402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ts val="35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Font typeface="Wingdings 2" panose="05020102010507070707" pitchFamily="18" charset="2"/>
                              <a:buChar char=""/>
                              <a:defRPr>
                                <a:solidFill>
                                  <a:schemeClr val="tx1"/>
                                </a:solidFill>
                                <a:latin typeface="Lucida Sans Unicode" panose="020B060203050402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endParaRPr lang="en-US" altLang="en-US" sz="200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Arial" panose="020B0604020202020204" pitchFamily="34" charset="0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7666" name="Oval 48">
                          <a:extLst>
                            <a:ext uri="{FF2B5EF4-FFF2-40B4-BE49-F238E27FC236}">
                              <a16:creationId xmlns:a16="http://schemas.microsoft.com/office/drawing/2014/main" id="{B578115A-303D-DDDE-48D3-3693BD47401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ts val="400"/>
                            </a:spcBef>
                            <a:buClr>
                              <a:schemeClr val="accent1"/>
                            </a:buClr>
                            <a:buSzPct val="68000"/>
                            <a:buFont typeface="Wingdings 3" panose="05040102010807070707" pitchFamily="18" charset="2"/>
                            <a:buChar char=""/>
                            <a:defRPr sz="2700">
                              <a:solidFill>
                                <a:schemeClr val="tx1"/>
                              </a:solidFill>
                              <a:latin typeface="Lucida Sans Unicode" panose="020B0602030504020204" pitchFamily="34" charset="0"/>
                            </a:defRPr>
                          </a:lvl1pPr>
                          <a:lvl2pPr marL="742950" indent="-285750">
                            <a:spcBef>
                              <a:spcPts val="325"/>
                            </a:spcBef>
                            <a:buClr>
                              <a:schemeClr val="accent1"/>
                            </a:buClr>
                            <a:buFont typeface="Verdana" panose="020B0604030504040204" pitchFamily="34" charset="0"/>
                            <a:buChar char="◦"/>
                            <a:defRPr sz="2300">
                              <a:solidFill>
                                <a:schemeClr val="tx1"/>
                              </a:solidFill>
                              <a:latin typeface="Lucida Sans Unicode" panose="020B0602030504020204" pitchFamily="34" charset="0"/>
                            </a:defRPr>
                          </a:lvl2pPr>
                          <a:lvl3pPr marL="1143000" indent="-228600">
                            <a:spcBef>
                              <a:spcPts val="350"/>
                            </a:spcBef>
                            <a:buClr>
                              <a:schemeClr val="accent2"/>
                            </a:buClr>
                            <a:buSzPct val="100000"/>
                            <a:buFont typeface="Wingdings 2" panose="05020102010507070707" pitchFamily="18" charset="2"/>
                            <a:buChar char=""/>
                            <a:defRPr sz="2100">
                              <a:solidFill>
                                <a:schemeClr val="tx1"/>
                              </a:solidFill>
                              <a:latin typeface="Lucida Sans Unicode" panose="020B0602030504020204" pitchFamily="34" charset="0"/>
                            </a:defRPr>
                          </a:lvl3pPr>
                          <a:lvl4pPr marL="1600200" indent="-228600">
                            <a:spcBef>
                              <a:spcPts val="350"/>
                            </a:spcBef>
                            <a:buClr>
                              <a:schemeClr val="accent2"/>
                            </a:buClr>
                            <a:buFont typeface="Wingdings 2" panose="05020102010507070707" pitchFamily="18" charset="2"/>
                            <a:buChar char=""/>
                            <a:defRPr sz="1900">
                              <a:solidFill>
                                <a:schemeClr val="tx1"/>
                              </a:solidFill>
                              <a:latin typeface="Lucida Sans Unicode" panose="020B0602030504020204" pitchFamily="34" charset="0"/>
                            </a:defRPr>
                          </a:lvl4pPr>
                          <a:lvl5pPr marL="2057400" indent="-228600">
                            <a:spcBef>
                              <a:spcPts val="350"/>
                            </a:spcBef>
                            <a:buClr>
                              <a:schemeClr val="accent2"/>
                            </a:buClr>
                            <a:buFont typeface="Wingdings 2" panose="05020102010507070707" pitchFamily="18" charset="2"/>
                            <a:buChar char=""/>
                            <a:defRPr>
                              <a:solidFill>
                                <a:schemeClr val="tx1"/>
                              </a:solidFill>
                              <a:latin typeface="Lucida Sans Unicode" panose="020B0602030504020204" pitchFamily="34" charset="0"/>
                            </a:defRPr>
                          </a:lvl5pPr>
                          <a:lvl6pPr marL="2514600" indent="-228600" fontAlgn="base">
                            <a:spcBef>
                              <a:spcPts val="35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Font typeface="Wingdings 2" panose="05020102010507070707" pitchFamily="18" charset="2"/>
                            <a:buChar char=""/>
                            <a:defRPr>
                              <a:solidFill>
                                <a:schemeClr val="tx1"/>
                              </a:solidFill>
                              <a:latin typeface="Lucida Sans Unicode" panose="020B0602030504020204" pitchFamily="34" charset="0"/>
                            </a:defRPr>
                          </a:lvl6pPr>
                          <a:lvl7pPr marL="2971800" indent="-228600" fontAlgn="base">
                            <a:spcBef>
                              <a:spcPts val="35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Font typeface="Wingdings 2" panose="05020102010507070707" pitchFamily="18" charset="2"/>
                            <a:buChar char=""/>
                            <a:defRPr>
                              <a:solidFill>
                                <a:schemeClr val="tx1"/>
                              </a:solidFill>
                              <a:latin typeface="Lucida Sans Unicode" panose="020B0602030504020204" pitchFamily="34" charset="0"/>
                            </a:defRPr>
                          </a:lvl7pPr>
                          <a:lvl8pPr marL="3429000" indent="-228600" fontAlgn="base">
                            <a:spcBef>
                              <a:spcPts val="35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Font typeface="Wingdings 2" panose="05020102010507070707" pitchFamily="18" charset="2"/>
                            <a:buChar char=""/>
                            <a:defRPr>
                              <a:solidFill>
                                <a:schemeClr val="tx1"/>
                              </a:solidFill>
                              <a:latin typeface="Lucida Sans Unicode" panose="020B0602030504020204" pitchFamily="34" charset="0"/>
                            </a:defRPr>
                          </a:lvl8pPr>
                          <a:lvl9pPr marL="3886200" indent="-228600" fontAlgn="base">
                            <a:spcBef>
                              <a:spcPts val="35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Font typeface="Wingdings 2" panose="05020102010507070707" pitchFamily="18" charset="2"/>
                            <a:buChar char=""/>
                            <a:defRPr>
                              <a:solidFill>
                                <a:schemeClr val="tx1"/>
                              </a:solidFill>
                              <a:latin typeface="Lucida Sans Unicode" panose="020B0602030504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endParaRPr lang="en-US" altLang="en-US" sz="20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7664" name="Text Box 49">
                        <a:extLst>
                          <a:ext uri="{FF2B5EF4-FFF2-40B4-BE49-F238E27FC236}">
                            <a16:creationId xmlns:a16="http://schemas.microsoft.com/office/drawing/2014/main" id="{75C2BF2A-ABA7-BB06-672B-1EE6F6DE798A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ts val="400"/>
                          </a:spcBef>
                          <a:buClr>
                            <a:schemeClr val="accent1"/>
                          </a:buClr>
                          <a:buSzPct val="68000"/>
                          <a:buFont typeface="Wingdings 3" panose="05040102010807070707" pitchFamily="18" charset="2"/>
                          <a:buChar char=""/>
                          <a:defRPr sz="2700">
                            <a:solidFill>
                              <a:schemeClr val="tx1"/>
                            </a:solidFill>
                            <a:latin typeface="Lucida Sans Unicode" panose="020B0602030504020204" pitchFamily="34" charset="0"/>
                          </a:defRPr>
                        </a:lvl1pPr>
                        <a:lvl2pPr marL="742950" indent="-285750">
                          <a:spcBef>
                            <a:spcPts val="325"/>
                          </a:spcBef>
                          <a:buClr>
                            <a:schemeClr val="accent1"/>
                          </a:buClr>
                          <a:buFont typeface="Verdana" panose="020B0604030504040204" pitchFamily="34" charset="0"/>
                          <a:buChar char="◦"/>
                          <a:defRPr sz="2300">
                            <a:solidFill>
                              <a:schemeClr val="tx1"/>
                            </a:solidFill>
                            <a:latin typeface="Lucida Sans Unicode" panose="020B0602030504020204" pitchFamily="34" charset="0"/>
                          </a:defRPr>
                        </a:lvl2pPr>
                        <a:lvl3pPr marL="1143000" indent="-228600">
                          <a:spcBef>
                            <a:spcPts val="350"/>
                          </a:spcBef>
                          <a:buClr>
                            <a:schemeClr val="accent2"/>
                          </a:buClr>
                          <a:buSzPct val="100000"/>
                          <a:buFont typeface="Wingdings 2" panose="05020102010507070707" pitchFamily="18" charset="2"/>
                          <a:buChar char=""/>
                          <a:defRPr sz="2100">
                            <a:solidFill>
                              <a:schemeClr val="tx1"/>
                            </a:solidFill>
                            <a:latin typeface="Lucida Sans Unicode" panose="020B0602030504020204" pitchFamily="34" charset="0"/>
                          </a:defRPr>
                        </a:lvl3pPr>
                        <a:lvl4pPr marL="1600200" indent="-228600">
                          <a:spcBef>
                            <a:spcPts val="350"/>
                          </a:spcBef>
                          <a:buClr>
                            <a:schemeClr val="accent2"/>
                          </a:buClr>
                          <a:buFont typeface="Wingdings 2" panose="05020102010507070707" pitchFamily="18" charset="2"/>
                          <a:buChar char=""/>
                          <a:defRPr sz="1900">
                            <a:solidFill>
                              <a:schemeClr val="tx1"/>
                            </a:solidFill>
                            <a:latin typeface="Lucida Sans Unicode" panose="020B0602030504020204" pitchFamily="34" charset="0"/>
                          </a:defRPr>
                        </a:lvl4pPr>
                        <a:lvl5pPr marL="2057400" indent="-228600">
                          <a:spcBef>
                            <a:spcPts val="350"/>
                          </a:spcBef>
                          <a:buClr>
                            <a:schemeClr val="accent2"/>
                          </a:buClr>
                          <a:buFont typeface="Wingdings 2" panose="05020102010507070707" pitchFamily="18" charset="2"/>
                          <a:buChar char=""/>
                          <a:defRPr>
                            <a:solidFill>
                              <a:schemeClr val="tx1"/>
                            </a:solidFill>
                            <a:latin typeface="Lucida Sans Unicode" panose="020B0602030504020204" pitchFamily="34" charset="0"/>
                          </a:defRPr>
                        </a:lvl5pPr>
                        <a:lvl6pPr marL="2514600" indent="-228600" fontAlgn="base">
                          <a:spcBef>
                            <a:spcPts val="35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 2" panose="05020102010507070707" pitchFamily="18" charset="2"/>
                          <a:buChar char=""/>
                          <a:defRPr>
                            <a:solidFill>
                              <a:schemeClr val="tx1"/>
                            </a:solidFill>
                            <a:latin typeface="Lucida Sans Unicode" panose="020B0602030504020204" pitchFamily="34" charset="0"/>
                          </a:defRPr>
                        </a:lvl6pPr>
                        <a:lvl7pPr marL="2971800" indent="-228600" fontAlgn="base">
                          <a:spcBef>
                            <a:spcPts val="35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 2" panose="05020102010507070707" pitchFamily="18" charset="2"/>
                          <a:buChar char=""/>
                          <a:defRPr>
                            <a:solidFill>
                              <a:schemeClr val="tx1"/>
                            </a:solidFill>
                            <a:latin typeface="Lucida Sans Unicode" panose="020B0602030504020204" pitchFamily="34" charset="0"/>
                          </a:defRPr>
                        </a:lvl7pPr>
                        <a:lvl8pPr marL="3429000" indent="-228600" fontAlgn="base">
                          <a:spcBef>
                            <a:spcPts val="35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 2" panose="05020102010507070707" pitchFamily="18" charset="2"/>
                          <a:buChar char=""/>
                          <a:defRPr>
                            <a:solidFill>
                              <a:schemeClr val="tx1"/>
                            </a:solidFill>
                            <a:latin typeface="Lucida Sans Unicode" panose="020B0602030504020204" pitchFamily="34" charset="0"/>
                          </a:defRPr>
                        </a:lvl8pPr>
                        <a:lvl9pPr marL="3886200" indent="-228600" fontAlgn="base">
                          <a:spcBef>
                            <a:spcPts val="35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 2" panose="05020102010507070707" pitchFamily="18" charset="2"/>
                          <a:buChar char=""/>
                          <a:defRPr>
                            <a:solidFill>
                              <a:schemeClr val="tx1"/>
                            </a:solidFill>
                            <a:latin typeface="Lucida Sans Unicode" panose="020B0602030504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r>
                          <a:rPr lang="en-US" alt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  <a:cs typeface="Arial" panose="020B0604020202020204" pitchFamily="34" charset="0"/>
                            <a:sym typeface="Arial" panose="020B0604020202020204" pitchFamily="34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27656" name="Text Box 50">
                <a:extLst>
                  <a:ext uri="{FF2B5EF4-FFF2-40B4-BE49-F238E27FC236}">
                    <a16:creationId xmlns:a16="http://schemas.microsoft.com/office/drawing/2014/main" id="{88EF60B9-622C-282F-48FD-9622C7BF8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  <a:cs typeface="Arial" panose="020B0604020202020204" pitchFamily="34" charset="0"/>
                    <a:sym typeface="Arial" panose="020B0604020202020204" pitchFamily="34" charset="0"/>
                  </a:rPr>
                  <a:t>TP HCM</a:t>
                </a:r>
              </a:p>
            </p:txBody>
          </p:sp>
        </p:grpSp>
        <p:sp>
          <p:nvSpPr>
            <p:cNvPr id="27654" name="Text Box 51">
              <a:extLst>
                <a:ext uri="{FF2B5EF4-FFF2-40B4-BE49-F238E27FC236}">
                  <a16:creationId xmlns:a16="http://schemas.microsoft.com/office/drawing/2014/main" id="{B5AB4CEF-CE38-CBCF-7690-6DAC4AC3C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 b="1">
                  <a:solidFill>
                    <a:srgbClr val="FF3300"/>
                  </a:solidFill>
                  <a:latin typeface="Bodoni MT Black" panose="02070A03080606020203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NHA TRANG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675" y="1401763"/>
            <a:ext cx="7620000" cy="1341437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rgbClr val="FFFF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>
              <a:solidFill>
                <a:srgbClr val="FFFFCC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1763" y="3698875"/>
            <a:ext cx="2286000" cy="273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6075" y="3911600"/>
            <a:ext cx="1858963" cy="2327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93" name="Picture 19">
            <a:extLst>
              <a:ext uri="{FF2B5EF4-FFF2-40B4-BE49-F238E27FC236}">
                <a16:creationId xmlns:a16="http://schemas.microsoft.com/office/drawing/2014/main" id="{D378043A-0388-748E-73CF-64D444A59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3" y="2114550"/>
            <a:ext cx="7096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713" y="1477963"/>
            <a:ext cx="725487" cy="485775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6775" y="1414463"/>
            <a:ext cx="706438" cy="400050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038" y="1317625"/>
            <a:ext cx="706437" cy="401638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863" y="1362075"/>
            <a:ext cx="706437" cy="401638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365125" y="3429000"/>
            <a:ext cx="8128000" cy="3314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499301-7895-8BE4-7F89-0A0DDA7A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3698875"/>
            <a:ext cx="662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/>
              <a:t> 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Nắm quyền tối cao. 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7F4094-70E4-FC8E-A2FE-2876E43B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4224338"/>
            <a:ext cx="7685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Chỉ là bù nhìn.</a:t>
            </a:r>
            <a:endParaRPr lang="en-US" altLang="en-US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B3EC41-D891-C572-94E6-E8B10BFD3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4800600"/>
            <a:ext cx="767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/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Bị san sẻ một phần quyền lợi cho chúa Trịnh</a:t>
            </a:r>
            <a:r>
              <a:rPr lang="en-US" altLang="en-US" sz="2400">
                <a:solidFill>
                  <a:schemeClr val="bg1"/>
                </a:solidFill>
              </a:rPr>
              <a:t>.</a:t>
            </a:r>
            <a:endParaRPr lang="vi-VN" altLang="en-US" sz="220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477D00-B3D5-BBDE-E929-57A4A0176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5394325"/>
            <a:ext cx="697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Mất quyền vào tay chúa Nguyễn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C5AEA5-200B-4423-4234-BE6F34A6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309813"/>
            <a:ext cx="6367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Vào giữa thế kỉ XVIII, vua Lê có vai trò như thế nào trong bộ máy cầm quyền?</a:t>
            </a:r>
            <a:r>
              <a:rPr lang="en-US" altLang="en-US" sz="2400"/>
              <a:t>:</a:t>
            </a:r>
            <a:endParaRPr lang="en-US" altLang="en-US" sz="24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E887D-CEEB-E579-9F2B-0B8618F4A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100" y="4398963"/>
            <a:ext cx="7318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" name="Star: 5 Points 3">
            <a:hlinkClick r:id="rId4" action="ppaction://hlinksldjump"/>
            <a:extLst>
              <a:ext uri="{FF2B5EF4-FFF2-40B4-BE49-F238E27FC236}">
                <a16:creationId xmlns:a16="http://schemas.microsoft.com/office/drawing/2014/main" id="{53FDEF60-04C5-41B0-9937-6D49EE952CEC}"/>
              </a:ext>
            </a:extLst>
          </p:cNvPr>
          <p:cNvSpPr/>
          <p:nvPr/>
        </p:nvSpPr>
        <p:spPr>
          <a:xfrm>
            <a:off x="11684000" y="6521450"/>
            <a:ext cx="368300" cy="2222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/>
          </a:p>
        </p:txBody>
      </p:sp>
      <p:pic>
        <p:nvPicPr>
          <p:cNvPr id="1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43CFB96-AD2A-32E0-0E41-AA08DA886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8453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12" descr="https://img.loigiaihay.com/picture/2022/0308/screenshot-2022-03-08-171627.png">
            <a:extLst>
              <a:ext uri="{FF2B5EF4-FFF2-40B4-BE49-F238E27FC236}">
                <a16:creationId xmlns:a16="http://schemas.microsoft.com/office/drawing/2014/main" id="{F9BFDA8B-65DE-918F-7F42-F071BA4346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9425" y="1797050"/>
            <a:ext cx="6015038" cy="47339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69CAA-9CB0-5E08-C91D-5AF59AE1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7DB80-7FCE-8594-EABD-98DF4AF3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025" y="3346450"/>
            <a:ext cx="3665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Sông Gianh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F43341-0BA2-882A-9A70-BE35CDB894C8}"/>
              </a:ext>
            </a:extLst>
          </p:cNvPr>
          <p:cNvSpPr/>
          <p:nvPr/>
        </p:nvSpPr>
        <p:spPr>
          <a:xfrm>
            <a:off x="2152650" y="6175375"/>
            <a:ext cx="5822950" cy="35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5617E-5D5B-0FAD-7252-D70B98391816}"/>
              </a:ext>
            </a:extLst>
          </p:cNvPr>
          <p:cNvSpPr/>
          <p:nvPr/>
        </p:nvSpPr>
        <p:spPr>
          <a:xfrm>
            <a:off x="2152650" y="6175375"/>
            <a:ext cx="5822950" cy="355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7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3EAF17DA-79A7-3E7E-3E50-6DF4C0F15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5" y="5127625"/>
            <a:ext cx="13858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675" y="1401763"/>
            <a:ext cx="7620000" cy="1341437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1763" y="3698875"/>
            <a:ext cx="2286000" cy="273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6075" y="3911600"/>
            <a:ext cx="1858963" cy="2327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/>
          </a:p>
        </p:txBody>
      </p:sp>
      <p:pic>
        <p:nvPicPr>
          <p:cNvPr id="30741" name="Picture 19">
            <a:extLst>
              <a:ext uri="{FF2B5EF4-FFF2-40B4-BE49-F238E27FC236}">
                <a16:creationId xmlns:a16="http://schemas.microsoft.com/office/drawing/2014/main" id="{63415576-3024-D027-1FCA-0DA11315F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3" y="2114550"/>
            <a:ext cx="7096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713" y="1477963"/>
            <a:ext cx="725487" cy="485775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6775" y="1414463"/>
            <a:ext cx="706438" cy="400050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038" y="1317625"/>
            <a:ext cx="706437" cy="401638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863" y="1362075"/>
            <a:ext cx="706437" cy="401638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279400" y="3417888"/>
            <a:ext cx="8337550" cy="3314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540ECE-E20E-B3CB-F45B-1CE4A0B4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4257675"/>
            <a:ext cx="711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73 ngày</a:t>
            </a:r>
            <a:endParaRPr lang="en-US" alt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6E448F-F78C-772A-957B-EDEEFCAA8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659188"/>
            <a:ext cx="700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72 ngày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4DDFED-68FE-E3C6-740D-2C1BDF6B6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4964113"/>
            <a:ext cx="7119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74 ngày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F3F9BE-A385-25F9-639C-08B7F79DD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5578475"/>
            <a:ext cx="477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75 ngày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E862B0-A8C8-1B82-50FB-7B4DD1376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216150"/>
            <a:ext cx="6253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xã Pa- ri tồn tại bao nhiêu ngày ?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FE2BD-C6EE-2FBC-19F5-1510F5358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100" y="4418013"/>
            <a:ext cx="7318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Star: 5 Points 31">
            <a:hlinkClick r:id="rId4" action="ppaction://hlinksldjump"/>
            <a:extLst>
              <a:ext uri="{FF2B5EF4-FFF2-40B4-BE49-F238E27FC236}">
                <a16:creationId xmlns:a16="http://schemas.microsoft.com/office/drawing/2014/main" id="{E2DFEEE4-5385-4409-B169-5FC0770DD51D}"/>
              </a:ext>
            </a:extLst>
          </p:cNvPr>
          <p:cNvSpPr/>
          <p:nvPr/>
        </p:nvSpPr>
        <p:spPr>
          <a:xfrm>
            <a:off x="11684000" y="6521450"/>
            <a:ext cx="368300" cy="2222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/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37C396-AACD-B9AE-ADA4-6F3C97854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3" y="64579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8224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675" y="1401763"/>
            <a:ext cx="7620000" cy="1341437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XVIII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1763" y="3698875"/>
            <a:ext cx="2286000" cy="273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6075" y="3911600"/>
            <a:ext cx="1858963" cy="2327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89" name="Picture 19">
            <a:extLst>
              <a:ext uri="{FF2B5EF4-FFF2-40B4-BE49-F238E27FC236}">
                <a16:creationId xmlns:a16="http://schemas.microsoft.com/office/drawing/2014/main" id="{3AE80B64-9C94-4B50-33A8-058592A2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3" y="2114550"/>
            <a:ext cx="7096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713" y="1477963"/>
            <a:ext cx="725487" cy="485775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6775" y="1414463"/>
            <a:ext cx="706438" cy="400050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038" y="1317625"/>
            <a:ext cx="706437" cy="401638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863" y="1362075"/>
            <a:ext cx="706437" cy="401638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365125" y="3571875"/>
            <a:ext cx="8574088" cy="2733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28A1A2-8532-D6F8-C46D-C4F1067E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4759325"/>
            <a:ext cx="8434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/>
              <a:t>C. chính quyền họ Nguyễn được củng cố vững chắc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EC062D-505C-7F0B-44AE-7669AD4C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3841750"/>
            <a:ext cx="71056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/>
              <a:t>A. chính quyền họ Nguyễn suy yếu dần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FBC6A1-4F1E-46FB-323C-97BD8FF67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297363"/>
            <a:ext cx="825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/>
              <a:t>B. chúa Trịnh liên tục mở rộng lãnh thổ về phía Nam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ACE25D-3978-20EC-49F4-69726AF01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57813"/>
            <a:ext cx="7961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vua Lê giành lại được thực quyền từ chúa Trịnh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4A501B-ED79-1BF1-B423-79DF2C22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100" y="4398963"/>
            <a:ext cx="7318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Star: 5 Points 31">
            <a:hlinkClick r:id="rId4" action="ppaction://hlinksldjump"/>
            <a:extLst>
              <a:ext uri="{FF2B5EF4-FFF2-40B4-BE49-F238E27FC236}">
                <a16:creationId xmlns:a16="http://schemas.microsoft.com/office/drawing/2014/main" id="{5F5FEEE9-4957-43A4-8407-652031001B43}"/>
              </a:ext>
            </a:extLst>
          </p:cNvPr>
          <p:cNvSpPr/>
          <p:nvPr/>
        </p:nvSpPr>
        <p:spPr>
          <a:xfrm>
            <a:off x="11684000" y="6521450"/>
            <a:ext cx="368300" cy="2222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BA542C3-E88A-03F9-AD04-1E7E5C3FC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70485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35AB695-8F25-4CED-9228-C00425154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175" y="69913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E5623A80-6C44-E5FA-E08B-F4F7130B2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74613"/>
            <a:ext cx="8699500" cy="67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4C0A05-404F-8513-EE59-DC3FAF4E5ADE}"/>
              </a:ext>
            </a:extLst>
          </p:cNvPr>
          <p:cNvSpPr/>
          <p:nvPr/>
        </p:nvSpPr>
        <p:spPr>
          <a:xfrm>
            <a:off x="3194050" y="5892800"/>
            <a:ext cx="61722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/>
              <a:t>Đây là hình vẽ trận hải chiến giữa hai hạm đội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2023-2966-22AC-60BD-25C29817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505"/>
            <a:ext cx="5727032" cy="44917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Cung </a:t>
            </a:r>
            <a:r>
              <a:rPr lang="vi-VN" sz="4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 mùa Đông</a:t>
            </a:r>
            <a:br>
              <a:rPr lang="en-US">
                <a:solidFill>
                  <a:srgbClr val="FF0000"/>
                </a:solidFill>
              </a:rPr>
            </a:br>
            <a:r>
              <a:rPr lang="en-US"/>
              <a:t>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Cung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iện Nga hoàng</a:t>
            </a:r>
            <a:r>
              <a:rPr lang="en-US"/>
              <a:t>)</a:t>
            </a:r>
            <a:endParaRPr lang="vi-VN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DC12A68A-3C34-00F9-7003-2BB6533F0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0"/>
            <a:ext cx="647065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D4C8F1-5010-B571-B984-35363A978F75}"/>
              </a:ext>
            </a:extLst>
          </p:cNvPr>
          <p:cNvSpPr/>
          <p:nvPr/>
        </p:nvSpPr>
        <p:spPr>
          <a:xfrm>
            <a:off x="71438" y="1474788"/>
            <a:ext cx="5656262" cy="32781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>
                <a:latin typeface="+mj-lt"/>
              </a:rPr>
              <a:t>Đây là đâu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564AD830-74F6-87A6-F5DB-160567AB0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19100"/>
            <a:ext cx="938053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B58903-8B7A-0498-369F-889E2E316376}"/>
              </a:ext>
            </a:extLst>
          </p:cNvPr>
          <p:cNvSpPr/>
          <p:nvPr/>
        </p:nvSpPr>
        <p:spPr>
          <a:xfrm>
            <a:off x="1244600" y="5511800"/>
            <a:ext cx="9207500" cy="1054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/>
              <a:t>Nga hoàng Ni-cô-lai ra lệnh cho quân đội nổ súng và đoàn biểu tình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E0799-103C-5796-1355-C78341A7B114}"/>
              </a:ext>
            </a:extLst>
          </p:cNvPr>
          <p:cNvSpPr/>
          <p:nvPr/>
        </p:nvSpPr>
        <p:spPr>
          <a:xfrm>
            <a:off x="1244600" y="5511800"/>
            <a:ext cx="9207500" cy="105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>
                <a:latin typeface="Times New Roman" pitchFamily="18" charset="0"/>
                <a:cs typeface="Times New Roman" pitchFamily="18" charset="0"/>
              </a:rPr>
              <a:t>Đây là sự kiện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37F037BD-CBE3-6AB7-9E8A-5FD85DA07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-33338"/>
            <a:ext cx="8788400" cy="671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72E14F-A1DA-8E76-B255-07C6950A25BF}"/>
              </a:ext>
            </a:extLst>
          </p:cNvPr>
          <p:cNvSpPr/>
          <p:nvPr/>
        </p:nvSpPr>
        <p:spPr>
          <a:xfrm>
            <a:off x="2293938" y="5710238"/>
            <a:ext cx="6705600" cy="771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>
                <a:latin typeface="Times New Roman" pitchFamily="18" charset="0"/>
                <a:cs typeface="Times New Roman" pitchFamily="18" charset="0"/>
              </a:rPr>
              <a:t>Nội dung bức tranh là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AC8DA49-E010-6047-7E48-3BAD84DE7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0"/>
            <a:ext cx="1003300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F15E92-BE18-4911-8B99-FCC2A50456B5}"/>
              </a:ext>
            </a:extLst>
          </p:cNvPr>
          <p:cNvSpPr/>
          <p:nvPr/>
        </p:nvSpPr>
        <p:spPr>
          <a:xfrm>
            <a:off x="1600200" y="5649913"/>
            <a:ext cx="8864600" cy="11191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42D55-F420-ACB1-14C6-3E48810ED443}"/>
              </a:ext>
            </a:extLst>
          </p:cNvPr>
          <p:cNvSpPr/>
          <p:nvPr/>
        </p:nvSpPr>
        <p:spPr>
          <a:xfrm>
            <a:off x="1876425" y="5634038"/>
            <a:ext cx="8864600" cy="1119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/>
              <a:t>Đây là đại hội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1E11C8A4-6261-80E2-77E2-75628F8A5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Ôn tập các nội dung</a:t>
            </a:r>
          </a:p>
          <a:p>
            <a:r>
              <a:rPr lang="en-US" altLang="en-US"/>
              <a:t>Hoàn thiện các bài tập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7D482-4D85-F440-EF08-5F0FD3A1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0151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0000"/>
                </a:solidFill>
              </a:rPr>
              <a:t>Hướng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dẫn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về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nhà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11" descr="https://upload.wikimedia.org/wikipedia/commons/thumb/5/59/Quang_Trung_statue_02.jpg/250px-Quang_Trung_statue_02.jpg">
            <a:extLst>
              <a:ext uri="{FF2B5EF4-FFF2-40B4-BE49-F238E27FC236}">
                <a16:creationId xmlns:a16="http://schemas.microsoft.com/office/drawing/2014/main" id="{E3393B02-5960-3CA0-6A8A-80DB24FA84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2725" y="2168525"/>
            <a:ext cx="4673600" cy="41846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666435-7E4B-EE25-2BCE-D540C423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33" y="277649"/>
            <a:ext cx="8596668" cy="1447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E1321-2626-7734-E8D0-7ECD5FF0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3346450"/>
            <a:ext cx="45354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Vua Quang Trung</a:t>
            </a:r>
          </a:p>
          <a:p>
            <a:pPr algn="ctr" eaLnBrk="1" hangingPunct="1"/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( Nguyễn Huệ)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CB9DD5-3653-7A2A-1027-81497C0571B5}"/>
              </a:ext>
            </a:extLst>
          </p:cNvPr>
          <p:cNvSpPr/>
          <p:nvPr/>
        </p:nvSpPr>
        <p:spPr>
          <a:xfrm>
            <a:off x="2152650" y="6175375"/>
            <a:ext cx="5822950" cy="35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4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F929999C-2294-D8FC-C582-E11C4CBFC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5" y="5127625"/>
            <a:ext cx="13858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11" descr="Chữ quốc ngữ hình thành như thế nào?">
            <a:extLst>
              <a:ext uri="{FF2B5EF4-FFF2-40B4-BE49-F238E27FC236}">
                <a16:creationId xmlns:a16="http://schemas.microsoft.com/office/drawing/2014/main" id="{A0EF03F7-8476-5A6F-2099-6515E9DDEB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0975" y="1765300"/>
            <a:ext cx="6148388" cy="42767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98C63-1047-AE88-B0C2-006DAAEA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7B543F-6CDD-E782-787E-E22BDB99E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3346450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XVII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A0E84-7662-FFC5-D168-8C24D96924F5}"/>
              </a:ext>
            </a:extLst>
          </p:cNvPr>
          <p:cNvSpPr/>
          <p:nvPr/>
        </p:nvSpPr>
        <p:spPr>
          <a:xfrm>
            <a:off x="2152650" y="6175375"/>
            <a:ext cx="5822950" cy="35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FE429A-BEA3-5C45-29EC-357467B99867}"/>
              </a:ext>
            </a:extLst>
          </p:cNvPr>
          <p:cNvSpPr/>
          <p:nvPr/>
        </p:nvSpPr>
        <p:spPr>
          <a:xfrm>
            <a:off x="2152650" y="6175375"/>
            <a:ext cx="5822950" cy="355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9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01CDDF18-8EA5-4F83-9B6C-D9DB31513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5" y="5127625"/>
            <a:ext cx="13858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A90C-04DB-7728-1DB0-68B2378B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3553"/>
            <a:ext cx="5186855" cy="412268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 nào được mệnh danh là “Đế quốc mà mặt trời không bao giờ lặn”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XIX- XX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AE4C83A7-369A-584A-44A8-0E84367E2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5784850"/>
            <a:ext cx="9747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974A1F-06E1-D3E2-AC30-E5659EB2F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5699125"/>
            <a:ext cx="3005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 quốc Anh</a:t>
            </a:r>
          </a:p>
        </p:txBody>
      </p:sp>
      <p:pic>
        <p:nvPicPr>
          <p:cNvPr id="9" name="Picture 8" descr="img">
            <a:extLst>
              <a:ext uri="{FF2B5EF4-FFF2-40B4-BE49-F238E27FC236}">
                <a16:creationId xmlns:a16="http://schemas.microsoft.com/office/drawing/2014/main" id="{1A340E57-7116-B92D-06A3-5CE68841024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4175" y="433388"/>
            <a:ext cx="5422900" cy="505301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14342" name="Picture 9" descr="Chi tiết với hơn 104 các hình mặt cười hay nhất - thtantai2.edu.vn">
            <a:extLst>
              <a:ext uri="{FF2B5EF4-FFF2-40B4-BE49-F238E27FC236}">
                <a16:creationId xmlns:a16="http://schemas.microsoft.com/office/drawing/2014/main" id="{989E3657-7A88-3C4A-42F9-D8F12B76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357563"/>
            <a:ext cx="4810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7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24A9-73CA-4757-58E6-6A89F507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031124" cy="106165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A8BFE-EC35-5A6D-9F23-EF73712BA954}"/>
              </a:ext>
            </a:extLst>
          </p:cNvPr>
          <p:cNvSpPr/>
          <p:nvPr/>
        </p:nvSpPr>
        <p:spPr>
          <a:xfrm>
            <a:off x="1125538" y="6007100"/>
            <a:ext cx="3756025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E276B-13A8-89AE-DF10-2699980071CE}"/>
              </a:ext>
            </a:extLst>
          </p:cNvPr>
          <p:cNvSpPr/>
          <p:nvPr/>
        </p:nvSpPr>
        <p:spPr>
          <a:xfrm>
            <a:off x="4559300" y="5326063"/>
            <a:ext cx="4384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C.Mac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Ăngghen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Nin</a:t>
            </a:r>
          </a:p>
        </p:txBody>
      </p:sp>
      <p:pic>
        <p:nvPicPr>
          <p:cNvPr id="15365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7B862836-EE68-EB7C-BB04-D6B1B63DE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313" y="101600"/>
            <a:ext cx="1449387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Chủ Nghĩa Mác - Lênin - TÍNH KẾ THỪA &quot;Chúng ta không thể xây dựng chính  quyền mà không dùng đến cái di sản mà nền văn hóa tư bản chủ nghĩa">
            <a:extLst>
              <a:ext uri="{FF2B5EF4-FFF2-40B4-BE49-F238E27FC236}">
                <a16:creationId xmlns:a16="http://schemas.microsoft.com/office/drawing/2014/main" id="{592D9DE7-C464-1B21-F975-DE3618526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552450"/>
            <a:ext cx="73469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5D7DFB-BD01-50BD-71A9-8327144522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03350" y="1836738"/>
          <a:ext cx="8915399" cy="3902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1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Thời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Lãnh đạo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Địa bàn hoạt động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Kết quả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6" marB="4762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7D707E-9034-673C-A7D5-848432BC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1.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ở </a:t>
            </a:r>
            <a:r>
              <a:rPr lang="en-US" dirty="0" err="1"/>
              <a:t>Đàng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XVIII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7AB9B5-A07D-A99A-A567-222C46937E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4050" y="1695450"/>
          <a:ext cx="9940925" cy="4484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7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Thời gian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Lãnh đạo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Địa bàn hoạt động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Kết quả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1737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Nguyễn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Dương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Hưng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Sơn Tây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Thất bại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1738 – 1770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Lê Duy Mật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Thanh Hóa, Nghệ 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1740 – 1751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Nguyễn Danh Phương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Tam Đảo, Sơn Tây, Tuyên Quang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1741 – 1751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Nguyễn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Hữu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Cầu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Đồ Sơn, Kinh Bắc, Sơn Nam, Nghệ An, Thanh Hóa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1739 - 1769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Hoàng Công Chất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Sơn</a:t>
                      </a:r>
                      <a:r>
                        <a:rPr lang="en-US" sz="1300" dirty="0">
                          <a:effectLst/>
                        </a:rPr>
                        <a:t> Nam, </a:t>
                      </a:r>
                      <a:r>
                        <a:rPr lang="en-US" sz="1300" dirty="0" err="1">
                          <a:effectLst/>
                        </a:rPr>
                        <a:t>Tây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Bắc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47619" marB="47619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8BF52C-F485-DC38-C916-3E1A7C85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4340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1.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ở </a:t>
            </a:r>
            <a:r>
              <a:rPr lang="en-US" dirty="0" err="1"/>
              <a:t>Đàng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XVIII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608CBF-4A8D-1653-9D37-4FBD3C1442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01838" y="1222375"/>
          <a:ext cx="7867650" cy="4886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914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Thời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Sự kiện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14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 dirty="0" err="1">
                          <a:effectLst/>
                        </a:rPr>
                        <a:t>Đầu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năm</a:t>
                      </a:r>
                      <a:r>
                        <a:rPr lang="en-US" sz="1400" dirty="0">
                          <a:effectLst/>
                        </a:rPr>
                        <a:t> 1771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14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Tháng 9-1773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182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Giữa năm 1774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914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Năm 1777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914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Tháng 1-1785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-36195"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914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Tháng 6-1786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914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Ngày 21-7-1786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914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Giữa năm 1788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914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Tháng 12-1788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914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>
                          <a:effectLst/>
                        </a:rPr>
                        <a:t>Năm 1789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0"/>
                        </a:lnSpc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FA1EF1B-EEC7-2B65-BB1B-65398365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1" y="370490"/>
            <a:ext cx="11006959" cy="104052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2. </a:t>
            </a:r>
            <a:r>
              <a:rPr lang="en-US" dirty="0" err="1">
                <a:solidFill>
                  <a:srgbClr val="FF0000"/>
                </a:solidFill>
              </a:rPr>
              <a:t>Phong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Sơn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303</TotalTime>
  <Words>1486</Words>
  <Application>Microsoft Office PowerPoint</Application>
  <PresentationFormat>Widescreen</PresentationFormat>
  <Paragraphs>215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Bodoni MT Black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Ranh giới chia cắt giữa Đàng Trong và Đàng Ngoài là nơi nào?</vt:lpstr>
      <vt:lpstr>“Mà nay áo vải cờ đào Giúp dân dựng nước, xiết bao công trình” Đây là câu thơ nói về ai?</vt:lpstr>
      <vt:lpstr>Chữ Quốc ngữ ra đời vào khoảng thời gian nào?</vt:lpstr>
      <vt:lpstr>            Câu 4: Nước nào được mệnh danh là “Đế quốc mà mặt trời không bao giờ lặn” ở thế kỉ XIX- XX?  </vt:lpstr>
      <vt:lpstr>Họ là ai?</vt:lpstr>
      <vt:lpstr>Hoạt động 1. Khởi nghĩa nông dân ở Đàng Ngoài thế kỉ XVIII</vt:lpstr>
      <vt:lpstr>Hoạt động 1. Khởi nghĩa nông dân ở Đàng Ngoài thế kỉ XVIII</vt:lpstr>
      <vt:lpstr>Hoạt động 2. Phong trào Tây Sơn </vt:lpstr>
      <vt:lpstr>Hoạt động 2. Phong trào Tây Sơn</vt:lpstr>
      <vt:lpstr>Hoạt động 3. Tình hình kinh tế- văn hóa nước ta thế kỉ XVI- XVIII  </vt:lpstr>
      <vt:lpstr>Hoạt động 3. Tình hình kinh tế- văn hóa nước ta thế kỉ XVI- XVIII  </vt:lpstr>
      <vt:lpstr>Hoạt động 4. Sự hình thành chủ nghĩa đế quốc </vt:lpstr>
      <vt:lpstr>Hoạt động 4. Sự hình thành chủ nghĩa đế quốc </vt:lpstr>
      <vt:lpstr>Hoạt động 5. Phong trào công nhân từ cuối thế kỉ XVIII đến đầu thế kỉ XX và sự ra đời của chủ nghĩa xã hội khoa học. </vt:lpstr>
      <vt:lpstr>Hoạt động 5. Phong trào công nhân từ cuối thế kỉ XVIII đến đầu thế kỉ XX và sự ra đời của chủ nghĩa xã hội khoa học. </vt:lpstr>
      <vt:lpstr>Hoạt động 5. Phong trào công nhân từ cuối thế kỉ XVIII đến đầu thế kỉ XX và sự ra đời của chủ nghĩa xã hội khoa học.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Cung điện mùa Đông (Cung điện Nga hoàng)</vt:lpstr>
      <vt:lpstr>PowerPoint Presentation</vt:lpstr>
      <vt:lpstr>PowerPoint Presentation</vt:lpstr>
      <vt:lpstr>PowerPoint Presentation</vt:lpstr>
      <vt:lpstr>Hướng dẫn về nhà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41</cp:revision>
  <dcterms:created xsi:type="dcterms:W3CDTF">2021-07-22T04:42:53Z</dcterms:created>
  <dcterms:modified xsi:type="dcterms:W3CDTF">2026-01-03T09:49:50Z</dcterms:modified>
</cp:coreProperties>
</file>