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26"/>
  </p:notesMasterIdLst>
  <p:sldIdLst>
    <p:sldId id="256" r:id="rId3"/>
    <p:sldId id="332" r:id="rId4"/>
    <p:sldId id="259" r:id="rId5"/>
    <p:sldId id="314" r:id="rId6"/>
    <p:sldId id="257" r:id="rId7"/>
    <p:sldId id="266" r:id="rId8"/>
    <p:sldId id="333" r:id="rId9"/>
    <p:sldId id="260" r:id="rId10"/>
    <p:sldId id="265" r:id="rId11"/>
    <p:sldId id="270" r:id="rId12"/>
    <p:sldId id="328" r:id="rId13"/>
    <p:sldId id="272" r:id="rId14"/>
    <p:sldId id="334" r:id="rId15"/>
    <p:sldId id="267" r:id="rId16"/>
    <p:sldId id="286" r:id="rId17"/>
    <p:sldId id="278" r:id="rId18"/>
    <p:sldId id="329" r:id="rId19"/>
    <p:sldId id="322" r:id="rId20"/>
    <p:sldId id="324" r:id="rId21"/>
    <p:sldId id="323" r:id="rId22"/>
    <p:sldId id="326" r:id="rId23"/>
    <p:sldId id="325" r:id="rId24"/>
    <p:sldId id="320" r:id="rId25"/>
  </p:sldIdLst>
  <p:sldSz cx="9144000" cy="5143500" type="screen16x9"/>
  <p:notesSz cx="6858000" cy="9144000"/>
  <p:embeddedFontLst>
    <p:embeddedFont>
      <p:font typeface="Anaheim" charset="0"/>
      <p:regular r:id="rId27"/>
    </p:embeddedFont>
    <p:embeddedFont>
      <p:font typeface="Aref Ruqaa" charset="-78"/>
      <p:regular r:id="rId28"/>
      <p:bold r:id="rId29"/>
    </p:embeddedFont>
    <p:embeddedFont>
      <p:font typeface="Poppins" charset="0"/>
      <p:bold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Nunito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-594" y="-90"/>
      </p:cViewPr>
      <p:guideLst>
        <p:guide orient="horz" pos="1620"/>
        <p:guide pos="28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5779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76" r:id="rId11"/>
    <p:sldLayoutId id="2147483680" r:id="rId12"/>
    <p:sldLayoutId id="2147483683" r:id="rId13"/>
    <p:sldLayoutId id="2147483686" r:id="rId14"/>
    <p:sldLayoutId id="214748368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70988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Vương quốc Lào</a:t>
            </a:r>
            <a:endParaRPr sz="54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1448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Ngoại giao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Vương quốc Lào thời Lan 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2"/>
                </a:solidFill>
                <a:latin typeface="Times New Roman" pitchFamily="18" charset="0"/>
                <a:cs typeface="Times New Roman" pitchFamily="18" charset="0"/>
              </a:rPr>
              <a:t>Một số nét tiêu biểu về văn hóa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 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451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Chữ viết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248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Đời sống tinh thần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Kiến trúc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-1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3600" b="1" dirty="0">
              <a:solidFill>
                <a:srgbClr val="C2444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2400" dirty="0"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3591448" y="1436257"/>
            <a:ext cx="3872983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493885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màu đáp án</a:t>
            </a: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6759714" y="4672044"/>
              <a:ext cx="79081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282151" y="4672044"/>
              <a:ext cx="1233212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0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20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321967" y="4772053"/>
              <a:ext cx="56425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3331779" y="4318397"/>
            <a:ext cx="53494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800" kern="12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Mường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xa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xưa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7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Càn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Long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Bồng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Pha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ngường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m</a:t>
              </a:r>
              <a:r>
                <a:rPr lang="vi-VN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ường</a:t>
              </a: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1353?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7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giai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thịnh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vượng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7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Thạt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Cố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trúc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7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/>
              <a:t>1. </a:t>
            </a:r>
            <a:r>
              <a:rPr lang="vi-VN" sz="3200" b="1" dirty="0"/>
              <a:t>Quá trình hình thành và phát triển của Vương quốc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Vương quốc Lào thời Lan</a:t>
            </a:r>
            <a:r>
              <a:rPr lang="en-US" sz="32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 </a:t>
            </a:r>
            <a:r>
              <a:rPr lang="vi-VN" sz="32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Xang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4940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Tổ chức nhà nước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đầu nhà nước là vua dưới vua có một phó tướng và 7 quan đại thần kiêm tổng đốc 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triển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Việc khai thác các sản vật quý được chú trọng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T</a:t>
            </a:r>
            <a:r>
              <a:rPr lang="vi-VN" sz="2800" dirty="0">
                <a:latin typeface="+mj-lt"/>
              </a:rPr>
              <a:t>rao đổi buôn bán vượt ra ngoài biên giới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</a:t>
            </a:r>
            <a:r>
              <a:rPr lang="vi-VN" sz="2800" dirty="0">
                <a:latin typeface="+mj-lt"/>
              </a:rPr>
              <a:t>uộc sống của cư dân thanh bình sung túc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7753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Kinh tế- xã hội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873</Words>
  <Application>Microsoft Office PowerPoint</Application>
  <PresentationFormat>On-screen Show (16:9)</PresentationFormat>
  <Paragraphs>112</Paragraphs>
  <Slides>23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Anaheim</vt:lpstr>
      <vt:lpstr>Aref Ruqaa</vt:lpstr>
      <vt:lpstr>iCiel Cadena</vt:lpstr>
      <vt:lpstr>Poppins</vt:lpstr>
      <vt:lpstr>Wingdings</vt:lpstr>
      <vt:lpstr>Calibri</vt:lpstr>
      <vt:lpstr>#9Slide02 Tieu de dai</vt:lpstr>
      <vt:lpstr>#9Slide02 Noi dung dai</vt:lpstr>
      <vt:lpstr>Times New Roman</vt:lpstr>
      <vt:lpstr>Nunito</vt:lpstr>
      <vt:lpstr>Language Arts for High School - 9th Grade: POV and Narrative Voice by Slidesgo</vt:lpstr>
      <vt:lpstr>Office Theme</vt:lpstr>
      <vt:lpstr>Vương quốc Lào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ADMIN</cp:lastModifiedBy>
  <cp:revision>40</cp:revision>
  <dcterms:modified xsi:type="dcterms:W3CDTF">2026-01-04T13:55:31Z</dcterms:modified>
</cp:coreProperties>
</file>