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73"/>
  </p:notesMasterIdLst>
  <p:sldIdLst>
    <p:sldId id="274" r:id="rId4"/>
    <p:sldId id="301" r:id="rId5"/>
    <p:sldId id="256" r:id="rId6"/>
    <p:sldId id="303" r:id="rId7"/>
    <p:sldId id="304" r:id="rId8"/>
    <p:sldId id="312" r:id="rId9"/>
    <p:sldId id="377" r:id="rId10"/>
    <p:sldId id="308" r:id="rId11"/>
    <p:sldId id="378" r:id="rId12"/>
    <p:sldId id="380" r:id="rId13"/>
    <p:sldId id="379" r:id="rId14"/>
    <p:sldId id="328" r:id="rId15"/>
    <p:sldId id="305" r:id="rId16"/>
    <p:sldId id="311" r:id="rId17"/>
    <p:sldId id="314" r:id="rId18"/>
    <p:sldId id="315" r:id="rId19"/>
    <p:sldId id="319" r:id="rId20"/>
    <p:sldId id="320" r:id="rId21"/>
    <p:sldId id="317" r:id="rId22"/>
    <p:sldId id="323" r:id="rId23"/>
    <p:sldId id="307" r:id="rId24"/>
    <p:sldId id="354" r:id="rId25"/>
    <p:sldId id="318" r:id="rId26"/>
    <p:sldId id="321" r:id="rId27"/>
    <p:sldId id="324" r:id="rId28"/>
    <p:sldId id="292" r:id="rId29"/>
    <p:sldId id="322" r:id="rId30"/>
    <p:sldId id="329" r:id="rId31"/>
    <p:sldId id="330" r:id="rId32"/>
    <p:sldId id="296" r:id="rId33"/>
    <p:sldId id="297" r:id="rId34"/>
    <p:sldId id="332" r:id="rId35"/>
    <p:sldId id="333" r:id="rId36"/>
    <p:sldId id="331" r:id="rId37"/>
    <p:sldId id="334" r:id="rId38"/>
    <p:sldId id="298" r:id="rId39"/>
    <p:sldId id="344" r:id="rId40"/>
    <p:sldId id="342" r:id="rId41"/>
    <p:sldId id="343" r:id="rId42"/>
    <p:sldId id="346" r:id="rId43"/>
    <p:sldId id="341" r:id="rId44"/>
    <p:sldId id="347" r:id="rId45"/>
    <p:sldId id="348" r:id="rId46"/>
    <p:sldId id="349" r:id="rId47"/>
    <p:sldId id="350" r:id="rId48"/>
    <p:sldId id="351" r:id="rId49"/>
    <p:sldId id="352" r:id="rId50"/>
    <p:sldId id="360" r:id="rId51"/>
    <p:sldId id="361" r:id="rId52"/>
    <p:sldId id="355" r:id="rId53"/>
    <p:sldId id="357" r:id="rId54"/>
    <p:sldId id="359" r:id="rId55"/>
    <p:sldId id="363" r:id="rId56"/>
    <p:sldId id="269" r:id="rId57"/>
    <p:sldId id="362" r:id="rId58"/>
    <p:sldId id="368" r:id="rId59"/>
    <p:sldId id="364" r:id="rId60"/>
    <p:sldId id="367" r:id="rId61"/>
    <p:sldId id="366" r:id="rId62"/>
    <p:sldId id="372" r:id="rId63"/>
    <p:sldId id="365" r:id="rId64"/>
    <p:sldId id="370" r:id="rId65"/>
    <p:sldId id="371" r:id="rId66"/>
    <p:sldId id="369" r:id="rId67"/>
    <p:sldId id="373" r:id="rId68"/>
    <p:sldId id="374" r:id="rId69"/>
    <p:sldId id="381" r:id="rId70"/>
    <p:sldId id="375" r:id="rId71"/>
    <p:sldId id="376" r:id="rId72"/>
  </p:sldIdLst>
  <p:sldSz cx="12192000" cy="6858000"/>
  <p:notesSz cx="6858000" cy="9144000"/>
  <p:embeddedFontLst>
    <p:embeddedFont>
      <p:font typeface="Calibri" panose="020F0502020204030204" pitchFamily="34" charset="0"/>
      <p:regular r:id="rId74"/>
      <p:bold r:id="rId75"/>
      <p:italic r:id="rId76"/>
      <p:boldItalic r:id="rId77"/>
    </p:embeddedFont>
    <p:embeddedFont>
      <p:font typeface=".VnTimeH" panose="020BE200000000000000"/>
      <p:regular r:id="rId78"/>
      <p:bold r:id="rId79"/>
      <p:italic r:id="rId80"/>
      <p:boldItalic r:id="rId81"/>
    </p:embeddedFont>
    <p:embeddedFont>
      <p:font typeface="Segoe Print" panose="02000600000000000000" pitchFamily="2" charset="0"/>
      <p:regular r:id="rId82"/>
      <p:bold r:id="rId83"/>
    </p:embeddedFont>
    <p:embeddedFont>
      <p:font typeface="微软雅黑" panose="020B0503020204020204" pitchFamily="34" charset="-122"/>
      <p:regular r:id="rId84"/>
      <p:bold r:id="rId85"/>
    </p:embeddedFont>
    <p:embeddedFont>
      <p:font typeface="游ゴシック" panose="020B0400000000000000" pitchFamily="34" charset="-128"/>
      <p:regular r:id="rId86"/>
      <p:bold r:id="rId87"/>
    </p:embeddedFont>
    <p:embeddedFont>
      <p:font typeface=".VnCentury Schoolbook" panose="020B7200000000000000"/>
      <p:regular r:id="rId88"/>
      <p:bold r:id="rId89"/>
      <p:italic r:id="rId90"/>
      <p:boldItalic r:id="rId91"/>
    </p:embeddedFont>
    <p:embeddedFont>
      <p:font typeface="Tahoma" panose="020B0604030504040204" pitchFamily="34" charset="0"/>
      <p:regular r:id="rId92"/>
      <p:bold r:id="rId93"/>
    </p:embeddedFont>
    <p:embeddedFont>
      <p:font typeface=".VnArial Narrow" panose="020B7200000000000000"/>
      <p:regular r:id="rId94"/>
      <p:bold r:id="rId95"/>
      <p:italic r:id="rId96"/>
    </p:embeddedFont>
    <p:embeddedFont>
      <p:font typeface="Calibri Light" panose="020F0302020204030204" pitchFamily="34" charset="0"/>
      <p:regular r:id="rId97"/>
      <p:italic r:id="rId98"/>
    </p:embeddedFont>
    <p:embeddedFont>
      <p:font typeface="宋体" panose="02010600030101010101" pitchFamily="2" charset="-122"/>
      <p:regular r:id="rId99"/>
    </p:embeddedFont>
    <p:embeddedFont>
      <p:font typeface="Century Gothic" panose="020B0604020202020204" charset="0"/>
      <p:regular r:id="rId100"/>
      <p:bold r:id="rId101"/>
      <p:italic r:id="rId102"/>
      <p:boldItalic r:id="rId103"/>
    </p:embeddedFont>
  </p:embeddedFontLst>
  <p:defaultTextStyle>
    <a:defPPr>
      <a:defRPr lang="en-US"/>
    </a:defPPr>
    <a:lvl1pPr marL="0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914396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371595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1828795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2285993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2743191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3200390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3657588" algn="l" defTabSz="914396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1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1E1D"/>
    <a:srgbClr val="C79668"/>
    <a:srgbClr val="8497B0"/>
    <a:srgbClr val="475D6B"/>
    <a:srgbClr val="4D5C63"/>
    <a:srgbClr val="465C6A"/>
    <a:srgbClr val="CACFC9"/>
    <a:srgbClr val="6E201E"/>
    <a:srgbClr val="274A3A"/>
    <a:srgbClr val="ABBC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5" autoAdjust="0"/>
    <p:restoredTop sz="94007" autoAdjust="0"/>
  </p:normalViewPr>
  <p:slideViewPr>
    <p:cSldViewPr snapToGrid="0">
      <p:cViewPr varScale="1">
        <p:scale>
          <a:sx n="107" d="100"/>
          <a:sy n="107" d="100"/>
        </p:scale>
        <p:origin x="58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3.xml"/><Relationship Id="rId107" Type="http://schemas.openxmlformats.org/officeDocument/2006/relationships/theme" Target="theme/theme1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102" Type="http://schemas.openxmlformats.org/officeDocument/2006/relationships/font" Target="fonts/font29.fntdata"/><Relationship Id="rId5" Type="http://schemas.openxmlformats.org/officeDocument/2006/relationships/slide" Target="slides/slide2.xml"/><Relationship Id="rId90" Type="http://schemas.openxmlformats.org/officeDocument/2006/relationships/font" Target="fonts/font17.fntdata"/><Relationship Id="rId95" Type="http://schemas.openxmlformats.org/officeDocument/2006/relationships/font" Target="fonts/font22.fntdata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font" Target="fonts/font30.fntdata"/><Relationship Id="rId108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font" Target="fonts/font18.fntdata"/><Relationship Id="rId96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font" Target="fonts/font21.fntdata"/><Relationship Id="rId99" Type="http://schemas.openxmlformats.org/officeDocument/2006/relationships/font" Target="fonts/font26.fntdata"/><Relationship Id="rId101" Type="http://schemas.openxmlformats.org/officeDocument/2006/relationships/font" Target="fonts/font2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font" Target="fonts/font3.fntdata"/><Relationship Id="rId97" Type="http://schemas.openxmlformats.org/officeDocument/2006/relationships/font" Target="fonts/font24.fntdata"/><Relationship Id="rId104" Type="http://schemas.openxmlformats.org/officeDocument/2006/relationships/commentAuthors" Target="commentAuthor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14.fntdata"/><Relationship Id="rId61" Type="http://schemas.openxmlformats.org/officeDocument/2006/relationships/slide" Target="slides/slide58.xml"/><Relationship Id="rId82" Type="http://schemas.openxmlformats.org/officeDocument/2006/relationships/font" Target="fonts/font9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font" Target="fonts/font4.fntdata"/><Relationship Id="rId100" Type="http://schemas.openxmlformats.org/officeDocument/2006/relationships/font" Target="fonts/font27.fntdata"/><Relationship Id="rId105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font" Target="fonts/font20.fntdata"/><Relationship Id="rId98" Type="http://schemas.openxmlformats.org/officeDocument/2006/relationships/font" Target="fonts/font2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B4D11-4970-476F-8FD3-83D9749D597E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70868-0FD0-4CCC-9CBF-5CD9976C1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04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396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595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795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993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3191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390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588" algn="l" defTabSz="914396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826E7-AF39-4B13-BF98-E623110D22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6211B1-A567-4E74-8756-A7AACC118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100"/>
            </a:lvl2pPr>
            <a:lvl3pPr marL="914396" indent="0" algn="ctr">
              <a:buNone/>
              <a:defRPr sz="1700"/>
            </a:lvl3pPr>
            <a:lvl4pPr marL="1371595" indent="0" algn="ctr">
              <a:buNone/>
              <a:defRPr sz="1600"/>
            </a:lvl4pPr>
            <a:lvl5pPr marL="1828795" indent="0" algn="ctr">
              <a:buNone/>
              <a:defRPr sz="1600"/>
            </a:lvl5pPr>
            <a:lvl6pPr marL="2285993" indent="0" algn="ctr">
              <a:buNone/>
              <a:defRPr sz="1600"/>
            </a:lvl6pPr>
            <a:lvl7pPr marL="2743191" indent="0" algn="ctr">
              <a:buNone/>
              <a:defRPr sz="1600"/>
            </a:lvl7pPr>
            <a:lvl8pPr marL="3200390" indent="0" algn="ctr">
              <a:buNone/>
              <a:defRPr sz="1600"/>
            </a:lvl8pPr>
            <a:lvl9pPr marL="365758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910D3-8772-416D-A29C-1B77031DB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90DEE-BF93-4E2D-92C6-598784312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DD32F1-2712-4E7F-88B7-EF8E4F16F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A4C55-D89C-4A7E-AFC2-45C3AA2B1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64C444-6F6B-45E7-AEC9-0A15B15AFA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4587B-F718-4D7D-A631-F4D3FCCFD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5FFC70-55A3-4C9F-A9B1-F2FE147D2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91F72-0232-4300-A40B-F9B01CB0D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9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449F87-83CF-4313-8D1B-F3F59759B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9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617A9-7D00-4C21-BC1D-74BD907D92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9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5DE6C-242E-48A0-AB09-5FAD3BF4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AE92D-61B8-4CFC-B70B-C975DF272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A4797-FE24-490E-88FB-52CA385E3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6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5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7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2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28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4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798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05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17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60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5695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13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7072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275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284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413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7983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0551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08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20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9" y="1535113"/>
            <a:ext cx="5386917" cy="639763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95" indent="0">
              <a:buNone/>
              <a:defRPr sz="3200" b="1"/>
            </a:lvl2pPr>
            <a:lvl3pPr marL="1451380" indent="0">
              <a:buNone/>
              <a:defRPr sz="2900" b="1"/>
            </a:lvl3pPr>
            <a:lvl4pPr marL="2177072" indent="0">
              <a:buNone/>
              <a:defRPr sz="2500" b="1"/>
            </a:lvl4pPr>
            <a:lvl5pPr marL="2902756" indent="0">
              <a:buNone/>
              <a:defRPr sz="2500" b="1"/>
            </a:lvl5pPr>
            <a:lvl6pPr marL="3628450" indent="0">
              <a:buNone/>
              <a:defRPr sz="2500" b="1"/>
            </a:lvl6pPr>
            <a:lvl7pPr marL="4354137" indent="0">
              <a:buNone/>
              <a:defRPr sz="2500" b="1"/>
            </a:lvl7pPr>
            <a:lvl8pPr marL="5079830" indent="0">
              <a:buNone/>
              <a:defRPr sz="2500" b="1"/>
            </a:lvl8pPr>
            <a:lvl9pPr marL="580551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9" y="2174875"/>
            <a:ext cx="5386917" cy="3951288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8" y="1535113"/>
            <a:ext cx="5389033" cy="639763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5695" indent="0">
              <a:buNone/>
              <a:defRPr sz="3200" b="1"/>
            </a:lvl2pPr>
            <a:lvl3pPr marL="1451380" indent="0">
              <a:buNone/>
              <a:defRPr sz="2900" b="1"/>
            </a:lvl3pPr>
            <a:lvl4pPr marL="2177072" indent="0">
              <a:buNone/>
              <a:defRPr sz="2500" b="1"/>
            </a:lvl4pPr>
            <a:lvl5pPr marL="2902756" indent="0">
              <a:buNone/>
              <a:defRPr sz="2500" b="1"/>
            </a:lvl5pPr>
            <a:lvl6pPr marL="3628450" indent="0">
              <a:buNone/>
              <a:defRPr sz="2500" b="1"/>
            </a:lvl6pPr>
            <a:lvl7pPr marL="4354137" indent="0">
              <a:buNone/>
              <a:defRPr sz="2500" b="1"/>
            </a:lvl7pPr>
            <a:lvl8pPr marL="5079830" indent="0">
              <a:buNone/>
              <a:defRPr sz="2500" b="1"/>
            </a:lvl8pPr>
            <a:lvl9pPr marL="5805516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8" y="2174875"/>
            <a:ext cx="5389033" cy="3951288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43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276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177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68"/>
            <a:ext cx="6815668" cy="5853113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2200"/>
            </a:lvl1pPr>
            <a:lvl2pPr marL="725695" indent="0">
              <a:buNone/>
              <a:defRPr sz="1900"/>
            </a:lvl2pPr>
            <a:lvl3pPr marL="1451380" indent="0">
              <a:buNone/>
              <a:defRPr sz="1600"/>
            </a:lvl3pPr>
            <a:lvl4pPr marL="2177072" indent="0">
              <a:buNone/>
              <a:defRPr sz="1400"/>
            </a:lvl4pPr>
            <a:lvl5pPr marL="2902756" indent="0">
              <a:buNone/>
              <a:defRPr sz="1400"/>
            </a:lvl5pPr>
            <a:lvl6pPr marL="3628450" indent="0">
              <a:buNone/>
              <a:defRPr sz="1400"/>
            </a:lvl6pPr>
            <a:lvl7pPr marL="4354137" indent="0">
              <a:buNone/>
              <a:defRPr sz="1400"/>
            </a:lvl7pPr>
            <a:lvl8pPr marL="5079830" indent="0">
              <a:buNone/>
              <a:defRPr sz="1400"/>
            </a:lvl8pPr>
            <a:lvl9pPr marL="58055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38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562F-4914-4AED-B32F-8ED66EF0D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F97C-C177-4DEA-A0C7-7064D0783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920EE5-9FC5-4892-BF21-E6A695F3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9EB51A-3F72-419F-843A-D6C0423A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3B834-0E0F-4D05-BB5A-28E52BC3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9259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100"/>
            </a:lvl1pPr>
            <a:lvl2pPr marL="725695" indent="0">
              <a:buNone/>
              <a:defRPr sz="4400"/>
            </a:lvl2pPr>
            <a:lvl3pPr marL="1451380" indent="0">
              <a:buNone/>
              <a:defRPr sz="3800"/>
            </a:lvl3pPr>
            <a:lvl4pPr marL="2177072" indent="0">
              <a:buNone/>
              <a:defRPr sz="3200"/>
            </a:lvl4pPr>
            <a:lvl5pPr marL="2902756" indent="0">
              <a:buNone/>
              <a:defRPr sz="3200"/>
            </a:lvl5pPr>
            <a:lvl6pPr marL="3628450" indent="0">
              <a:buNone/>
              <a:defRPr sz="3200"/>
            </a:lvl6pPr>
            <a:lvl7pPr marL="4354137" indent="0">
              <a:buNone/>
              <a:defRPr sz="3200"/>
            </a:lvl7pPr>
            <a:lvl8pPr marL="5079830" indent="0">
              <a:buNone/>
              <a:defRPr sz="3200"/>
            </a:lvl8pPr>
            <a:lvl9pPr marL="5805516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4"/>
            <a:ext cx="7315200" cy="804863"/>
          </a:xfrm>
        </p:spPr>
        <p:txBody>
          <a:bodyPr/>
          <a:lstStyle>
            <a:lvl1pPr marL="0" indent="0">
              <a:buNone/>
              <a:defRPr sz="2200"/>
            </a:lvl1pPr>
            <a:lvl2pPr marL="725695" indent="0">
              <a:buNone/>
              <a:defRPr sz="1900"/>
            </a:lvl2pPr>
            <a:lvl3pPr marL="1451380" indent="0">
              <a:buNone/>
              <a:defRPr sz="1600"/>
            </a:lvl3pPr>
            <a:lvl4pPr marL="2177072" indent="0">
              <a:buNone/>
              <a:defRPr sz="1400"/>
            </a:lvl4pPr>
            <a:lvl5pPr marL="2902756" indent="0">
              <a:buNone/>
              <a:defRPr sz="1400"/>
            </a:lvl5pPr>
            <a:lvl6pPr marL="3628450" indent="0">
              <a:buNone/>
              <a:defRPr sz="1400"/>
            </a:lvl6pPr>
            <a:lvl7pPr marL="4354137" indent="0">
              <a:buNone/>
              <a:defRPr sz="1400"/>
            </a:lvl7pPr>
            <a:lvl8pPr marL="5079830" indent="0">
              <a:buNone/>
              <a:defRPr sz="1400"/>
            </a:lvl8pPr>
            <a:lvl9pPr marL="58055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705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66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494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31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011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8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885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84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12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4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68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9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25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6314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669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4" y="1535113"/>
            <a:ext cx="5386917" cy="63976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85" indent="0">
              <a:buNone/>
              <a:defRPr sz="2400" b="1"/>
            </a:lvl2pPr>
            <a:lvl3pPr marL="1088566" indent="0">
              <a:buNone/>
              <a:defRPr sz="2200" b="1"/>
            </a:lvl3pPr>
            <a:lvl4pPr marL="1632844" indent="0">
              <a:buNone/>
              <a:defRPr sz="1900" b="1"/>
            </a:lvl4pPr>
            <a:lvl5pPr marL="2177128" indent="0">
              <a:buNone/>
              <a:defRPr sz="1900" b="1"/>
            </a:lvl5pPr>
            <a:lvl6pPr marL="2721407" indent="0">
              <a:buNone/>
              <a:defRPr sz="1900" b="1"/>
            </a:lvl6pPr>
            <a:lvl7pPr marL="3265689" indent="0">
              <a:buNone/>
              <a:defRPr sz="1900" b="1"/>
            </a:lvl7pPr>
            <a:lvl8pPr marL="3809968" indent="0">
              <a:buNone/>
              <a:defRPr sz="1900" b="1"/>
            </a:lvl8pPr>
            <a:lvl9pPr marL="435425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14" y="2174875"/>
            <a:ext cx="5386917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85" indent="0">
              <a:buNone/>
              <a:defRPr sz="2400" b="1"/>
            </a:lvl2pPr>
            <a:lvl3pPr marL="1088566" indent="0">
              <a:buNone/>
              <a:defRPr sz="2200" b="1"/>
            </a:lvl3pPr>
            <a:lvl4pPr marL="1632844" indent="0">
              <a:buNone/>
              <a:defRPr sz="1900" b="1"/>
            </a:lvl4pPr>
            <a:lvl5pPr marL="2177128" indent="0">
              <a:buNone/>
              <a:defRPr sz="1900" b="1"/>
            </a:lvl5pPr>
            <a:lvl6pPr marL="2721407" indent="0">
              <a:buNone/>
              <a:defRPr sz="1900" b="1"/>
            </a:lvl6pPr>
            <a:lvl7pPr marL="3265689" indent="0">
              <a:buNone/>
              <a:defRPr sz="1900" b="1"/>
            </a:lvl7pPr>
            <a:lvl8pPr marL="3809968" indent="0">
              <a:buNone/>
              <a:defRPr sz="1900" b="1"/>
            </a:lvl8pPr>
            <a:lvl9pPr marL="4354250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80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3481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63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91F5D-D4AA-4F73-92E6-4ABF0DC8E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3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20014C-8345-416C-8D56-FB2B48969A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3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715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FBF07-65E6-484B-BDC5-180BF939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EFF6B-2B9B-4045-A011-E92321EFB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0A07E-868E-4F5A-AB01-59B6A2769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7749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8" cy="5853113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1084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44285" indent="0">
              <a:buNone/>
              <a:defRPr sz="1400"/>
            </a:lvl2pPr>
            <a:lvl3pPr marL="1088566" indent="0">
              <a:buNone/>
              <a:defRPr sz="1300"/>
            </a:lvl3pPr>
            <a:lvl4pPr marL="1632844" indent="0">
              <a:buNone/>
              <a:defRPr sz="1100"/>
            </a:lvl4pPr>
            <a:lvl5pPr marL="2177128" indent="0">
              <a:buNone/>
              <a:defRPr sz="1100"/>
            </a:lvl5pPr>
            <a:lvl6pPr marL="2721407" indent="0">
              <a:buNone/>
              <a:defRPr sz="1100"/>
            </a:lvl6pPr>
            <a:lvl7pPr marL="3265689" indent="0">
              <a:buNone/>
              <a:defRPr sz="1100"/>
            </a:lvl7pPr>
            <a:lvl8pPr marL="3809968" indent="0">
              <a:buNone/>
              <a:defRPr sz="1100"/>
            </a:lvl8pPr>
            <a:lvl9pPr marL="435425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500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00"/>
            </a:lvl1pPr>
            <a:lvl2pPr marL="544285" indent="0">
              <a:buNone/>
              <a:defRPr sz="3300"/>
            </a:lvl2pPr>
            <a:lvl3pPr marL="1088566" indent="0">
              <a:buNone/>
              <a:defRPr sz="2900"/>
            </a:lvl3pPr>
            <a:lvl4pPr marL="1632844" indent="0">
              <a:buNone/>
              <a:defRPr sz="2400"/>
            </a:lvl4pPr>
            <a:lvl5pPr marL="2177128" indent="0">
              <a:buNone/>
              <a:defRPr sz="2400"/>
            </a:lvl5pPr>
            <a:lvl6pPr marL="2721407" indent="0">
              <a:buNone/>
              <a:defRPr sz="2400"/>
            </a:lvl6pPr>
            <a:lvl7pPr marL="3265689" indent="0">
              <a:buNone/>
              <a:defRPr sz="2400"/>
            </a:lvl7pPr>
            <a:lvl8pPr marL="3809968" indent="0">
              <a:buNone/>
              <a:defRPr sz="2400"/>
            </a:lvl8pPr>
            <a:lvl9pPr marL="435425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700"/>
            </a:lvl1pPr>
            <a:lvl2pPr marL="544285" indent="0">
              <a:buNone/>
              <a:defRPr sz="1400"/>
            </a:lvl2pPr>
            <a:lvl3pPr marL="1088566" indent="0">
              <a:buNone/>
              <a:defRPr sz="1300"/>
            </a:lvl3pPr>
            <a:lvl4pPr marL="1632844" indent="0">
              <a:buNone/>
              <a:defRPr sz="1100"/>
            </a:lvl4pPr>
            <a:lvl5pPr marL="2177128" indent="0">
              <a:buNone/>
              <a:defRPr sz="1100"/>
            </a:lvl5pPr>
            <a:lvl6pPr marL="2721407" indent="0">
              <a:buNone/>
              <a:defRPr sz="1100"/>
            </a:lvl6pPr>
            <a:lvl7pPr marL="3265689" indent="0">
              <a:buNone/>
              <a:defRPr sz="1100"/>
            </a:lvl7pPr>
            <a:lvl8pPr marL="3809968" indent="0">
              <a:buNone/>
              <a:defRPr sz="1100"/>
            </a:lvl8pPr>
            <a:lvl9pPr marL="435425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1171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287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265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4252688" y="1669145"/>
            <a:ext cx="7402286" cy="3976915"/>
          </a:xfrm>
          <a:custGeom>
            <a:avLst/>
            <a:gdLst>
              <a:gd name="connsiteX0" fmla="*/ 0 w 7402285"/>
              <a:gd name="connsiteY0" fmla="*/ 0 h 3976914"/>
              <a:gd name="connsiteX1" fmla="*/ 7402285 w 7402285"/>
              <a:gd name="connsiteY1" fmla="*/ 0 h 3976914"/>
              <a:gd name="connsiteX2" fmla="*/ 7402285 w 7402285"/>
              <a:gd name="connsiteY2" fmla="*/ 3976914 h 3976914"/>
              <a:gd name="connsiteX3" fmla="*/ 0 w 7402285"/>
              <a:gd name="connsiteY3" fmla="*/ 3976914 h 3976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02285" h="3976914">
                <a:moveTo>
                  <a:pt x="0" y="0"/>
                </a:moveTo>
                <a:lnTo>
                  <a:pt x="7402285" y="0"/>
                </a:lnTo>
                <a:lnTo>
                  <a:pt x="7402285" y="3976914"/>
                </a:lnTo>
                <a:lnTo>
                  <a:pt x="0" y="397691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F039D9-FC67-4A8C-8444-E80ABB364C2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38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6DBDA-3812-444A-B70F-06E1D4CEC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391E7-AC72-497E-A9DD-6CA7AC8FD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CD34EF-68C8-486B-B46B-9B704A026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58A7BB-80B9-45B9-8B2A-8D5CA27C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ECAFCC-25C7-42FC-98C2-EDC11894A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87CA6-5FC9-43FD-884D-3B9067D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336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97258-D923-49A4-BCB8-86800A5D1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63E696-8378-4449-A340-55D05CB76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6" indent="0">
              <a:buNone/>
              <a:defRPr sz="1700" b="1"/>
            </a:lvl3pPr>
            <a:lvl4pPr marL="1371595" indent="0">
              <a:buNone/>
              <a:defRPr sz="1600" b="1"/>
            </a:lvl4pPr>
            <a:lvl5pPr marL="1828795" indent="0">
              <a:buNone/>
              <a:defRPr sz="1600" b="1"/>
            </a:lvl5pPr>
            <a:lvl6pPr marL="2285993" indent="0">
              <a:buNone/>
              <a:defRPr sz="1600" b="1"/>
            </a:lvl6pPr>
            <a:lvl7pPr marL="2743191" indent="0">
              <a:buNone/>
              <a:defRPr sz="1600" b="1"/>
            </a:lvl7pPr>
            <a:lvl8pPr marL="3200390" indent="0">
              <a:buNone/>
              <a:defRPr sz="1600" b="1"/>
            </a:lvl8pPr>
            <a:lvl9pPr marL="36575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1B5099-EA01-4678-BF41-CEC64A21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E1A7B2-4F29-4F40-BD01-106A1D22B0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100" b="1"/>
            </a:lvl2pPr>
            <a:lvl3pPr marL="914396" indent="0">
              <a:buNone/>
              <a:defRPr sz="1700" b="1"/>
            </a:lvl3pPr>
            <a:lvl4pPr marL="1371595" indent="0">
              <a:buNone/>
              <a:defRPr sz="1600" b="1"/>
            </a:lvl4pPr>
            <a:lvl5pPr marL="1828795" indent="0">
              <a:buNone/>
              <a:defRPr sz="1600" b="1"/>
            </a:lvl5pPr>
            <a:lvl6pPr marL="2285993" indent="0">
              <a:buNone/>
              <a:defRPr sz="1600" b="1"/>
            </a:lvl6pPr>
            <a:lvl7pPr marL="2743191" indent="0">
              <a:buNone/>
              <a:defRPr sz="1600" b="1"/>
            </a:lvl7pPr>
            <a:lvl8pPr marL="3200390" indent="0">
              <a:buNone/>
              <a:defRPr sz="1600" b="1"/>
            </a:lvl8pPr>
            <a:lvl9pPr marL="365758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098351-0136-4E59-A271-3F7AC30AC1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CEF2D-4BF7-4A69-AC48-A086A439F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00E981-C6C7-4CA7-9727-BAC27F24E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E3A639-D128-456E-AFFB-2F3F24368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48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6F2C-B158-43B5-9C21-549FA9EBD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8A75B6-1093-4B83-A120-CB5D372D0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9A1636-0E03-461C-86E1-ACA361AE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3A85B-9D18-40B4-995B-529299CF7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478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F1590-1BE7-4EE6-8678-6DA9F09B64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1B33F8-7E37-412D-A10B-04353C81D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B5CF0B-9A27-4D3F-BEF4-5B1FB1879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292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30F68-029F-4F5C-A094-F26F2311F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64BEB-AD39-4CA9-B855-F75E016C8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92" y="987429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58554-6D02-4637-815A-8BF38C8A5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6" indent="0">
              <a:buNone/>
              <a:defRPr sz="1300"/>
            </a:lvl3pPr>
            <a:lvl4pPr marL="1371595" indent="0">
              <a:buNone/>
              <a:defRPr sz="1000"/>
            </a:lvl4pPr>
            <a:lvl5pPr marL="1828795" indent="0">
              <a:buNone/>
              <a:defRPr sz="1000"/>
            </a:lvl5pPr>
            <a:lvl6pPr marL="2285993" indent="0">
              <a:buNone/>
              <a:defRPr sz="1000"/>
            </a:lvl6pPr>
            <a:lvl7pPr marL="2743191" indent="0">
              <a:buNone/>
              <a:defRPr sz="1000"/>
            </a:lvl7pPr>
            <a:lvl8pPr marL="3200390" indent="0">
              <a:buNone/>
              <a:defRPr sz="1000"/>
            </a:lvl8pPr>
            <a:lvl9pPr marL="365758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A9515-0012-4CFB-BB31-780FDAB9C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2AD2F3-474E-4878-9E95-479F51FAB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14161F-6EAC-4133-ADBC-537BBD8C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36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599EA-3BD4-4FC4-AB1D-4FB4D1646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87EB16-0937-4373-8C56-F42A8D0C0B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92" y="987429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900"/>
            </a:lvl2pPr>
            <a:lvl3pPr marL="914396" indent="0">
              <a:buNone/>
              <a:defRPr sz="2400"/>
            </a:lvl3pPr>
            <a:lvl4pPr marL="1371595" indent="0">
              <a:buNone/>
              <a:defRPr sz="2100"/>
            </a:lvl4pPr>
            <a:lvl5pPr marL="1828795" indent="0">
              <a:buNone/>
              <a:defRPr sz="2100"/>
            </a:lvl5pPr>
            <a:lvl6pPr marL="2285993" indent="0">
              <a:buNone/>
              <a:defRPr sz="2100"/>
            </a:lvl6pPr>
            <a:lvl7pPr marL="2743191" indent="0">
              <a:buNone/>
              <a:defRPr sz="2100"/>
            </a:lvl7pPr>
            <a:lvl8pPr marL="3200390" indent="0">
              <a:buNone/>
              <a:defRPr sz="2100"/>
            </a:lvl8pPr>
            <a:lvl9pPr marL="3657588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45C1-8166-40AC-BB58-0596441F4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1" y="2057403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396" indent="0">
              <a:buNone/>
              <a:defRPr sz="1300"/>
            </a:lvl3pPr>
            <a:lvl4pPr marL="1371595" indent="0">
              <a:buNone/>
              <a:defRPr sz="1000"/>
            </a:lvl4pPr>
            <a:lvl5pPr marL="1828795" indent="0">
              <a:buNone/>
              <a:defRPr sz="1000"/>
            </a:lvl5pPr>
            <a:lvl6pPr marL="2285993" indent="0">
              <a:buNone/>
              <a:defRPr sz="1000"/>
            </a:lvl6pPr>
            <a:lvl7pPr marL="2743191" indent="0">
              <a:buNone/>
              <a:defRPr sz="1000"/>
            </a:lvl7pPr>
            <a:lvl8pPr marL="3200390" indent="0">
              <a:buNone/>
              <a:defRPr sz="1000"/>
            </a:lvl8pPr>
            <a:lvl9pPr marL="365758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FDEA2E-CD2E-4232-AA35-9A2598385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5C09F-536D-450C-BC71-60D4D2B87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B9392-BB79-4283-96AE-916BB6F2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98CE19-4582-4410-AB6B-CEAC80AD8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" y="365125"/>
            <a:ext cx="10515600" cy="1325563"/>
          </a:xfrm>
          <a:prstGeom prst="rect">
            <a:avLst/>
          </a:prstGeom>
        </p:spPr>
        <p:txBody>
          <a:bodyPr vert="horz" lIns="91440" tIns="45721" rIns="91440" bIns="4572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C8540-BAB7-4884-8E64-26DFAC586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5" y="1825625"/>
            <a:ext cx="10515600" cy="4351339"/>
          </a:xfrm>
          <a:prstGeom prst="rect">
            <a:avLst/>
          </a:prstGeom>
        </p:spPr>
        <p:txBody>
          <a:bodyPr vert="horz" lIns="91440" tIns="45721" rIns="91440" bIns="4572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3674F-496D-4B49-9F02-F149AFB7BB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D933F-DB83-42DE-AA03-D5EF6BC86FFB}" type="datetimeFigureOut">
              <a:rPr lang="en-US" smtClean="0"/>
              <a:t>12/17/2025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DBF98-2AD8-476E-A013-57C706466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5" y="6356352"/>
            <a:ext cx="41148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E7A0C-6226-4B69-B249-2360E65B6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3C2EF-5DB9-4B79-9341-799FBB21E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16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9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39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98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96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95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93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91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91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90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7" indent="-228600" algn="l" defTabSz="91439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6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95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95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93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91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90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88" algn="l" defTabSz="9143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45140" tIns="72570" rIns="145140" bIns="7257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45140" tIns="72570" rIns="145140" bIns="7257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45140" tIns="72570" rIns="145140" bIns="72570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80"/>
            <a:fld id="{FD70DFAE-58B0-47BA-BD11-53F2931789A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1380"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45140" tIns="72570" rIns="145140" bIns="72570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8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45140" tIns="72570" rIns="145140" bIns="72570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451380"/>
            <a:fld id="{44D458AA-AF95-4E81-A47C-F186660D89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45138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08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451380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271" indent="-544271" algn="l" defTabSz="1451380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79250" indent="-453560" algn="l" defTabSz="1451380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4227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39912" indent="-362847" algn="l" defTabSz="1451380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03" indent="-362847" algn="l" defTabSz="1451380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1294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16983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2674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68360" indent="-362847" algn="l" defTabSz="14513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5695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1380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7072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2756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28450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4137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79830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05516" algn="l" defTabSz="145138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08857" tIns="54429" rIns="108857" bIns="5442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08857" tIns="54429" rIns="108857" bIns="5442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08857" tIns="54429" rIns="108857" bIns="54429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566"/>
            <a:fld id="{BCFD0009-11CF-44C9-B492-17A5211D14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12/17/2025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08857" tIns="54429" rIns="108857" bIns="54429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56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08857" tIns="54429" rIns="108857" bIns="54429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088566"/>
            <a:fld id="{9FD654F2-6ACE-440D-8F7D-C69852856AE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08856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00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1088566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214" indent="-408214" algn="l" defTabSz="1088566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63" indent="-340179" algn="l" defTabSz="1088566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702" indent="-272143" algn="l" defTabSz="1088566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987" indent="-272143" algn="l" defTabSz="1088566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264" indent="-272143" algn="l" defTabSz="1088566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546" indent="-272143" algn="l" defTabSz="10885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31" indent="-272143" algn="l" defTabSz="10885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113" indent="-272143" algn="l" defTabSz="10885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91" indent="-272143" algn="l" defTabSz="108856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56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85" algn="l" defTabSz="108856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66" algn="l" defTabSz="108856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844" algn="l" defTabSz="108856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128" algn="l" defTabSz="108856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407" algn="l" defTabSz="108856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689" algn="l" defTabSz="108856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68" algn="l" defTabSz="108856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250" algn="l" defTabSz="1088566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12.xml"/><Relationship Id="rId7" Type="http://schemas.openxmlformats.org/officeDocument/2006/relationships/slide" Target="slide3.xml"/><Relationship Id="rId12" Type="http://schemas.openxmlformats.org/officeDocument/2006/relationships/slide" Target="slide54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2.xml"/><Relationship Id="rId11" Type="http://schemas.openxmlformats.org/officeDocument/2006/relationships/image" Target="../media/image5.gif"/><Relationship Id="rId5" Type="http://schemas.openxmlformats.org/officeDocument/2006/relationships/image" Target="../media/image3.jpg"/><Relationship Id="rId10" Type="http://schemas.openxmlformats.org/officeDocument/2006/relationships/image" Target="../media/image4.gif"/><Relationship Id="rId4" Type="http://schemas.openxmlformats.org/officeDocument/2006/relationships/slide" Target="slide6.xml"/><Relationship Id="rId9" Type="http://schemas.openxmlformats.org/officeDocument/2006/relationships/slide" Target="slide5.xml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45.png"/><Relationship Id="rId4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2.jp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5.png"/><Relationship Id="rId4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4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45.pn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45.png"/><Relationship Id="rId4" Type="http://schemas.openxmlformats.org/officeDocument/2006/relationships/image" Target="../media/image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45.png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64.png"/><Relationship Id="rId5" Type="http://schemas.openxmlformats.org/officeDocument/2006/relationships/image" Target="../media/image45.png"/><Relationship Id="rId4" Type="http://schemas.openxmlformats.org/officeDocument/2006/relationships/image" Target="../media/image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5.png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1.jpe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jp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3.png"/><Relationship Id="rId12" Type="http://schemas.openxmlformats.org/officeDocument/2006/relationships/image" Target="../media/image4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12" Type="http://schemas.openxmlformats.org/officeDocument/2006/relationships/image" Target="../media/image7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2.png"/><Relationship Id="rId11" Type="http://schemas.openxmlformats.org/officeDocument/2006/relationships/image" Target="../media/image76.gif"/><Relationship Id="rId5" Type="http://schemas.openxmlformats.org/officeDocument/2006/relationships/image" Target="../media/image71.png"/><Relationship Id="rId15" Type="http://schemas.openxmlformats.org/officeDocument/2006/relationships/image" Target="../media/image80.gif"/><Relationship Id="rId10" Type="http://schemas.openxmlformats.org/officeDocument/2006/relationships/image" Target="../media/image43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79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52.jpg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52.jpg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audio" Target="../media/audio3.wav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audio" Target="../media/audio2.wav"/><Relationship Id="rId7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52.jpg"/><Relationship Id="rId4" Type="http://schemas.openxmlformats.org/officeDocument/2006/relationships/audio" Target="../media/audio3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8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52.jpg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7.png"/><Relationship Id="rId18" Type="http://schemas.openxmlformats.org/officeDocument/2006/relationships/image" Target="../media/image102.png"/><Relationship Id="rId3" Type="http://schemas.openxmlformats.org/officeDocument/2006/relationships/image" Target="../media/image87.png"/><Relationship Id="rId21" Type="http://schemas.openxmlformats.org/officeDocument/2006/relationships/image" Target="../media/image105.png"/><Relationship Id="rId7" Type="http://schemas.openxmlformats.org/officeDocument/2006/relationships/image" Target="../media/image91.png"/><Relationship Id="rId12" Type="http://schemas.openxmlformats.org/officeDocument/2006/relationships/image" Target="../media/image96.png"/><Relationship Id="rId17" Type="http://schemas.openxmlformats.org/officeDocument/2006/relationships/image" Target="../media/image101.png"/><Relationship Id="rId2" Type="http://schemas.openxmlformats.org/officeDocument/2006/relationships/image" Target="../media/image8.jpeg"/><Relationship Id="rId16" Type="http://schemas.openxmlformats.org/officeDocument/2006/relationships/image" Target="../media/image100.pn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png"/><Relationship Id="rId24" Type="http://schemas.openxmlformats.org/officeDocument/2006/relationships/image" Target="../media/image108.jpeg"/><Relationship Id="rId5" Type="http://schemas.openxmlformats.org/officeDocument/2006/relationships/image" Target="../media/image89.png"/><Relationship Id="rId15" Type="http://schemas.openxmlformats.org/officeDocument/2006/relationships/image" Target="../media/image99.png"/><Relationship Id="rId23" Type="http://schemas.openxmlformats.org/officeDocument/2006/relationships/image" Target="../media/image107.jpeg"/><Relationship Id="rId10" Type="http://schemas.openxmlformats.org/officeDocument/2006/relationships/image" Target="../media/image94.png"/><Relationship Id="rId19" Type="http://schemas.openxmlformats.org/officeDocument/2006/relationships/image" Target="../media/image103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Relationship Id="rId14" Type="http://schemas.openxmlformats.org/officeDocument/2006/relationships/image" Target="../media/image98.png"/><Relationship Id="rId22" Type="http://schemas.openxmlformats.org/officeDocument/2006/relationships/image" Target="../media/image10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114.e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emf"/><Relationship Id="rId5" Type="http://schemas.openxmlformats.org/officeDocument/2006/relationships/image" Target="../media/image112.emf"/><Relationship Id="rId4" Type="http://schemas.openxmlformats.org/officeDocument/2006/relationships/image" Target="../media/image1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823" y="921331"/>
            <a:ext cx="7118320" cy="5040268"/>
          </a:xfrm>
          <a:prstGeom prst="rect">
            <a:avLst/>
          </a:prstGeom>
          <a:solidFill>
            <a:srgbClr val="FFFFFF">
              <a:shade val="85000"/>
              <a:alpha val="72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Rectangle 11">
            <a:hlinkClick r:id="rId6" action="ppaction://hlinksldjump"/>
          </p:cNvPr>
          <p:cNvSpPr/>
          <p:nvPr/>
        </p:nvSpPr>
        <p:spPr>
          <a:xfrm>
            <a:off x="1119627" y="963310"/>
            <a:ext cx="4649984" cy="2405320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1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Rectangle 22">
            <a:hlinkClick r:id="rId7" action="ppaction://hlinksldjump"/>
          </p:cNvPr>
          <p:cNvSpPr/>
          <p:nvPr/>
        </p:nvSpPr>
        <p:spPr>
          <a:xfrm>
            <a:off x="1119627" y="3368630"/>
            <a:ext cx="4693086" cy="259296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1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6" name="Rectangle 25">
            <a:hlinkClick r:id="rId8" action="ppaction://hlinksldjump"/>
          </p:cNvPr>
          <p:cNvSpPr/>
          <p:nvPr/>
        </p:nvSpPr>
        <p:spPr>
          <a:xfrm>
            <a:off x="5769611" y="921331"/>
            <a:ext cx="4754404" cy="2447299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1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Rectangle 26">
            <a:hlinkClick r:id="rId9" action="ppaction://hlinksldjump"/>
          </p:cNvPr>
          <p:cNvSpPr/>
          <p:nvPr/>
        </p:nvSpPr>
        <p:spPr>
          <a:xfrm>
            <a:off x="5747523" y="3368628"/>
            <a:ext cx="4776491" cy="2592971"/>
          </a:xfrm>
          <a:prstGeom prst="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0" tIns="72570" rIns="145140" bIns="72570" rtlCol="0" anchor="ctr"/>
          <a:lstStyle/>
          <a:p>
            <a:pPr algn="ctr" defTabSz="1451378"/>
            <a:r>
              <a:rPr lang="en-US" sz="11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2" name="Rectangle 31"/>
          <p:cNvSpPr/>
          <p:nvPr/>
        </p:nvSpPr>
        <p:spPr>
          <a:xfrm>
            <a:off x="3150390" y="10412"/>
            <a:ext cx="5602518" cy="1223775"/>
          </a:xfrm>
          <a:prstGeom prst="rect">
            <a:avLst/>
          </a:prstGeom>
          <a:noFill/>
        </p:spPr>
        <p:txBody>
          <a:bodyPr wrap="none" lIns="145140" tIns="72570" rIns="145140" bIns="7257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451378"/>
            <a:r>
              <a:rPr lang="en-US" sz="7000" b="1" dirty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Ô CỬA BÍ MẬT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424" y="330200"/>
            <a:ext cx="880533" cy="5842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198" y="914400"/>
            <a:ext cx="880533" cy="5842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335" y="180313"/>
            <a:ext cx="880533" cy="5842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402" y="914400"/>
            <a:ext cx="880533" cy="584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08" y="1090087"/>
            <a:ext cx="8940800" cy="368300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00" y="5554623"/>
            <a:ext cx="1794933" cy="1206500"/>
          </a:xfrm>
          <a:prstGeom prst="rect">
            <a:avLst/>
          </a:prstGeom>
        </p:spPr>
      </p:pic>
      <p:pic>
        <p:nvPicPr>
          <p:cNvPr id="4" name="VUIDEHOC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450.180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76669" y="7289800"/>
            <a:ext cx="10837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61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689"/>
                            </p:stCondLst>
                            <p:childTnLst>
                              <p:par>
                                <p:cTn id="13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189"/>
                            </p:stCondLst>
                            <p:childTnLst>
                              <p:par>
                                <p:cTn id="19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89"/>
                            </p:stCondLst>
                            <p:childTnLst>
                              <p:par>
                                <p:cTn id="25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89"/>
                            </p:stCondLst>
                            <p:childTnLst>
                              <p:par>
                                <p:cTn id="31" presetID="27" presetClass="emph" presetSubtype="0" fill="remove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23" grpId="0" animBg="1"/>
      <p:bldP spid="23" grpId="1" animBg="1"/>
      <p:bldP spid="23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3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áº¿t quáº£ hÃ¬nh áº£nh cho ná»n xanh">
            <a:extLst>
              <a:ext uri="{FF2B5EF4-FFF2-40B4-BE49-F238E27FC236}">
                <a16:creationId xmlns:a16="http://schemas.microsoft.com/office/drawing/2014/main" id="{555CC31F-80AA-49E5-9A57-E283ED7AD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Káº¿t quáº£ hÃ¬nh áº£nh cho Äá»n  thá» Tráº§n Quá»c Tuáº¥n  táº¡i YÃªn HÆ°ng, HÃ  Nam">
            <a:extLst>
              <a:ext uri="{FF2B5EF4-FFF2-40B4-BE49-F238E27FC236}">
                <a16:creationId xmlns:a16="http://schemas.microsoft.com/office/drawing/2014/main" id="{7EF0E869-44E1-49E4-94EB-4EF94AE3D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50" y="432619"/>
            <a:ext cx="8996517" cy="599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53C620C-C436-4A66-B574-5915AD2AAB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5380" y="1297858"/>
            <a:ext cx="172310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sz="40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D8AD8B-67DE-4923-B4A2-9F559DAA9C45}"/>
              </a:ext>
            </a:extLst>
          </p:cNvPr>
          <p:cNvSpPr/>
          <p:nvPr/>
        </p:nvSpPr>
        <p:spPr>
          <a:xfrm>
            <a:off x="10215716" y="614881"/>
            <a:ext cx="150433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36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1A135B11-B163-4DB6-BDD0-0DDD57EC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492">
            <a:extLst>
              <a:ext uri="{FF2B5EF4-FFF2-40B4-BE49-F238E27FC236}">
                <a16:creationId xmlns:a16="http://schemas.microsoft.com/office/drawing/2014/main" id="{F162B97A-FFD5-470B-B488-32B8D82B1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08" y="389069"/>
            <a:ext cx="9389255" cy="615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F5F6B648-118C-4CF1-AF3F-6B94A18D7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84913" y="372033"/>
            <a:ext cx="1850695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ng)</a:t>
            </a:r>
          </a:p>
        </p:txBody>
      </p:sp>
    </p:spTree>
    <p:extLst>
      <p:ext uri="{BB962C8B-B14F-4D97-AF65-F5344CB8AC3E}">
        <p14:creationId xmlns:p14="http://schemas.microsoft.com/office/powerpoint/2010/main" val="109217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943C9B1C-9BE3-4EE7-BCAE-C56E3FF22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1072082">
            <a:extLst>
              <a:ext uri="{FF2B5EF4-FFF2-40B4-BE49-F238E27FC236}">
                <a16:creationId xmlns:a16="http://schemas.microsoft.com/office/drawing/2014/main" id="{74B3E7C4-728F-4A09-B68B-12B880019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773" y="426647"/>
            <a:ext cx="4604301" cy="611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3FF48F-03B3-48F2-9D44-5F0570A433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t="12576" r="8046" b="22424"/>
          <a:stretch/>
        </p:blipFill>
        <p:spPr>
          <a:xfrm>
            <a:off x="318069" y="958470"/>
            <a:ext cx="6481635" cy="497724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F1DEB12-4C5D-4974-9647-8043C2403DA0}"/>
              </a:ext>
            </a:extLst>
          </p:cNvPr>
          <p:cNvSpPr/>
          <p:nvPr/>
        </p:nvSpPr>
        <p:spPr>
          <a:xfrm>
            <a:off x="1599615" y="1905506"/>
            <a:ext cx="39243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05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áº¿t quáº£ hÃ¬nh áº£nh cho há»ch tÆ°á»ng sÄ©">
            <a:extLst>
              <a:ext uri="{FF2B5EF4-FFF2-40B4-BE49-F238E27FC236}">
                <a16:creationId xmlns:a16="http://schemas.microsoft.com/office/drawing/2014/main" id="{1B8D98DA-87BF-43E3-9308-9A061459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01674"/>
            <a:ext cx="3949700" cy="53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太阳形 6">
            <a:extLst>
              <a:ext uri="{FF2B5EF4-FFF2-40B4-BE49-F238E27FC236}">
                <a16:creationId xmlns:a16="http://schemas.microsoft.com/office/drawing/2014/main" id="{ECADBDD2-1E63-4DB0-9243-C34B25ABD081}"/>
              </a:ext>
            </a:extLst>
          </p:cNvPr>
          <p:cNvSpPr/>
          <p:nvPr/>
        </p:nvSpPr>
        <p:spPr>
          <a:xfrm>
            <a:off x="5545478" y="1028699"/>
            <a:ext cx="4940868" cy="4534265"/>
          </a:xfrm>
          <a:prstGeom prst="sun">
            <a:avLst>
              <a:gd name="adj" fmla="val 21250"/>
            </a:avLst>
          </a:prstGeom>
          <a:solidFill>
            <a:srgbClr val="B1B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B869C9-8C3A-4B71-A3CA-2D6566884B56}"/>
              </a:ext>
            </a:extLst>
          </p:cNvPr>
          <p:cNvSpPr txBox="1"/>
          <p:nvPr/>
        </p:nvSpPr>
        <p:spPr>
          <a:xfrm>
            <a:off x="6807199" y="2552700"/>
            <a:ext cx="24892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72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áº¿t quáº£ hÃ¬nh áº£nh cho há»ch tÆ°á»ng sÄ©">
            <a:extLst>
              <a:ext uri="{FF2B5EF4-FFF2-40B4-BE49-F238E27FC236}">
                <a16:creationId xmlns:a16="http://schemas.microsoft.com/office/drawing/2014/main" id="{1B8D98DA-87BF-43E3-9308-9A061459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4" y="646546"/>
            <a:ext cx="3918766" cy="55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17B45-A041-40FA-BA56-E22BD36A3DD5}"/>
              </a:ext>
            </a:extLst>
          </p:cNvPr>
          <p:cNvSpPr/>
          <p:nvPr/>
        </p:nvSpPr>
        <p:spPr>
          <a:xfrm>
            <a:off x="5164282" y="2020027"/>
            <a:ext cx="6307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 chư tỳ tướng hịch văn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43E82E-8D61-4F0E-A398-0964CB6A9340}"/>
              </a:ext>
            </a:extLst>
          </p:cNvPr>
          <p:cNvSpPr/>
          <p:nvPr/>
        </p:nvSpPr>
        <p:spPr>
          <a:xfrm>
            <a:off x="6385790" y="426027"/>
            <a:ext cx="4199083" cy="7809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EE1E7DC1-908C-435C-85D5-8BB54A212E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1" y="164243"/>
            <a:ext cx="1536700" cy="1395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D47B5F-C79C-482F-9D91-5945C45550DC}"/>
              </a:ext>
            </a:extLst>
          </p:cNvPr>
          <p:cNvSpPr/>
          <p:nvPr/>
        </p:nvSpPr>
        <p:spPr>
          <a:xfrm>
            <a:off x="5191990" y="3336210"/>
            <a:ext cx="6307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FA598-04DF-4C5E-89F8-FA911CE506EE}"/>
              </a:ext>
            </a:extLst>
          </p:cNvPr>
          <p:cNvSpPr/>
          <p:nvPr/>
        </p:nvSpPr>
        <p:spPr>
          <a:xfrm>
            <a:off x="5191990" y="4311659"/>
            <a:ext cx="6307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Hịch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2" descr="Hich tuong si">
            <a:extLst>
              <a:ext uri="{FF2B5EF4-FFF2-40B4-BE49-F238E27FC236}">
                <a16:creationId xmlns:a16="http://schemas.microsoft.com/office/drawing/2014/main" id="{AF2AEFC5-57D5-4F62-B4AB-C7ED017C9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59" y="646545"/>
            <a:ext cx="4331222" cy="5721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6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28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9">
            <a:extLst>
              <a:ext uri="{FF2B5EF4-FFF2-40B4-BE49-F238E27FC236}">
                <a16:creationId xmlns:a16="http://schemas.microsoft.com/office/drawing/2014/main" id="{3CB9AECE-CBBB-45DA-B98B-BC8FD34C67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49" y="0"/>
            <a:ext cx="3864965" cy="3182111"/>
          </a:xfrm>
          <a:prstGeom prst="rect">
            <a:avLst/>
          </a:prstGeom>
        </p:spPr>
      </p:pic>
      <p:pic>
        <p:nvPicPr>
          <p:cNvPr id="4" name="图片 46">
            <a:extLst>
              <a:ext uri="{FF2B5EF4-FFF2-40B4-BE49-F238E27FC236}">
                <a16:creationId xmlns:a16="http://schemas.microsoft.com/office/drawing/2014/main" id="{B00A3C25-40C4-4D94-BD71-EA33B4D44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3205"/>
            <a:ext cx="3603432" cy="36034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D6C6D7-34B7-4966-AE2F-CB84CEE68C57}"/>
              </a:ext>
            </a:extLst>
          </p:cNvPr>
          <p:cNvSpPr txBox="1"/>
          <p:nvPr/>
        </p:nvSpPr>
        <p:spPr>
          <a:xfrm>
            <a:off x="2005440" y="688328"/>
            <a:ext cx="33012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nấy</a:t>
            </a:r>
            <a:endParaRPr lang="en-SG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3ABE7E6-315E-4584-959C-13E005DEC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661" y="-486912"/>
            <a:ext cx="6150958" cy="67827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F8F174-B50A-43B9-B090-23EE919E8507}"/>
              </a:ext>
            </a:extLst>
          </p:cNvPr>
          <p:cNvSpPr txBox="1"/>
          <p:nvPr/>
        </p:nvSpPr>
        <p:spPr>
          <a:xfrm>
            <a:off x="7158434" y="1800210"/>
            <a:ext cx="34506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en-SG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9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6">
            <a:extLst>
              <a:ext uri="{FF2B5EF4-FFF2-40B4-BE49-F238E27FC236}">
                <a16:creationId xmlns:a16="http://schemas.microsoft.com/office/drawing/2014/main" id="{EFE2A2CD-CBD5-42CC-B315-E9F96374C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1" y="1260482"/>
            <a:ext cx="2308182" cy="1300915"/>
          </a:xfrm>
          <a:prstGeom prst="rect">
            <a:avLst/>
          </a:prstGeom>
        </p:spPr>
      </p:pic>
      <p:sp>
        <p:nvSpPr>
          <p:cNvPr id="4" name="文本框 39">
            <a:extLst>
              <a:ext uri="{FF2B5EF4-FFF2-40B4-BE49-F238E27FC236}">
                <a16:creationId xmlns:a16="http://schemas.microsoft.com/office/drawing/2014/main" id="{FF7C6B2C-E4FD-4C37-A7FC-B4E9379B5E39}"/>
              </a:ext>
            </a:extLst>
          </p:cNvPr>
          <p:cNvSpPr txBox="1"/>
          <p:nvPr/>
        </p:nvSpPr>
        <p:spPr>
          <a:xfrm>
            <a:off x="737747" y="1469289"/>
            <a:ext cx="1704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26">
            <a:extLst>
              <a:ext uri="{FF2B5EF4-FFF2-40B4-BE49-F238E27FC236}">
                <a16:creationId xmlns:a16="http://schemas.microsoft.com/office/drawing/2014/main" id="{518765F3-41DA-4C5C-9808-1468B5027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7" y="4087796"/>
            <a:ext cx="2308182" cy="1300915"/>
          </a:xfrm>
          <a:prstGeom prst="rect">
            <a:avLst/>
          </a:prstGeom>
        </p:spPr>
      </p:pic>
      <p:sp>
        <p:nvSpPr>
          <p:cNvPr id="6" name="文本框 39">
            <a:extLst>
              <a:ext uri="{FF2B5EF4-FFF2-40B4-BE49-F238E27FC236}">
                <a16:creationId xmlns:a16="http://schemas.microsoft.com/office/drawing/2014/main" id="{07FEE931-1D99-4945-B8CB-CD2A15C0B18E}"/>
              </a:ext>
            </a:extLst>
          </p:cNvPr>
          <p:cNvSpPr txBox="1"/>
          <p:nvPr/>
        </p:nvSpPr>
        <p:spPr>
          <a:xfrm>
            <a:off x="685793" y="4296603"/>
            <a:ext cx="1517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Hịch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F2A3D7-3C2F-44C3-8436-C63D504B02E6}"/>
              </a:ext>
            </a:extLst>
          </p:cNvPr>
          <p:cNvSpPr/>
          <p:nvPr/>
        </p:nvSpPr>
        <p:spPr>
          <a:xfrm>
            <a:off x="3783572" y="936900"/>
            <a:ext cx="2308182" cy="219771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B200CC-E1D0-4E54-B73D-8904413229A8}"/>
              </a:ext>
            </a:extLst>
          </p:cNvPr>
          <p:cNvSpPr/>
          <p:nvPr/>
        </p:nvSpPr>
        <p:spPr>
          <a:xfrm>
            <a:off x="3877210" y="1147720"/>
            <a:ext cx="20988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ECEE32-C1BA-4025-B309-630966E898A2}"/>
              </a:ext>
            </a:extLst>
          </p:cNvPr>
          <p:cNvSpPr/>
          <p:nvPr/>
        </p:nvSpPr>
        <p:spPr>
          <a:xfrm>
            <a:off x="6443765" y="2584118"/>
            <a:ext cx="1749837" cy="1690716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D825F-4616-4BD6-8845-9A5321B07B26}"/>
              </a:ext>
            </a:extLst>
          </p:cNvPr>
          <p:cNvSpPr/>
          <p:nvPr/>
        </p:nvSpPr>
        <p:spPr>
          <a:xfrm>
            <a:off x="6371028" y="2977547"/>
            <a:ext cx="198444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B268AF-EDBF-40A2-885E-0027D6D827A6}"/>
              </a:ext>
            </a:extLst>
          </p:cNvPr>
          <p:cNvSpPr/>
          <p:nvPr/>
        </p:nvSpPr>
        <p:spPr>
          <a:xfrm>
            <a:off x="3927766" y="3798903"/>
            <a:ext cx="2308182" cy="219771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41886-7634-4B1A-8EB8-DBECE7073FBA}"/>
              </a:ext>
            </a:extLst>
          </p:cNvPr>
          <p:cNvSpPr/>
          <p:nvPr/>
        </p:nvSpPr>
        <p:spPr>
          <a:xfrm>
            <a:off x="4010894" y="3999332"/>
            <a:ext cx="21924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vua chúa, tướng 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dân, binh sĩ.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040521-51B8-4EF1-ACB3-19FD3BB6600A}"/>
              </a:ext>
            </a:extLst>
          </p:cNvPr>
          <p:cNvSpPr/>
          <p:nvPr/>
        </p:nvSpPr>
        <p:spPr>
          <a:xfrm>
            <a:off x="6822664" y="4611423"/>
            <a:ext cx="2192482" cy="202670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3CB3D8-0258-4592-B88D-D549E6B9C9D7}"/>
              </a:ext>
            </a:extLst>
          </p:cNvPr>
          <p:cNvSpPr/>
          <p:nvPr/>
        </p:nvSpPr>
        <p:spPr>
          <a:xfrm>
            <a:off x="6938364" y="5132331"/>
            <a:ext cx="198444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32D931-92B3-43A7-8C7F-BC22C6AA4F83}"/>
              </a:ext>
            </a:extLst>
          </p:cNvPr>
          <p:cNvSpPr/>
          <p:nvPr/>
        </p:nvSpPr>
        <p:spPr>
          <a:xfrm>
            <a:off x="9038710" y="2484689"/>
            <a:ext cx="2308182" cy="219771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5E7842-0218-4C06-879C-EDD900ED6A11}"/>
              </a:ext>
            </a:extLst>
          </p:cNvPr>
          <p:cNvSpPr/>
          <p:nvPr/>
        </p:nvSpPr>
        <p:spPr>
          <a:xfrm>
            <a:off x="9245250" y="2931164"/>
            <a:ext cx="1957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bố mệnh lệnh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A7F7A6-EBDE-4C6F-9D3F-F903542BE18C}"/>
              </a:ext>
            </a:extLst>
          </p:cNvPr>
          <p:cNvSpPr/>
          <p:nvPr/>
        </p:nvSpPr>
        <p:spPr>
          <a:xfrm>
            <a:off x="6938363" y="51201"/>
            <a:ext cx="2423845" cy="226553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F512F7-B11B-41FD-99C6-568AEA161D51}"/>
              </a:ext>
            </a:extLst>
          </p:cNvPr>
          <p:cNvSpPr/>
          <p:nvPr/>
        </p:nvSpPr>
        <p:spPr>
          <a:xfrm>
            <a:off x="7084058" y="323786"/>
            <a:ext cx="20988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 để cổ động, thuyết phục kêu gọi đấu tranh.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4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/>
      <p:bldP spid="12" grpId="0" animBg="1"/>
      <p:bldP spid="13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6">
            <a:extLst>
              <a:ext uri="{FF2B5EF4-FFF2-40B4-BE49-F238E27FC236}">
                <a16:creationId xmlns:a16="http://schemas.microsoft.com/office/drawing/2014/main" id="{EFE2A2CD-CBD5-42CC-B315-E9F96374C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1" y="1260482"/>
            <a:ext cx="2308182" cy="1300915"/>
          </a:xfrm>
          <a:prstGeom prst="rect">
            <a:avLst/>
          </a:prstGeom>
        </p:spPr>
      </p:pic>
      <p:sp>
        <p:nvSpPr>
          <p:cNvPr id="4" name="文本框 39">
            <a:extLst>
              <a:ext uri="{FF2B5EF4-FFF2-40B4-BE49-F238E27FC236}">
                <a16:creationId xmlns:a16="http://schemas.microsoft.com/office/drawing/2014/main" id="{FF7C6B2C-E4FD-4C37-A7FC-B4E9379B5E39}"/>
              </a:ext>
            </a:extLst>
          </p:cNvPr>
          <p:cNvSpPr txBox="1"/>
          <p:nvPr/>
        </p:nvSpPr>
        <p:spPr>
          <a:xfrm>
            <a:off x="737747" y="1469289"/>
            <a:ext cx="17041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Chiếu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26">
            <a:extLst>
              <a:ext uri="{FF2B5EF4-FFF2-40B4-BE49-F238E27FC236}">
                <a16:creationId xmlns:a16="http://schemas.microsoft.com/office/drawing/2014/main" id="{518765F3-41DA-4C5C-9808-1468B5027F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95" y="4258209"/>
            <a:ext cx="2308182" cy="1300915"/>
          </a:xfrm>
          <a:prstGeom prst="rect">
            <a:avLst/>
          </a:prstGeom>
        </p:spPr>
      </p:pic>
      <p:sp>
        <p:nvSpPr>
          <p:cNvPr id="6" name="文本框 39">
            <a:extLst>
              <a:ext uri="{FF2B5EF4-FFF2-40B4-BE49-F238E27FC236}">
                <a16:creationId xmlns:a16="http://schemas.microsoft.com/office/drawing/2014/main" id="{07FEE931-1D99-4945-B8CB-CD2A15C0B18E}"/>
              </a:ext>
            </a:extLst>
          </p:cNvPr>
          <p:cNvSpPr txBox="1"/>
          <p:nvPr/>
        </p:nvSpPr>
        <p:spPr>
          <a:xfrm>
            <a:off x="740161" y="4467016"/>
            <a:ext cx="1517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b="1" i="1" dirty="0" err="1">
                <a:solidFill>
                  <a:srgbClr val="FFC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Hịch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F2A3D7-3C2F-44C3-8436-C63D504B02E6}"/>
              </a:ext>
            </a:extLst>
          </p:cNvPr>
          <p:cNvSpPr/>
          <p:nvPr/>
        </p:nvSpPr>
        <p:spPr>
          <a:xfrm>
            <a:off x="3310114" y="658195"/>
            <a:ext cx="2308182" cy="219771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B200CC-E1D0-4E54-B73D-8904413229A8}"/>
              </a:ext>
            </a:extLst>
          </p:cNvPr>
          <p:cNvSpPr/>
          <p:nvPr/>
        </p:nvSpPr>
        <p:spPr>
          <a:xfrm>
            <a:off x="3382970" y="879406"/>
            <a:ext cx="2214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9ECEE32-C1BA-4025-B309-630966E898A2}"/>
              </a:ext>
            </a:extLst>
          </p:cNvPr>
          <p:cNvSpPr/>
          <p:nvPr/>
        </p:nvSpPr>
        <p:spPr>
          <a:xfrm>
            <a:off x="3250216" y="3742706"/>
            <a:ext cx="2291951" cy="219771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FD825F-4616-4BD6-8845-9A5321B07B26}"/>
              </a:ext>
            </a:extLst>
          </p:cNvPr>
          <p:cNvSpPr/>
          <p:nvPr/>
        </p:nvSpPr>
        <p:spPr>
          <a:xfrm>
            <a:off x="3362069" y="4316159"/>
            <a:ext cx="21309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1B268AF-EDBF-40A2-885E-0027D6D827A6}"/>
              </a:ext>
            </a:extLst>
          </p:cNvPr>
          <p:cNvSpPr/>
          <p:nvPr/>
        </p:nvSpPr>
        <p:spPr>
          <a:xfrm>
            <a:off x="6262144" y="3742706"/>
            <a:ext cx="2411500" cy="226553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41886-7634-4B1A-8EB8-DBECE7073FBA}"/>
              </a:ext>
            </a:extLst>
          </p:cNvPr>
          <p:cNvSpPr/>
          <p:nvPr/>
        </p:nvSpPr>
        <p:spPr>
          <a:xfrm>
            <a:off x="6376445" y="3943135"/>
            <a:ext cx="21924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ua chúa, tướng 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nhân dân, binh sĩ.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040521-51B8-4EF1-ACB3-19FD3BB6600A}"/>
              </a:ext>
            </a:extLst>
          </p:cNvPr>
          <p:cNvSpPr/>
          <p:nvPr/>
        </p:nvSpPr>
        <p:spPr>
          <a:xfrm>
            <a:off x="6323899" y="658195"/>
            <a:ext cx="2308181" cy="2197714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13CB3D8-0258-4592-B88D-D549E6B9C9D7}"/>
              </a:ext>
            </a:extLst>
          </p:cNvPr>
          <p:cNvSpPr/>
          <p:nvPr/>
        </p:nvSpPr>
        <p:spPr>
          <a:xfrm>
            <a:off x="6439599" y="1179103"/>
            <a:ext cx="20891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32D931-92B3-43A7-8C7F-BC22C6AA4F83}"/>
              </a:ext>
            </a:extLst>
          </p:cNvPr>
          <p:cNvSpPr/>
          <p:nvPr/>
        </p:nvSpPr>
        <p:spPr>
          <a:xfrm>
            <a:off x="9294317" y="699221"/>
            <a:ext cx="2308182" cy="219771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5E7842-0218-4C06-879C-EDD900ED6A11}"/>
              </a:ext>
            </a:extLst>
          </p:cNvPr>
          <p:cNvSpPr/>
          <p:nvPr/>
        </p:nvSpPr>
        <p:spPr>
          <a:xfrm>
            <a:off x="9500857" y="1145696"/>
            <a:ext cx="1957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bố mệnh lệnh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BA7F7A6-EBDE-4C6F-9D3F-F903542BE18C}"/>
              </a:ext>
            </a:extLst>
          </p:cNvPr>
          <p:cNvSpPr/>
          <p:nvPr/>
        </p:nvSpPr>
        <p:spPr>
          <a:xfrm>
            <a:off x="9206421" y="3720849"/>
            <a:ext cx="2423845" cy="2265535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6F512F7-B11B-41FD-99C6-568AEA161D51}"/>
              </a:ext>
            </a:extLst>
          </p:cNvPr>
          <p:cNvSpPr/>
          <p:nvPr/>
        </p:nvSpPr>
        <p:spPr>
          <a:xfrm>
            <a:off x="9352116" y="3993434"/>
            <a:ext cx="20988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ùng để cổ động, thuyết phục kêu gọi đấu tranh.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35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/>
      <p:bldP spid="12" grpId="0" animBg="1"/>
      <p:bldP spid="13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áº¿t quáº£ hÃ¬nh áº£nh cho há»ch tÆ°á»ng sÄ©">
            <a:extLst>
              <a:ext uri="{FF2B5EF4-FFF2-40B4-BE49-F238E27FC236}">
                <a16:creationId xmlns:a16="http://schemas.microsoft.com/office/drawing/2014/main" id="{1B8D98DA-87BF-43E3-9308-9A0614598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44" y="646546"/>
            <a:ext cx="3918766" cy="55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5517B45-A041-40FA-BA56-E22BD36A3DD5}"/>
              </a:ext>
            </a:extLst>
          </p:cNvPr>
          <p:cNvSpPr/>
          <p:nvPr/>
        </p:nvSpPr>
        <p:spPr>
          <a:xfrm>
            <a:off x="4925289" y="1916117"/>
            <a:ext cx="70762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 chư tỳ tướng hịch văn</a:t>
            </a:r>
            <a:endParaRPr lang="en-SG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B43E82E-8D61-4F0E-A398-0964CB6A9340}"/>
              </a:ext>
            </a:extLst>
          </p:cNvPr>
          <p:cNvSpPr/>
          <p:nvPr/>
        </p:nvSpPr>
        <p:spPr>
          <a:xfrm>
            <a:off x="6385790" y="426027"/>
            <a:ext cx="4199083" cy="7809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EE1E7DC1-908C-435C-85D5-8BB54A212E5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691" y="164243"/>
            <a:ext cx="1536700" cy="1395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ED47B5F-C79C-482F-9D91-5945C45550DC}"/>
              </a:ext>
            </a:extLst>
          </p:cNvPr>
          <p:cNvSpPr/>
          <p:nvPr/>
        </p:nvSpPr>
        <p:spPr>
          <a:xfrm>
            <a:off x="4925289" y="2625223"/>
            <a:ext cx="6788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32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FA598-04DF-4C5E-89F8-FA911CE506EE}"/>
              </a:ext>
            </a:extLst>
          </p:cNvPr>
          <p:cNvSpPr/>
          <p:nvPr/>
        </p:nvSpPr>
        <p:spPr>
          <a:xfrm>
            <a:off x="4925289" y="3372070"/>
            <a:ext cx="6788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Hịch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112D40E-5AB6-475A-8874-050AA47E33DD}"/>
              </a:ext>
            </a:extLst>
          </p:cNvPr>
          <p:cNvSpPr/>
          <p:nvPr/>
        </p:nvSpPr>
        <p:spPr>
          <a:xfrm>
            <a:off x="4942606" y="4179100"/>
            <a:ext cx="6788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592C03-911A-44F3-B5C2-EE1D1579DD87}"/>
              </a:ext>
            </a:extLst>
          </p:cNvPr>
          <p:cNvSpPr/>
          <p:nvPr/>
        </p:nvSpPr>
        <p:spPr>
          <a:xfrm>
            <a:off x="5257560" y="4905775"/>
            <a:ext cx="64737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(1285)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3000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SG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23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圆角矩形 2">
            <a:extLst>
              <a:ext uri="{FF2B5EF4-FFF2-40B4-BE49-F238E27FC236}">
                <a16:creationId xmlns:a16="http://schemas.microsoft.com/office/drawing/2014/main" id="{BBD7E52D-CA1C-4395-9C79-3DA240DC0EAC}"/>
              </a:ext>
            </a:extLst>
          </p:cNvPr>
          <p:cNvSpPr/>
          <p:nvPr/>
        </p:nvSpPr>
        <p:spPr>
          <a:xfrm rot="19055120">
            <a:off x="611128" y="2428056"/>
            <a:ext cx="2380013" cy="2221834"/>
          </a:xfrm>
          <a:prstGeom prst="roundRect">
            <a:avLst/>
          </a:prstGeom>
          <a:gradFill flip="none" rotWithShape="1">
            <a:gsLst>
              <a:gs pos="0">
                <a:srgbClr val="C9CBC8"/>
              </a:gs>
              <a:gs pos="100000">
                <a:srgbClr val="FCFCFC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rgbClr val="FCFDFD"/>
                </a:gs>
                <a:gs pos="100000">
                  <a:srgbClr val="CFD4D0"/>
                </a:gs>
              </a:gsLst>
              <a:lin ang="8100000" scaled="1"/>
              <a:tileRect/>
            </a:gradFill>
          </a:ln>
          <a:effectLst>
            <a:outerShdw blurRad="342900" dist="152400" dir="8100000" algn="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013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5DF522-AF5F-4E3D-8720-BD2F39966D4F}"/>
              </a:ext>
            </a:extLst>
          </p:cNvPr>
          <p:cNvSpPr txBox="1"/>
          <p:nvPr/>
        </p:nvSpPr>
        <p:spPr>
          <a:xfrm>
            <a:off x="1158277" y="2602606"/>
            <a:ext cx="13272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SG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F7FFD59-0353-4AB8-ACFC-6619F79E9E1A}"/>
              </a:ext>
            </a:extLst>
          </p:cNvPr>
          <p:cNvSpPr/>
          <p:nvPr/>
        </p:nvSpPr>
        <p:spPr>
          <a:xfrm>
            <a:off x="4270665" y="587925"/>
            <a:ext cx="6961908" cy="10103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vi-VN" sz="2800" b="1" dirty="0">
                <a:solidFill>
                  <a:schemeClr val="tx2"/>
                </a:solidFill>
                <a:latin typeface="+mj-lt"/>
              </a:rPr>
              <a:t>Từ đầu </a:t>
            </a:r>
            <a:r>
              <a:rPr lang="en-US" sz="2800" b="1" dirty="0">
                <a:solidFill>
                  <a:schemeClr val="tx2"/>
                </a:solidFill>
                <a:latin typeface="+mj-lt"/>
              </a:rPr>
              <a:t>…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 “</a:t>
            </a:r>
            <a:r>
              <a:rPr lang="vi-VN" sz="2800" b="1" i="1" dirty="0">
                <a:solidFill>
                  <a:schemeClr val="tx2"/>
                </a:solidFill>
                <a:latin typeface="+mj-lt"/>
              </a:rPr>
              <a:t>còn lưu tiếng tốt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” 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  <a:p>
            <a:pPr algn="r"/>
            <a:r>
              <a:rPr lang="vi-VN" sz="28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êu gương trung thần nghĩa sĩ)</a:t>
            </a:r>
          </a:p>
        </p:txBody>
      </p:sp>
      <p:pic>
        <p:nvPicPr>
          <p:cNvPr id="21" name="图片 4">
            <a:extLst>
              <a:ext uri="{FF2B5EF4-FFF2-40B4-BE49-F238E27FC236}">
                <a16:creationId xmlns:a16="http://schemas.microsoft.com/office/drawing/2014/main" id="{63D2E5E1-7F27-4AAB-8609-17514DA480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3841319" y="428699"/>
            <a:ext cx="1213981" cy="1213981"/>
          </a:xfrm>
          <a:prstGeom prst="rect">
            <a:avLst/>
          </a:prstGeom>
        </p:spPr>
      </p:pic>
      <p:sp>
        <p:nvSpPr>
          <p:cNvPr id="22" name="文本框 14">
            <a:extLst>
              <a:ext uri="{FF2B5EF4-FFF2-40B4-BE49-F238E27FC236}">
                <a16:creationId xmlns:a16="http://schemas.microsoft.com/office/drawing/2014/main" id="{5C136A9F-C43A-48F4-8660-F4F7FC9C144C}"/>
              </a:ext>
            </a:extLst>
          </p:cNvPr>
          <p:cNvSpPr txBox="1"/>
          <p:nvPr/>
        </p:nvSpPr>
        <p:spPr>
          <a:xfrm>
            <a:off x="4018975" y="738736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P1</a:t>
            </a:r>
            <a:endParaRPr lang="zh-CN" altLang="en-US" sz="32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9A1EE1F-3A98-43EA-8E1B-D69E6B606FD4}"/>
              </a:ext>
            </a:extLst>
          </p:cNvPr>
          <p:cNvSpPr/>
          <p:nvPr/>
        </p:nvSpPr>
        <p:spPr>
          <a:xfrm>
            <a:off x="4270665" y="2200066"/>
            <a:ext cx="6961908" cy="10103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+mj-lt"/>
              </a:rPr>
              <a:t>        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T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 “</a:t>
            </a:r>
            <a:r>
              <a:rPr lang="vi-VN" sz="2800" b="1" i="1" dirty="0">
                <a:solidFill>
                  <a:schemeClr val="tx2"/>
                </a:solidFill>
                <a:latin typeface="+mj-lt"/>
              </a:rPr>
              <a:t>vui lòng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”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ình hình đất nước hiện tại và nỗi lòng của chủ tướng)</a:t>
            </a:r>
          </a:p>
        </p:txBody>
      </p:sp>
      <p:pic>
        <p:nvPicPr>
          <p:cNvPr id="24" name="图片 4">
            <a:extLst>
              <a:ext uri="{FF2B5EF4-FFF2-40B4-BE49-F238E27FC236}">
                <a16:creationId xmlns:a16="http://schemas.microsoft.com/office/drawing/2014/main" id="{FD49D686-000C-49CB-8BAC-1ACD25FCFE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3841319" y="2040840"/>
            <a:ext cx="1213981" cy="1213981"/>
          </a:xfrm>
          <a:prstGeom prst="rect">
            <a:avLst/>
          </a:prstGeom>
        </p:spPr>
      </p:pic>
      <p:sp>
        <p:nvSpPr>
          <p:cNvPr id="25" name="文本框 14">
            <a:extLst>
              <a:ext uri="{FF2B5EF4-FFF2-40B4-BE49-F238E27FC236}">
                <a16:creationId xmlns:a16="http://schemas.microsoft.com/office/drawing/2014/main" id="{678D9AD7-5290-4CC7-9A76-72CBC32F8F84}"/>
              </a:ext>
            </a:extLst>
          </p:cNvPr>
          <p:cNvSpPr txBox="1"/>
          <p:nvPr/>
        </p:nvSpPr>
        <p:spPr>
          <a:xfrm>
            <a:off x="4018975" y="2350877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P2</a:t>
            </a:r>
            <a:endParaRPr lang="zh-CN" altLang="en-US" sz="32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D52AA2C-EDB9-4ECD-8BFB-842BD368C129}"/>
              </a:ext>
            </a:extLst>
          </p:cNvPr>
          <p:cNvSpPr/>
          <p:nvPr/>
        </p:nvSpPr>
        <p:spPr>
          <a:xfrm>
            <a:off x="4270665" y="3917861"/>
            <a:ext cx="6961908" cy="10103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vi-VN" sz="2800" b="1" dirty="0">
                <a:solidFill>
                  <a:schemeClr val="tx2"/>
                </a:solidFill>
                <a:latin typeface="+mj-lt"/>
              </a:rPr>
              <a:t>T</a:t>
            </a:r>
            <a:r>
              <a:rPr lang="en-US" sz="28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iếp</a:t>
            </a:r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r>
              <a:rPr lang="en-US" sz="2800" b="1" dirty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“</a:t>
            </a:r>
            <a:r>
              <a:rPr lang="vi-VN" sz="2800" b="1" i="1" dirty="0">
                <a:solidFill>
                  <a:schemeClr val="tx2"/>
                </a:solidFill>
                <a:latin typeface="+mj-lt"/>
              </a:rPr>
              <a:t>không muốn </a:t>
            </a:r>
            <a:r>
              <a:rPr lang="en-US" sz="2800" b="1" i="1" dirty="0">
                <a:solidFill>
                  <a:schemeClr val="tx2"/>
                </a:solidFill>
                <a:latin typeface="+mj-lt"/>
              </a:rPr>
              <a:t>… </a:t>
            </a:r>
            <a:r>
              <a:rPr lang="vi-VN" sz="2800" b="1" i="1" dirty="0">
                <a:solidFill>
                  <a:schemeClr val="tx2"/>
                </a:solidFill>
                <a:latin typeface="+mj-lt"/>
              </a:rPr>
              <a:t>được không ?” </a:t>
            </a:r>
            <a:r>
              <a:rPr lang="en-US" sz="28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hân tích phải trái, làm rõ đúng sai)</a:t>
            </a:r>
          </a:p>
        </p:txBody>
      </p:sp>
      <p:pic>
        <p:nvPicPr>
          <p:cNvPr id="27" name="图片 4">
            <a:extLst>
              <a:ext uri="{FF2B5EF4-FFF2-40B4-BE49-F238E27FC236}">
                <a16:creationId xmlns:a16="http://schemas.microsoft.com/office/drawing/2014/main" id="{AC4B1661-B839-452F-95C7-E206555768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3841319" y="3758635"/>
            <a:ext cx="1213981" cy="1213981"/>
          </a:xfrm>
          <a:prstGeom prst="rect">
            <a:avLst/>
          </a:prstGeom>
        </p:spPr>
      </p:pic>
      <p:sp>
        <p:nvSpPr>
          <p:cNvPr id="28" name="文本框 14">
            <a:extLst>
              <a:ext uri="{FF2B5EF4-FFF2-40B4-BE49-F238E27FC236}">
                <a16:creationId xmlns:a16="http://schemas.microsoft.com/office/drawing/2014/main" id="{F32A610F-0892-4A74-A745-343DCE758CEE}"/>
              </a:ext>
            </a:extLst>
          </p:cNvPr>
          <p:cNvSpPr txBox="1"/>
          <p:nvPr/>
        </p:nvSpPr>
        <p:spPr>
          <a:xfrm>
            <a:off x="4018975" y="4068672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P3</a:t>
            </a:r>
            <a:endParaRPr lang="zh-CN" altLang="en-US" sz="32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16F83C3-40B8-482D-997C-9FCEB59A1DCA}"/>
              </a:ext>
            </a:extLst>
          </p:cNvPr>
          <p:cNvSpPr/>
          <p:nvPr/>
        </p:nvSpPr>
        <p:spPr>
          <a:xfrm>
            <a:off x="4270665" y="5440752"/>
            <a:ext cx="6961908" cy="101030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indent="892175" algn="r"/>
            <a:r>
              <a:rPr lang="en-US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C</a:t>
            </a:r>
            <a:r>
              <a:rPr lang="vi-VN" sz="2800" b="1" dirty="0">
                <a:solidFill>
                  <a:schemeClr val="tx2"/>
                </a:solidFill>
                <a:latin typeface="+mj-lt"/>
              </a:rPr>
              <a:t>òn lại</a:t>
            </a:r>
            <a:r>
              <a:rPr lang="en-US" sz="28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êu nhiệm vụ cấp bách, khích lệ tinh thần chiến đấu)</a:t>
            </a:r>
          </a:p>
        </p:txBody>
      </p:sp>
      <p:pic>
        <p:nvPicPr>
          <p:cNvPr id="30" name="图片 4">
            <a:extLst>
              <a:ext uri="{FF2B5EF4-FFF2-40B4-BE49-F238E27FC236}">
                <a16:creationId xmlns:a16="http://schemas.microsoft.com/office/drawing/2014/main" id="{22F30497-F7D5-481E-AF79-C45069B3B5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6723">
            <a:off x="3841319" y="5281526"/>
            <a:ext cx="1213981" cy="1213981"/>
          </a:xfrm>
          <a:prstGeom prst="rect">
            <a:avLst/>
          </a:prstGeom>
        </p:spPr>
      </p:pic>
      <p:sp>
        <p:nvSpPr>
          <p:cNvPr id="31" name="文本框 14">
            <a:extLst>
              <a:ext uri="{FF2B5EF4-FFF2-40B4-BE49-F238E27FC236}">
                <a16:creationId xmlns:a16="http://schemas.microsoft.com/office/drawing/2014/main" id="{5ECD8EEF-0A7C-46DD-8537-8F9C1B5FBCA8}"/>
              </a:ext>
            </a:extLst>
          </p:cNvPr>
          <p:cNvSpPr txBox="1"/>
          <p:nvPr/>
        </p:nvSpPr>
        <p:spPr>
          <a:xfrm>
            <a:off x="4018975" y="5591563"/>
            <a:ext cx="8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dirty="0">
                <a:latin typeface="Times New Roman" panose="02020603050405020304" pitchFamily="18" charset="0"/>
                <a:ea typeface="851tegakizatsu" panose="02000600000000000000" pitchFamily="2" charset="-122"/>
                <a:cs typeface="Times New Roman" panose="02020603050405020304" pitchFamily="18" charset="0"/>
              </a:rPr>
              <a:t>P4</a:t>
            </a:r>
            <a:endParaRPr lang="zh-CN" altLang="en-US" sz="3200" dirty="0">
              <a:latin typeface="Times New Roman" panose="02020603050405020304" pitchFamily="18" charset="0"/>
              <a:ea typeface="851tegakizatsu" panose="020006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48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0" grpId="0" animBg="1"/>
      <p:bldP spid="22" grpId="0"/>
      <p:bldP spid="23" grpId="0" animBg="1"/>
      <p:bldP spid="25" grpId="0"/>
      <p:bldP spid="26" grpId="0" animBg="1"/>
      <p:bldP spid="28" grpId="0"/>
      <p:bldP spid="29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áº¿t quáº£ hÃ¬nh áº£nh cho ná»n xanh">
            <a:extLst>
              <a:ext uri="{FF2B5EF4-FFF2-40B4-BE49-F238E27FC236}">
                <a16:creationId xmlns:a16="http://schemas.microsoft.com/office/drawing/2014/main" id="{CCD2A5B9-7FD6-41E6-8DCC-D9D670169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B881C8F-9AD0-451C-B192-012520166C41}"/>
              </a:ext>
            </a:extLst>
          </p:cNvPr>
          <p:cNvGrpSpPr/>
          <p:nvPr/>
        </p:nvGrpSpPr>
        <p:grpSpPr>
          <a:xfrm>
            <a:off x="3200400" y="0"/>
            <a:ext cx="8991600" cy="6858000"/>
            <a:chOff x="2806012" y="177800"/>
            <a:chExt cx="11837778" cy="8255000"/>
          </a:xfr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grpSpPr>
        <p:sp>
          <p:nvSpPr>
            <p:cNvPr id="4" name="Isosceles Triangle 3">
              <a:extLst>
                <a:ext uri="{FF2B5EF4-FFF2-40B4-BE49-F238E27FC236}">
                  <a16:creationId xmlns:a16="http://schemas.microsoft.com/office/drawing/2014/main" id="{B8136CFB-C69A-404C-A1A6-0F62F516542A}"/>
                </a:ext>
              </a:extLst>
            </p:cNvPr>
            <p:cNvSpPr/>
            <p:nvPr/>
          </p:nvSpPr>
          <p:spPr>
            <a:xfrm rot="16200000">
              <a:off x="8424506" y="2162716"/>
              <a:ext cx="8153399" cy="4285169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14363" indent="-1571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28725" indent="-31432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43088" indent="-4714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57450" indent="-62865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 dirty="0"/>
            </a:p>
          </p:txBody>
        </p:sp>
        <p:sp>
          <p:nvSpPr>
            <p:cNvPr id="5" name="Isosceles Triangle 4">
              <a:extLst>
                <a:ext uri="{FF2B5EF4-FFF2-40B4-BE49-F238E27FC236}">
                  <a16:creationId xmlns:a16="http://schemas.microsoft.com/office/drawing/2014/main" id="{9D457CDC-6642-4B1E-B5A3-2D102734F500}"/>
                </a:ext>
              </a:extLst>
            </p:cNvPr>
            <p:cNvSpPr/>
            <p:nvPr/>
          </p:nvSpPr>
          <p:spPr>
            <a:xfrm rot="10800000">
              <a:off x="6019800" y="177800"/>
              <a:ext cx="8610600" cy="4114800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14363" indent="-1571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28725" indent="-31432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43088" indent="-4714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57450" indent="-62865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F9043201-281A-4101-9979-9319BB01DC9B}"/>
                </a:ext>
              </a:extLst>
            </p:cNvPr>
            <p:cNvSpPr/>
            <p:nvPr/>
          </p:nvSpPr>
          <p:spPr>
            <a:xfrm>
              <a:off x="2806012" y="2806700"/>
              <a:ext cx="11824388" cy="5626100"/>
            </a:xfrm>
            <a:prstGeom prst="triangl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614363" indent="-157163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228725" indent="-314325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843088" indent="-471488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457450" indent="-62865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1EDA845-9DF3-47B1-BACB-CCE2DFD9C8AB}"/>
              </a:ext>
            </a:extLst>
          </p:cNvPr>
          <p:cNvSpPr txBox="1"/>
          <p:nvPr/>
        </p:nvSpPr>
        <p:spPr>
          <a:xfrm>
            <a:off x="87276" y="1498600"/>
            <a:ext cx="7037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FF0000"/>
                </a:solidFill>
                <a:latin typeface="Segoe Print" panose="02000600000000000000" pitchFamily="2" charset="0"/>
              </a:rPr>
              <a:t>Hịch</a:t>
            </a:r>
            <a:r>
              <a:rPr lang="en-US" sz="8000" dirty="0">
                <a:solidFill>
                  <a:srgbClr val="FF0000"/>
                </a:solidFill>
                <a:latin typeface="Segoe Print" panose="02000600000000000000" pitchFamily="2" charset="0"/>
              </a:rPr>
              <a:t> t</a:t>
            </a:r>
            <a:r>
              <a:rPr lang="vi-VN" sz="8000" dirty="0">
                <a:solidFill>
                  <a:srgbClr val="FF0000"/>
                </a:solidFill>
              </a:rPr>
              <a:t>ư</a:t>
            </a:r>
            <a:r>
              <a:rPr lang="en-US" sz="8000" dirty="0" err="1">
                <a:solidFill>
                  <a:srgbClr val="FF0000"/>
                </a:solidFill>
                <a:latin typeface="Segoe Print" panose="02000600000000000000" pitchFamily="2" charset="0"/>
              </a:rPr>
              <a:t>ớng</a:t>
            </a:r>
            <a:r>
              <a:rPr lang="en-US" sz="8000" dirty="0">
                <a:solidFill>
                  <a:srgbClr val="FF0000"/>
                </a:solidFill>
                <a:latin typeface="Segoe Print" panose="020006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egoe Print" panose="02000600000000000000" pitchFamily="2" charset="0"/>
              </a:rPr>
              <a:t>sĩ</a:t>
            </a:r>
            <a:endParaRPr lang="en-SG" sz="8000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8EB086-73E0-42E1-890A-9A2B83B9AD0C}"/>
              </a:ext>
            </a:extLst>
          </p:cNvPr>
          <p:cNvSpPr txBox="1"/>
          <p:nvPr/>
        </p:nvSpPr>
        <p:spPr>
          <a:xfrm>
            <a:off x="-753575" y="3360716"/>
            <a:ext cx="5856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latin typeface="Segoe Print" panose="02000600000000000000" pitchFamily="2" charset="0"/>
              </a:rPr>
              <a:t>_</a:t>
            </a:r>
            <a:r>
              <a:rPr lang="en-US" sz="3600" dirty="0" err="1">
                <a:latin typeface="Segoe Print" panose="02000600000000000000" pitchFamily="2" charset="0"/>
              </a:rPr>
              <a:t>Trần</a:t>
            </a:r>
            <a:r>
              <a:rPr lang="en-US" sz="3600" dirty="0">
                <a:latin typeface="Segoe Print" panose="02000600000000000000" pitchFamily="2" charset="0"/>
              </a:rPr>
              <a:t> </a:t>
            </a:r>
            <a:r>
              <a:rPr lang="en-US" sz="3600" dirty="0" err="1">
                <a:latin typeface="Segoe Print" panose="02000600000000000000" pitchFamily="2" charset="0"/>
              </a:rPr>
              <a:t>Quốc</a:t>
            </a:r>
            <a:r>
              <a:rPr lang="en-US" sz="3600" dirty="0">
                <a:latin typeface="Segoe Print" panose="02000600000000000000" pitchFamily="2" charset="0"/>
              </a:rPr>
              <a:t> </a:t>
            </a:r>
            <a:r>
              <a:rPr lang="en-US" sz="3600" dirty="0" err="1">
                <a:latin typeface="Segoe Print" panose="02000600000000000000" pitchFamily="2" charset="0"/>
              </a:rPr>
              <a:t>Tuấn</a:t>
            </a:r>
            <a:r>
              <a:rPr lang="en-US" sz="3600" dirty="0">
                <a:latin typeface="Segoe Print" panose="02000600000000000000" pitchFamily="2" charset="0"/>
              </a:rPr>
              <a:t>_</a:t>
            </a:r>
            <a:endParaRPr lang="en-SG" sz="3600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4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8BA75D3-FF68-420F-B004-A1F6DF45C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1447800"/>
            <a:ext cx="4124325" cy="406400"/>
          </a:xfrm>
          <a:prstGeom prst="rect">
            <a:avLst/>
          </a:prstGeom>
          <a:gradFill rotWithShape="1">
            <a:gsLst>
              <a:gs pos="0">
                <a:srgbClr val="000000">
                  <a:alpha val="30000"/>
                </a:srgbClr>
              </a:gs>
              <a:gs pos="100000">
                <a:srgbClr val="FFFFFF">
                  <a:alpha val="75999"/>
                </a:srgbClr>
              </a:gs>
            </a:gsLst>
            <a:lin ang="0" scaled="1"/>
          </a:gradFill>
          <a:ln w="9525" algn="ctr">
            <a:solidFill>
              <a:srgbClr val="D6410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P1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: Nªu vÊn ®Ò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09A43F4-2DFC-48FF-AF66-3F070003B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4027488"/>
            <a:ext cx="4191000" cy="1016000"/>
          </a:xfrm>
          <a:prstGeom prst="rect">
            <a:avLst/>
          </a:prstGeom>
          <a:gradFill rotWithShape="1">
            <a:gsLst>
              <a:gs pos="0">
                <a:srgbClr val="000000">
                  <a:alpha val="30000"/>
                </a:srgbClr>
              </a:gs>
              <a:gs pos="100000">
                <a:srgbClr val="FFFFFF">
                  <a:alpha val="75999"/>
                </a:srgbClr>
              </a:gs>
            </a:gsLst>
            <a:lin ang="0" scaled="1"/>
          </a:gradFill>
          <a:ln w="9525" algn="ctr">
            <a:solidFill>
              <a:srgbClr val="D6410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P3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NhËn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®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Þnh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t×nh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h×nh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,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ph©n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tÝch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ph¶i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tr¸i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®Ó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g©y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lßng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c¨m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thï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giÆc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3332F2E-0F8C-425B-A34E-55A227593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427288"/>
            <a:ext cx="4191000" cy="1016000"/>
          </a:xfrm>
          <a:prstGeom prst="rect">
            <a:avLst/>
          </a:prstGeom>
          <a:gradFill rotWithShape="1">
            <a:gsLst>
              <a:gs pos="0">
                <a:srgbClr val="000000">
                  <a:alpha val="30000"/>
                </a:srgbClr>
              </a:gs>
              <a:gs pos="100000">
                <a:srgbClr val="FFFFFF">
                  <a:alpha val="75999"/>
                </a:srgbClr>
              </a:gs>
            </a:gsLst>
            <a:lin ang="0" scaled="1"/>
          </a:gradFill>
          <a:ln w="9525" algn="ctr">
            <a:solidFill>
              <a:srgbClr val="D6410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P2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Nªu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truyÒn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thèng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vÎ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vang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sö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s¸ch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g©y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lßng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tin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tưëng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6151" name="Line 5">
            <a:extLst>
              <a:ext uri="{FF2B5EF4-FFF2-40B4-BE49-F238E27FC236}">
                <a16:creationId xmlns:a16="http://schemas.microsoft.com/office/drawing/2014/main" id="{2CAC5C9E-4218-4D57-9396-B8FFC1B86E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57601" y="1893888"/>
            <a:ext cx="11113" cy="457200"/>
          </a:xfrm>
          <a:prstGeom prst="line">
            <a:avLst/>
          </a:prstGeom>
          <a:noFill/>
          <a:ln w="9525">
            <a:solidFill>
              <a:srgbClr val="1477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6152" name="Line 6">
            <a:extLst>
              <a:ext uri="{FF2B5EF4-FFF2-40B4-BE49-F238E27FC236}">
                <a16:creationId xmlns:a16="http://schemas.microsoft.com/office/drawing/2014/main" id="{DC5EFDA7-B0B4-4D3F-A856-E080C6BDE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71888" y="3556000"/>
            <a:ext cx="0" cy="381000"/>
          </a:xfrm>
          <a:prstGeom prst="line">
            <a:avLst/>
          </a:prstGeom>
          <a:noFill/>
          <a:ln w="9525">
            <a:solidFill>
              <a:srgbClr val="1477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46CDE0CC-FB16-4940-808C-DB991BC54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5627688"/>
            <a:ext cx="4191000" cy="1016000"/>
          </a:xfrm>
          <a:prstGeom prst="rect">
            <a:avLst/>
          </a:prstGeom>
          <a:gradFill rotWithShape="1">
            <a:gsLst>
              <a:gs pos="0">
                <a:srgbClr val="000000">
                  <a:alpha val="30000"/>
                </a:srgbClr>
              </a:gs>
              <a:gs pos="100000">
                <a:srgbClr val="FFFFFF">
                  <a:alpha val="75999"/>
                </a:srgbClr>
              </a:gs>
            </a:gsLst>
            <a:lin ang="0" scaled="1"/>
          </a:gradFill>
          <a:ln w="9525" algn="ctr">
            <a:solidFill>
              <a:srgbClr val="D6410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P4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KÕt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thóc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vÊn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®Ò:</a:t>
            </a:r>
          </a:p>
          <a:p>
            <a:pPr algn="ctr">
              <a:defRPr/>
            </a:pP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Nªu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chñ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trư­¬ng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cô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thÓ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kªu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gäi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®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Êu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tranh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6154" name="Line 8">
            <a:extLst>
              <a:ext uri="{FF2B5EF4-FFF2-40B4-BE49-F238E27FC236}">
                <a16:creationId xmlns:a16="http://schemas.microsoft.com/office/drawing/2014/main" id="{EEA19D33-8052-4600-B1E4-F21DDE48A9BE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7600" y="5156200"/>
            <a:ext cx="0" cy="381000"/>
          </a:xfrm>
          <a:prstGeom prst="line">
            <a:avLst/>
          </a:prstGeom>
          <a:noFill/>
          <a:ln w="9525">
            <a:solidFill>
              <a:srgbClr val="1477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81149E85-C3AE-48F6-82C5-FBE76D9A9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762001"/>
            <a:ext cx="4419600" cy="314325"/>
          </a:xfrm>
          <a:prstGeom prst="rect">
            <a:avLst/>
          </a:prstGeom>
          <a:solidFill>
            <a:srgbClr val="B2B2B2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S¬ ®å kÕt cÊu v¨n b¶n hÞch t­íng sÜ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67CFEE94-E529-416F-9CA9-DDDA6C19E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1343025"/>
            <a:ext cx="4049712" cy="711200"/>
          </a:xfrm>
          <a:prstGeom prst="rect">
            <a:avLst/>
          </a:prstGeom>
          <a:gradFill rotWithShape="1">
            <a:gsLst>
              <a:gs pos="0">
                <a:srgbClr val="000000">
                  <a:alpha val="30000"/>
                </a:srgbClr>
              </a:gs>
              <a:gs pos="100000">
                <a:srgbClr val="FFFFFF">
                  <a:alpha val="75999"/>
                </a:srgbClr>
              </a:gs>
            </a:gsLst>
            <a:lin ang="0" scaled="1"/>
          </a:gradFill>
          <a:ln w="9525" algn="ctr">
            <a:solidFill>
              <a:srgbClr val="D6410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L§1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Nªu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nh÷ng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gư­¬ng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trung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thÇn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nghÜa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sÜ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trong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sö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s¸ch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6CF6C907-54C3-4E0C-BF80-51706FEA2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179888"/>
            <a:ext cx="4114800" cy="711200"/>
          </a:xfrm>
          <a:prstGeom prst="rect">
            <a:avLst/>
          </a:prstGeom>
          <a:gradFill rotWithShape="1">
            <a:gsLst>
              <a:gs pos="0">
                <a:srgbClr val="000000">
                  <a:alpha val="30000"/>
                </a:srgbClr>
              </a:gs>
              <a:gs pos="100000">
                <a:srgbClr val="FFFFFF">
                  <a:alpha val="75999"/>
                </a:srgbClr>
              </a:gs>
            </a:gsLst>
            <a:lin ang="0" scaled="1"/>
          </a:gradFill>
          <a:ln w="9525" algn="ctr">
            <a:solidFill>
              <a:srgbClr val="D6410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L§3: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Ph©n tÝch ph¶i tr¸i, lµm râ ®óng sai</a:t>
            </a: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id="{3FCC2E27-8E02-4CEF-A8D8-31F010692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527300"/>
            <a:ext cx="4114800" cy="1016000"/>
          </a:xfrm>
          <a:prstGeom prst="rect">
            <a:avLst/>
          </a:prstGeom>
          <a:gradFill rotWithShape="1">
            <a:gsLst>
              <a:gs pos="0">
                <a:srgbClr val="000000">
                  <a:alpha val="30000"/>
                </a:srgbClr>
              </a:gs>
              <a:gs pos="100000">
                <a:srgbClr val="FFFFFF">
                  <a:alpha val="75999"/>
                </a:srgbClr>
              </a:gs>
            </a:gsLst>
            <a:lin ang="0" scaled="1"/>
          </a:gradFill>
          <a:ln w="9525" algn="ctr">
            <a:solidFill>
              <a:srgbClr val="D6410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L§2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: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Lét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t¶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sù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ngang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ng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­îc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vµ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téi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¸c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cña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kÎ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thï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®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ång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thêi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nãi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lªn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lßng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c¨m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thï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giÆc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.VnCentury Schoolbook" pitchFamily="34" charset="0"/>
            </a:endParaRPr>
          </a:p>
        </p:txBody>
      </p:sp>
      <p:sp>
        <p:nvSpPr>
          <p:cNvPr id="6159" name="Line 13">
            <a:extLst>
              <a:ext uri="{FF2B5EF4-FFF2-40B4-BE49-F238E27FC236}">
                <a16:creationId xmlns:a16="http://schemas.microsoft.com/office/drawing/2014/main" id="{C443523A-DE38-4FBE-875F-5ED42B09D5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534400" y="2108200"/>
            <a:ext cx="0" cy="381000"/>
          </a:xfrm>
          <a:prstGeom prst="line">
            <a:avLst/>
          </a:prstGeom>
          <a:noFill/>
          <a:ln w="9525">
            <a:solidFill>
              <a:srgbClr val="1477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6160" name="Line 14">
            <a:extLst>
              <a:ext uri="{FF2B5EF4-FFF2-40B4-BE49-F238E27FC236}">
                <a16:creationId xmlns:a16="http://schemas.microsoft.com/office/drawing/2014/main" id="{C9744113-B753-469B-AA70-F38DDFA3601D}"/>
              </a:ext>
            </a:extLst>
          </p:cNvPr>
          <p:cNvSpPr>
            <a:spLocks noChangeShapeType="1"/>
          </p:cNvSpPr>
          <p:nvPr/>
        </p:nvSpPr>
        <p:spPr bwMode="auto">
          <a:xfrm>
            <a:off x="8548688" y="3698875"/>
            <a:ext cx="0" cy="381000"/>
          </a:xfrm>
          <a:prstGeom prst="line">
            <a:avLst/>
          </a:prstGeom>
          <a:noFill/>
          <a:ln w="9525">
            <a:solidFill>
              <a:srgbClr val="1477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17" name="Rectangle 15">
            <a:extLst>
              <a:ext uri="{FF2B5EF4-FFF2-40B4-BE49-F238E27FC236}">
                <a16:creationId xmlns:a16="http://schemas.microsoft.com/office/drawing/2014/main" id="{487EFD45-C2E5-4C34-9A11-3745A1BEC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5627688"/>
            <a:ext cx="4114800" cy="1016000"/>
          </a:xfrm>
          <a:prstGeom prst="rect">
            <a:avLst/>
          </a:prstGeom>
          <a:gradFill rotWithShape="1">
            <a:gsLst>
              <a:gs pos="0">
                <a:srgbClr val="000000">
                  <a:alpha val="30000"/>
                </a:srgbClr>
              </a:gs>
              <a:gs pos="100000">
                <a:srgbClr val="FFFFFF">
                  <a:alpha val="75999"/>
                </a:srgbClr>
              </a:gs>
            </a:gsLst>
            <a:lin ang="0" scaled="1"/>
          </a:gradFill>
          <a:ln w="9525" algn="ctr">
            <a:solidFill>
              <a:srgbClr val="D6410C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L§4</a:t>
            </a:r>
            <a:r>
              <a:rPr lang="en-US" sz="20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.VnCentury Schoolbook" pitchFamily="34" charset="0"/>
              </a:rPr>
              <a:t>: Nªu nhiÖm vô cÊp b¸ch ®Ó khÝch lÖ tinh thÇn chiÕn ®Êu</a:t>
            </a:r>
          </a:p>
        </p:txBody>
      </p:sp>
      <p:sp>
        <p:nvSpPr>
          <p:cNvPr id="6162" name="Line 16">
            <a:extLst>
              <a:ext uri="{FF2B5EF4-FFF2-40B4-BE49-F238E27FC236}">
                <a16:creationId xmlns:a16="http://schemas.microsoft.com/office/drawing/2014/main" id="{4564DC67-58B0-4F9F-819D-0381166101F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4981575"/>
            <a:ext cx="0" cy="484188"/>
          </a:xfrm>
          <a:prstGeom prst="line">
            <a:avLst/>
          </a:prstGeom>
          <a:noFill/>
          <a:ln w="9525">
            <a:solidFill>
              <a:srgbClr val="14770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SG"/>
          </a:p>
        </p:txBody>
      </p:sp>
      <p:sp>
        <p:nvSpPr>
          <p:cNvPr id="6163" name="Line 17">
            <a:extLst>
              <a:ext uri="{FF2B5EF4-FFF2-40B4-BE49-F238E27FC236}">
                <a16:creationId xmlns:a16="http://schemas.microsoft.com/office/drawing/2014/main" id="{614435FE-6CB7-40BF-A1BC-0EB34AAB84D8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762001"/>
            <a:ext cx="0" cy="6048375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SG"/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915F4A79-01C1-4878-A322-5CA1FBF2E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762001"/>
            <a:ext cx="4419600" cy="314325"/>
          </a:xfrm>
          <a:prstGeom prst="rect">
            <a:avLst/>
          </a:prstGeom>
          <a:solidFill>
            <a:srgbClr val="B2B2B2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400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TimeH" pitchFamily="34" charset="0"/>
              </a:rPr>
              <a:t>S¬ ®å kÕt cÊu chung cña thÓ lo¹i  hÞch</a:t>
            </a:r>
          </a:p>
        </p:txBody>
      </p:sp>
      <p:sp>
        <p:nvSpPr>
          <p:cNvPr id="6165" name="Text Box 19">
            <a:extLst>
              <a:ext uri="{FF2B5EF4-FFF2-40B4-BE49-F238E27FC236}">
                <a16:creationId xmlns:a16="http://schemas.microsoft.com/office/drawing/2014/main" id="{94CEB9E5-FEA3-41F1-8399-0DE16ABE7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latin typeface=".VnTimeH" panose="020B7200000000000000" pitchFamily="34" charset="0"/>
              </a:rPr>
              <a:t>B¶ng so s¸nh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áº¿t quáº£ hÃ¬nh áº£nh cho ná»n xanh">
            <a:extLst>
              <a:ext uri="{FF2B5EF4-FFF2-40B4-BE49-F238E27FC236}">
                <a16:creationId xmlns:a16="http://schemas.microsoft.com/office/drawing/2014/main" id="{CCD2A5B9-7FD6-41E6-8DCC-D9D670169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068" descr="2">
            <a:extLst>
              <a:ext uri="{FF2B5EF4-FFF2-40B4-BE49-F238E27FC236}">
                <a16:creationId xmlns:a16="http://schemas.microsoft.com/office/drawing/2014/main" id="{270C2D45-9432-4544-B7BD-F33FBDB00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6" y="-10291"/>
            <a:ext cx="9818686" cy="61502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070" descr="4">
            <a:extLst>
              <a:ext uri="{FF2B5EF4-FFF2-40B4-BE49-F238E27FC236}">
                <a16:creationId xmlns:a16="http://schemas.microsoft.com/office/drawing/2014/main" id="{B2886091-9B95-4FD9-B894-E03FA4791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289432"/>
            <a:ext cx="12234579" cy="35700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069" descr="3">
            <a:extLst>
              <a:ext uri="{FF2B5EF4-FFF2-40B4-BE49-F238E27FC236}">
                <a16:creationId xmlns:a16="http://schemas.microsoft.com/office/drawing/2014/main" id="{BC20CC51-F89C-4DC1-9CD0-4DA1174436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1938" y="4005358"/>
            <a:ext cx="6850062" cy="2631359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295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"/>
            <a:ext cx="12192000" cy="6851903"/>
          </a:xfrm>
          <a:prstGeom prst="rect">
            <a:avLst/>
          </a:prstGeom>
        </p:spPr>
      </p:pic>
      <p:pic>
        <p:nvPicPr>
          <p:cNvPr id="5" name="Picture 184" descr="图片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2" b="24045"/>
          <a:stretch>
            <a:fillRect/>
          </a:stretch>
        </p:blipFill>
        <p:spPr bwMode="auto">
          <a:xfrm>
            <a:off x="6198627" y="-23277"/>
            <a:ext cx="5992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5" descr="图片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6" b="24045"/>
          <a:stretch>
            <a:fillRect/>
          </a:stretch>
        </p:blipFill>
        <p:spPr bwMode="auto">
          <a:xfrm>
            <a:off x="2939" y="-23277"/>
            <a:ext cx="6195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8" descr="牡丹扇面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81" y="586136"/>
            <a:ext cx="8229176" cy="41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4" descr="cverww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114" y="1703391"/>
            <a:ext cx="5389487" cy="61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9" descr="200712419435657_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336" y="5078434"/>
            <a:ext cx="672892" cy="6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0" descr="1000401543874607298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06117" y="5539725"/>
            <a:ext cx="1148995" cy="11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1" descr="200712419435657_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7099" y="3762272"/>
            <a:ext cx="501495" cy="50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2" descr="轴左"/>
          <p:cNvPicPr>
            <a:picLocks noChangeAspect="1" noChangeArrowheads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40" y="-710980"/>
            <a:ext cx="1625099" cy="79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3" descr="轴右"/>
          <p:cNvPicPr>
            <a:picLocks noChangeAspect="1" noChangeArrowheads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77" y="-710980"/>
            <a:ext cx="1625099" cy="79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纯音乐 - 古典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78099" y="1661879"/>
            <a:ext cx="812800" cy="812800"/>
          </a:xfrm>
          <a:prstGeom prst="rect">
            <a:avLst/>
          </a:prstGeom>
        </p:spPr>
      </p:pic>
      <p:sp>
        <p:nvSpPr>
          <p:cNvPr id="18" name="文本框 2055">
            <a:extLst>
              <a:ext uri="{FF2B5EF4-FFF2-40B4-BE49-F238E27FC236}">
                <a16:creationId xmlns:a16="http://schemas.microsoft.com/office/drawing/2014/main" id="{7151D7E6-5602-4184-9FC2-54DF4602269D}"/>
              </a:ext>
            </a:extLst>
          </p:cNvPr>
          <p:cNvSpPr txBox="1"/>
          <p:nvPr/>
        </p:nvSpPr>
        <p:spPr>
          <a:xfrm>
            <a:off x="3176773" y="2498770"/>
            <a:ext cx="6522399" cy="17031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II. </a:t>
            </a:r>
            <a:r>
              <a:rPr lang="en-US" altLang="zh-CN" sz="71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Đọc</a:t>
            </a:r>
            <a:r>
              <a:rPr lang="en-US" altLang="zh-CN" sz="7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1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7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1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văn</a:t>
            </a:r>
            <a:r>
              <a:rPr lang="en-US" altLang="zh-CN" sz="7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1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bản</a:t>
            </a:r>
            <a:endParaRPr lang="en-US" altLang="zh-CN" sz="714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6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0764E-6 L -0.45 0.00185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45 -1.85185E-6 " pathEditMode="relative" ptsTypes="AA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<p:cBhvr>
                                        <p:cTn id="39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2.77778E-7 5.30864E-6 C -0.05364 -0.07623 -0.10729 -0.15246 -0.16458 -0.17036 C -0.22187 -0.18826 -0.27534 -0.09937 -0.34375 -0.1074 C -0.41215 -0.11542 -0.49097 -0.16419 -0.575 -0.21851 C -0.65902 -0.27283 -0.75937 -0.37839 -0.84791 -0.43332 C -0.93645 -0.48826 -1.03333 -0.53826 -1.10625 -0.54814 C -1.17916 -0.55802 -1.23229 -0.5253 -1.28541 -0.49258 " pathEditMode="relative" rAng="0" ptsTypes="aaaaaaA">
                                      <p:cBhvr>
                                        <p:cTn id="41" dur="3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<p:cBhvr>
                                        <p:cTn id="43" dur="3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8" y="-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1F40E8DC-7B42-4503-BF6A-147314D37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23" y="2364193"/>
            <a:ext cx="3381639" cy="4089043"/>
          </a:xfrm>
          <a:prstGeom prst="rect">
            <a:avLst/>
          </a:prstGeom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78C70EC3-2720-4562-B1C9-26568F9F4176}"/>
              </a:ext>
            </a:extLst>
          </p:cNvPr>
          <p:cNvSpPr/>
          <p:nvPr/>
        </p:nvSpPr>
        <p:spPr>
          <a:xfrm>
            <a:off x="2280717" y="497127"/>
            <a:ext cx="7953168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0272FAC5-A6D6-4618-BE07-22FE4CD02B4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57" y="314035"/>
            <a:ext cx="1232592" cy="1119720"/>
          </a:xfrm>
          <a:prstGeom prst="rect">
            <a:avLst/>
          </a:prstGeom>
        </p:spPr>
      </p:pic>
      <p:grpSp>
        <p:nvGrpSpPr>
          <p:cNvPr id="7" name="组合 1">
            <a:extLst>
              <a:ext uri="{FF2B5EF4-FFF2-40B4-BE49-F238E27FC236}">
                <a16:creationId xmlns:a16="http://schemas.microsoft.com/office/drawing/2014/main" id="{9CE10AC1-9DEC-4894-A72E-D40A133BA1FF}"/>
              </a:ext>
            </a:extLst>
          </p:cNvPr>
          <p:cNvGrpSpPr/>
          <p:nvPr/>
        </p:nvGrpSpPr>
        <p:grpSpPr>
          <a:xfrm>
            <a:off x="3683101" y="1724895"/>
            <a:ext cx="7268920" cy="4587158"/>
            <a:chOff x="3799439" y="2262292"/>
            <a:chExt cx="4971626" cy="284666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51C7BB8D-AE80-4554-A15F-E9D89F167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44"/>
            <a:stretch/>
          </p:blipFill>
          <p:spPr>
            <a:xfrm>
              <a:off x="3799439" y="2262292"/>
              <a:ext cx="4971626" cy="2846666"/>
            </a:xfrm>
            <a:prstGeom prst="rect">
              <a:avLst/>
            </a:prstGeom>
          </p:spPr>
        </p:pic>
        <p:sp>
          <p:nvSpPr>
            <p:cNvPr id="9" name="标题 1">
              <a:extLst>
                <a:ext uri="{FF2B5EF4-FFF2-40B4-BE49-F238E27FC236}">
                  <a16:creationId xmlns:a16="http://schemas.microsoft.com/office/drawing/2014/main" id="{7246C009-C041-49C8-B931-7A2585143E20}"/>
                </a:ext>
              </a:extLst>
            </p:cNvPr>
            <p:cNvSpPr txBox="1"/>
            <p:nvPr/>
          </p:nvSpPr>
          <p:spPr>
            <a:xfrm>
              <a:off x="4985523" y="3155654"/>
              <a:ext cx="3124599" cy="9450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defTabSz="1451380"/>
              <a:r>
                <a:rPr lang="vi-VN" sz="3600" i="1" dirty="0">
                  <a:solidFill>
                    <a:prstClr val="black"/>
                  </a:solidFill>
                </a:rPr>
                <a:t>Mở đầu bài Hịch, tác giả đã nêu ra những tấm gương trung thần nghĩa sĩ nào?</a:t>
              </a:r>
              <a:endParaRPr lang="en-US" sz="3600" i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3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78C70EC3-2720-4562-B1C9-26568F9F4176}"/>
              </a:ext>
            </a:extLst>
          </p:cNvPr>
          <p:cNvSpPr/>
          <p:nvPr/>
        </p:nvSpPr>
        <p:spPr>
          <a:xfrm>
            <a:off x="2280717" y="497127"/>
            <a:ext cx="7953168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0272FAC5-A6D6-4618-BE07-22FE4CD02B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57" y="314035"/>
            <a:ext cx="1232592" cy="1119720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976EC553-42A8-44AF-A5BF-B61978459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82" y="2455442"/>
            <a:ext cx="1986692" cy="1119720"/>
          </a:xfrm>
          <a:prstGeom prst="rect">
            <a:avLst/>
          </a:prstGeom>
        </p:spPr>
      </p:pic>
      <p:sp>
        <p:nvSpPr>
          <p:cNvPr id="11" name="文本框 39">
            <a:extLst>
              <a:ext uri="{FF2B5EF4-FFF2-40B4-BE49-F238E27FC236}">
                <a16:creationId xmlns:a16="http://schemas.microsoft.com/office/drawing/2014/main" id="{1F605413-19F8-4349-9E9C-AF4EC2717135}"/>
              </a:ext>
            </a:extLst>
          </p:cNvPr>
          <p:cNvSpPr txBox="1"/>
          <p:nvPr/>
        </p:nvSpPr>
        <p:spPr>
          <a:xfrm>
            <a:off x="685792" y="2633075"/>
            <a:ext cx="1704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Tướng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4837E2-F37B-4015-B51F-4AA5092FE166}"/>
              </a:ext>
            </a:extLst>
          </p:cNvPr>
          <p:cNvSpPr/>
          <p:nvPr/>
        </p:nvSpPr>
        <p:spPr>
          <a:xfrm>
            <a:off x="2747259" y="2201887"/>
            <a:ext cx="1564008" cy="154390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5DCF15-B2EB-423C-9CF4-4116D0197169}"/>
              </a:ext>
            </a:extLst>
          </p:cNvPr>
          <p:cNvSpPr/>
          <p:nvPr/>
        </p:nvSpPr>
        <p:spPr>
          <a:xfrm>
            <a:off x="2884010" y="2638758"/>
            <a:ext cx="1341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4B25307-178E-4A8C-B9AD-FF15749E61CE}"/>
              </a:ext>
            </a:extLst>
          </p:cNvPr>
          <p:cNvSpPr/>
          <p:nvPr/>
        </p:nvSpPr>
        <p:spPr>
          <a:xfrm>
            <a:off x="4529531" y="2203760"/>
            <a:ext cx="1564008" cy="154390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30E39A-294E-45D1-9399-00E73EFED090}"/>
              </a:ext>
            </a:extLst>
          </p:cNvPr>
          <p:cNvSpPr/>
          <p:nvPr/>
        </p:nvSpPr>
        <p:spPr>
          <a:xfrm>
            <a:off x="4592704" y="2650403"/>
            <a:ext cx="13419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Vu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33FA861-6336-4D0A-9D86-87A97067BBB8}"/>
              </a:ext>
            </a:extLst>
          </p:cNvPr>
          <p:cNvSpPr/>
          <p:nvPr/>
        </p:nvSpPr>
        <p:spPr>
          <a:xfrm>
            <a:off x="6355437" y="2201887"/>
            <a:ext cx="1584895" cy="154390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65ECA7-A232-4E0B-B347-2A3CFB62B43B}"/>
              </a:ext>
            </a:extLst>
          </p:cNvPr>
          <p:cNvSpPr/>
          <p:nvPr/>
        </p:nvSpPr>
        <p:spPr>
          <a:xfrm>
            <a:off x="6497271" y="2276227"/>
            <a:ext cx="13419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FEB9CEE-3055-4AE1-B14C-5902AA2F8D3C}"/>
              </a:ext>
            </a:extLst>
          </p:cNvPr>
          <p:cNvSpPr/>
          <p:nvPr/>
        </p:nvSpPr>
        <p:spPr>
          <a:xfrm>
            <a:off x="8254240" y="2205487"/>
            <a:ext cx="1564008" cy="154390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8C550A7-F069-4B26-95DD-54D1AE5A6DDA}"/>
              </a:ext>
            </a:extLst>
          </p:cNvPr>
          <p:cNvSpPr/>
          <p:nvPr/>
        </p:nvSpPr>
        <p:spPr>
          <a:xfrm>
            <a:off x="8306194" y="2306927"/>
            <a:ext cx="14600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54298FD-E206-4B46-B3BB-2DE357451221}"/>
              </a:ext>
            </a:extLst>
          </p:cNvPr>
          <p:cNvSpPr/>
          <p:nvPr/>
        </p:nvSpPr>
        <p:spPr>
          <a:xfrm>
            <a:off x="10132155" y="2201887"/>
            <a:ext cx="1564008" cy="154390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730993C-A23F-4144-AACD-A28EBB4973DA}"/>
              </a:ext>
            </a:extLst>
          </p:cNvPr>
          <p:cNvSpPr/>
          <p:nvPr/>
        </p:nvSpPr>
        <p:spPr>
          <a:xfrm>
            <a:off x="10246455" y="2396846"/>
            <a:ext cx="13419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Tu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图片 26">
            <a:extLst>
              <a:ext uri="{FF2B5EF4-FFF2-40B4-BE49-F238E27FC236}">
                <a16:creationId xmlns:a16="http://schemas.microsoft.com/office/drawing/2014/main" id="{4B1D707B-5D1E-4E16-A879-BCB11B6BC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1" y="4656721"/>
            <a:ext cx="1986692" cy="1119720"/>
          </a:xfrm>
          <a:prstGeom prst="rect">
            <a:avLst/>
          </a:prstGeom>
        </p:spPr>
      </p:pic>
      <p:sp>
        <p:nvSpPr>
          <p:cNvPr id="27" name="文本框 39">
            <a:extLst>
              <a:ext uri="{FF2B5EF4-FFF2-40B4-BE49-F238E27FC236}">
                <a16:creationId xmlns:a16="http://schemas.microsoft.com/office/drawing/2014/main" id="{ED5EFDA2-ACCA-443D-8CF8-00847F590A32}"/>
              </a:ext>
            </a:extLst>
          </p:cNvPr>
          <p:cNvSpPr txBox="1"/>
          <p:nvPr/>
        </p:nvSpPr>
        <p:spPr>
          <a:xfrm>
            <a:off x="453736" y="4834354"/>
            <a:ext cx="1930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Gia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thần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47949EA-3CA4-490F-B1A7-274ADD9E6983}"/>
              </a:ext>
            </a:extLst>
          </p:cNvPr>
          <p:cNvSpPr/>
          <p:nvPr/>
        </p:nvSpPr>
        <p:spPr>
          <a:xfrm>
            <a:off x="2925299" y="4489140"/>
            <a:ext cx="1564008" cy="154390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464D2AC-9EEF-4D54-87E8-AA8D6715A227}"/>
              </a:ext>
            </a:extLst>
          </p:cNvPr>
          <p:cNvSpPr/>
          <p:nvPr/>
        </p:nvSpPr>
        <p:spPr>
          <a:xfrm>
            <a:off x="3008426" y="4725663"/>
            <a:ext cx="14351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Nhượng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AFCE759-3821-40CF-9F33-5F4F31F70C88}"/>
              </a:ext>
            </a:extLst>
          </p:cNvPr>
          <p:cNvSpPr/>
          <p:nvPr/>
        </p:nvSpPr>
        <p:spPr>
          <a:xfrm>
            <a:off x="4887366" y="4489140"/>
            <a:ext cx="1564008" cy="154390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48509D9-F13B-47C2-A1AE-70317F804A87}"/>
              </a:ext>
            </a:extLst>
          </p:cNvPr>
          <p:cNvSpPr/>
          <p:nvPr/>
        </p:nvSpPr>
        <p:spPr>
          <a:xfrm>
            <a:off x="4908147" y="4673708"/>
            <a:ext cx="1469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S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图片 26">
            <a:extLst>
              <a:ext uri="{FF2B5EF4-FFF2-40B4-BE49-F238E27FC236}">
                <a16:creationId xmlns:a16="http://schemas.microsoft.com/office/drawing/2014/main" id="{BA0FA20A-72BE-494E-9078-906FF296F9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21" y="4630369"/>
            <a:ext cx="1986692" cy="1119720"/>
          </a:xfrm>
          <a:prstGeom prst="rect">
            <a:avLst/>
          </a:prstGeom>
        </p:spPr>
      </p:pic>
      <p:sp>
        <p:nvSpPr>
          <p:cNvPr id="39" name="文本框 39">
            <a:extLst>
              <a:ext uri="{FF2B5EF4-FFF2-40B4-BE49-F238E27FC236}">
                <a16:creationId xmlns:a16="http://schemas.microsoft.com/office/drawing/2014/main" id="{A0B5D6D5-EC4D-49E9-9C0F-82F40B310A2D}"/>
              </a:ext>
            </a:extLst>
          </p:cNvPr>
          <p:cNvSpPr txBox="1"/>
          <p:nvPr/>
        </p:nvSpPr>
        <p:spPr>
          <a:xfrm>
            <a:off x="7316313" y="4808002"/>
            <a:ext cx="21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Quan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nhỏ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E704BF-74D6-4156-BA13-BD29D66C1E10}"/>
              </a:ext>
            </a:extLst>
          </p:cNvPr>
          <p:cNvSpPr/>
          <p:nvPr/>
        </p:nvSpPr>
        <p:spPr>
          <a:xfrm>
            <a:off x="9835135" y="4443331"/>
            <a:ext cx="1564008" cy="154390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E721109-0E12-4C78-94A7-17B91FF40A9B}"/>
              </a:ext>
            </a:extLst>
          </p:cNvPr>
          <p:cNvSpPr/>
          <p:nvPr/>
        </p:nvSpPr>
        <p:spPr>
          <a:xfrm>
            <a:off x="9939044" y="4638290"/>
            <a:ext cx="13419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Khoái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29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 animBg="1"/>
      <p:bldP spid="13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  <p:bldP spid="27" grpId="0"/>
      <p:bldP spid="28" grpId="0" animBg="1"/>
      <p:bldP spid="29" grpId="0"/>
      <p:bldP spid="30" grpId="0" animBg="1"/>
      <p:bldP spid="31" grpId="0"/>
      <p:bldP spid="39" grpId="0"/>
      <p:bldP spid="40" grpId="0" animBg="1"/>
      <p:bldP spid="4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7346B804-64B4-41CC-B77B-5545E663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任意多边形 5">
            <a:extLst>
              <a:ext uri="{FF2B5EF4-FFF2-40B4-BE49-F238E27FC236}">
                <a16:creationId xmlns:a16="http://schemas.microsoft.com/office/drawing/2014/main" id="{2D1BD3C5-F28E-4A41-AA5D-5AF66396AE3F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488373" y="3810261"/>
            <a:ext cx="2056990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8DFD2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5" name="PA_任意多边形 5">
            <a:extLst>
              <a:ext uri="{FF2B5EF4-FFF2-40B4-BE49-F238E27FC236}">
                <a16:creationId xmlns:a16="http://schemas.microsoft.com/office/drawing/2014/main" id="{5A1EE44B-5AA8-4402-9211-9AA5414E36F0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7110" y="2149928"/>
            <a:ext cx="2406089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C3E0D3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8" name="矩形 37">
            <a:extLst>
              <a:ext uri="{FF2B5EF4-FFF2-40B4-BE49-F238E27FC236}">
                <a16:creationId xmlns:a16="http://schemas.microsoft.com/office/drawing/2014/main" id="{96983E7C-FCDE-4B8E-8F81-BECB6711611A}"/>
              </a:ext>
            </a:extLst>
          </p:cNvPr>
          <p:cNvSpPr/>
          <p:nvPr/>
        </p:nvSpPr>
        <p:spPr>
          <a:xfrm>
            <a:off x="488373" y="2258548"/>
            <a:ext cx="2213262" cy="584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Nghệ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thuật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1" name="矩形 41">
            <a:extLst>
              <a:ext uri="{FF2B5EF4-FFF2-40B4-BE49-F238E27FC236}">
                <a16:creationId xmlns:a16="http://schemas.microsoft.com/office/drawing/2014/main" id="{7CCDDDD8-6218-41ED-A11D-9CE340D0C8A8}"/>
              </a:ext>
            </a:extLst>
          </p:cNvPr>
          <p:cNvSpPr/>
          <p:nvPr/>
        </p:nvSpPr>
        <p:spPr>
          <a:xfrm>
            <a:off x="695236" y="3931202"/>
            <a:ext cx="185012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Nội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dung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2" name="矩形: 圆角 24">
            <a:extLst>
              <a:ext uri="{FF2B5EF4-FFF2-40B4-BE49-F238E27FC236}">
                <a16:creationId xmlns:a16="http://schemas.microsoft.com/office/drawing/2014/main" id="{44E4F401-BEC9-4854-8E61-C5B26FB8E016}"/>
              </a:ext>
            </a:extLst>
          </p:cNvPr>
          <p:cNvSpPr/>
          <p:nvPr/>
        </p:nvSpPr>
        <p:spPr>
          <a:xfrm>
            <a:off x="2280717" y="507518"/>
            <a:ext cx="7953168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D14FDF41-E1CA-48B1-AAD9-9B4D4DE762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57" y="324426"/>
            <a:ext cx="1232592" cy="11197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579C7C-8B80-40FA-972D-F9A840C3DAE1}"/>
              </a:ext>
            </a:extLst>
          </p:cNvPr>
          <p:cNvSpPr/>
          <p:nvPr/>
        </p:nvSpPr>
        <p:spPr>
          <a:xfrm>
            <a:off x="3214249" y="2301767"/>
            <a:ext cx="7644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49BBC1-3432-4C09-89E5-E105F44BB108}"/>
              </a:ext>
            </a:extLst>
          </p:cNvPr>
          <p:cNvSpPr/>
          <p:nvPr/>
        </p:nvSpPr>
        <p:spPr>
          <a:xfrm>
            <a:off x="3214248" y="3706352"/>
            <a:ext cx="800793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gương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sẵn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sàng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chết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vua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n</a:t>
            </a:r>
            <a:r>
              <a:rPr lang="vi-VN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ư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ớc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hoàn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xuất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nhiệm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vụ</a:t>
            </a:r>
            <a:endParaRPr lang="en-SG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0DF6BA-E2F1-486D-8330-06BBD0520ADF}"/>
              </a:ext>
            </a:extLst>
          </p:cNvPr>
          <p:cNvSpPr/>
          <p:nvPr/>
        </p:nvSpPr>
        <p:spPr>
          <a:xfrm>
            <a:off x="2280717" y="5387868"/>
            <a:ext cx="8125689" cy="755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endParaRPr lang="en-SG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19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2" grpId="0" animBg="1"/>
      <p:bldP spid="14" grpId="0"/>
      <p:bldP spid="15" grpId="0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94" y="2679874"/>
            <a:ext cx="3840076" cy="26242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341" y="561109"/>
            <a:ext cx="4937504" cy="53775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-136478" y="5754054"/>
            <a:ext cx="7721600" cy="931390"/>
          </a:xfrm>
          <a:prstGeom prst="rect">
            <a:avLst/>
          </a:prstGeom>
          <a:noFill/>
        </p:spPr>
        <p:txBody>
          <a:bodyPr wrap="square" lIns="145143" tIns="72571" rIns="145143" bIns="72571">
            <a:spAutoFit/>
          </a:bodyPr>
          <a:lstStyle/>
          <a:p>
            <a:pPr algn="ctr" defTabSz="1451380"/>
            <a:r>
              <a:rPr lang="en-US" sz="51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Nêu</a:t>
            </a:r>
            <a:r>
              <a:rPr lang="en-US" sz="51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1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gương</a:t>
            </a:r>
            <a:r>
              <a:rPr lang="en-US" sz="51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1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khích</a:t>
            </a:r>
            <a:r>
              <a:rPr lang="en-US" sz="51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51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tướng</a:t>
            </a:r>
            <a:endParaRPr lang="en-US" sz="51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7949512" y="3218546"/>
            <a:ext cx="4053384" cy="1815152"/>
          </a:xfrm>
          <a:prstGeom prst="wedgeEllipseCallout">
            <a:avLst>
              <a:gd name="adj1" fmla="val -44264"/>
              <a:gd name="adj2" fmla="val 84914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TRUNG QUÂN ÁI QUỐC</a:t>
            </a:r>
          </a:p>
        </p:txBody>
      </p:sp>
    </p:spTree>
    <p:extLst>
      <p:ext uri="{BB962C8B-B14F-4D97-AF65-F5344CB8AC3E}">
        <p14:creationId xmlns:p14="http://schemas.microsoft.com/office/powerpoint/2010/main" val="18214928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: 圆角 24">
            <a:extLst>
              <a:ext uri="{FF2B5EF4-FFF2-40B4-BE49-F238E27FC236}">
                <a16:creationId xmlns:a16="http://schemas.microsoft.com/office/drawing/2014/main" id="{78C70EC3-2720-4562-B1C9-26568F9F4176}"/>
              </a:ext>
            </a:extLst>
          </p:cNvPr>
          <p:cNvSpPr/>
          <p:nvPr/>
        </p:nvSpPr>
        <p:spPr>
          <a:xfrm>
            <a:off x="1418271" y="422853"/>
            <a:ext cx="9824692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0272FAC5-A6D6-4618-BE07-22FE4CD02B4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11" y="239761"/>
            <a:ext cx="1232592" cy="1119720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FC65DD4-A478-4D35-B54A-74CEEC31A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6185" y="1110038"/>
            <a:ext cx="4173216" cy="582641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81264A5E-A25D-445F-91EF-FF42E41BF2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3380" y="1130819"/>
            <a:ext cx="4131653" cy="5826414"/>
          </a:xfrm>
          <a:prstGeom prst="rect">
            <a:avLst/>
          </a:prstGeom>
        </p:spPr>
      </p:pic>
      <p:pic>
        <p:nvPicPr>
          <p:cNvPr id="11266" name="Picture 2" descr="Káº¿t quáº£ hÃ¬nh áº£nh cho tá»i Ã¡c cá»§a giáº·c">
            <a:extLst>
              <a:ext uri="{FF2B5EF4-FFF2-40B4-BE49-F238E27FC236}">
                <a16:creationId xmlns:a16="http://schemas.microsoft.com/office/drawing/2014/main" id="{930D0F10-E796-4278-86AB-500987DB8B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9"/>
          <a:stretch/>
        </p:blipFill>
        <p:spPr bwMode="auto">
          <a:xfrm>
            <a:off x="963002" y="2462646"/>
            <a:ext cx="4439583" cy="31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9DD789-9939-4DCD-9FA2-A1F8CE1F5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980" y="2462647"/>
            <a:ext cx="4337948" cy="309649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FE6909D-CB8B-4C38-917A-965B1F13F3BF}"/>
              </a:ext>
            </a:extLst>
          </p:cNvPr>
          <p:cNvSpPr/>
          <p:nvPr/>
        </p:nvSpPr>
        <p:spPr>
          <a:xfrm>
            <a:off x="1303630" y="4904509"/>
            <a:ext cx="3507364" cy="6197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SG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690BE7B-EBC2-4C1D-9A05-C83E051A22E2}"/>
              </a:ext>
            </a:extLst>
          </p:cNvPr>
          <p:cNvSpPr/>
          <p:nvPr/>
        </p:nvSpPr>
        <p:spPr>
          <a:xfrm>
            <a:off x="7307697" y="4890654"/>
            <a:ext cx="3507364" cy="6197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tướng</a:t>
            </a:r>
            <a:endParaRPr lang="en-SG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5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1432991E-FEBC-4FA5-BE90-5D261258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12">
            <a:extLst>
              <a:ext uri="{FF2B5EF4-FFF2-40B4-BE49-F238E27FC236}">
                <a16:creationId xmlns:a16="http://schemas.microsoft.com/office/drawing/2014/main" id="{0A816AA0-ABB1-4770-B431-705FB63EBA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599" y="684010"/>
            <a:ext cx="4173216" cy="5826414"/>
          </a:xfrm>
          <a:prstGeom prst="rect">
            <a:avLst/>
          </a:prstGeom>
        </p:spPr>
      </p:pic>
      <p:pic>
        <p:nvPicPr>
          <p:cNvPr id="4" name="Picture 2" descr="Káº¿t quáº£ hÃ¬nh áº£nh cho tá»i Ã¡c cá»§a giáº·c">
            <a:extLst>
              <a:ext uri="{FF2B5EF4-FFF2-40B4-BE49-F238E27FC236}">
                <a16:creationId xmlns:a16="http://schemas.microsoft.com/office/drawing/2014/main" id="{254F0D2C-7187-45C5-9375-BE03A31BC8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9"/>
          <a:stretch/>
        </p:blipFill>
        <p:spPr bwMode="auto">
          <a:xfrm>
            <a:off x="693416" y="2036618"/>
            <a:ext cx="4439583" cy="310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20D350-7E05-47FD-94D1-7B44B828FCFA}"/>
              </a:ext>
            </a:extLst>
          </p:cNvPr>
          <p:cNvSpPr/>
          <p:nvPr/>
        </p:nvSpPr>
        <p:spPr>
          <a:xfrm>
            <a:off x="992479" y="4478481"/>
            <a:ext cx="3787915" cy="6197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a/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SG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060BDC2-AC1F-4DA3-B3A7-452823233A15}"/>
              </a:ext>
            </a:extLst>
          </p:cNvPr>
          <p:cNvGrpSpPr/>
          <p:nvPr/>
        </p:nvGrpSpPr>
        <p:grpSpPr>
          <a:xfrm>
            <a:off x="6253650" y="800278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8" name="菱形 7">
              <a:extLst>
                <a:ext uri="{FF2B5EF4-FFF2-40B4-BE49-F238E27FC236}">
                  <a16:creationId xmlns:a16="http://schemas.microsoft.com/office/drawing/2014/main" id="{409DDEA0-DC77-45C3-BC77-C92D124C306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9" name="菱形 8">
              <a:extLst>
                <a:ext uri="{FF2B5EF4-FFF2-40B4-BE49-F238E27FC236}">
                  <a16:creationId xmlns:a16="http://schemas.microsoft.com/office/drawing/2014/main" id="{A5D50AC4-E30D-4C66-AF6E-8B8A4C323338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B9D58CC-907D-44CD-9FCD-F5B9D3F133E5}"/>
              </a:ext>
            </a:extLst>
          </p:cNvPr>
          <p:cNvSpPr txBox="1"/>
          <p:nvPr/>
        </p:nvSpPr>
        <p:spPr>
          <a:xfrm>
            <a:off x="6472308" y="1165793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01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9CA49F9-D2A1-449A-8877-77C2FD8210C6}"/>
              </a:ext>
            </a:extLst>
          </p:cNvPr>
          <p:cNvGrpSpPr/>
          <p:nvPr/>
        </p:nvGrpSpPr>
        <p:grpSpPr>
          <a:xfrm>
            <a:off x="6260279" y="2763986"/>
            <a:ext cx="1053545" cy="1119809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12" name="菱形 11">
              <a:extLst>
                <a:ext uri="{FF2B5EF4-FFF2-40B4-BE49-F238E27FC236}">
                  <a16:creationId xmlns:a16="http://schemas.microsoft.com/office/drawing/2014/main" id="{5A9D5B17-DEB3-43F5-87A7-C56C2B7B0E9A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A2079A02-A344-4544-B23D-7B5F9F825C90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BEEDCD0-6FDA-4691-A737-3820A9EE52EB}"/>
              </a:ext>
            </a:extLst>
          </p:cNvPr>
          <p:cNvSpPr txBox="1"/>
          <p:nvPr/>
        </p:nvSpPr>
        <p:spPr>
          <a:xfrm>
            <a:off x="6478937" y="3129501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02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DF1E65D-9E63-489F-825B-A1FA50E36E34}"/>
              </a:ext>
            </a:extLst>
          </p:cNvPr>
          <p:cNvGrpSpPr/>
          <p:nvPr/>
        </p:nvGrpSpPr>
        <p:grpSpPr>
          <a:xfrm>
            <a:off x="6253650" y="4883244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6" name="菱形 15">
              <a:extLst>
                <a:ext uri="{FF2B5EF4-FFF2-40B4-BE49-F238E27FC236}">
                  <a16:creationId xmlns:a16="http://schemas.microsoft.com/office/drawing/2014/main" id="{14F15676-0E4B-4316-9B12-C09831E766D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7" name="菱形 16">
              <a:extLst>
                <a:ext uri="{FF2B5EF4-FFF2-40B4-BE49-F238E27FC236}">
                  <a16:creationId xmlns:a16="http://schemas.microsoft.com/office/drawing/2014/main" id="{6D6CFABA-45C3-4200-A99B-E91CA3B5BC7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D08ED82-C42E-47FA-B358-8FF5F837A9E3}"/>
              </a:ext>
            </a:extLst>
          </p:cNvPr>
          <p:cNvSpPr txBox="1"/>
          <p:nvPr/>
        </p:nvSpPr>
        <p:spPr>
          <a:xfrm>
            <a:off x="6472308" y="5248759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03</a:t>
            </a:r>
          </a:p>
        </p:txBody>
      </p:sp>
      <p:sp>
        <p:nvSpPr>
          <p:cNvPr id="19" name="文本框 22">
            <a:extLst>
              <a:ext uri="{FF2B5EF4-FFF2-40B4-BE49-F238E27FC236}">
                <a16:creationId xmlns:a16="http://schemas.microsoft.com/office/drawing/2014/main" id="{8B5FA96D-12FD-4246-8486-A264F1F3C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624" y="581349"/>
            <a:ext cx="390180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Thảo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nhóm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đôi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,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hoàn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bảng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sau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trong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phút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E64A67F5-0DE9-49AE-9B1A-A0D7BCEAB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312" y="2667836"/>
            <a:ext cx="374427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Chia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sẻ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nhóm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bên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cạnh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về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phần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làm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việc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của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1" name="文本框 22">
            <a:extLst>
              <a:ext uri="{FF2B5EF4-FFF2-40B4-BE49-F238E27FC236}">
                <a16:creationId xmlns:a16="http://schemas.microsoft.com/office/drawing/2014/main" id="{1F9FCD35-A4EC-4684-9971-1417A24C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515" y="4706410"/>
            <a:ext cx="374427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đại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diện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bất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kì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sẽ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lên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trình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bày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các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nhóm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khác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nhận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xét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22" name="图片 28">
            <a:extLst>
              <a:ext uri="{FF2B5EF4-FFF2-40B4-BE49-F238E27FC236}">
                <a16:creationId xmlns:a16="http://schemas.microsoft.com/office/drawing/2014/main" id="{701170E8-391B-4DB2-83AC-391571A64F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96" y="1206982"/>
            <a:ext cx="824730" cy="728638"/>
          </a:xfrm>
          <a:prstGeom prst="rect">
            <a:avLst/>
          </a:prstGeom>
        </p:spPr>
      </p:pic>
      <p:pic>
        <p:nvPicPr>
          <p:cNvPr id="23" name="图片 29">
            <a:extLst>
              <a:ext uri="{FF2B5EF4-FFF2-40B4-BE49-F238E27FC236}">
                <a16:creationId xmlns:a16="http://schemas.microsoft.com/office/drawing/2014/main" id="{A63A7332-802D-413A-8F74-E1E56D1B8A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84" y="3249559"/>
            <a:ext cx="824730" cy="728638"/>
          </a:xfrm>
          <a:prstGeom prst="rect">
            <a:avLst/>
          </a:prstGeom>
        </p:spPr>
      </p:pic>
      <p:pic>
        <p:nvPicPr>
          <p:cNvPr id="24" name="图片 30">
            <a:extLst>
              <a:ext uri="{FF2B5EF4-FFF2-40B4-BE49-F238E27FC236}">
                <a16:creationId xmlns:a16="http://schemas.microsoft.com/office/drawing/2014/main" id="{88E19165-B296-45EC-B273-F17AB7DB83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36" y="5344909"/>
            <a:ext cx="824730" cy="7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44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4" grpId="0"/>
      <p:bldP spid="18" grpId="0"/>
      <p:bldP spid="19" grpId="0"/>
      <p:bldP spid="20" grpId="0"/>
      <p:bldP spid="2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1432991E-FEBC-4FA5-BE90-5D261258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A2365B8-C75D-430A-8360-5D991AE72D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336072"/>
              </p:ext>
            </p:extLst>
          </p:nvPr>
        </p:nvGraphicFramePr>
        <p:xfrm>
          <a:off x="0" y="0"/>
          <a:ext cx="12192000" cy="68268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520045">
                  <a:extLst>
                    <a:ext uri="{9D8B030D-6E8A-4147-A177-3AD203B41FA5}">
                      <a16:colId xmlns:a16="http://schemas.microsoft.com/office/drawing/2014/main" val="973813380"/>
                    </a:ext>
                  </a:extLst>
                </a:gridCol>
                <a:gridCol w="7671955">
                  <a:extLst>
                    <a:ext uri="{9D8B030D-6E8A-4147-A177-3AD203B41FA5}">
                      <a16:colId xmlns:a16="http://schemas.microsoft.com/office/drawing/2014/main" val="256491017"/>
                    </a:ext>
                  </a:extLst>
                </a:gridCol>
              </a:tblGrid>
              <a:tr h="83557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ngang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ngược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tội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ác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36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endParaRPr lang="en-SG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424265"/>
                  </a:ext>
                </a:extLst>
              </a:tr>
              <a:tr h="16894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</a:t>
                      </a:r>
                      <a:endParaRPr lang="en-SG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80085628"/>
                  </a:ext>
                </a:extLst>
              </a:tr>
              <a:tr h="8312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05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SG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7101576"/>
                  </a:ext>
                </a:extLst>
              </a:tr>
              <a:tr h="149629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67738654"/>
                  </a:ext>
                </a:extLst>
              </a:tr>
              <a:tr h="197427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endParaRPr lang="en-SG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19601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F179766-010F-4903-BF7F-DB3FAF2374AA}"/>
              </a:ext>
            </a:extLst>
          </p:cNvPr>
          <p:cNvSpPr/>
          <p:nvPr/>
        </p:nvSpPr>
        <p:spPr>
          <a:xfrm>
            <a:off x="4644737" y="1003453"/>
            <a:ext cx="74295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Đòi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lụa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vét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hung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nghênh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nạt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tể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endParaRPr lang="en-SG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91C8BC-089D-4BC0-8FC0-21171B632B4A}"/>
              </a:ext>
            </a:extLst>
          </p:cNvPr>
          <p:cNvSpPr/>
          <p:nvPr/>
        </p:nvSpPr>
        <p:spPr>
          <a:xfrm>
            <a:off x="4729479" y="2627679"/>
            <a:ext cx="30139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phẫn</a:t>
            </a:r>
            <a:endParaRPr lang="en-SG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A3730E-B485-477F-8236-91D0192D1AC8}"/>
              </a:ext>
            </a:extLst>
          </p:cNvPr>
          <p:cNvSpPr/>
          <p:nvPr/>
        </p:nvSpPr>
        <p:spPr>
          <a:xfrm>
            <a:off x="4613564" y="3393800"/>
            <a:ext cx="74606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So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1)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/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ngang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ngược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kẻ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C2D3BA-3A80-4A6F-A898-4077228CE79F}"/>
              </a:ext>
            </a:extLst>
          </p:cNvPr>
          <p:cNvSpPr/>
          <p:nvPr/>
        </p:nvSpPr>
        <p:spPr>
          <a:xfrm>
            <a:off x="4492336" y="4942046"/>
            <a:ext cx="76996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cú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diều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dê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…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.),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lưỡi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cú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diều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sỉ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mắng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triều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dê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chó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bắt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nạt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tể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….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), so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đem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hổ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đói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SG" sz="2800" dirty="0"/>
          </a:p>
        </p:txBody>
      </p:sp>
    </p:spTree>
    <p:extLst>
      <p:ext uri="{BB962C8B-B14F-4D97-AF65-F5344CB8AC3E}">
        <p14:creationId xmlns:p14="http://schemas.microsoft.com/office/powerpoint/2010/main" val="983987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"/>
            <a:ext cx="12192000" cy="6851903"/>
          </a:xfrm>
          <a:prstGeom prst="rect">
            <a:avLst/>
          </a:prstGeom>
        </p:spPr>
      </p:pic>
      <p:pic>
        <p:nvPicPr>
          <p:cNvPr id="5" name="Picture 184" descr="图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2" b="24045"/>
          <a:stretch>
            <a:fillRect/>
          </a:stretch>
        </p:blipFill>
        <p:spPr bwMode="auto">
          <a:xfrm>
            <a:off x="6198627" y="-23277"/>
            <a:ext cx="5992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5" descr="图片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6" b="24045"/>
          <a:stretch>
            <a:fillRect/>
          </a:stretch>
        </p:blipFill>
        <p:spPr bwMode="auto">
          <a:xfrm>
            <a:off x="2939" y="-23277"/>
            <a:ext cx="6195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8" descr="牡丹扇面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81" y="586136"/>
            <a:ext cx="8229176" cy="41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4" descr="cverww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114" y="1703391"/>
            <a:ext cx="5389487" cy="61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9" descr="200712419435657_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336" y="5078434"/>
            <a:ext cx="672892" cy="6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0" descr="1000401543874607298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06117" y="5539725"/>
            <a:ext cx="1148995" cy="11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1" descr="200712419435657_1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7099" y="3762272"/>
            <a:ext cx="501495" cy="50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2" descr="轴左"/>
          <p:cNvPicPr>
            <a:picLocks noChangeAspect="1" noChangeArrowheads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40" y="-710980"/>
            <a:ext cx="1625099" cy="79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3" descr="轴右"/>
          <p:cNvPicPr>
            <a:picLocks noChangeAspect="1" noChangeArrowheads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77" y="-710980"/>
            <a:ext cx="1625099" cy="79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本框 2055">
            <a:extLst>
              <a:ext uri="{FF2B5EF4-FFF2-40B4-BE49-F238E27FC236}">
                <a16:creationId xmlns:a16="http://schemas.microsoft.com/office/drawing/2014/main" id="{7151D7E6-5602-4184-9FC2-54DF4602269D}"/>
              </a:ext>
            </a:extLst>
          </p:cNvPr>
          <p:cNvSpPr txBox="1"/>
          <p:nvPr/>
        </p:nvSpPr>
        <p:spPr>
          <a:xfrm>
            <a:off x="3176773" y="2498770"/>
            <a:ext cx="6522399" cy="17031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I. </a:t>
            </a:r>
            <a:r>
              <a:rPr lang="en-US" altLang="zh-CN" sz="71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Tìm</a:t>
            </a:r>
            <a:r>
              <a:rPr lang="en-US" altLang="zh-CN" sz="7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1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hiểu</a:t>
            </a:r>
            <a:r>
              <a:rPr lang="en-US" altLang="zh-CN" sz="7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1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chung</a:t>
            </a:r>
            <a:endParaRPr lang="en-US" altLang="zh-CN" sz="714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46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6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0764E-6 L -0.45 0.00185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45 -1.85185E-6 " pathEditMode="relative" ptsTypes="AA">
                                      <p:cBhvr>
                                        <p:cTn id="1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<p:cBhvr>
                                        <p:cTn id="36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2.77778E-7 5.30864E-6 C -0.05364 -0.07623 -0.10729 -0.15246 -0.16458 -0.17036 C -0.22187 -0.18826 -0.27534 -0.09937 -0.34375 -0.1074 C -0.41215 -0.11542 -0.49097 -0.16419 -0.575 -0.21851 C -0.65902 -0.27283 -0.75937 -0.37839 -0.84791 -0.43332 C -0.93645 -0.48826 -1.03333 -0.53826 -1.10625 -0.54814 C -1.17916 -0.55802 -1.23229 -0.5253 -1.28541 -0.49258 " pathEditMode="relative" rAng="0" ptsTypes="aaaaaaA">
                                      <p:cBhvr>
                                        <p:cTn id="38" dur="3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<p:cBhvr>
                                        <p:cTn id="40" dur="3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8" y="-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6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4" y="0"/>
            <a:ext cx="5960533" cy="36038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890" y="767619"/>
            <a:ext cx="5718940" cy="4030287"/>
          </a:xfrm>
          <a:prstGeom prst="round2DiagRect">
            <a:avLst>
              <a:gd name="adj1" fmla="val 16667"/>
              <a:gd name="adj2" fmla="val 4685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9347199" y="-109910"/>
            <a:ext cx="2696023" cy="823668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pPr defTabSz="1451380"/>
            <a:r>
              <a:rPr lang="vi-VN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Diều</a:t>
            </a:r>
            <a:r>
              <a:rPr lang="en-US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hâu</a:t>
            </a:r>
            <a:r>
              <a:rPr lang="vi-VN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37084" y="-163771"/>
            <a:ext cx="2404276" cy="931390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pPr defTabSz="1451380"/>
            <a:r>
              <a:rPr lang="en-US" sz="5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vi-VN" sz="51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 </a:t>
            </a:r>
            <a:r>
              <a:rPr lang="en-US" sz="51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mèo</a:t>
            </a:r>
            <a:endParaRPr lang="en-US" sz="51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231467" y="5257803"/>
            <a:ext cx="4208808" cy="1500776"/>
          </a:xfrm>
          <a:prstGeom prst="rect">
            <a:avLst/>
          </a:prstGeom>
        </p:spPr>
        <p:txBody>
          <a:bodyPr wrap="none" lIns="145143" tIns="72571" rIns="145143" bIns="72571">
            <a:spAutoFit/>
          </a:bodyPr>
          <a:lstStyle/>
          <a:p>
            <a:pPr defTabSz="1451380"/>
            <a:r>
              <a:rPr lang="en-US" sz="4400" b="1" dirty="0" err="1">
                <a:solidFill>
                  <a:prstClr val="black"/>
                </a:solidFill>
              </a:rPr>
              <a:t>vạch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trần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</a:p>
          <a:p>
            <a:pPr defTabSz="1451380"/>
            <a:r>
              <a:rPr lang="en-US" sz="4400" b="1" dirty="0" err="1">
                <a:solidFill>
                  <a:prstClr val="black"/>
                </a:solidFill>
              </a:rPr>
              <a:t>bản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chất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sứ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  <a:r>
              <a:rPr lang="en-US" sz="4400" b="1" dirty="0" err="1">
                <a:solidFill>
                  <a:prstClr val="black"/>
                </a:solidFill>
              </a:rPr>
              <a:t>giặc</a:t>
            </a:r>
            <a:r>
              <a:rPr lang="en-US" sz="4400" b="1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82" y="3603829"/>
            <a:ext cx="5836382" cy="3154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474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endParaRPr lang="en-US" sz="4400" i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 i="1" dirty="0"/>
              <a:t>Thật khác nào </a:t>
            </a:r>
            <a:r>
              <a:rPr lang="vi-VN" sz="4400" b="1" i="1" u="sng" dirty="0">
                <a:solidFill>
                  <a:srgbClr val="FF0000"/>
                </a:solidFill>
              </a:rPr>
              <a:t>đem thịt ném cho hổ đói</a:t>
            </a:r>
            <a:r>
              <a:rPr lang="vi-VN" sz="4400" b="1" i="1" dirty="0"/>
              <a:t>,</a:t>
            </a:r>
            <a:endParaRPr lang="en-US" sz="4400" b="1" i="1" dirty="0"/>
          </a:p>
          <a:p>
            <a:pPr marL="0" indent="0" algn="ctr">
              <a:lnSpc>
                <a:spcPct val="150000"/>
              </a:lnSpc>
              <a:buNone/>
            </a:pPr>
            <a:r>
              <a:rPr lang="vi-VN" sz="4400" b="1" i="1" dirty="0"/>
              <a:t> tránh sao khỏi tai họa về sau.</a:t>
            </a:r>
            <a:endParaRPr lang="en-US" sz="4400" b="1" i="1" dirty="0"/>
          </a:p>
        </p:txBody>
      </p:sp>
      <p:sp>
        <p:nvSpPr>
          <p:cNvPr id="4" name="Rectangle 3"/>
          <p:cNvSpPr/>
          <p:nvPr/>
        </p:nvSpPr>
        <p:spPr>
          <a:xfrm>
            <a:off x="1759400" y="4241801"/>
            <a:ext cx="8673235" cy="1469999"/>
          </a:xfrm>
          <a:prstGeom prst="rect">
            <a:avLst/>
          </a:prstGeom>
          <a:noFill/>
        </p:spPr>
        <p:txBody>
          <a:bodyPr wrap="none" lIns="145143" tIns="72571" rIns="145143" bIns="7257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451380"/>
            <a:r>
              <a:rPr lang="en-US" sz="8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Tình</a:t>
            </a:r>
            <a:r>
              <a:rPr lang="en-US" sz="8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thế</a:t>
            </a:r>
            <a:r>
              <a:rPr lang="en-US" sz="8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nguy</a:t>
            </a:r>
            <a:r>
              <a:rPr lang="en-US" sz="8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8600" b="1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kịch</a:t>
            </a:r>
            <a:endParaRPr lang="en-US" sz="86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5640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7346B804-64B4-41CC-B77B-5545E663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任意多边形 5">
            <a:extLst>
              <a:ext uri="{FF2B5EF4-FFF2-40B4-BE49-F238E27FC236}">
                <a16:creationId xmlns:a16="http://schemas.microsoft.com/office/drawing/2014/main" id="{2D1BD3C5-F28E-4A41-AA5D-5AF66396AE3F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488373" y="3810261"/>
            <a:ext cx="2056990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8DFD2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5" name="PA_任意多边形 5">
            <a:extLst>
              <a:ext uri="{FF2B5EF4-FFF2-40B4-BE49-F238E27FC236}">
                <a16:creationId xmlns:a16="http://schemas.microsoft.com/office/drawing/2014/main" id="{5A1EE44B-5AA8-4402-9211-9AA5414E36F0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7110" y="2149928"/>
            <a:ext cx="2406089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C3E0D3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8" name="矩形 37">
            <a:extLst>
              <a:ext uri="{FF2B5EF4-FFF2-40B4-BE49-F238E27FC236}">
                <a16:creationId xmlns:a16="http://schemas.microsoft.com/office/drawing/2014/main" id="{96983E7C-FCDE-4B8E-8F81-BECB6711611A}"/>
              </a:ext>
            </a:extLst>
          </p:cNvPr>
          <p:cNvSpPr/>
          <p:nvPr/>
        </p:nvSpPr>
        <p:spPr>
          <a:xfrm>
            <a:off x="488373" y="2258548"/>
            <a:ext cx="2213262" cy="584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Nghệ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thuật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1" name="矩形 41">
            <a:extLst>
              <a:ext uri="{FF2B5EF4-FFF2-40B4-BE49-F238E27FC236}">
                <a16:creationId xmlns:a16="http://schemas.microsoft.com/office/drawing/2014/main" id="{7CCDDDD8-6218-41ED-A11D-9CE340D0C8A8}"/>
              </a:ext>
            </a:extLst>
          </p:cNvPr>
          <p:cNvSpPr/>
          <p:nvPr/>
        </p:nvSpPr>
        <p:spPr>
          <a:xfrm>
            <a:off x="695236" y="3931202"/>
            <a:ext cx="185012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Nội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dung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2" name="矩形: 圆角 24">
            <a:extLst>
              <a:ext uri="{FF2B5EF4-FFF2-40B4-BE49-F238E27FC236}">
                <a16:creationId xmlns:a16="http://schemas.microsoft.com/office/drawing/2014/main" id="{44E4F401-BEC9-4854-8E61-C5B26FB8E016}"/>
              </a:ext>
            </a:extLst>
          </p:cNvPr>
          <p:cNvSpPr/>
          <p:nvPr/>
        </p:nvSpPr>
        <p:spPr>
          <a:xfrm>
            <a:off x="3215900" y="507518"/>
            <a:ext cx="5741065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a/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SG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D14FDF41-E1CA-48B1-AAD9-9B4D4DE762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40" y="324426"/>
            <a:ext cx="1232592" cy="11197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579C7C-8B80-40FA-972D-F9A840C3DAE1}"/>
              </a:ext>
            </a:extLst>
          </p:cNvPr>
          <p:cNvSpPr/>
          <p:nvPr/>
        </p:nvSpPr>
        <p:spPr>
          <a:xfrm>
            <a:off x="3214249" y="2301767"/>
            <a:ext cx="76442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biền</a:t>
            </a:r>
            <a:r>
              <a:rPr lang="en-US" sz="3200" b="1" i="1" dirty="0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3C40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ngẫu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49BBC1-3432-4C09-89E5-E105F44BB108}"/>
              </a:ext>
            </a:extLst>
          </p:cNvPr>
          <p:cNvSpPr/>
          <p:nvPr/>
        </p:nvSpPr>
        <p:spPr>
          <a:xfrm>
            <a:off x="3141511" y="3515871"/>
            <a:ext cx="8282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hống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hách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ngang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ngược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vô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lam</a:t>
            </a:r>
            <a:endParaRPr lang="en-SG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0DF6BA-E2F1-486D-8330-06BBD0520ADF}"/>
              </a:ext>
            </a:extLst>
          </p:cNvPr>
          <p:cNvSpPr/>
          <p:nvPr/>
        </p:nvSpPr>
        <p:spPr>
          <a:xfrm>
            <a:off x="2280717" y="5439823"/>
            <a:ext cx="8125689" cy="7554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</a:rPr>
              <a:t>K</a:t>
            </a:r>
            <a:r>
              <a:rPr lang="vi-VN" sz="3200" b="1" i="1" dirty="0">
                <a:solidFill>
                  <a:srgbClr val="FF0000"/>
                </a:solidFill>
                <a:latin typeface="Times New Roman"/>
              </a:rPr>
              <a:t>hơi gợi lòng căm thù giặc</a:t>
            </a:r>
            <a:endParaRPr lang="en-US" sz="3200" i="1" dirty="0"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FC9D5E-AA04-4215-8CE6-74124B8A5F2A}"/>
              </a:ext>
            </a:extLst>
          </p:cNvPr>
          <p:cNvSpPr/>
          <p:nvPr/>
        </p:nvSpPr>
        <p:spPr>
          <a:xfrm>
            <a:off x="3141511" y="4330302"/>
            <a:ext cx="82825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thế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kịch</a:t>
            </a:r>
            <a:endParaRPr lang="en-SG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55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2" grpId="0" animBg="1"/>
      <p:bldP spid="14" grpId="0"/>
      <p:bldP spid="15" grpId="0"/>
      <p:bldP spid="17" grpId="0" animBg="1"/>
      <p:bldP spid="1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1432991E-FEBC-4FA5-BE90-5D261258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60BDC2-AC1F-4DA3-B3A7-452823233A15}"/>
              </a:ext>
            </a:extLst>
          </p:cNvPr>
          <p:cNvGrpSpPr/>
          <p:nvPr/>
        </p:nvGrpSpPr>
        <p:grpSpPr>
          <a:xfrm>
            <a:off x="6253650" y="800278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8" name="菱形 7">
              <a:extLst>
                <a:ext uri="{FF2B5EF4-FFF2-40B4-BE49-F238E27FC236}">
                  <a16:creationId xmlns:a16="http://schemas.microsoft.com/office/drawing/2014/main" id="{409DDEA0-DC77-45C3-BC77-C92D124C306D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9" name="菱形 8">
              <a:extLst>
                <a:ext uri="{FF2B5EF4-FFF2-40B4-BE49-F238E27FC236}">
                  <a16:creationId xmlns:a16="http://schemas.microsoft.com/office/drawing/2014/main" id="{A5D50AC4-E30D-4C66-AF6E-8B8A4C323338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FB9D58CC-907D-44CD-9FCD-F5B9D3F133E5}"/>
              </a:ext>
            </a:extLst>
          </p:cNvPr>
          <p:cNvSpPr txBox="1"/>
          <p:nvPr/>
        </p:nvSpPr>
        <p:spPr>
          <a:xfrm>
            <a:off x="6472308" y="1165793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01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E9CA49F9-D2A1-449A-8877-77C2FD8210C6}"/>
              </a:ext>
            </a:extLst>
          </p:cNvPr>
          <p:cNvGrpSpPr/>
          <p:nvPr/>
        </p:nvGrpSpPr>
        <p:grpSpPr>
          <a:xfrm>
            <a:off x="6260279" y="2763986"/>
            <a:ext cx="1053545" cy="1119809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12" name="菱形 11">
              <a:extLst>
                <a:ext uri="{FF2B5EF4-FFF2-40B4-BE49-F238E27FC236}">
                  <a16:creationId xmlns:a16="http://schemas.microsoft.com/office/drawing/2014/main" id="{5A9D5B17-DEB3-43F5-87A7-C56C2B7B0E9A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A2079A02-A344-4544-B23D-7B5F9F825C90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1BEEDCD0-6FDA-4691-A737-3820A9EE52EB}"/>
              </a:ext>
            </a:extLst>
          </p:cNvPr>
          <p:cNvSpPr txBox="1"/>
          <p:nvPr/>
        </p:nvSpPr>
        <p:spPr>
          <a:xfrm>
            <a:off x="6478937" y="3129501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02</a:t>
            </a: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DF1E65D-9E63-489F-825B-A1FA50E36E34}"/>
              </a:ext>
            </a:extLst>
          </p:cNvPr>
          <p:cNvGrpSpPr/>
          <p:nvPr/>
        </p:nvGrpSpPr>
        <p:grpSpPr>
          <a:xfrm>
            <a:off x="6253650" y="4883244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6" name="菱形 15">
              <a:extLst>
                <a:ext uri="{FF2B5EF4-FFF2-40B4-BE49-F238E27FC236}">
                  <a16:creationId xmlns:a16="http://schemas.microsoft.com/office/drawing/2014/main" id="{14F15676-0E4B-4316-9B12-C09831E766DF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7" name="菱形 16">
              <a:extLst>
                <a:ext uri="{FF2B5EF4-FFF2-40B4-BE49-F238E27FC236}">
                  <a16:creationId xmlns:a16="http://schemas.microsoft.com/office/drawing/2014/main" id="{6D6CFABA-45C3-4200-A99B-E91CA3B5BC7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D08ED82-C42E-47FA-B358-8FF5F837A9E3}"/>
              </a:ext>
            </a:extLst>
          </p:cNvPr>
          <p:cNvSpPr txBox="1"/>
          <p:nvPr/>
        </p:nvSpPr>
        <p:spPr>
          <a:xfrm>
            <a:off x="6472308" y="5248759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03</a:t>
            </a:r>
          </a:p>
        </p:txBody>
      </p:sp>
      <p:sp>
        <p:nvSpPr>
          <p:cNvPr id="19" name="文本框 22">
            <a:extLst>
              <a:ext uri="{FF2B5EF4-FFF2-40B4-BE49-F238E27FC236}">
                <a16:creationId xmlns:a16="http://schemas.microsoft.com/office/drawing/2014/main" id="{8B5FA96D-12FD-4246-8486-A264F1F3C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5624" y="581349"/>
            <a:ext cx="3901803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Thảo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nhóm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đôi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,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hoàn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bảng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sau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trong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5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phút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0" name="文本框 20">
            <a:extLst>
              <a:ext uri="{FF2B5EF4-FFF2-40B4-BE49-F238E27FC236}">
                <a16:creationId xmlns:a16="http://schemas.microsoft.com/office/drawing/2014/main" id="{E64A67F5-0DE9-49AE-9B1A-A0D7BCEABF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4312" y="2667836"/>
            <a:ext cx="374427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Chia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sẻ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với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nhóm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bên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cạnh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về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phần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làm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việc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của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mình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1" name="文本框 22">
            <a:extLst>
              <a:ext uri="{FF2B5EF4-FFF2-40B4-BE49-F238E27FC236}">
                <a16:creationId xmlns:a16="http://schemas.microsoft.com/office/drawing/2014/main" id="{1F9FCD35-A4EC-4684-9971-1417A24C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5515" y="4706410"/>
            <a:ext cx="3744272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đại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diện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bất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kì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sẽ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lên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trình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bày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các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nhóm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khác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nhận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xét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22" name="图片 28">
            <a:extLst>
              <a:ext uri="{FF2B5EF4-FFF2-40B4-BE49-F238E27FC236}">
                <a16:creationId xmlns:a16="http://schemas.microsoft.com/office/drawing/2014/main" id="{701170E8-391B-4DB2-83AC-391571A64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096" y="1206982"/>
            <a:ext cx="824730" cy="728638"/>
          </a:xfrm>
          <a:prstGeom prst="rect">
            <a:avLst/>
          </a:prstGeom>
        </p:spPr>
      </p:pic>
      <p:pic>
        <p:nvPicPr>
          <p:cNvPr id="23" name="图片 29">
            <a:extLst>
              <a:ext uri="{FF2B5EF4-FFF2-40B4-BE49-F238E27FC236}">
                <a16:creationId xmlns:a16="http://schemas.microsoft.com/office/drawing/2014/main" id="{A63A7332-802D-413A-8F74-E1E56D1B8A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84" y="3249559"/>
            <a:ext cx="824730" cy="728638"/>
          </a:xfrm>
          <a:prstGeom prst="rect">
            <a:avLst/>
          </a:prstGeom>
        </p:spPr>
      </p:pic>
      <p:pic>
        <p:nvPicPr>
          <p:cNvPr id="24" name="图片 30">
            <a:extLst>
              <a:ext uri="{FF2B5EF4-FFF2-40B4-BE49-F238E27FC236}">
                <a16:creationId xmlns:a16="http://schemas.microsoft.com/office/drawing/2014/main" id="{88E19165-B296-45EC-B273-F17AB7DB8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536" y="5344909"/>
            <a:ext cx="824730" cy="728638"/>
          </a:xfrm>
          <a:prstGeom prst="rect">
            <a:avLst/>
          </a:prstGeom>
        </p:spPr>
      </p:pic>
      <p:pic>
        <p:nvPicPr>
          <p:cNvPr id="25" name="图片 12">
            <a:extLst>
              <a:ext uri="{FF2B5EF4-FFF2-40B4-BE49-F238E27FC236}">
                <a16:creationId xmlns:a16="http://schemas.microsoft.com/office/drawing/2014/main" id="{1AF242F2-73BB-45F7-A557-D4D0BBCE88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3563" y="761365"/>
            <a:ext cx="4131653" cy="582641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988AABD-D831-4520-8DAA-938C158E5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63" y="2093193"/>
            <a:ext cx="4337948" cy="3096490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102DA84-B26F-43BC-9F2A-C325C9076356}"/>
              </a:ext>
            </a:extLst>
          </p:cNvPr>
          <p:cNvSpPr/>
          <p:nvPr/>
        </p:nvSpPr>
        <p:spPr>
          <a:xfrm>
            <a:off x="1034473" y="4521200"/>
            <a:ext cx="3850843" cy="61979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b/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tướng</a:t>
            </a:r>
            <a:endParaRPr lang="en-SG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6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8" grpId="0"/>
      <p:bldP spid="19" grpId="0"/>
      <p:bldP spid="20" grpId="0"/>
      <p:bldP spid="21" grpId="0"/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1432991E-FEBC-4FA5-BE90-5D261258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" y="1039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074EDAA-9329-45C9-8BB2-115420D43B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155838"/>
              </p:ext>
            </p:extLst>
          </p:nvPr>
        </p:nvGraphicFramePr>
        <p:xfrm>
          <a:off x="410441" y="488373"/>
          <a:ext cx="11371118" cy="58998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17323">
                  <a:extLst>
                    <a:ext uri="{9D8B030D-6E8A-4147-A177-3AD203B41FA5}">
                      <a16:colId xmlns:a16="http://schemas.microsoft.com/office/drawing/2014/main" val="4270780644"/>
                    </a:ext>
                  </a:extLst>
                </a:gridCol>
                <a:gridCol w="7853795">
                  <a:extLst>
                    <a:ext uri="{9D8B030D-6E8A-4147-A177-3AD203B41FA5}">
                      <a16:colId xmlns:a16="http://schemas.microsoft.com/office/drawing/2014/main" val="3119861719"/>
                    </a:ext>
                  </a:extLst>
                </a:gridCol>
              </a:tblGrid>
              <a:tr h="746266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5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căm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thù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SG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SG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776127"/>
                  </a:ext>
                </a:extLst>
              </a:tr>
              <a:tr h="1965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SG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8182340"/>
                  </a:ext>
                </a:extLst>
              </a:tr>
              <a:tr h="1174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thao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SG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201645"/>
                  </a:ext>
                </a:extLst>
              </a:tr>
              <a:tr h="1209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trích</a:t>
                      </a:r>
                      <a:endParaRPr lang="en-SG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SG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7805003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EE263329-1E59-4443-8CC2-337309E13D1C}"/>
              </a:ext>
            </a:extLst>
          </p:cNvPr>
          <p:cNvSpPr/>
          <p:nvPr/>
        </p:nvSpPr>
        <p:spPr>
          <a:xfrm>
            <a:off x="4229100" y="1314045"/>
            <a:ext cx="743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lo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ngủ</a:t>
            </a:r>
            <a:endParaRPr lang="en-SG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D12940-FB89-4289-8533-9D51B40FC3A3}"/>
              </a:ext>
            </a:extLst>
          </p:cNvPr>
          <p:cNvSpPr/>
          <p:nvPr/>
        </p:nvSpPr>
        <p:spPr>
          <a:xfrm>
            <a:off x="4225635" y="1819739"/>
            <a:ext cx="743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Tột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đau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xót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cắt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ruột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n</a:t>
            </a: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ư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ớc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mắt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đầm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đìa</a:t>
            </a:r>
            <a:endParaRPr lang="en-SG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24ECFF-E7EB-4224-91EB-68C0110AB827}"/>
              </a:ext>
            </a:extLst>
          </p:cNvPr>
          <p:cNvSpPr/>
          <p:nvPr/>
        </p:nvSpPr>
        <p:spPr>
          <a:xfrm>
            <a:off x="4222170" y="2335824"/>
            <a:ext cx="743989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Tột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uất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xả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thịt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lột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da,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nuốt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gan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uống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máu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endParaRPr lang="en-SG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695E3D-97CB-4707-8B97-7C48EE47ED88}"/>
              </a:ext>
            </a:extLst>
          </p:cNvPr>
          <p:cNvSpPr/>
          <p:nvPr/>
        </p:nvSpPr>
        <p:spPr>
          <a:xfrm>
            <a:off x="4222169" y="3329656"/>
            <a:ext cx="74398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Tột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hi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trăm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….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vui</a:t>
            </a:r>
            <a:r>
              <a:rPr lang="en-SG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SG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endParaRPr lang="en-SG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E4D183-E565-4A2F-8CC4-0B5BA6D384A4}"/>
              </a:ext>
            </a:extLst>
          </p:cNvPr>
          <p:cNvSpPr/>
          <p:nvPr/>
        </p:nvSpPr>
        <p:spPr>
          <a:xfrm>
            <a:off x="4229100" y="4261826"/>
            <a:ext cx="65325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endParaRPr lang="en-SG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588FA-872D-4189-81A4-D559895407D7}"/>
              </a:ext>
            </a:extLst>
          </p:cNvPr>
          <p:cNvSpPr/>
          <p:nvPr/>
        </p:nvSpPr>
        <p:spPr>
          <a:xfrm>
            <a:off x="4208319" y="5268142"/>
            <a:ext cx="7315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so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giàu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….</a:t>
            </a:r>
            <a:endParaRPr lang="en-SG" sz="2400" dirty="0"/>
          </a:p>
        </p:txBody>
      </p:sp>
    </p:spTree>
    <p:extLst>
      <p:ext uri="{BB962C8B-B14F-4D97-AF65-F5344CB8AC3E}">
        <p14:creationId xmlns:p14="http://schemas.microsoft.com/office/powerpoint/2010/main" val="368724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7346B804-64B4-41CC-B77B-5545E663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任意多边形 5">
            <a:extLst>
              <a:ext uri="{FF2B5EF4-FFF2-40B4-BE49-F238E27FC236}">
                <a16:creationId xmlns:a16="http://schemas.microsoft.com/office/drawing/2014/main" id="{2D1BD3C5-F28E-4A41-AA5D-5AF66396AE3F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498764" y="3771900"/>
            <a:ext cx="2056990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8DFD2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5" name="PA_任意多边形 5">
            <a:extLst>
              <a:ext uri="{FF2B5EF4-FFF2-40B4-BE49-F238E27FC236}">
                <a16:creationId xmlns:a16="http://schemas.microsoft.com/office/drawing/2014/main" id="{5A1EE44B-5AA8-4402-9211-9AA5414E36F0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7110" y="2149928"/>
            <a:ext cx="2406089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C3E0D3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8" name="矩形 37">
            <a:extLst>
              <a:ext uri="{FF2B5EF4-FFF2-40B4-BE49-F238E27FC236}">
                <a16:creationId xmlns:a16="http://schemas.microsoft.com/office/drawing/2014/main" id="{96983E7C-FCDE-4B8E-8F81-BECB6711611A}"/>
              </a:ext>
            </a:extLst>
          </p:cNvPr>
          <p:cNvSpPr/>
          <p:nvPr/>
        </p:nvSpPr>
        <p:spPr>
          <a:xfrm>
            <a:off x="488373" y="2258548"/>
            <a:ext cx="2213262" cy="584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Nghệ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thuật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1" name="矩形 41">
            <a:extLst>
              <a:ext uri="{FF2B5EF4-FFF2-40B4-BE49-F238E27FC236}">
                <a16:creationId xmlns:a16="http://schemas.microsoft.com/office/drawing/2014/main" id="{7CCDDDD8-6218-41ED-A11D-9CE340D0C8A8}"/>
              </a:ext>
            </a:extLst>
          </p:cNvPr>
          <p:cNvSpPr/>
          <p:nvPr/>
        </p:nvSpPr>
        <p:spPr>
          <a:xfrm>
            <a:off x="705627" y="3892841"/>
            <a:ext cx="185012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Nội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dung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2" name="矩形: 圆角 24">
            <a:extLst>
              <a:ext uri="{FF2B5EF4-FFF2-40B4-BE49-F238E27FC236}">
                <a16:creationId xmlns:a16="http://schemas.microsoft.com/office/drawing/2014/main" id="{44E4F401-BEC9-4854-8E61-C5B26FB8E016}"/>
              </a:ext>
            </a:extLst>
          </p:cNvPr>
          <p:cNvSpPr/>
          <p:nvPr/>
        </p:nvSpPr>
        <p:spPr>
          <a:xfrm>
            <a:off x="3215900" y="507518"/>
            <a:ext cx="5741065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b/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Nỗi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tướng</a:t>
            </a:r>
            <a:endParaRPr lang="en-SG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">
            <a:extLst>
              <a:ext uri="{FF2B5EF4-FFF2-40B4-BE49-F238E27FC236}">
                <a16:creationId xmlns:a16="http://schemas.microsoft.com/office/drawing/2014/main" id="{D14FDF41-E1CA-48B1-AAD9-9B4D4DE7624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840" y="324426"/>
            <a:ext cx="1232592" cy="11197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1579C7C-8B80-40FA-972D-F9A840C3DAE1}"/>
              </a:ext>
            </a:extLst>
          </p:cNvPr>
          <p:cNvSpPr/>
          <p:nvPr/>
        </p:nvSpPr>
        <p:spPr>
          <a:xfrm>
            <a:off x="3214249" y="2291376"/>
            <a:ext cx="82097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Liệt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kê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so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sánh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phóng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điển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cố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…</a:t>
            </a:r>
            <a:endParaRPr lang="en-SG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49BBC1-3432-4C09-89E5-E105F44BB108}"/>
              </a:ext>
            </a:extLst>
          </p:cNvPr>
          <p:cNvSpPr/>
          <p:nvPr/>
        </p:nvSpPr>
        <p:spPr>
          <a:xfrm>
            <a:off x="3141511" y="3650954"/>
            <a:ext cx="82825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Lòng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căm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thù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sẵn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sàng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hi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vì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Trần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Đạo</a:t>
            </a:r>
            <a:endParaRPr lang="en-SG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0DF6BA-E2F1-486D-8330-06BBD0520ADF}"/>
              </a:ext>
            </a:extLst>
          </p:cNvPr>
          <p:cNvSpPr/>
          <p:nvPr/>
        </p:nvSpPr>
        <p:spPr>
          <a:xfrm>
            <a:off x="2280717" y="5293790"/>
            <a:ext cx="8125689" cy="11197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è"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>
                <a:solidFill>
                  <a:srgbClr val="FF0000"/>
                </a:solidFill>
                <a:latin typeface="Times New Roman"/>
              </a:rPr>
              <a:t>K</a:t>
            </a:r>
            <a:r>
              <a:rPr lang="vi-VN" sz="3200" b="1" i="1" dirty="0">
                <a:solidFill>
                  <a:srgbClr val="FF0000"/>
                </a:solidFill>
                <a:latin typeface="Times New Roman"/>
              </a:rPr>
              <a:t>h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ích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lệ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ý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chí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lập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công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danh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+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Lòng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yêu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nước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căm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thù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giặc</a:t>
            </a:r>
            <a:endParaRPr lang="en-SG" sz="3200" b="1" i="1" dirty="0">
              <a:solidFill>
                <a:srgbClr val="FF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11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2" grpId="0" animBg="1"/>
      <p:bldP spid="14" grpId="0"/>
      <p:bldP spid="15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68" y="825691"/>
            <a:ext cx="6105099" cy="39212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1" y="3009332"/>
            <a:ext cx="5950424" cy="3848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0" y="38215"/>
            <a:ext cx="5950424" cy="32727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07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6DC8C58C-82C6-4D62-AE5D-E879FAF3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: 圆角 24">
            <a:extLst>
              <a:ext uri="{FF2B5EF4-FFF2-40B4-BE49-F238E27FC236}">
                <a16:creationId xmlns:a16="http://schemas.microsoft.com/office/drawing/2014/main" id="{819DE9D0-525C-412C-9263-D310440D93EB}"/>
              </a:ext>
            </a:extLst>
          </p:cNvPr>
          <p:cNvSpPr/>
          <p:nvPr/>
        </p:nvSpPr>
        <p:spPr>
          <a:xfrm>
            <a:off x="1781953" y="397073"/>
            <a:ext cx="8837556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09FBFFD1-0C8D-4346-81CD-E45FD11963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93" y="213981"/>
            <a:ext cx="1232592" cy="1119720"/>
          </a:xfrm>
          <a:prstGeom prst="rect">
            <a:avLst/>
          </a:prstGeom>
        </p:spPr>
      </p:pic>
      <p:pic>
        <p:nvPicPr>
          <p:cNvPr id="9" name="Picture 8" descr="22858PICdbgea5Gz679dY_PIC2018.png">
            <a:extLst>
              <a:ext uri="{FF2B5EF4-FFF2-40B4-BE49-F238E27FC236}">
                <a16:creationId xmlns:a16="http://schemas.microsoft.com/office/drawing/2014/main" id="{3A3169D9-A84B-467E-80FF-7DE6866A79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603" y="2797629"/>
            <a:ext cx="4060371" cy="4060371"/>
          </a:xfrm>
          <a:prstGeom prst="rect">
            <a:avLst/>
          </a:prstGeom>
        </p:spPr>
      </p:pic>
      <p:pic>
        <p:nvPicPr>
          <p:cNvPr id="10" name="图片 12" descr="ce1ed7f935192fceca30dfb2bcebe602">
            <a:extLst>
              <a:ext uri="{FF2B5EF4-FFF2-40B4-BE49-F238E27FC236}">
                <a16:creationId xmlns:a16="http://schemas.microsoft.com/office/drawing/2014/main" id="{C9329F17-E37F-4834-B005-8229EACB6B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584467" y="2063442"/>
            <a:ext cx="7394761" cy="1119720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993FC71F-373C-4FF6-AE80-2FAB8B9956B1}"/>
              </a:ext>
            </a:extLst>
          </p:cNvPr>
          <p:cNvSpPr txBox="1"/>
          <p:nvPr/>
        </p:nvSpPr>
        <p:spPr>
          <a:xfrm>
            <a:off x="1151163" y="2151724"/>
            <a:ext cx="629466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Mối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ân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giữa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tướng</a:t>
            </a:r>
            <a:endParaRPr lang="zh-CN" altLang="en-US" sz="32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2" descr="ce1ed7f935192fceca30dfb2bcebe602">
            <a:extLst>
              <a:ext uri="{FF2B5EF4-FFF2-40B4-BE49-F238E27FC236}">
                <a16:creationId xmlns:a16="http://schemas.microsoft.com/office/drawing/2014/main" id="{42051833-9968-4420-AE7D-9579287A812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606241" y="3533014"/>
            <a:ext cx="7394761" cy="1119720"/>
          </a:xfrm>
          <a:prstGeom prst="rect">
            <a:avLst/>
          </a:prstGeom>
        </p:spPr>
      </p:pic>
      <p:sp>
        <p:nvSpPr>
          <p:cNvPr id="15" name="文本框 13">
            <a:extLst>
              <a:ext uri="{FF2B5EF4-FFF2-40B4-BE49-F238E27FC236}">
                <a16:creationId xmlns:a16="http://schemas.microsoft.com/office/drawing/2014/main" id="{A8A63974-709E-4A4A-BAD0-EDDF3C74C2B6}"/>
              </a:ext>
            </a:extLst>
          </p:cNvPr>
          <p:cNvSpPr txBox="1"/>
          <p:nvPr/>
        </p:nvSpPr>
        <p:spPr>
          <a:xfrm>
            <a:off x="1055914" y="3621296"/>
            <a:ext cx="6520543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Phê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phán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biểu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sai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trái</a:t>
            </a:r>
            <a:endParaRPr lang="zh-CN" altLang="en-US" sz="32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2" descr="ce1ed7f935192fceca30dfb2bcebe602">
            <a:extLst>
              <a:ext uri="{FF2B5EF4-FFF2-40B4-BE49-F238E27FC236}">
                <a16:creationId xmlns:a16="http://schemas.microsoft.com/office/drawing/2014/main" id="{31F95E15-8A54-4371-A9E8-D014A766012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606241" y="5033527"/>
            <a:ext cx="7394761" cy="1119720"/>
          </a:xfrm>
          <a:prstGeom prst="rect">
            <a:avLst/>
          </a:prstGeom>
        </p:spPr>
      </p:pic>
      <p:sp>
        <p:nvSpPr>
          <p:cNvPr id="17" name="文本框 13">
            <a:extLst>
              <a:ext uri="{FF2B5EF4-FFF2-40B4-BE49-F238E27FC236}">
                <a16:creationId xmlns:a16="http://schemas.microsoft.com/office/drawing/2014/main" id="{82020606-2CE6-4132-B70D-71F6A8EF320D}"/>
              </a:ext>
            </a:extLst>
          </p:cNvPr>
          <p:cNvSpPr txBox="1"/>
          <p:nvPr/>
        </p:nvSpPr>
        <p:spPr>
          <a:xfrm>
            <a:off x="925284" y="5121809"/>
            <a:ext cx="6836229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hành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nên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làm</a:t>
            </a:r>
            <a:endParaRPr lang="zh-CN" altLang="en-US" sz="32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10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5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6DC8C58C-82C6-4D62-AE5D-E879FAF3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565CCC-D521-4466-994B-B6747A51B060}"/>
              </a:ext>
            </a:extLst>
          </p:cNvPr>
          <p:cNvSpPr/>
          <p:nvPr/>
        </p:nvSpPr>
        <p:spPr>
          <a:xfrm>
            <a:off x="4071257" y="2018435"/>
            <a:ext cx="76417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m;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3200" i="1" dirty="0">
              <a:latin typeface=".VnArial Narrow" pitchFamily="34" charset="0"/>
            </a:endParaRPr>
          </a:p>
        </p:txBody>
      </p:sp>
      <p:pic>
        <p:nvPicPr>
          <p:cNvPr id="6" name="Picture 5" descr="b00f0a891b96caa050f493ee863d966a.png">
            <a:extLst>
              <a:ext uri="{FF2B5EF4-FFF2-40B4-BE49-F238E27FC236}">
                <a16:creationId xmlns:a16="http://schemas.microsoft.com/office/drawing/2014/main" id="{9C940051-AEFA-4AAA-A973-1A130A8ADD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4314" t="12427" r="9872" b="3660"/>
          <a:stretch>
            <a:fillRect/>
          </a:stretch>
        </p:blipFill>
        <p:spPr>
          <a:xfrm>
            <a:off x="348343" y="3118681"/>
            <a:ext cx="2764971" cy="3525338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343596BC-532E-48E9-B468-73EFB36D97C0}"/>
              </a:ext>
            </a:extLst>
          </p:cNvPr>
          <p:cNvSpPr/>
          <p:nvPr/>
        </p:nvSpPr>
        <p:spPr>
          <a:xfrm>
            <a:off x="4169228" y="2018435"/>
            <a:ext cx="5851071" cy="3444024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4D706F-31C1-418C-9BD7-AF3B2A1FEE83}"/>
              </a:ext>
            </a:extLst>
          </p:cNvPr>
          <p:cNvSpPr/>
          <p:nvPr/>
        </p:nvSpPr>
        <p:spPr>
          <a:xfrm>
            <a:off x="4642756" y="2475308"/>
            <a:ext cx="492034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2" descr="ce1ed7f935192fceca30dfb2bcebe602">
            <a:extLst>
              <a:ext uri="{FF2B5EF4-FFF2-40B4-BE49-F238E27FC236}">
                <a16:creationId xmlns:a16="http://schemas.microsoft.com/office/drawing/2014/main" id="{AF28FEA7-F7E6-496A-9E41-1B1243294D7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1749237" y="307008"/>
            <a:ext cx="7971700" cy="1119720"/>
          </a:xfrm>
          <a:prstGeom prst="rect">
            <a:avLst/>
          </a:prstGeom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F7557E38-80E0-4D90-A35D-90BBA003D4E1}"/>
              </a:ext>
            </a:extLst>
          </p:cNvPr>
          <p:cNvSpPr txBox="1"/>
          <p:nvPr/>
        </p:nvSpPr>
        <p:spPr>
          <a:xfrm>
            <a:off x="2533648" y="395290"/>
            <a:ext cx="629466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a/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Mối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ân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giữa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tướng</a:t>
            </a:r>
            <a:endParaRPr lang="zh-CN" altLang="en-US" sz="32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29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7" grpId="1" animBg="1"/>
      <p:bldP spid="8" grpId="0"/>
      <p:bldP spid="8" grpId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6DC8C58C-82C6-4D62-AE5D-E879FAF3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E565CCC-D521-4466-994B-B6747A51B060}"/>
              </a:ext>
            </a:extLst>
          </p:cNvPr>
          <p:cNvSpPr/>
          <p:nvPr/>
        </p:nvSpPr>
        <p:spPr>
          <a:xfrm>
            <a:off x="3810002" y="1964005"/>
            <a:ext cx="79717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binh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3200" i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alt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kém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</a:p>
        </p:txBody>
      </p:sp>
      <p:pic>
        <p:nvPicPr>
          <p:cNvPr id="6" name="Picture 5" descr="b00f0a891b96caa050f493ee863d966a.png">
            <a:extLst>
              <a:ext uri="{FF2B5EF4-FFF2-40B4-BE49-F238E27FC236}">
                <a16:creationId xmlns:a16="http://schemas.microsoft.com/office/drawing/2014/main" id="{9C940051-AEFA-4AAA-A973-1A130A8ADD7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4314" t="12427" r="9872" b="3660"/>
          <a:stretch>
            <a:fillRect/>
          </a:stretch>
        </p:blipFill>
        <p:spPr>
          <a:xfrm>
            <a:off x="522516" y="2683252"/>
            <a:ext cx="2764971" cy="3525338"/>
          </a:xfrm>
          <a:prstGeom prst="rect">
            <a:avLst/>
          </a:prstGeom>
        </p:spPr>
      </p:pic>
      <p:pic>
        <p:nvPicPr>
          <p:cNvPr id="9" name="图片 12" descr="ce1ed7f935192fceca30dfb2bcebe602">
            <a:extLst>
              <a:ext uri="{FF2B5EF4-FFF2-40B4-BE49-F238E27FC236}">
                <a16:creationId xmlns:a16="http://schemas.microsoft.com/office/drawing/2014/main" id="{54D5912A-B300-4CAB-B013-4DEB9C234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188" t="20367" r="10619" b="19944"/>
          <a:stretch>
            <a:fillRect/>
          </a:stretch>
        </p:blipFill>
        <p:spPr>
          <a:xfrm>
            <a:off x="1749237" y="307008"/>
            <a:ext cx="7971700" cy="1119720"/>
          </a:xfrm>
          <a:prstGeom prst="rect">
            <a:avLst/>
          </a:prstGeom>
        </p:spPr>
      </p:pic>
      <p:sp>
        <p:nvSpPr>
          <p:cNvPr id="10" name="文本框 13">
            <a:extLst>
              <a:ext uri="{FF2B5EF4-FFF2-40B4-BE49-F238E27FC236}">
                <a16:creationId xmlns:a16="http://schemas.microsoft.com/office/drawing/2014/main" id="{C87597DF-525B-49E0-97DC-55C6C498E3BD}"/>
              </a:ext>
            </a:extLst>
          </p:cNvPr>
          <p:cNvSpPr txBox="1"/>
          <p:nvPr/>
        </p:nvSpPr>
        <p:spPr>
          <a:xfrm>
            <a:off x="2533648" y="395290"/>
            <a:ext cx="629466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a/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Mối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ân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giữa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chủ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tướng</a:t>
            </a:r>
            <a:endParaRPr lang="zh-CN" altLang="en-US" sz="32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5404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áº¿t quáº£ hÃ¬nh áº£nh cho ná»n xanh">
            <a:extLst>
              <a:ext uri="{FF2B5EF4-FFF2-40B4-BE49-F238E27FC236}">
                <a16:creationId xmlns:a16="http://schemas.microsoft.com/office/drawing/2014/main" id="{CCD2A5B9-7FD6-41E6-8DCC-D9D670169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Vertical Scroll 6">
            <a:extLst>
              <a:ext uri="{FF2B5EF4-FFF2-40B4-BE49-F238E27FC236}">
                <a16:creationId xmlns:a16="http://schemas.microsoft.com/office/drawing/2014/main" id="{12D10C46-AD3B-4161-BDA8-8FE723292414}"/>
              </a:ext>
            </a:extLst>
          </p:cNvPr>
          <p:cNvSpPr/>
          <p:nvPr/>
        </p:nvSpPr>
        <p:spPr>
          <a:xfrm>
            <a:off x="554378" y="387327"/>
            <a:ext cx="5419046" cy="6055334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39"/>
            <a:endParaRPr lang="en-US" sz="2200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4D3EE8-B56D-436B-A907-15F8382EF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569" y="1238184"/>
            <a:ext cx="3522064" cy="377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F17F8C-6785-4EE7-A0CE-F3F80919654B}"/>
              </a:ext>
            </a:extLst>
          </p:cNvPr>
          <p:cNvSpPr txBox="1"/>
          <p:nvPr/>
        </p:nvSpPr>
        <p:spPr>
          <a:xfrm>
            <a:off x="1477468" y="5209207"/>
            <a:ext cx="352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8539"/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8539"/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(1231? - 1300)</a:t>
            </a:r>
          </a:p>
        </p:txBody>
      </p:sp>
      <p:sp>
        <p:nvSpPr>
          <p:cNvPr id="7" name="太阳形 6">
            <a:extLst>
              <a:ext uri="{FF2B5EF4-FFF2-40B4-BE49-F238E27FC236}">
                <a16:creationId xmlns:a16="http://schemas.microsoft.com/office/drawing/2014/main" id="{84062EFC-60AC-4178-BAA8-56451808F6B8}"/>
              </a:ext>
            </a:extLst>
          </p:cNvPr>
          <p:cNvSpPr/>
          <p:nvPr/>
        </p:nvSpPr>
        <p:spPr>
          <a:xfrm>
            <a:off x="6409078" y="1460499"/>
            <a:ext cx="4940868" cy="4534265"/>
          </a:xfrm>
          <a:prstGeom prst="sun">
            <a:avLst>
              <a:gd name="adj" fmla="val 21250"/>
            </a:avLst>
          </a:prstGeom>
          <a:solidFill>
            <a:srgbClr val="B1B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6FA5BC-73AA-4FD9-BC74-831BD964DA53}"/>
              </a:ext>
            </a:extLst>
          </p:cNvPr>
          <p:cNvSpPr txBox="1"/>
          <p:nvPr/>
        </p:nvSpPr>
        <p:spPr>
          <a:xfrm>
            <a:off x="7480301" y="2679700"/>
            <a:ext cx="27559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endParaRPr lang="en-SG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2493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7" grpId="0" animBg="1"/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7346B804-64B4-41CC-B77B-5545E663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任意多边形 5">
            <a:extLst>
              <a:ext uri="{FF2B5EF4-FFF2-40B4-BE49-F238E27FC236}">
                <a16:creationId xmlns:a16="http://schemas.microsoft.com/office/drawing/2014/main" id="{2D1BD3C5-F28E-4A41-AA5D-5AF66396AE3F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498764" y="3771900"/>
            <a:ext cx="2056990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8DFD2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5" name="PA_任意多边形 5">
            <a:extLst>
              <a:ext uri="{FF2B5EF4-FFF2-40B4-BE49-F238E27FC236}">
                <a16:creationId xmlns:a16="http://schemas.microsoft.com/office/drawing/2014/main" id="{5A1EE44B-5AA8-4402-9211-9AA5414E36F0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7110" y="2204358"/>
            <a:ext cx="2406089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C3E0D3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8" name="矩形 37">
            <a:extLst>
              <a:ext uri="{FF2B5EF4-FFF2-40B4-BE49-F238E27FC236}">
                <a16:creationId xmlns:a16="http://schemas.microsoft.com/office/drawing/2014/main" id="{96983E7C-FCDE-4B8E-8F81-BECB6711611A}"/>
              </a:ext>
            </a:extLst>
          </p:cNvPr>
          <p:cNvSpPr/>
          <p:nvPr/>
        </p:nvSpPr>
        <p:spPr>
          <a:xfrm>
            <a:off x="488373" y="2312978"/>
            <a:ext cx="2213262" cy="584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Nghệ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thuật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1" name="矩形 41">
            <a:extLst>
              <a:ext uri="{FF2B5EF4-FFF2-40B4-BE49-F238E27FC236}">
                <a16:creationId xmlns:a16="http://schemas.microsoft.com/office/drawing/2014/main" id="{7CCDDDD8-6218-41ED-A11D-9CE340D0C8A8}"/>
              </a:ext>
            </a:extLst>
          </p:cNvPr>
          <p:cNvSpPr/>
          <p:nvPr/>
        </p:nvSpPr>
        <p:spPr>
          <a:xfrm>
            <a:off x="705627" y="3892841"/>
            <a:ext cx="185012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Nội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dung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79C7C-8B80-40FA-972D-F9A840C3DAE1}"/>
              </a:ext>
            </a:extLst>
          </p:cNvPr>
          <p:cNvSpPr/>
          <p:nvPr/>
        </p:nvSpPr>
        <p:spPr>
          <a:xfrm>
            <a:off x="3214248" y="1859340"/>
            <a:ext cx="836815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ý,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mối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2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vế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song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biền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ngẫu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nhịp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nhàng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hài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hòa</a:t>
            </a:r>
            <a:r>
              <a:rPr lang="en-US" sz="3200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altLang="en-US" sz="3200" i="1" dirty="0">
              <a:solidFill>
                <a:srgbClr val="CC3300"/>
              </a:solidFill>
              <a:latin typeface=".VnArial Narrow" pitchFamily="34" charset="0"/>
              <a:sym typeface="Symbol" pitchFamily="18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49BBC1-3432-4C09-89E5-E105F44BB108}"/>
              </a:ext>
            </a:extLst>
          </p:cNvPr>
          <p:cNvSpPr/>
          <p:nvPr/>
        </p:nvSpPr>
        <p:spPr>
          <a:xfrm>
            <a:off x="3141510" y="3676118"/>
            <a:ext cx="855172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chu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tướng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</a:t>
            </a:r>
          </a:p>
          <a:p>
            <a:pPr algn="just"/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Mối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hệ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bó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khăng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khít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giữa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tướng</a:t>
            </a:r>
            <a:endParaRPr lang="en-SG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0DF6BA-E2F1-486D-8330-06BBD0520ADF}"/>
              </a:ext>
            </a:extLst>
          </p:cNvPr>
          <p:cNvSpPr/>
          <p:nvPr/>
        </p:nvSpPr>
        <p:spPr>
          <a:xfrm>
            <a:off x="2280717" y="5293790"/>
            <a:ext cx="8125689" cy="11197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è"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/>
              </a:rPr>
              <a:t>Nhắc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/>
              </a:rPr>
              <a:t>nhở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/>
              </a:rPr>
              <a:t>, k</a:t>
            </a:r>
            <a:r>
              <a:rPr lang="vi-VN" sz="3200" b="1" i="1" dirty="0">
                <a:solidFill>
                  <a:srgbClr val="FF0000"/>
                </a:solidFill>
                <a:latin typeface="Times New Roman"/>
              </a:rPr>
              <a:t>h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ích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lệ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ý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thức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,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nghĩa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vụ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của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tướng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sĩ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với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nước</a:t>
            </a:r>
            <a:endParaRPr lang="en-SG" sz="3200" b="1" i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9" name="矩形: 圆角 24">
            <a:extLst>
              <a:ext uri="{FF2B5EF4-FFF2-40B4-BE49-F238E27FC236}">
                <a16:creationId xmlns:a16="http://schemas.microsoft.com/office/drawing/2014/main" id="{24AA686D-7CF8-4B1C-8595-78BD13A1C42A}"/>
              </a:ext>
            </a:extLst>
          </p:cNvPr>
          <p:cNvSpPr/>
          <p:nvPr/>
        </p:nvSpPr>
        <p:spPr>
          <a:xfrm>
            <a:off x="2685466" y="407959"/>
            <a:ext cx="7862790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a/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Mối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ân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tình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giữa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chủ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và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tướng</a:t>
            </a:r>
            <a:endParaRPr lang="zh-CN" altLang="en-US" sz="36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AB48C45-9362-4C92-85CD-30D6E38FE5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06" y="224867"/>
            <a:ext cx="1232592" cy="11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4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4" grpId="0"/>
      <p:bldP spid="15" grpId="0"/>
      <p:bldP spid="17" grpId="0" animBg="1"/>
      <p:bldP spid="19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FC65DD4-A478-4D35-B54A-74CEEC31A6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5099" y="1053850"/>
            <a:ext cx="4173216" cy="4719204"/>
          </a:xfrm>
          <a:prstGeom prst="rect">
            <a:avLst/>
          </a:prstGeom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BF2B1A15-DDF5-465E-89DE-FD16D68D9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34" y="2562434"/>
            <a:ext cx="2691266" cy="22319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64A63AB-A2E6-43C8-8F74-656E24196460}"/>
              </a:ext>
            </a:extLst>
          </p:cNvPr>
          <p:cNvSpPr/>
          <p:nvPr/>
        </p:nvSpPr>
        <p:spPr>
          <a:xfrm>
            <a:off x="701958" y="1977659"/>
            <a:ext cx="3183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endParaRPr lang="en-SG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组合 6">
            <a:extLst>
              <a:ext uri="{FF2B5EF4-FFF2-40B4-BE49-F238E27FC236}">
                <a16:creationId xmlns:a16="http://schemas.microsoft.com/office/drawing/2014/main" id="{27DC2F3D-BAA8-446F-A155-FDE32FBFE16A}"/>
              </a:ext>
            </a:extLst>
          </p:cNvPr>
          <p:cNvGrpSpPr/>
          <p:nvPr/>
        </p:nvGrpSpPr>
        <p:grpSpPr>
          <a:xfrm>
            <a:off x="5297683" y="1215423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1" name="菱形 7">
              <a:extLst>
                <a:ext uri="{FF2B5EF4-FFF2-40B4-BE49-F238E27FC236}">
                  <a16:creationId xmlns:a16="http://schemas.microsoft.com/office/drawing/2014/main" id="{D78E6799-9685-4C4D-876E-D6257300D485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2" name="菱形 8">
              <a:extLst>
                <a:ext uri="{FF2B5EF4-FFF2-40B4-BE49-F238E27FC236}">
                  <a16:creationId xmlns:a16="http://schemas.microsoft.com/office/drawing/2014/main" id="{42B80A7A-C786-4C4E-81A4-98D071134158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3" name="文本框 9">
            <a:extLst>
              <a:ext uri="{FF2B5EF4-FFF2-40B4-BE49-F238E27FC236}">
                <a16:creationId xmlns:a16="http://schemas.microsoft.com/office/drawing/2014/main" id="{9E28F3F9-FA45-44E6-B182-DED89AABFA04}"/>
              </a:ext>
            </a:extLst>
          </p:cNvPr>
          <p:cNvSpPr txBox="1"/>
          <p:nvPr/>
        </p:nvSpPr>
        <p:spPr>
          <a:xfrm>
            <a:off x="5516341" y="1580938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01</a:t>
            </a:r>
          </a:p>
        </p:txBody>
      </p:sp>
      <p:grpSp>
        <p:nvGrpSpPr>
          <p:cNvPr id="14" name="组合 10">
            <a:extLst>
              <a:ext uri="{FF2B5EF4-FFF2-40B4-BE49-F238E27FC236}">
                <a16:creationId xmlns:a16="http://schemas.microsoft.com/office/drawing/2014/main" id="{C8510FC5-6613-44F4-B74F-CF65D3D5AFEB}"/>
              </a:ext>
            </a:extLst>
          </p:cNvPr>
          <p:cNvGrpSpPr/>
          <p:nvPr/>
        </p:nvGrpSpPr>
        <p:grpSpPr>
          <a:xfrm>
            <a:off x="5304312" y="2896099"/>
            <a:ext cx="1053545" cy="1119809"/>
            <a:chOff x="5758072" y="954157"/>
            <a:chExt cx="1053545" cy="1119809"/>
          </a:xfrm>
          <a:solidFill>
            <a:srgbClr val="C3E0D3"/>
          </a:solidFill>
        </p:grpSpPr>
        <p:sp>
          <p:nvSpPr>
            <p:cNvPr id="15" name="菱形 11">
              <a:extLst>
                <a:ext uri="{FF2B5EF4-FFF2-40B4-BE49-F238E27FC236}">
                  <a16:creationId xmlns:a16="http://schemas.microsoft.com/office/drawing/2014/main" id="{1314E11F-D59C-4220-BA2C-DCFE5385BF91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16" name="菱形 12">
              <a:extLst>
                <a:ext uri="{FF2B5EF4-FFF2-40B4-BE49-F238E27FC236}">
                  <a16:creationId xmlns:a16="http://schemas.microsoft.com/office/drawing/2014/main" id="{6B3AC4C9-D2A1-4EA5-9654-7E2709B8285F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17" name="文本框 13">
            <a:extLst>
              <a:ext uri="{FF2B5EF4-FFF2-40B4-BE49-F238E27FC236}">
                <a16:creationId xmlns:a16="http://schemas.microsoft.com/office/drawing/2014/main" id="{CD691420-2020-4267-B27F-5CD7DF43D048}"/>
              </a:ext>
            </a:extLst>
          </p:cNvPr>
          <p:cNvSpPr txBox="1"/>
          <p:nvPr/>
        </p:nvSpPr>
        <p:spPr>
          <a:xfrm>
            <a:off x="5522970" y="3261614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02</a:t>
            </a:r>
          </a:p>
        </p:txBody>
      </p:sp>
      <p:grpSp>
        <p:nvGrpSpPr>
          <p:cNvPr id="18" name="组合 14">
            <a:extLst>
              <a:ext uri="{FF2B5EF4-FFF2-40B4-BE49-F238E27FC236}">
                <a16:creationId xmlns:a16="http://schemas.microsoft.com/office/drawing/2014/main" id="{00CF5076-C458-47BA-97D5-D4CF0E75124D}"/>
              </a:ext>
            </a:extLst>
          </p:cNvPr>
          <p:cNvGrpSpPr/>
          <p:nvPr/>
        </p:nvGrpSpPr>
        <p:grpSpPr>
          <a:xfrm>
            <a:off x="5297683" y="4667015"/>
            <a:ext cx="1053545" cy="1119809"/>
            <a:chOff x="5758072" y="954157"/>
            <a:chExt cx="1053545" cy="1119809"/>
          </a:xfrm>
          <a:solidFill>
            <a:srgbClr val="F8DFD2"/>
          </a:solidFill>
        </p:grpSpPr>
        <p:sp>
          <p:nvSpPr>
            <p:cNvPr id="19" name="菱形 15">
              <a:extLst>
                <a:ext uri="{FF2B5EF4-FFF2-40B4-BE49-F238E27FC236}">
                  <a16:creationId xmlns:a16="http://schemas.microsoft.com/office/drawing/2014/main" id="{F38B2193-BFA9-42EE-AD68-107D63C905D4}"/>
                </a:ext>
              </a:extLst>
            </p:cNvPr>
            <p:cNvSpPr/>
            <p:nvPr/>
          </p:nvSpPr>
          <p:spPr>
            <a:xfrm>
              <a:off x="5764696" y="954157"/>
              <a:ext cx="1046921" cy="1046921"/>
            </a:xfrm>
            <a:prstGeom prst="diamond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  <p:sp>
          <p:nvSpPr>
            <p:cNvPr id="20" name="菱形 16">
              <a:extLst>
                <a:ext uri="{FF2B5EF4-FFF2-40B4-BE49-F238E27FC236}">
                  <a16:creationId xmlns:a16="http://schemas.microsoft.com/office/drawing/2014/main" id="{D9947DAD-398D-481C-9B89-23198DC1669D}"/>
                </a:ext>
              </a:extLst>
            </p:cNvPr>
            <p:cNvSpPr/>
            <p:nvPr/>
          </p:nvSpPr>
          <p:spPr>
            <a:xfrm>
              <a:off x="5758072" y="1027045"/>
              <a:ext cx="1046921" cy="1046921"/>
            </a:xfrm>
            <a:prstGeom prst="diamond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endParaRPr>
            </a:p>
          </p:txBody>
        </p:sp>
      </p:grpSp>
      <p:sp>
        <p:nvSpPr>
          <p:cNvPr id="21" name="文本框 17">
            <a:extLst>
              <a:ext uri="{FF2B5EF4-FFF2-40B4-BE49-F238E27FC236}">
                <a16:creationId xmlns:a16="http://schemas.microsoft.com/office/drawing/2014/main" id="{02AD53A9-73A1-40B3-B540-F11FFECFAB4E}"/>
              </a:ext>
            </a:extLst>
          </p:cNvPr>
          <p:cNvSpPr txBox="1"/>
          <p:nvPr/>
        </p:nvSpPr>
        <p:spPr>
          <a:xfrm>
            <a:off x="5516341" y="5032530"/>
            <a:ext cx="62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汉仪家书简" panose="02010609000101010101" pitchFamily="49" charset="-122"/>
                <a:ea typeface="汉仪家书简" panose="02010609000101010101" pitchFamily="49" charset="-122"/>
                <a:cs typeface="+mn-lt"/>
              </a:rPr>
              <a:t>03</a:t>
            </a:r>
          </a:p>
        </p:txBody>
      </p:sp>
      <p:sp>
        <p:nvSpPr>
          <p:cNvPr id="22" name="文本框 22">
            <a:extLst>
              <a:ext uri="{FF2B5EF4-FFF2-40B4-BE49-F238E27FC236}">
                <a16:creationId xmlns:a16="http://schemas.microsoft.com/office/drawing/2014/main" id="{D029D04D-E517-4E22-8222-4EE2924F7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657" y="1170668"/>
            <a:ext cx="483274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Tổ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1+3: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Những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biểu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hiện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sai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trái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+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3" name="文本框 20">
            <a:extLst>
              <a:ext uri="{FF2B5EF4-FFF2-40B4-BE49-F238E27FC236}">
                <a16:creationId xmlns:a16="http://schemas.microsoft.com/office/drawing/2014/main" id="{B80F504B-152B-427D-830E-DB6166202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8344" y="2974121"/>
            <a:ext cx="4802133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Tổ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2 + 4: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Những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hành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động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nên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làm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+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Kết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quả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4" name="文本框 22">
            <a:extLst>
              <a:ext uri="{FF2B5EF4-FFF2-40B4-BE49-F238E27FC236}">
                <a16:creationId xmlns:a16="http://schemas.microsoft.com/office/drawing/2014/main" id="{0772358A-A04C-4E29-B4ED-DEA07793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775" y="4664357"/>
            <a:ext cx="483274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/>
            <a:lvl2pPr marL="742950" indent="-285750"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2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đại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diện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sẽ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lên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trình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bày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và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nhóm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khác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nhận</a:t>
            </a:r>
            <a:r>
              <a:rPr lang="en-US" altLang="zh-CN" sz="3200" b="1" dirty="0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xét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pic>
        <p:nvPicPr>
          <p:cNvPr id="25" name="图片 28">
            <a:extLst>
              <a:ext uri="{FF2B5EF4-FFF2-40B4-BE49-F238E27FC236}">
                <a16:creationId xmlns:a16="http://schemas.microsoft.com/office/drawing/2014/main" id="{238416ED-CA14-40AF-A4F4-36EBC8E3F1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129" y="1622127"/>
            <a:ext cx="824730" cy="728638"/>
          </a:xfrm>
          <a:prstGeom prst="rect">
            <a:avLst/>
          </a:prstGeom>
        </p:spPr>
      </p:pic>
      <p:pic>
        <p:nvPicPr>
          <p:cNvPr id="26" name="图片 29">
            <a:extLst>
              <a:ext uri="{FF2B5EF4-FFF2-40B4-BE49-F238E27FC236}">
                <a16:creationId xmlns:a16="http://schemas.microsoft.com/office/drawing/2014/main" id="{9E40FA12-DC26-4291-9FD9-54250D904D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17" y="3381672"/>
            <a:ext cx="824730" cy="728638"/>
          </a:xfrm>
          <a:prstGeom prst="rect">
            <a:avLst/>
          </a:prstGeom>
        </p:spPr>
      </p:pic>
      <p:pic>
        <p:nvPicPr>
          <p:cNvPr id="27" name="图片 30">
            <a:extLst>
              <a:ext uri="{FF2B5EF4-FFF2-40B4-BE49-F238E27FC236}">
                <a16:creationId xmlns:a16="http://schemas.microsoft.com/office/drawing/2014/main" id="{8D9E5CF5-5BBA-415B-B964-86D28DA248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69" y="5128680"/>
            <a:ext cx="824730" cy="7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7" grpId="0"/>
      <p:bldP spid="21" grpId="0"/>
      <p:bldP spid="22" grpId="0"/>
      <p:bldP spid="23" grpId="0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A2C06896-5026-4A10-8F8B-76905847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: 圆角 24">
            <a:extLst>
              <a:ext uri="{FF2B5EF4-FFF2-40B4-BE49-F238E27FC236}">
                <a16:creationId xmlns:a16="http://schemas.microsoft.com/office/drawing/2014/main" id="{5926048D-ABF4-4D6E-AEFA-1B8B196E3126}"/>
              </a:ext>
            </a:extLst>
          </p:cNvPr>
          <p:cNvSpPr/>
          <p:nvPr/>
        </p:nvSpPr>
        <p:spPr>
          <a:xfrm>
            <a:off x="2239150" y="407959"/>
            <a:ext cx="8472391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b/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Phê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phán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biểu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hiện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sai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trái</a:t>
            </a:r>
            <a:endParaRPr lang="zh-CN" altLang="en-US" sz="36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F383EDA-C481-476F-82ED-0990C352DC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91" y="224867"/>
            <a:ext cx="1232592" cy="1119720"/>
          </a:xfrm>
          <a:prstGeom prst="rect">
            <a:avLst/>
          </a:prstGeom>
        </p:spPr>
      </p:pic>
      <p:sp>
        <p:nvSpPr>
          <p:cNvPr id="5" name="椭圆 23">
            <a:extLst>
              <a:ext uri="{FF2B5EF4-FFF2-40B4-BE49-F238E27FC236}">
                <a16:creationId xmlns:a16="http://schemas.microsoft.com/office/drawing/2014/main" id="{005B7840-D21D-422F-8CFA-4253B2A0535E}"/>
              </a:ext>
            </a:extLst>
          </p:cNvPr>
          <p:cNvSpPr/>
          <p:nvPr/>
        </p:nvSpPr>
        <p:spPr>
          <a:xfrm>
            <a:off x="332462" y="2673670"/>
            <a:ext cx="2709649" cy="2709649"/>
          </a:xfrm>
          <a:prstGeom prst="ellipse">
            <a:avLst/>
          </a:prstGeom>
          <a:solidFill>
            <a:srgbClr val="F19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Nh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ững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biểu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sai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trái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椭圆 24">
            <a:extLst>
              <a:ext uri="{FF2B5EF4-FFF2-40B4-BE49-F238E27FC236}">
                <a16:creationId xmlns:a16="http://schemas.microsoft.com/office/drawing/2014/main" id="{B74E3584-FDE5-4EBD-86EB-7C50B5D26549}"/>
              </a:ext>
            </a:extLst>
          </p:cNvPr>
          <p:cNvSpPr/>
          <p:nvPr/>
        </p:nvSpPr>
        <p:spPr>
          <a:xfrm>
            <a:off x="3806776" y="1668960"/>
            <a:ext cx="2009420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Chủ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nhục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lo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24">
            <a:extLst>
              <a:ext uri="{FF2B5EF4-FFF2-40B4-BE49-F238E27FC236}">
                <a16:creationId xmlns:a16="http://schemas.microsoft.com/office/drawing/2014/main" id="{4BAF753F-DB7D-4AA3-9217-2E600D95B5E2}"/>
              </a:ext>
            </a:extLst>
          </p:cNvPr>
          <p:cNvSpPr/>
          <p:nvPr/>
        </p:nvSpPr>
        <p:spPr>
          <a:xfrm>
            <a:off x="6319598" y="1636302"/>
            <a:ext cx="2160369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Nước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nhục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thẹn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椭圆 24">
            <a:extLst>
              <a:ext uri="{FF2B5EF4-FFF2-40B4-BE49-F238E27FC236}">
                <a16:creationId xmlns:a16="http://schemas.microsoft.com/office/drawing/2014/main" id="{A0EDCE79-E961-4C80-A9C3-29CC3C626E96}"/>
              </a:ext>
            </a:extLst>
          </p:cNvPr>
          <p:cNvSpPr/>
          <p:nvPr/>
        </p:nvSpPr>
        <p:spPr>
          <a:xfrm>
            <a:off x="8972479" y="1668960"/>
            <a:ext cx="2160369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Hầu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giặc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tức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椭圆 24">
            <a:extLst>
              <a:ext uri="{FF2B5EF4-FFF2-40B4-BE49-F238E27FC236}">
                <a16:creationId xmlns:a16="http://schemas.microsoft.com/office/drawing/2014/main" id="{74295509-BEBF-478D-9468-C43D2E80C200}"/>
              </a:ext>
            </a:extLst>
          </p:cNvPr>
          <p:cNvSpPr/>
          <p:nvPr/>
        </p:nvSpPr>
        <p:spPr>
          <a:xfrm>
            <a:off x="3687033" y="4255541"/>
            <a:ext cx="2289224" cy="2140069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Nghe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nhạc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đãi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yến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ngụy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sứ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biết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  <a:sym typeface="Wingdings" panose="05000000000000000000" pitchFamily="2" charset="2"/>
              </a:rPr>
              <a:t>căm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椭圆 24">
            <a:extLst>
              <a:ext uri="{FF2B5EF4-FFF2-40B4-BE49-F238E27FC236}">
                <a16:creationId xmlns:a16="http://schemas.microsoft.com/office/drawing/2014/main" id="{770568F8-1F07-47C6-BBC3-83AC3E2F72DA}"/>
              </a:ext>
            </a:extLst>
          </p:cNvPr>
          <p:cNvSpPr/>
          <p:nvPr/>
        </p:nvSpPr>
        <p:spPr>
          <a:xfrm>
            <a:off x="6319598" y="4309972"/>
            <a:ext cx="2160369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Ăn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chơi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hưởng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lạc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q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uyến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luyến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vợ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con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椭圆 24">
            <a:extLst>
              <a:ext uri="{FF2B5EF4-FFF2-40B4-BE49-F238E27FC236}">
                <a16:creationId xmlns:a16="http://schemas.microsoft.com/office/drawing/2014/main" id="{7D20F188-5C4E-447B-A324-452E8441D63E}"/>
              </a:ext>
            </a:extLst>
          </p:cNvPr>
          <p:cNvSpPr/>
          <p:nvPr/>
        </p:nvSpPr>
        <p:spPr>
          <a:xfrm>
            <a:off x="8972479" y="4309972"/>
            <a:ext cx="2160369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Chỉ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lo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làm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giàu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…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34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A2C06896-5026-4A10-8F8B-76905847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: 圆角 24">
            <a:extLst>
              <a:ext uri="{FF2B5EF4-FFF2-40B4-BE49-F238E27FC236}">
                <a16:creationId xmlns:a16="http://schemas.microsoft.com/office/drawing/2014/main" id="{5926048D-ABF4-4D6E-AEFA-1B8B196E3126}"/>
              </a:ext>
            </a:extLst>
          </p:cNvPr>
          <p:cNvSpPr/>
          <p:nvPr/>
        </p:nvSpPr>
        <p:spPr>
          <a:xfrm>
            <a:off x="2239150" y="407959"/>
            <a:ext cx="8472391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b/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Phê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phán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biểu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hiện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sai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trái</a:t>
            </a:r>
            <a:endParaRPr lang="zh-CN" altLang="en-US" sz="36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F383EDA-C481-476F-82ED-0990C352DC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91" y="224867"/>
            <a:ext cx="1232592" cy="1119720"/>
          </a:xfrm>
          <a:prstGeom prst="rect">
            <a:avLst/>
          </a:prstGeom>
        </p:spPr>
      </p:pic>
      <p:sp>
        <p:nvSpPr>
          <p:cNvPr id="5" name="椭圆 23">
            <a:extLst>
              <a:ext uri="{FF2B5EF4-FFF2-40B4-BE49-F238E27FC236}">
                <a16:creationId xmlns:a16="http://schemas.microsoft.com/office/drawing/2014/main" id="{005B7840-D21D-422F-8CFA-4253B2A0535E}"/>
              </a:ext>
            </a:extLst>
          </p:cNvPr>
          <p:cNvSpPr/>
          <p:nvPr/>
        </p:nvSpPr>
        <p:spPr>
          <a:xfrm>
            <a:off x="332462" y="2673670"/>
            <a:ext cx="2709649" cy="2709649"/>
          </a:xfrm>
          <a:prstGeom prst="ellipse">
            <a:avLst/>
          </a:prstGeom>
          <a:solidFill>
            <a:srgbClr val="F19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Hậu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quả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椭圆 24">
            <a:extLst>
              <a:ext uri="{FF2B5EF4-FFF2-40B4-BE49-F238E27FC236}">
                <a16:creationId xmlns:a16="http://schemas.microsoft.com/office/drawing/2014/main" id="{B74E3584-FDE5-4EBD-86EB-7C50B5D26549}"/>
              </a:ext>
            </a:extLst>
          </p:cNvPr>
          <p:cNvSpPr/>
          <p:nvPr/>
        </p:nvSpPr>
        <p:spPr>
          <a:xfrm>
            <a:off x="3806776" y="1668960"/>
            <a:ext cx="2009420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bắt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24">
            <a:extLst>
              <a:ext uri="{FF2B5EF4-FFF2-40B4-BE49-F238E27FC236}">
                <a16:creationId xmlns:a16="http://schemas.microsoft.com/office/drawing/2014/main" id="{4BAF753F-DB7D-4AA3-9217-2E600D95B5E2}"/>
              </a:ext>
            </a:extLst>
          </p:cNvPr>
          <p:cNvSpPr/>
          <p:nvPr/>
        </p:nvSpPr>
        <p:spPr>
          <a:xfrm>
            <a:off x="6319598" y="1636302"/>
            <a:ext cx="2160369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Thái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ấp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bổng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lổng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mất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椭圆 24">
            <a:extLst>
              <a:ext uri="{FF2B5EF4-FFF2-40B4-BE49-F238E27FC236}">
                <a16:creationId xmlns:a16="http://schemas.microsoft.com/office/drawing/2014/main" id="{A0EDCE79-E961-4C80-A9C3-29CC3C626E96}"/>
              </a:ext>
            </a:extLst>
          </p:cNvPr>
          <p:cNvSpPr/>
          <p:nvPr/>
        </p:nvSpPr>
        <p:spPr>
          <a:xfrm>
            <a:off x="9033442" y="1668960"/>
            <a:ext cx="2160369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Xã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tắc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tổ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tông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giày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xéo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椭圆 24">
            <a:extLst>
              <a:ext uri="{FF2B5EF4-FFF2-40B4-BE49-F238E27FC236}">
                <a16:creationId xmlns:a16="http://schemas.microsoft.com/office/drawing/2014/main" id="{74295509-BEBF-478D-9468-C43D2E80C200}"/>
              </a:ext>
            </a:extLst>
          </p:cNvPr>
          <p:cNvSpPr/>
          <p:nvPr/>
        </p:nvSpPr>
        <p:spPr>
          <a:xfrm>
            <a:off x="3687033" y="4255541"/>
            <a:ext cx="2129163" cy="2009421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Phần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mộ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cũng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bị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quật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lên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椭圆 24">
            <a:extLst>
              <a:ext uri="{FF2B5EF4-FFF2-40B4-BE49-F238E27FC236}">
                <a16:creationId xmlns:a16="http://schemas.microsoft.com/office/drawing/2014/main" id="{770568F8-1F07-47C6-BBC3-83AC3E2F72DA}"/>
              </a:ext>
            </a:extLst>
          </p:cNvPr>
          <p:cNvSpPr/>
          <p:nvPr/>
        </p:nvSpPr>
        <p:spPr>
          <a:xfrm>
            <a:off x="6319598" y="4309972"/>
            <a:ext cx="2160369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Gia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quyến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tai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nạn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vợ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mất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椭圆 24">
            <a:extLst>
              <a:ext uri="{FF2B5EF4-FFF2-40B4-BE49-F238E27FC236}">
                <a16:creationId xmlns:a16="http://schemas.microsoft.com/office/drawing/2014/main" id="{7D20F188-5C4E-447B-A324-452E8441D63E}"/>
              </a:ext>
            </a:extLst>
          </p:cNvPr>
          <p:cNvSpPr/>
          <p:nvPr/>
        </p:nvSpPr>
        <p:spPr>
          <a:xfrm>
            <a:off x="8859270" y="4169229"/>
            <a:ext cx="2544607" cy="2291678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Thân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kiếp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chịu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nhục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tiếc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dơ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khôn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rửa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xấy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còn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lưu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7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7346B804-64B4-41CC-B77B-5545E663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任意多边形 5">
            <a:extLst>
              <a:ext uri="{FF2B5EF4-FFF2-40B4-BE49-F238E27FC236}">
                <a16:creationId xmlns:a16="http://schemas.microsoft.com/office/drawing/2014/main" id="{2D1BD3C5-F28E-4A41-AA5D-5AF66396AE3F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498764" y="4155668"/>
            <a:ext cx="2056990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8DFD2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5" name="PA_任意多边形 5">
            <a:extLst>
              <a:ext uri="{FF2B5EF4-FFF2-40B4-BE49-F238E27FC236}">
                <a16:creationId xmlns:a16="http://schemas.microsoft.com/office/drawing/2014/main" id="{5A1EE44B-5AA8-4402-9211-9AA5414E36F0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7110" y="2139042"/>
            <a:ext cx="2406089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C3E0D3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8" name="矩形 37">
            <a:extLst>
              <a:ext uri="{FF2B5EF4-FFF2-40B4-BE49-F238E27FC236}">
                <a16:creationId xmlns:a16="http://schemas.microsoft.com/office/drawing/2014/main" id="{96983E7C-FCDE-4B8E-8F81-BECB6711611A}"/>
              </a:ext>
            </a:extLst>
          </p:cNvPr>
          <p:cNvSpPr/>
          <p:nvPr/>
        </p:nvSpPr>
        <p:spPr>
          <a:xfrm>
            <a:off x="488373" y="2247662"/>
            <a:ext cx="2213262" cy="584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Nghệ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thuật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1" name="矩形 41">
            <a:extLst>
              <a:ext uri="{FF2B5EF4-FFF2-40B4-BE49-F238E27FC236}">
                <a16:creationId xmlns:a16="http://schemas.microsoft.com/office/drawing/2014/main" id="{7CCDDDD8-6218-41ED-A11D-9CE340D0C8A8}"/>
              </a:ext>
            </a:extLst>
          </p:cNvPr>
          <p:cNvSpPr/>
          <p:nvPr/>
        </p:nvSpPr>
        <p:spPr>
          <a:xfrm>
            <a:off x="705627" y="4276609"/>
            <a:ext cx="185012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Nội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dung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79C7C-8B80-40FA-972D-F9A840C3DAE1}"/>
              </a:ext>
            </a:extLst>
          </p:cNvPr>
          <p:cNvSpPr/>
          <p:nvPr/>
        </p:nvSpPr>
        <p:spPr>
          <a:xfrm>
            <a:off x="3214248" y="1794024"/>
            <a:ext cx="83681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trúc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xứng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Điệp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lôgíc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biền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ngẫu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trào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lộng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+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Giọng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điệu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tình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nghiêm</a:t>
            </a:r>
            <a:r>
              <a:rPr lang="en-US" sz="30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khắc</a:t>
            </a:r>
            <a:endParaRPr lang="en-US" altLang="en-US" sz="3000" i="1" dirty="0">
              <a:solidFill>
                <a:srgbClr val="CC3300"/>
              </a:solidFill>
              <a:latin typeface=".VnArial Narrow" pitchFamily="34" charset="0"/>
              <a:sym typeface="Symbol" pitchFamily="18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49BBC1-3432-4C09-89E5-E105F44BB108}"/>
              </a:ext>
            </a:extLst>
          </p:cNvPr>
          <p:cNvSpPr/>
          <p:nvPr/>
        </p:nvSpPr>
        <p:spPr>
          <a:xfrm>
            <a:off x="3141510" y="3582425"/>
            <a:ext cx="8551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sai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danh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dự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phận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+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Lối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sống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cầu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hưởng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endParaRPr lang="en-SG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40DF6BA-E2F1-486D-8330-06BBD0520ADF}"/>
              </a:ext>
            </a:extLst>
          </p:cNvPr>
          <p:cNvSpPr/>
          <p:nvPr/>
        </p:nvSpPr>
        <p:spPr>
          <a:xfrm>
            <a:off x="2353748" y="5900602"/>
            <a:ext cx="8020000" cy="7666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ctr">
              <a:buFont typeface="Wingdings" panose="05000000000000000000" pitchFamily="2" charset="2"/>
              <a:buChar char="è"/>
            </a:pP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tướng</a:t>
            </a:r>
            <a:r>
              <a:rPr lang="en-SG" sz="3200" b="1" i="1" dirty="0">
                <a:solidFill>
                  <a:srgbClr val="FF0000"/>
                </a:solidFill>
                <a:latin typeface="Times New Roman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/>
              </a:rPr>
              <a:t>sĩ</a:t>
            </a:r>
            <a:endParaRPr lang="en-SG" sz="3200" b="1" i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9" name="矩形: 圆角 24">
            <a:extLst>
              <a:ext uri="{FF2B5EF4-FFF2-40B4-BE49-F238E27FC236}">
                <a16:creationId xmlns:a16="http://schemas.microsoft.com/office/drawing/2014/main" id="{24AA686D-7CF8-4B1C-8595-78BD13A1C42A}"/>
              </a:ext>
            </a:extLst>
          </p:cNvPr>
          <p:cNvSpPr/>
          <p:nvPr/>
        </p:nvSpPr>
        <p:spPr>
          <a:xfrm>
            <a:off x="2685466" y="407959"/>
            <a:ext cx="7862790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b/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Phê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phán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biểu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sai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trái</a:t>
            </a:r>
            <a:endParaRPr lang="zh-CN" altLang="en-US" sz="32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AB48C45-9362-4C92-85CD-30D6E38FE5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06" y="224867"/>
            <a:ext cx="1232592" cy="111972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A01C48B-BF64-4318-B766-2A985794A588}"/>
              </a:ext>
            </a:extLst>
          </p:cNvPr>
          <p:cNvSpPr/>
          <p:nvPr/>
        </p:nvSpPr>
        <p:spPr>
          <a:xfrm>
            <a:off x="3122460" y="4716100"/>
            <a:ext cx="85517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Hậu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quả</a:t>
            </a:r>
            <a:r>
              <a:rPr lang="en-US" sz="30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hết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lực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đánh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giặc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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mất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30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tan</a:t>
            </a:r>
            <a:endParaRPr lang="en-SG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3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4" grpId="0"/>
      <p:bldP spid="15" grpId="0"/>
      <p:bldP spid="17" grpId="0" animBg="1"/>
      <p:bldP spid="19" grpId="0" animBg="1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A2C06896-5026-4A10-8F8B-76905847A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: 圆角 24">
            <a:extLst>
              <a:ext uri="{FF2B5EF4-FFF2-40B4-BE49-F238E27FC236}">
                <a16:creationId xmlns:a16="http://schemas.microsoft.com/office/drawing/2014/main" id="{5926048D-ABF4-4D6E-AEFA-1B8B196E3126}"/>
              </a:ext>
            </a:extLst>
          </p:cNvPr>
          <p:cNvSpPr/>
          <p:nvPr/>
        </p:nvSpPr>
        <p:spPr>
          <a:xfrm>
            <a:off x="2753500" y="411094"/>
            <a:ext cx="6937507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c/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Những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hành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nên</a:t>
            </a:r>
            <a:r>
              <a:rPr lang="en-US" altLang="zh-CN" sz="36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làm</a:t>
            </a:r>
            <a:endParaRPr lang="zh-CN" altLang="en-US" sz="36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F383EDA-C481-476F-82ED-0990C352DCF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41" y="228002"/>
            <a:ext cx="1232592" cy="1119720"/>
          </a:xfrm>
          <a:prstGeom prst="rect">
            <a:avLst/>
          </a:prstGeom>
        </p:spPr>
      </p:pic>
      <p:sp>
        <p:nvSpPr>
          <p:cNvPr id="5" name="椭圆 23">
            <a:extLst>
              <a:ext uri="{FF2B5EF4-FFF2-40B4-BE49-F238E27FC236}">
                <a16:creationId xmlns:a16="http://schemas.microsoft.com/office/drawing/2014/main" id="{005B7840-D21D-422F-8CFA-4253B2A0535E}"/>
              </a:ext>
            </a:extLst>
          </p:cNvPr>
          <p:cNvSpPr/>
          <p:nvPr/>
        </p:nvSpPr>
        <p:spPr>
          <a:xfrm>
            <a:off x="650493" y="1753369"/>
            <a:ext cx="2249486" cy="2140069"/>
          </a:xfrm>
          <a:prstGeom prst="ellipse">
            <a:avLst/>
          </a:prstGeom>
          <a:solidFill>
            <a:srgbClr val="F19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ành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nên</a:t>
            </a:r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làm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椭圆 24">
            <a:extLst>
              <a:ext uri="{FF2B5EF4-FFF2-40B4-BE49-F238E27FC236}">
                <a16:creationId xmlns:a16="http://schemas.microsoft.com/office/drawing/2014/main" id="{B74E3584-FDE5-4EBD-86EB-7C50B5D26549}"/>
              </a:ext>
            </a:extLst>
          </p:cNvPr>
          <p:cNvSpPr/>
          <p:nvPr/>
        </p:nvSpPr>
        <p:spPr>
          <a:xfrm>
            <a:off x="3806776" y="1668960"/>
            <a:ext cx="2009420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Đề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cao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cảnh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giác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24">
            <a:extLst>
              <a:ext uri="{FF2B5EF4-FFF2-40B4-BE49-F238E27FC236}">
                <a16:creationId xmlns:a16="http://schemas.microsoft.com/office/drawing/2014/main" id="{4BAF753F-DB7D-4AA3-9217-2E600D95B5E2}"/>
              </a:ext>
            </a:extLst>
          </p:cNvPr>
          <p:cNvSpPr/>
          <p:nvPr/>
        </p:nvSpPr>
        <p:spPr>
          <a:xfrm>
            <a:off x="6319598" y="1636302"/>
            <a:ext cx="2160369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Rèn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luyện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cung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tên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椭圆 24">
            <a:extLst>
              <a:ext uri="{FF2B5EF4-FFF2-40B4-BE49-F238E27FC236}">
                <a16:creationId xmlns:a16="http://schemas.microsoft.com/office/drawing/2014/main" id="{A0EDCE79-E961-4C80-A9C3-29CC3C626E96}"/>
              </a:ext>
            </a:extLst>
          </p:cNvPr>
          <p:cNvSpPr/>
          <p:nvPr/>
        </p:nvSpPr>
        <p:spPr>
          <a:xfrm>
            <a:off x="9103108" y="1668960"/>
            <a:ext cx="2160369" cy="2009420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võ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nghệ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椭圆 24">
            <a:extLst>
              <a:ext uri="{FF2B5EF4-FFF2-40B4-BE49-F238E27FC236}">
                <a16:creationId xmlns:a16="http://schemas.microsoft.com/office/drawing/2014/main" id="{74295509-BEBF-478D-9468-C43D2E80C200}"/>
              </a:ext>
            </a:extLst>
          </p:cNvPr>
          <p:cNvSpPr/>
          <p:nvPr/>
        </p:nvSpPr>
        <p:spPr>
          <a:xfrm>
            <a:off x="3687033" y="4255541"/>
            <a:ext cx="2289224" cy="2140069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Thái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ấp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vững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bền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bổng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lộc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hưởng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thụ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椭圆 24">
            <a:extLst>
              <a:ext uri="{FF2B5EF4-FFF2-40B4-BE49-F238E27FC236}">
                <a16:creationId xmlns:a16="http://schemas.microsoft.com/office/drawing/2014/main" id="{770568F8-1F07-47C6-BBC3-83AC3E2F72DA}"/>
              </a:ext>
            </a:extLst>
          </p:cNvPr>
          <p:cNvSpPr/>
          <p:nvPr/>
        </p:nvSpPr>
        <p:spPr>
          <a:xfrm>
            <a:off x="6190744" y="4179323"/>
            <a:ext cx="2289224" cy="2140069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Gia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quyến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êm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ấm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,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vợ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con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bách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niên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giai</a:t>
            </a:r>
            <a:r>
              <a:rPr lang="en-US" altLang="zh-CN" sz="2400" b="1" noProof="0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noProof="0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lão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椭圆 24">
            <a:extLst>
              <a:ext uri="{FF2B5EF4-FFF2-40B4-BE49-F238E27FC236}">
                <a16:creationId xmlns:a16="http://schemas.microsoft.com/office/drawing/2014/main" id="{7D20F188-5C4E-447B-A324-452E8441D63E}"/>
              </a:ext>
            </a:extLst>
          </p:cNvPr>
          <p:cNvSpPr/>
          <p:nvPr/>
        </p:nvSpPr>
        <p:spPr>
          <a:xfrm>
            <a:off x="8972479" y="4212772"/>
            <a:ext cx="2457521" cy="2248135"/>
          </a:xfrm>
          <a:prstGeom prst="ellipse">
            <a:avLst/>
          </a:prstGeom>
          <a:solidFill>
            <a:srgbClr val="87A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Tổ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tiên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được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thờ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cúng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+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Trăm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còn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lưu</a:t>
            </a: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bg1"/>
                </a:solidFill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danh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椭圆 23">
            <a:extLst>
              <a:ext uri="{FF2B5EF4-FFF2-40B4-BE49-F238E27FC236}">
                <a16:creationId xmlns:a16="http://schemas.microsoft.com/office/drawing/2014/main" id="{59E2048E-691D-4B04-A841-25C87B7A3C60}"/>
              </a:ext>
            </a:extLst>
          </p:cNvPr>
          <p:cNvSpPr/>
          <p:nvPr/>
        </p:nvSpPr>
        <p:spPr>
          <a:xfrm>
            <a:off x="656414" y="4299086"/>
            <a:ext cx="2249485" cy="2074744"/>
          </a:xfrm>
          <a:prstGeom prst="ellipse">
            <a:avLst/>
          </a:prstGeom>
          <a:solidFill>
            <a:srgbClr val="F198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小考拉体" panose="02000503000000000000" pitchFamily="2" charset="-122"/>
                <a:cs typeface="Times New Roman" panose="02020603050405020304" pitchFamily="18" charset="0"/>
              </a:rPr>
              <a:t>quả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小考拉体" panose="02000503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8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7346B804-64B4-41CC-B77B-5545E6638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A_任意多边形 5">
            <a:extLst>
              <a:ext uri="{FF2B5EF4-FFF2-40B4-BE49-F238E27FC236}">
                <a16:creationId xmlns:a16="http://schemas.microsoft.com/office/drawing/2014/main" id="{2D1BD3C5-F28E-4A41-AA5D-5AF66396AE3F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498764" y="4155668"/>
            <a:ext cx="2056990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8DFD2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5" name="PA_任意多边形 5">
            <a:extLst>
              <a:ext uri="{FF2B5EF4-FFF2-40B4-BE49-F238E27FC236}">
                <a16:creationId xmlns:a16="http://schemas.microsoft.com/office/drawing/2014/main" id="{5A1EE44B-5AA8-4402-9211-9AA5414E36F0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7110" y="2139042"/>
            <a:ext cx="2406089" cy="873827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C3E0D3"/>
          </a:solidFill>
          <a:ln>
            <a:noFill/>
          </a:ln>
        </p:spPr>
        <p:txBody>
          <a:bodyPr/>
          <a:lstStyle/>
          <a:p>
            <a:pPr defTabSz="1218565"/>
            <a:endParaRPr lang="zh-CN" altLang="en-US" sz="2400">
              <a:solidFill>
                <a:schemeClr val="tx1">
                  <a:lumMod val="50000"/>
                </a:schemeClr>
              </a:solidFill>
              <a:latin typeface="汉仪家书简" panose="02010609000101010101" pitchFamily="49" charset="-122"/>
              <a:ea typeface="汉仪家书简" panose="02010609000101010101" pitchFamily="49" charset="-122"/>
              <a:cs typeface="+mn-lt"/>
            </a:endParaRPr>
          </a:p>
        </p:txBody>
      </p:sp>
      <p:sp>
        <p:nvSpPr>
          <p:cNvPr id="8" name="矩形 37">
            <a:extLst>
              <a:ext uri="{FF2B5EF4-FFF2-40B4-BE49-F238E27FC236}">
                <a16:creationId xmlns:a16="http://schemas.microsoft.com/office/drawing/2014/main" id="{96983E7C-FCDE-4B8E-8F81-BECB6711611A}"/>
              </a:ext>
            </a:extLst>
          </p:cNvPr>
          <p:cNvSpPr/>
          <p:nvPr/>
        </p:nvSpPr>
        <p:spPr>
          <a:xfrm>
            <a:off x="488373" y="2247662"/>
            <a:ext cx="2213262" cy="58477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Nghệ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thuật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1" name="矩形 41">
            <a:extLst>
              <a:ext uri="{FF2B5EF4-FFF2-40B4-BE49-F238E27FC236}">
                <a16:creationId xmlns:a16="http://schemas.microsoft.com/office/drawing/2014/main" id="{7CCDDDD8-6218-41ED-A11D-9CE340D0C8A8}"/>
              </a:ext>
            </a:extLst>
          </p:cNvPr>
          <p:cNvSpPr/>
          <p:nvPr/>
        </p:nvSpPr>
        <p:spPr>
          <a:xfrm>
            <a:off x="705627" y="4276609"/>
            <a:ext cx="1850127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en-US" altLang="zh-CN" sz="3200" b="1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Nội</a:t>
            </a:r>
            <a:r>
              <a:rPr lang="en-US" altLang="zh-CN" sz="3200" b="1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汉仪家书简" panose="02010609000101010101" pitchFamily="49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 dung</a:t>
            </a:r>
            <a:endParaRPr lang="zh-CN" altLang="en-US" sz="3600" b="1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汉仪家书简" panose="02010609000101010101" pitchFamily="49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579C7C-8B80-40FA-972D-F9A840C3DAE1}"/>
              </a:ext>
            </a:extLst>
          </p:cNvPr>
          <p:cNvSpPr/>
          <p:nvPr/>
        </p:nvSpPr>
        <p:spPr>
          <a:xfrm>
            <a:off x="3214248" y="2033510"/>
            <a:ext cx="83681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vấn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) +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mãi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 …</a:t>
            </a:r>
            <a:endParaRPr lang="en-US" altLang="en-US" sz="3200" dirty="0">
              <a:solidFill>
                <a:srgbClr val="CC3300"/>
              </a:solidFill>
              <a:latin typeface=".VnArial Narrow" pitchFamily="34" charset="0"/>
              <a:sym typeface="Symbol" pitchFamily="18" charset="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49BBC1-3432-4C09-89E5-E105F44BB108}"/>
              </a:ext>
            </a:extLst>
          </p:cNvPr>
          <p:cNvSpPr/>
          <p:nvPr/>
        </p:nvSpPr>
        <p:spPr>
          <a:xfrm>
            <a:off x="3122460" y="3807751"/>
            <a:ext cx="58255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đắn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thắng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kẻ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thù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....</a:t>
            </a:r>
            <a:endParaRPr lang="en-SG" sz="3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: 圆角 24">
            <a:extLst>
              <a:ext uri="{FF2B5EF4-FFF2-40B4-BE49-F238E27FC236}">
                <a16:creationId xmlns:a16="http://schemas.microsoft.com/office/drawing/2014/main" id="{24AA686D-7CF8-4B1C-8595-78BD13A1C42A}"/>
              </a:ext>
            </a:extLst>
          </p:cNvPr>
          <p:cNvSpPr/>
          <p:nvPr/>
        </p:nvSpPr>
        <p:spPr>
          <a:xfrm>
            <a:off x="2685466" y="407959"/>
            <a:ext cx="6698020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c/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hành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động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nên</a:t>
            </a:r>
            <a:r>
              <a:rPr lang="en-US" altLang="zh-CN" sz="3200" b="1" dirty="0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40749F"/>
                </a:solidFill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làm</a:t>
            </a:r>
            <a:endParaRPr lang="zh-CN" altLang="en-US" sz="3200" b="1" dirty="0">
              <a:solidFill>
                <a:srgbClr val="40749F"/>
              </a:solidFill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20" name="图片 2">
            <a:extLst>
              <a:ext uri="{FF2B5EF4-FFF2-40B4-BE49-F238E27FC236}">
                <a16:creationId xmlns:a16="http://schemas.microsoft.com/office/drawing/2014/main" id="{5AB48C45-9362-4C92-85CD-30D6E38FE5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06" y="224867"/>
            <a:ext cx="1232592" cy="1119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33E476-39B6-44A1-AB79-52B26E7D16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57" y="3155095"/>
            <a:ext cx="3614057" cy="361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  <p:bldP spid="11" grpId="0"/>
      <p:bldP spid="14" grpId="0"/>
      <p:bldP spid="15" grpId="0"/>
      <p:bldP spid="1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6DC8C58C-82C6-4D62-AE5D-E879FAF3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: 圆角 24">
            <a:extLst>
              <a:ext uri="{FF2B5EF4-FFF2-40B4-BE49-F238E27FC236}">
                <a16:creationId xmlns:a16="http://schemas.microsoft.com/office/drawing/2014/main" id="{819DE9D0-525C-412C-9263-D310440D93EB}"/>
              </a:ext>
            </a:extLst>
          </p:cNvPr>
          <p:cNvSpPr/>
          <p:nvPr/>
        </p:nvSpPr>
        <p:spPr>
          <a:xfrm>
            <a:off x="2848753" y="480310"/>
            <a:ext cx="6687133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09FBFFD1-0C8D-4346-81CD-E45FD11963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93" y="297218"/>
            <a:ext cx="1232592" cy="1119720"/>
          </a:xfrm>
          <a:prstGeom prst="rect">
            <a:avLst/>
          </a:prstGeom>
        </p:spPr>
      </p:pic>
      <p:pic>
        <p:nvPicPr>
          <p:cNvPr id="9" name="Picture 8" descr="22858PICdbgea5Gz679dY_PIC2018.png">
            <a:extLst>
              <a:ext uri="{FF2B5EF4-FFF2-40B4-BE49-F238E27FC236}">
                <a16:creationId xmlns:a16="http://schemas.microsoft.com/office/drawing/2014/main" id="{3A3169D9-A84B-467E-80FF-7DE6866A79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603" y="2797629"/>
            <a:ext cx="4060371" cy="4060371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5129A6E5-77E5-4DE6-911C-29F4A91BD3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18" r="50182" b="47487"/>
          <a:stretch>
            <a:fillRect/>
          </a:stretch>
        </p:blipFill>
        <p:spPr>
          <a:xfrm>
            <a:off x="-640080" y="1163147"/>
            <a:ext cx="10175966" cy="584755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A8845A-FC3E-40EB-AD0C-20C0C965371B}"/>
              </a:ext>
            </a:extLst>
          </p:cNvPr>
          <p:cNvSpPr/>
          <p:nvPr/>
        </p:nvSpPr>
        <p:spPr>
          <a:xfrm>
            <a:off x="2331721" y="3006567"/>
            <a:ext cx="4419599" cy="2321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bách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SG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72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6DC8C58C-82C6-4D62-AE5D-E879FAF3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: 圆角 24">
            <a:extLst>
              <a:ext uri="{FF2B5EF4-FFF2-40B4-BE49-F238E27FC236}">
                <a16:creationId xmlns:a16="http://schemas.microsoft.com/office/drawing/2014/main" id="{819DE9D0-525C-412C-9263-D310440D93EB}"/>
              </a:ext>
            </a:extLst>
          </p:cNvPr>
          <p:cNvSpPr/>
          <p:nvPr/>
        </p:nvSpPr>
        <p:spPr>
          <a:xfrm>
            <a:off x="2848753" y="480310"/>
            <a:ext cx="6687133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09FBFFD1-0C8D-4346-81CD-E45FD11963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93" y="297218"/>
            <a:ext cx="1232592" cy="111972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B83A9209-9A22-44D6-8964-BF10B2083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5416" y="83754"/>
            <a:ext cx="5096912" cy="8207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15845B-DBA5-4280-B8CF-AEDDAC820A43}"/>
              </a:ext>
            </a:extLst>
          </p:cNvPr>
          <p:cNvSpPr txBox="1"/>
          <p:nvPr/>
        </p:nvSpPr>
        <p:spPr>
          <a:xfrm>
            <a:off x="1136650" y="3278811"/>
            <a:ext cx="5645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1" name="Picture 4" descr="1072082">
            <a:extLst>
              <a:ext uri="{FF2B5EF4-FFF2-40B4-BE49-F238E27FC236}">
                <a16:creationId xmlns:a16="http://schemas.microsoft.com/office/drawing/2014/main" id="{E2529B4C-E719-4C51-B744-33E51354A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45" y="1874520"/>
            <a:ext cx="3514329" cy="46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D38B379-7CD2-4CF8-9F75-9343B8F1B513}"/>
              </a:ext>
            </a:extLst>
          </p:cNvPr>
          <p:cNvSpPr txBox="1"/>
          <p:nvPr/>
        </p:nvSpPr>
        <p:spPr>
          <a:xfrm>
            <a:off x="1151890" y="4008121"/>
            <a:ext cx="5812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ra 2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B59E82-89EA-482B-860C-94F50100FBA1}"/>
              </a:ext>
            </a:extLst>
          </p:cNvPr>
          <p:cNvSpPr txBox="1"/>
          <p:nvPr/>
        </p:nvSpPr>
        <p:spPr>
          <a:xfrm>
            <a:off x="3041518" y="2439114"/>
            <a:ext cx="212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FC72C4-CBD1-4BC9-A8FB-E58CC724ABE5}"/>
              </a:ext>
            </a:extLst>
          </p:cNvPr>
          <p:cNvSpPr txBox="1"/>
          <p:nvPr/>
        </p:nvSpPr>
        <p:spPr>
          <a:xfrm>
            <a:off x="1395730" y="5229874"/>
            <a:ext cx="5812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Lập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luận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sắc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bén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rõ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ràng</a:t>
            </a:r>
            <a:endParaRPr 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609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6DC8C58C-82C6-4D62-AE5D-E879FAF397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: 圆角 24">
            <a:extLst>
              <a:ext uri="{FF2B5EF4-FFF2-40B4-BE49-F238E27FC236}">
                <a16:creationId xmlns:a16="http://schemas.microsoft.com/office/drawing/2014/main" id="{819DE9D0-525C-412C-9263-D310440D93EB}"/>
              </a:ext>
            </a:extLst>
          </p:cNvPr>
          <p:cNvSpPr/>
          <p:nvPr/>
        </p:nvSpPr>
        <p:spPr>
          <a:xfrm>
            <a:off x="2848753" y="480310"/>
            <a:ext cx="6687133" cy="725716"/>
          </a:xfrm>
          <a:prstGeom prst="roundRect">
            <a:avLst>
              <a:gd name="adj" fmla="val 50000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               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09FBFFD1-0C8D-4346-81CD-E45FD11963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693" y="297218"/>
            <a:ext cx="1232592" cy="111972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B83A9209-9A22-44D6-8964-BF10B2083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5443" y="-513914"/>
            <a:ext cx="5096912" cy="94030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15845B-DBA5-4280-B8CF-AEDDAC820A43}"/>
              </a:ext>
            </a:extLst>
          </p:cNvPr>
          <p:cNvSpPr txBox="1"/>
          <p:nvPr/>
        </p:nvSpPr>
        <p:spPr>
          <a:xfrm>
            <a:off x="1174750" y="3095462"/>
            <a:ext cx="66574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v"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Dứt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tình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38B379-7CD2-4CF8-9F75-9343B8F1B513}"/>
              </a:ext>
            </a:extLst>
          </p:cNvPr>
          <p:cNvSpPr txBox="1"/>
          <p:nvPr/>
        </p:nvSpPr>
        <p:spPr>
          <a:xfrm>
            <a:off x="1364046" y="3955617"/>
            <a:ext cx="6468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Gan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ruột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1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chủ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tướng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nước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B59E82-89EA-482B-860C-94F50100FBA1}"/>
              </a:ext>
            </a:extLst>
          </p:cNvPr>
          <p:cNvSpPr txBox="1"/>
          <p:nvPr/>
        </p:nvSpPr>
        <p:spPr>
          <a:xfrm>
            <a:off x="3769810" y="2471334"/>
            <a:ext cx="2124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FC72C4-CBD1-4BC9-A8FB-E58CC724ABE5}"/>
              </a:ext>
            </a:extLst>
          </p:cNvPr>
          <p:cNvSpPr txBox="1"/>
          <p:nvPr/>
        </p:nvSpPr>
        <p:spPr>
          <a:xfrm>
            <a:off x="1334770" y="4757434"/>
            <a:ext cx="64364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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Khích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lệ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,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động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mức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cao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nhất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ý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chí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chiến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đấu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tướng</a:t>
            </a:r>
            <a:r>
              <a:rPr lang="en-US" sz="32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sĩ</a:t>
            </a:r>
            <a:endParaRPr lang="en-US" sz="32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2AD456-A4CF-45A9-82CA-3B681AF5B3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/>
          <a:stretch/>
        </p:blipFill>
        <p:spPr>
          <a:xfrm>
            <a:off x="8697072" y="2433274"/>
            <a:ext cx="3343791" cy="3381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38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3DFE6729-CA17-44FA-86A9-C514B2982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9E3A6D-86D0-4C14-AB49-FC3CFE4429AD}"/>
              </a:ext>
            </a:extLst>
          </p:cNvPr>
          <p:cNvSpPr/>
          <p:nvPr/>
        </p:nvSpPr>
        <p:spPr>
          <a:xfrm>
            <a:off x="7429499" y="444500"/>
            <a:ext cx="3678731" cy="78098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1.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Vertical Scroll 6">
            <a:extLst>
              <a:ext uri="{FF2B5EF4-FFF2-40B4-BE49-F238E27FC236}">
                <a16:creationId xmlns:a16="http://schemas.microsoft.com/office/drawing/2014/main" id="{AD9C1DE1-F5EC-4636-A396-9FED867C51DF}"/>
              </a:ext>
            </a:extLst>
          </p:cNvPr>
          <p:cNvSpPr/>
          <p:nvPr/>
        </p:nvSpPr>
        <p:spPr>
          <a:xfrm>
            <a:off x="109878" y="387327"/>
            <a:ext cx="5419046" cy="6055334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001">
            <a:schemeClr val="lt2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539"/>
            <a:endParaRPr lang="en-US" sz="2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07A04B-4EC8-4875-A48C-1B4503B609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69" y="1238184"/>
            <a:ext cx="3522064" cy="3775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C3BA38-AE7D-41B6-A537-C883BEFB4ED2}"/>
              </a:ext>
            </a:extLst>
          </p:cNvPr>
          <p:cNvSpPr txBox="1"/>
          <p:nvPr/>
        </p:nvSpPr>
        <p:spPr>
          <a:xfrm>
            <a:off x="1032968" y="5209207"/>
            <a:ext cx="35220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88539"/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endParaRPr lang="en-US" sz="36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088539"/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(1231? - 1300)</a:t>
            </a: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0366F780-EA95-4A7A-A02B-F232459141F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182716"/>
            <a:ext cx="1536700" cy="13959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D3FA501-F5BD-4270-AB84-D6E39ED51819}"/>
              </a:ext>
            </a:extLst>
          </p:cNvPr>
          <p:cNvSpPr/>
          <p:nvPr/>
        </p:nvSpPr>
        <p:spPr>
          <a:xfrm>
            <a:off x="5748188" y="2114034"/>
            <a:ext cx="55704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ctr" defTabSz="1088539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1060B-154F-4334-9DE8-116859224E54}"/>
              </a:ext>
            </a:extLst>
          </p:cNvPr>
          <p:cNvSpPr/>
          <p:nvPr/>
        </p:nvSpPr>
        <p:spPr>
          <a:xfrm>
            <a:off x="5592544" y="3104634"/>
            <a:ext cx="5723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 defTabSz="1088539"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088539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416786-CAEC-4264-AE5E-84008D2F0486}"/>
              </a:ext>
            </a:extLst>
          </p:cNvPr>
          <p:cNvSpPr/>
          <p:nvPr/>
        </p:nvSpPr>
        <p:spPr>
          <a:xfrm>
            <a:off x="5727700" y="4628634"/>
            <a:ext cx="55673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1088539">
              <a:buFont typeface="Wingdings" panose="05000000000000000000" pitchFamily="2" charset="2"/>
              <a:buChar char="v"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lao to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469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8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9"/>
            <a:ext cx="12192000" cy="6851903"/>
          </a:xfrm>
          <a:prstGeom prst="rect">
            <a:avLst/>
          </a:prstGeom>
        </p:spPr>
      </p:pic>
      <p:pic>
        <p:nvPicPr>
          <p:cNvPr id="5" name="Picture 184" descr="图片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2" b="24045"/>
          <a:stretch>
            <a:fillRect/>
          </a:stretch>
        </p:blipFill>
        <p:spPr bwMode="auto">
          <a:xfrm>
            <a:off x="6198627" y="-23277"/>
            <a:ext cx="59925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5" descr="图片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76" b="24045"/>
          <a:stretch>
            <a:fillRect/>
          </a:stretch>
        </p:blipFill>
        <p:spPr bwMode="auto">
          <a:xfrm>
            <a:off x="2939" y="-23277"/>
            <a:ext cx="61956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8" descr="牡丹扇面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881" y="586136"/>
            <a:ext cx="8229176" cy="41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94" descr="cverww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114" y="1703391"/>
            <a:ext cx="5389487" cy="61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9" descr="200712419435657_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2336" y="5078434"/>
            <a:ext cx="672892" cy="672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0" descr="10004015438746072987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106117" y="5539725"/>
            <a:ext cx="1148995" cy="114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91" descr="200712419435657_1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817099" y="3762272"/>
            <a:ext cx="501495" cy="501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92" descr="轴左"/>
          <p:cNvPicPr>
            <a:picLocks noChangeAspect="1" noChangeArrowheads="1"/>
          </p:cNvPicPr>
          <p:nvPr/>
        </p:nvPicPr>
        <p:blipFill>
          <a:blip r:embed="rId10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940" y="-710980"/>
            <a:ext cx="1625099" cy="79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3" descr="轴右"/>
          <p:cNvPicPr>
            <a:picLocks noChangeAspect="1" noChangeArrowheads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077" y="-710980"/>
            <a:ext cx="1625099" cy="790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纯音乐 - 古典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78099" y="1661879"/>
            <a:ext cx="812800" cy="812800"/>
          </a:xfrm>
          <a:prstGeom prst="rect">
            <a:avLst/>
          </a:prstGeom>
        </p:spPr>
      </p:pic>
      <p:sp>
        <p:nvSpPr>
          <p:cNvPr id="18" name="文本框 2055">
            <a:extLst>
              <a:ext uri="{FF2B5EF4-FFF2-40B4-BE49-F238E27FC236}">
                <a16:creationId xmlns:a16="http://schemas.microsoft.com/office/drawing/2014/main" id="{7151D7E6-5602-4184-9FC2-54DF4602269D}"/>
              </a:ext>
            </a:extLst>
          </p:cNvPr>
          <p:cNvSpPr txBox="1"/>
          <p:nvPr/>
        </p:nvSpPr>
        <p:spPr>
          <a:xfrm>
            <a:off x="3176773" y="2498770"/>
            <a:ext cx="6522399" cy="170311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7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III. </a:t>
            </a:r>
            <a:r>
              <a:rPr lang="en-US" altLang="zh-CN" sz="71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Tổng</a:t>
            </a:r>
            <a:r>
              <a:rPr lang="en-US" altLang="zh-CN" sz="714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1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kết</a:t>
            </a:r>
            <a:endParaRPr lang="en-US" altLang="zh-CN" sz="714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42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15"/>
                                        </p:tgtEl>
                                      </p:cBhvr>
                                      <p:by x="6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3000" fill="hold"/>
                                        <p:tgtEl>
                                          <p:spTgt spid="16"/>
                                        </p:tgtEl>
                                      </p:cBhvr>
                                      <p:by x="6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20764E-6 L -0.45 0.00185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9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45 -1.85185E-6 " pathEditMode="relative" ptsTypes="AA">
                                      <p:cBhvr>
                                        <p:cTn id="15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0" presetClass="path" presetSubtype="0" accel="50000" decel="50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-8.67362E-19 2.34568E-6 C 0.04705 -0.0213 0.0941 -0.0426 0.1375 -0.10741 C 0.18073 -0.17223 0.21163 -0.32223 0.26042 -0.38889 C 0.30885 -0.45556 0.34618 -0.48148 0.42917 -0.50741 C 0.51198 -0.53334 0.66267 -0.49753 0.75833 -0.54445 C 0.85382 -0.59136 0.93438 -0.73766 1.00208 -0.78889 C 1.06979 -0.84013 1.11701 -0.84599 1.16441 -0.85186 " pathEditMode="relative" ptsTypes="aaaaaaA">
                                      <p:cBhvr>
                                        <p:cTn id="39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2.77778E-7 5.30864E-6 C -0.05364 -0.07623 -0.10729 -0.15246 -0.16458 -0.17036 C -0.22187 -0.18826 -0.27534 -0.09937 -0.34375 -0.1074 C -0.41215 -0.11542 -0.49097 -0.16419 -0.575 -0.21851 C -0.65902 -0.27283 -0.75937 -0.37839 -0.84791 -0.43332 C -0.93645 -0.48826 -1.03333 -0.53826 -1.10625 -0.54814 C -1.17916 -0.55802 -1.23229 -0.5253 -1.28541 -0.49258 " pathEditMode="relative" rAng="0" ptsTypes="aaaaaaA">
                                      <p:cBhvr>
                                        <p:cTn id="41" dur="3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6300"/>
                                  </p:stCondLst>
                                  <p:childTnLst>
                                    <p:animMotion origin="layout" path="M 0 1.85185E-6 C -0.06597 -0.04692 -0.13194 -0.09414 -0.18333 -0.16327 C -0.23472 -0.23241 -0.2684 -0.34692 -0.30851 -0.41574 C -0.34826 -0.48426 -0.36962 -0.54105 -0.42309 -0.575 C -0.52014 -0.65772 -0.58628 -0.60957 -0.62917 -0.61883 " pathEditMode="relative" rAng="0" ptsTypes="aaasa">
                                      <p:cBhvr>
                                        <p:cTn id="43" dur="39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458" y="-329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34B46C8A-6A07-4C2C-B1CE-B366937B8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06">
            <a:extLst>
              <a:ext uri="{FF2B5EF4-FFF2-40B4-BE49-F238E27FC236}">
                <a16:creationId xmlns:a16="http://schemas.microsoft.com/office/drawing/2014/main" id="{0A25380F-E1DA-43E8-956A-959EBC0DE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550" y="1313142"/>
            <a:ext cx="6294120" cy="3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0">
            <a:extLst>
              <a:ext uri="{FF2B5EF4-FFF2-40B4-BE49-F238E27FC236}">
                <a16:creationId xmlns:a16="http://schemas.microsoft.com/office/drawing/2014/main" id="{7EF144B2-7756-45CC-AD2D-91329FD9B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117" y="736330"/>
            <a:ext cx="6294120" cy="64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0" tIns="54409" rIns="108820" bIns="54409" anchor="ctr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mực</a:t>
            </a:r>
            <a:endParaRPr lang="zh-CN" altLang="en-US" sz="3200" b="1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C:\Users\A02\AppData\Local\Temp\360zip$Temp\360$0\huan (3).jpg">
            <a:extLst>
              <a:ext uri="{FF2B5EF4-FFF2-40B4-BE49-F238E27FC236}">
                <a16:creationId xmlns:a16="http://schemas.microsoft.com/office/drawing/2014/main" id="{3EE6B97C-D770-4121-813B-1AB39336A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10117">
            <a:off x="144190" y="1594328"/>
            <a:ext cx="4068707" cy="39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875D2886-2F02-4C56-A082-B8D03BE12FF3}"/>
              </a:ext>
            </a:extLst>
          </p:cNvPr>
          <p:cNvSpPr txBox="1"/>
          <p:nvPr/>
        </p:nvSpPr>
        <p:spPr>
          <a:xfrm>
            <a:off x="1275496" y="2359522"/>
            <a:ext cx="2052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SG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E5C6D229-B94B-452D-920D-0377CF37C166}"/>
              </a:ext>
            </a:extLst>
          </p:cNvPr>
          <p:cNvSpPr txBox="1"/>
          <p:nvPr/>
        </p:nvSpPr>
        <p:spPr>
          <a:xfrm>
            <a:off x="5067843" y="1917279"/>
            <a:ext cx="6294666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Lập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luận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sắc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bén</a:t>
            </a:r>
            <a:endParaRPr lang="zh-CN" altLang="en-US" sz="3200" dirty="0"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13">
            <a:extLst>
              <a:ext uri="{FF2B5EF4-FFF2-40B4-BE49-F238E27FC236}">
                <a16:creationId xmlns:a16="http://schemas.microsoft.com/office/drawing/2014/main" id="{A04CD496-EB69-4E3C-ADA3-DBA42AF59357}"/>
              </a:ext>
            </a:extLst>
          </p:cNvPr>
          <p:cNvSpPr txBox="1"/>
          <p:nvPr/>
        </p:nvSpPr>
        <p:spPr>
          <a:xfrm>
            <a:off x="5067842" y="2589560"/>
            <a:ext cx="712415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Lí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lẽ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dẫn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chứng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xác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thực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thuyết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phục</a:t>
            </a:r>
            <a:endParaRPr lang="zh-CN" altLang="en-US" sz="3200" dirty="0"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13">
            <a:extLst>
              <a:ext uri="{FF2B5EF4-FFF2-40B4-BE49-F238E27FC236}">
                <a16:creationId xmlns:a16="http://schemas.microsoft.com/office/drawing/2014/main" id="{77771BD2-1A29-4CC5-BFD6-476982E0C8FA}"/>
              </a:ext>
            </a:extLst>
          </p:cNvPr>
          <p:cNvSpPr txBox="1"/>
          <p:nvPr/>
        </p:nvSpPr>
        <p:spPr>
          <a:xfrm>
            <a:off x="5067843" y="3219535"/>
            <a:ext cx="712415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Giọng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văn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hùng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tráng</a:t>
            </a:r>
            <a:endParaRPr lang="zh-CN" altLang="en-US" sz="3200" dirty="0"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13">
            <a:extLst>
              <a:ext uri="{FF2B5EF4-FFF2-40B4-BE49-F238E27FC236}">
                <a16:creationId xmlns:a16="http://schemas.microsoft.com/office/drawing/2014/main" id="{2E51A049-EBE0-44D4-B33D-68D33D6D22ED}"/>
              </a:ext>
            </a:extLst>
          </p:cNvPr>
          <p:cNvSpPr txBox="1"/>
          <p:nvPr/>
        </p:nvSpPr>
        <p:spPr>
          <a:xfrm>
            <a:off x="5067843" y="3865552"/>
            <a:ext cx="7124157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Câu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văn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biền</a:t>
            </a:r>
            <a:r>
              <a:rPr lang="en-US" altLang="zh-CN" sz="3200" dirty="0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★儿童字体——迷你简卡通" panose="03000509000000000000" charset="-122"/>
                <a:cs typeface="Times New Roman" panose="02020603050405020304" pitchFamily="18" charset="0"/>
              </a:rPr>
              <a:t>ngẫu</a:t>
            </a:r>
            <a:endParaRPr lang="zh-CN" altLang="en-US" sz="3200" dirty="0">
              <a:latin typeface="Times New Roman" panose="02020603050405020304" pitchFamily="18" charset="0"/>
              <a:ea typeface="★儿童字体——迷你简卡通" panose="03000509000000000000" charset="-122"/>
              <a:cs typeface="Times New Roman" panose="02020603050405020304" pitchFamily="18" charset="0"/>
            </a:endParaRPr>
          </a:p>
        </p:txBody>
      </p:sp>
      <p:pic>
        <p:nvPicPr>
          <p:cNvPr id="36" name="Picture 17" descr="06">
            <a:extLst>
              <a:ext uri="{FF2B5EF4-FFF2-40B4-BE49-F238E27FC236}">
                <a16:creationId xmlns:a16="http://schemas.microsoft.com/office/drawing/2014/main" id="{DE95F2ED-84AE-4028-AE07-147581495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387" y="5459213"/>
            <a:ext cx="6294120" cy="3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20">
            <a:extLst>
              <a:ext uri="{FF2B5EF4-FFF2-40B4-BE49-F238E27FC236}">
                <a16:creationId xmlns:a16="http://schemas.microsoft.com/office/drawing/2014/main" id="{444E39C0-2BB2-407A-BDCD-26F41ECF3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194" y="4747230"/>
            <a:ext cx="6294120" cy="149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20" tIns="54409" rIns="108820" bIns="54409" anchor="ctr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zh-CN" sz="3200" b="1" baseline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baseline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endParaRPr lang="zh-CN" altLang="en-US" sz="3200" b="1" baseline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4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0" grpId="0"/>
      <p:bldP spid="32" grpId="0"/>
      <p:bldP spid="33" grpId="0"/>
      <p:bldP spid="34" grpId="0"/>
      <p:bldP spid="35" grpId="0"/>
      <p:bldP spid="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FCFEC54B-35DA-4325-9AFE-C235DA125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02\AppData\Local\Temp\360zip$Temp\360$0\huan (3).jpg">
            <a:extLst>
              <a:ext uri="{FF2B5EF4-FFF2-40B4-BE49-F238E27FC236}">
                <a16:creationId xmlns:a16="http://schemas.microsoft.com/office/drawing/2014/main" id="{0A204EC6-8442-45EA-A78E-FC3E92EEA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510117">
            <a:off x="144190" y="1594328"/>
            <a:ext cx="4068707" cy="393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EB78F6-4BAA-4D3A-974D-0CB516FE5877}"/>
              </a:ext>
            </a:extLst>
          </p:cNvPr>
          <p:cNvSpPr txBox="1"/>
          <p:nvPr/>
        </p:nvSpPr>
        <p:spPr>
          <a:xfrm>
            <a:off x="1275496" y="2359522"/>
            <a:ext cx="2052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SG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0E6946-1617-44C2-9F9F-CAD09681D4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20533" r="11551" b="27795"/>
          <a:stretch/>
        </p:blipFill>
        <p:spPr>
          <a:xfrm>
            <a:off x="4998719" y="-182880"/>
            <a:ext cx="7132319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1FAA53-99C7-4671-AABD-9D58F04D9354}"/>
              </a:ext>
            </a:extLst>
          </p:cNvPr>
          <p:cNvSpPr/>
          <p:nvPr/>
        </p:nvSpPr>
        <p:spPr>
          <a:xfrm>
            <a:off x="5913120" y="2103120"/>
            <a:ext cx="4927184" cy="30175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endParaRPr lang="en-SG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35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781CCF33-CDA8-48CC-92F3-F4BA739CF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CB9BFF-60C6-402A-9B3C-B4A0FDB050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520" y="929640"/>
            <a:ext cx="6507480" cy="65074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928300-A75F-477F-AA1C-7652C52E13E3}"/>
              </a:ext>
            </a:extLst>
          </p:cNvPr>
          <p:cNvSpPr txBox="1"/>
          <p:nvPr/>
        </p:nvSpPr>
        <p:spPr>
          <a:xfrm>
            <a:off x="518159" y="2071840"/>
            <a:ext cx="5364481" cy="4154986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algn="ctr">
              <a:defRPr/>
            </a:pPr>
            <a:r>
              <a:rPr lang="en-US" sz="8800" b="1" dirty="0">
                <a:ln w="38100">
                  <a:solidFill>
                    <a:srgbClr val="475D6B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 TÌM KHO BÁU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C9082-8209-4B70-9299-31F2225B9326}"/>
              </a:ext>
            </a:extLst>
          </p:cNvPr>
          <p:cNvSpPr txBox="1"/>
          <p:nvPr/>
        </p:nvSpPr>
        <p:spPr>
          <a:xfrm>
            <a:off x="3759741" y="373674"/>
            <a:ext cx="4672517" cy="1107998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>
              <a:defRPr/>
            </a:pPr>
            <a:r>
              <a:rPr lang="en-US" sz="6600" b="1" dirty="0">
                <a:ln w="28575">
                  <a:solidFill>
                    <a:srgbClr val="C79668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6600" b="1" dirty="0">
                <a:ln w="28575">
                  <a:solidFill>
                    <a:srgbClr val="C79668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6600" b="1" dirty="0">
                <a:ln w="28575">
                  <a:solidFill>
                    <a:srgbClr val="C79668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270784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">
            <a:extLst>
              <a:ext uri="{FF2B5EF4-FFF2-40B4-BE49-F238E27FC236}">
                <a16:creationId xmlns:a16="http://schemas.microsoft.com/office/drawing/2014/main" id="{99D2260B-F90F-44DC-A77E-F735122B7A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445471" y="3943372"/>
            <a:ext cx="981271" cy="381367"/>
          </a:xfrm>
          <a:prstGeom prst="rect">
            <a:avLst/>
          </a:prstGeom>
        </p:spPr>
      </p:pic>
      <p:pic>
        <p:nvPicPr>
          <p:cNvPr id="10" name="3">
            <a:extLst>
              <a:ext uri="{FF2B5EF4-FFF2-40B4-BE49-F238E27FC236}">
                <a16:creationId xmlns:a16="http://schemas.microsoft.com/office/drawing/2014/main" id="{46439FB1-7642-41C3-B701-F4EC7D1D0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03112" y="3449963"/>
            <a:ext cx="807419" cy="313800"/>
          </a:xfrm>
          <a:prstGeom prst="rect">
            <a:avLst/>
          </a:prstGeom>
        </p:spPr>
      </p:pic>
      <p:pic>
        <p:nvPicPr>
          <p:cNvPr id="11" name="2">
            <a:extLst>
              <a:ext uri="{FF2B5EF4-FFF2-40B4-BE49-F238E27FC236}">
                <a16:creationId xmlns:a16="http://schemas.microsoft.com/office/drawing/2014/main" id="{689876F3-23D2-4F2E-BFF0-34B990B73A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10076605" y="3518568"/>
            <a:ext cx="909571" cy="353500"/>
          </a:xfrm>
          <a:prstGeom prst="rect">
            <a:avLst/>
          </a:prstGeom>
        </p:spPr>
      </p:pic>
      <p:pic>
        <p:nvPicPr>
          <p:cNvPr id="12" name="1">
            <a:extLst>
              <a:ext uri="{FF2B5EF4-FFF2-40B4-BE49-F238E27FC236}">
                <a16:creationId xmlns:a16="http://schemas.microsoft.com/office/drawing/2014/main" id="{6707A293-903E-4B64-8304-9CF89CB5C0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650527">
            <a:off x="11144503" y="3969806"/>
            <a:ext cx="845236" cy="328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6670446-3115-44F6-9B45-557A634D5A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188" y="4261138"/>
            <a:ext cx="1962108" cy="1901899"/>
          </a:xfrm>
          <a:prstGeom prst="rect">
            <a:avLst/>
          </a:prstGeom>
        </p:spPr>
      </p:pic>
      <p:pic>
        <p:nvPicPr>
          <p:cNvPr id="2" name="Jigsaw Puzzle">
            <a:hlinkClick r:id="" action="ppaction://media"/>
            <a:extLst>
              <a:ext uri="{FF2B5EF4-FFF2-40B4-BE49-F238E27FC236}">
                <a16:creationId xmlns:a16="http://schemas.microsoft.com/office/drawing/2014/main" id="{5B1A47EF-09C9-4AF1-84E6-7C6CB7FB5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38798" y="6163037"/>
            <a:ext cx="487364" cy="4873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A34BE6-ED42-41DF-897F-F731B27F18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873" y="4261138"/>
            <a:ext cx="961173" cy="1901899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B1BC13BA-A5F8-483D-8360-44343CD2F58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3048">
            <a:off x="3036492" y="2443173"/>
            <a:ext cx="536548" cy="435200"/>
          </a:xfrm>
          <a:prstGeom prst="rect">
            <a:avLst/>
          </a:prstGeom>
        </p:spPr>
      </p:pic>
      <p:pic>
        <p:nvPicPr>
          <p:cNvPr id="43" name="Picture 42" descr="A picture containing yellow&#10;&#10;Description automatically generated">
            <a:extLst>
              <a:ext uri="{FF2B5EF4-FFF2-40B4-BE49-F238E27FC236}">
                <a16:creationId xmlns:a16="http://schemas.microsoft.com/office/drawing/2014/main" id="{315D7AC1-BBF4-4FDA-B68C-206CDCBECA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19" y="2737138"/>
            <a:ext cx="3048000" cy="3048000"/>
          </a:xfrm>
          <a:prstGeom prst="rect">
            <a:avLst/>
          </a:prstGeom>
        </p:spPr>
      </p:pic>
      <p:pic>
        <p:nvPicPr>
          <p:cNvPr id="61" name="Picture 60" descr="A close up of a logo&#10;&#10;Description automatically generated">
            <a:extLst>
              <a:ext uri="{FF2B5EF4-FFF2-40B4-BE49-F238E27FC236}">
                <a16:creationId xmlns:a16="http://schemas.microsoft.com/office/drawing/2014/main" id="{74319678-FE85-4B26-8107-D247CF332E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091" y="457200"/>
            <a:ext cx="312587" cy="253584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43CEEA26-AC31-4299-A07C-D7A664B69A2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80468" y="1278381"/>
            <a:ext cx="601877" cy="4463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BA157-C684-4B43-86AF-7AA55958D3B7}"/>
              </a:ext>
            </a:extLst>
          </p:cNvPr>
          <p:cNvSpPr txBox="1"/>
          <p:nvPr/>
        </p:nvSpPr>
        <p:spPr>
          <a:xfrm>
            <a:off x="6105495" y="139337"/>
            <a:ext cx="184731" cy="353945"/>
          </a:xfrm>
          <a:prstGeom prst="rect">
            <a:avLst/>
          </a:prstGeom>
          <a:noFill/>
        </p:spPr>
        <p:txBody>
          <a:bodyPr wrap="none" lIns="91440" tIns="45721" rIns="91440" bIns="45721" rtlCol="0">
            <a:spAutoFit/>
          </a:bodyPr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112B5-5E64-4271-84A8-7F749025271B}"/>
              </a:ext>
            </a:extLst>
          </p:cNvPr>
          <p:cNvSpPr txBox="1"/>
          <p:nvPr/>
        </p:nvSpPr>
        <p:spPr>
          <a:xfrm>
            <a:off x="5959290" y="714315"/>
            <a:ext cx="572295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GV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5s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báu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956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522E2-420F-47AE-9B1F-F3B3F53AC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081535" y="751926"/>
            <a:ext cx="10028929" cy="1262045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12700"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vi-VN" altLang="en-US" sz="4800" b="1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  <a:t>Người ta thường viết hịch khi nào?</a:t>
            </a:r>
            <a:endParaRPr lang="vi-VN" altLang="en-US"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1110220" y="2574185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A. 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Khi đất nước cỏ giặc ngoại xâm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130615" y="2578374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B. 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Khi đất nước thanh bình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1110220" y="4179637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C. 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Khi đất nước phồn vinh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130615" y="4183826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D. 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Khi đất nước vừa kết thúc chiến tranh</a:t>
            </a:r>
            <a:endParaRPr lang="vi-VN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720941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19055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15946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78387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9AD57-C008-436C-8C30-AD8A5B35D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E03FEC8-7235-4329-9FEE-10877E085EE4}"/>
              </a:ext>
            </a:extLst>
          </p:cNvPr>
          <p:cNvSpPr/>
          <p:nvPr/>
        </p:nvSpPr>
        <p:spPr>
          <a:xfrm>
            <a:off x="832636" y="40560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Trần Quốc Tuấn s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ng tác Hịch tướng sĩ 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khi nào?</a:t>
            </a:r>
            <a:endParaRPr lang="en-SG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018DD-CDC3-473E-80FA-CFB7D9D0B854}"/>
              </a:ext>
            </a:extLst>
          </p:cNvPr>
          <p:cNvSpPr/>
          <p:nvPr/>
        </p:nvSpPr>
        <p:spPr>
          <a:xfrm>
            <a:off x="1110220" y="2459231"/>
            <a:ext cx="4906798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Trước khi quân Mông - Nguyên xâm lược nước ta lần thứ nhất (1257)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9C87E8-44F9-42EB-8596-E2DF07B9178E}"/>
              </a:ext>
            </a:extLst>
          </p:cNvPr>
          <p:cNvSpPr/>
          <p:nvPr/>
        </p:nvSpPr>
        <p:spPr>
          <a:xfrm>
            <a:off x="6130615" y="2463420"/>
            <a:ext cx="4906798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Trước khi quân Mông - Nguyên xâm lược nước ta lần thứ hai (1285).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AD6B9-2CEA-48C0-966D-12A05A84B255}"/>
              </a:ext>
            </a:extLst>
          </p:cNvPr>
          <p:cNvSpPr/>
          <p:nvPr/>
        </p:nvSpPr>
        <p:spPr>
          <a:xfrm>
            <a:off x="1110220" y="4410033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 khi quân Mông - Nguyên xâm lược nước ta lần thứ</a:t>
            </a:r>
            <a:r>
              <a:rPr lang="en-US" sz="2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C9A71-5DC2-46E6-AC74-9AE793B11936}"/>
              </a:ext>
            </a:extLst>
          </p:cNvPr>
          <p:cNvSpPr/>
          <p:nvPr/>
        </p:nvSpPr>
        <p:spPr>
          <a:xfrm>
            <a:off x="6130615" y="4414222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Sau chiến thắng quân Mông - Nguyên lần thứ hai.</a:t>
            </a:r>
            <a:endParaRPr lang="en-US" sz="28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05686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594002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605599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08533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95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76FB54-DB1F-4B18-8CBB-9EA550D9A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36C58D74-FE3E-4C20-8A9B-2D5B24CA9C55}"/>
              </a:ext>
            </a:extLst>
          </p:cNvPr>
          <p:cNvSpPr/>
          <p:nvPr/>
        </p:nvSpPr>
        <p:spPr>
          <a:xfrm>
            <a:off x="832636" y="72564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44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Lựa chọn 3 trung thần nghĩa sĩ mà Trần Quốc Tuấn nhắc đến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389A72-B2EB-4DC3-B150-635154FA27D7}"/>
              </a:ext>
            </a:extLst>
          </p:cNvPr>
          <p:cNvSpPr/>
          <p:nvPr/>
        </p:nvSpPr>
        <p:spPr>
          <a:xfrm>
            <a:off x="1110220" y="2734205"/>
            <a:ext cx="490679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Khanh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433E3-A766-48D9-B7B2-38CE979CA98C}"/>
              </a:ext>
            </a:extLst>
          </p:cNvPr>
          <p:cNvSpPr/>
          <p:nvPr/>
        </p:nvSpPr>
        <p:spPr>
          <a:xfrm>
            <a:off x="6130615" y="2738394"/>
            <a:ext cx="490679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Khanh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C783F-109B-468E-88A3-B2FF14BE43F0}"/>
              </a:ext>
            </a:extLst>
          </p:cNvPr>
          <p:cNvSpPr/>
          <p:nvPr/>
        </p:nvSpPr>
        <p:spPr>
          <a:xfrm>
            <a:off x="1110220" y="4248217"/>
            <a:ext cx="490679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Kỷ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Tín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, Do Vu,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Khoái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162F1-0A74-44C5-8DE8-C42007793110}"/>
              </a:ext>
            </a:extLst>
          </p:cNvPr>
          <p:cNvSpPr/>
          <p:nvPr/>
        </p:nvSpPr>
        <p:spPr>
          <a:xfrm>
            <a:off x="6130615" y="4252406"/>
            <a:ext cx="4906798" cy="1218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Do Vu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61D276-FC12-4773-86D4-A625E66F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279778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0E33D-0742-4D76-8AEF-EDC582B8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4349912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82E18-DD9F-4736-8EDC-A43552D2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331279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91FC5-A4CB-4310-B4AD-9FD7D910A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849453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46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522E2-420F-47AE-9B1F-F3B3F53AC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081535" y="579120"/>
            <a:ext cx="10028929" cy="143485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40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Phần đầu bài Hịch, Trần Quốc Tuấn đã sử dụng kế gì trong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</a:t>
            </a:r>
            <a:r>
              <a:rPr lang="vi-VN" sz="40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inh pháp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1110220" y="2574185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A.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130615" y="2578374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giặc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1110220" y="4179637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130615" y="4183826"/>
            <a:ext cx="4906798" cy="118292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dirty="0">
                <a:solidFill>
                  <a:schemeClr val="tx1"/>
                </a:solidFill>
                <a:latin typeface="+mj-lt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2720941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419055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415946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78387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03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C09F9-7B02-4F7F-9367-E45F5702E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682FC1AC-AC4F-43D2-8A38-7E600E422567}"/>
              </a:ext>
            </a:extLst>
          </p:cNvPr>
          <p:cNvSpPr/>
          <p:nvPr/>
        </p:nvSpPr>
        <p:spPr>
          <a:xfrm>
            <a:off x="832636" y="518161"/>
            <a:ext cx="10526728" cy="202544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+mj-lt"/>
              </a:rPr>
              <a:t>Dụng ý của tác giả th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 hiện qua câu </a:t>
            </a: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"Hu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</a:t>
            </a: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g ch</a:t>
            </a:r>
            <a:r>
              <a:rPr 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ta cùng các ngươi sinh</a:t>
            </a:r>
            <a:r>
              <a:rPr lang="en-US" sz="36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i="1" dirty="0">
                <a:solidFill>
                  <a:srgbClr val="FF0000"/>
                </a:solidFill>
                <a:latin typeface="+mj-lt"/>
              </a:rPr>
              <a:t>phải thời loạn lạc, lớn gặp buổi gian nan”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?</a:t>
            </a:r>
            <a:endParaRPr lang="en-SG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F5D264-792A-4E44-B6E5-070BA53C014A}"/>
              </a:ext>
            </a:extLst>
          </p:cNvPr>
          <p:cNvSpPr/>
          <p:nvPr/>
        </p:nvSpPr>
        <p:spPr>
          <a:xfrm>
            <a:off x="1110220" y="3061865"/>
            <a:ext cx="4906798" cy="11721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endParaRPr lang="en-US" sz="2800" dirty="0">
              <a:solidFill>
                <a:schemeClr val="tx1"/>
              </a:solidFill>
              <a:latin typeface="+mj-lt"/>
            </a:endParaRPr>
          </a:p>
          <a:p>
            <a:pPr lvl="0" defTabSz="914400">
              <a:defRPr/>
            </a:pP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Thể hiện sự thông cảm với các tướng sĩ</a:t>
            </a:r>
            <a:br>
              <a:rPr lang="vi-VN" sz="2800" dirty="0">
                <a:solidFill>
                  <a:schemeClr val="tx1"/>
                </a:solidFill>
                <a:latin typeface="+mj-lt"/>
              </a:rPr>
            </a:b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640E6-A05C-4F7B-8E2B-E17318527ED3}"/>
              </a:ext>
            </a:extLst>
          </p:cNvPr>
          <p:cNvSpPr/>
          <p:nvPr/>
        </p:nvSpPr>
        <p:spPr>
          <a:xfrm>
            <a:off x="6130615" y="3020334"/>
            <a:ext cx="4906798" cy="11721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Kêu gọi tinh thần đ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u tranh của các tướng sĩ.</a:t>
            </a:r>
            <a:endParaRPr lang="en-SG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71D7D-76B6-49C3-92B6-3896B4A8D046}"/>
              </a:ext>
            </a:extLst>
          </p:cNvPr>
          <p:cNvSpPr/>
          <p:nvPr/>
        </p:nvSpPr>
        <p:spPr>
          <a:xfrm>
            <a:off x="1110220" y="4514917"/>
            <a:ext cx="4906798" cy="13787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800" dirty="0">
                <a:solidFill>
                  <a:schemeClr val="tx1"/>
                </a:solidFill>
                <a:latin typeface="+mj-lt"/>
              </a:rPr>
              <a:t>C. Miêu tả hoàn cảnh sinh sống của mình cũng như của các tướng sĩ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D330E-51DA-44AC-AFE2-CB840EC1195F}"/>
              </a:ext>
            </a:extLst>
          </p:cNvPr>
          <p:cNvSpPr/>
          <p:nvPr/>
        </p:nvSpPr>
        <p:spPr>
          <a:xfrm>
            <a:off x="6130615" y="4519106"/>
            <a:ext cx="4906798" cy="13787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. Kh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ẳ</a:t>
            </a:r>
            <a:r>
              <a:rPr lang="vi-VN" sz="2800" dirty="0">
                <a:solidFill>
                  <a:schemeClr val="tx1"/>
                </a:solidFill>
                <a:latin typeface="+mj-lt"/>
              </a:rPr>
              <a:t>ng định mình và các tướng sĩ là những người cùng cảnh ngộ.</a:t>
            </a:r>
            <a:endParaRPr lang="en-SG" sz="2800" dirty="0">
              <a:solidFill>
                <a:schemeClr val="tx1"/>
              </a:solidFill>
              <a:latin typeface="+mj-lt"/>
            </a:endParaRPr>
          </a:p>
          <a:p>
            <a:pPr lvl="0">
              <a:defRPr/>
            </a:pPr>
            <a:endParaRPr lang="vi-VN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F0A83-9052-44DC-AB92-2BE827524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30070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D0896-97E5-42E3-90CA-22BE27BDF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4837592"/>
            <a:ext cx="732404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CA021-6CBE-42A2-A7B9-C02F52751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09" y="4837427"/>
            <a:ext cx="804742" cy="64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77369-3A22-461E-B26B-E829721E8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4" y="3395259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0F7047-1614-4D88-BBF8-34BDF9D90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441">
            <a:extLst>
              <a:ext uri="{FF2B5EF4-FFF2-40B4-BE49-F238E27FC236}">
                <a16:creationId xmlns:a16="http://schemas.microsoft.com/office/drawing/2014/main" id="{BF660078-B069-4C7D-A7FB-7E7577274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352118"/>
            <a:ext cx="5522042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845907D7-B66C-4ECB-9D3F-CA19733C49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400" y="1598971"/>
            <a:ext cx="4483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64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76FB54-DB1F-4B18-8CBB-9EA550D9AC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36C58D74-FE3E-4C20-8A9B-2D5B24CA9C55}"/>
              </a:ext>
            </a:extLst>
          </p:cNvPr>
          <p:cNvSpPr/>
          <p:nvPr/>
        </p:nvSpPr>
        <p:spPr>
          <a:xfrm>
            <a:off x="832636" y="72564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Hình ảnh nào không xuất hiện trong đoạn văn miêu tả sự ngang ngược</a:t>
            </a:r>
            <a:r>
              <a:rPr lang="en-US" sz="3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+mj-lt"/>
              </a:rPr>
              <a:t>và tội ác của giặc ?</a:t>
            </a:r>
            <a:endParaRPr kumimoji="0" lang="vi-VN" sz="80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389A72-B2EB-4DC3-B150-635154FA27D7}"/>
              </a:ext>
            </a:extLst>
          </p:cNvPr>
          <p:cNvSpPr/>
          <p:nvPr/>
        </p:nvSpPr>
        <p:spPr>
          <a:xfrm>
            <a:off x="2024741" y="3055895"/>
            <a:ext cx="3856607" cy="8970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Cú diều	</a:t>
            </a:r>
            <a:endParaRPr lang="en-SG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8433E3-A766-48D9-B7B2-38CE979CA98C}"/>
              </a:ext>
            </a:extLst>
          </p:cNvPr>
          <p:cNvSpPr/>
          <p:nvPr/>
        </p:nvSpPr>
        <p:spPr>
          <a:xfrm>
            <a:off x="7045136" y="3060084"/>
            <a:ext cx="3856607" cy="8970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Dê chó</a:t>
            </a:r>
            <a:endParaRPr 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1C783F-109B-468E-88A3-B2FF14BE43F0}"/>
              </a:ext>
            </a:extLst>
          </p:cNvPr>
          <p:cNvSpPr/>
          <p:nvPr/>
        </p:nvSpPr>
        <p:spPr>
          <a:xfrm>
            <a:off x="2024741" y="4569907"/>
            <a:ext cx="3856607" cy="8970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. Trâu ngựa</a:t>
            </a:r>
            <a:endParaRPr lang="en-US" sz="3200" dirty="0">
              <a:solidFill>
                <a:schemeClr val="tx1"/>
              </a:solidFill>
              <a:latin typeface="+mj-lt"/>
              <a:ea typeface="Tahoma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4162F1-0A74-44C5-8DE8-C42007793110}"/>
              </a:ext>
            </a:extLst>
          </p:cNvPr>
          <p:cNvSpPr/>
          <p:nvPr/>
        </p:nvSpPr>
        <p:spPr>
          <a:xfrm>
            <a:off x="7045136" y="4574096"/>
            <a:ext cx="3856607" cy="8970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Hô’ đói</a:t>
            </a:r>
            <a:endParaRPr lang="en-US" sz="3200" dirty="0">
              <a:solidFill>
                <a:schemeClr val="tx1"/>
              </a:solidFill>
              <a:latin typeface="+mj-lt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61D276-FC12-4773-86D4-A625E66FD6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925" y="3113465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F20E33D-0742-4D76-8AEF-EDC582B86E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111" y="4665596"/>
            <a:ext cx="804536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D82E18-DD9F-4736-8EDC-A43552D264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00" y="4646963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B91FC5-A4CB-4310-B4AD-9FD7D910A1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450" y="3165137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444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9AD57-C008-436C-8C30-AD8A5B35D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E03FEC8-7235-4329-9FEE-10877E085EE4}"/>
              </a:ext>
            </a:extLst>
          </p:cNvPr>
          <p:cNvSpPr/>
          <p:nvPr/>
        </p:nvSpPr>
        <p:spPr>
          <a:xfrm>
            <a:off x="832636" y="86280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vi-VN" sz="4000" b="1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Thành ngữ nói về tình hình đất nước ta cuối năm 1284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018DD-CDC3-473E-80FA-CFB7D9D0B854}"/>
              </a:ext>
            </a:extLst>
          </p:cNvPr>
          <p:cNvSpPr/>
          <p:nvPr/>
        </p:nvSpPr>
        <p:spPr>
          <a:xfrm>
            <a:off x="1110220" y="2894226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A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9C87E8-44F9-42EB-8596-E2DF07B9178E}"/>
              </a:ext>
            </a:extLst>
          </p:cNvPr>
          <p:cNvSpPr/>
          <p:nvPr/>
        </p:nvSpPr>
        <p:spPr>
          <a:xfrm>
            <a:off x="6130615" y="2898415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B</a:t>
            </a:r>
            <a:r>
              <a:rPr lang="vi-VN" sz="36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AD6B9-2CEA-48C0-966D-12A05A84B255}"/>
              </a:ext>
            </a:extLst>
          </p:cNvPr>
          <p:cNvSpPr/>
          <p:nvPr/>
        </p:nvSpPr>
        <p:spPr>
          <a:xfrm>
            <a:off x="1110220" y="4423478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gai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nếm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C9A71-5DC2-46E6-AC74-9AE793B11936}"/>
              </a:ext>
            </a:extLst>
          </p:cNvPr>
          <p:cNvSpPr/>
          <p:nvPr/>
        </p:nvSpPr>
        <p:spPr>
          <a:xfrm>
            <a:off x="6130615" y="4427667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quạnh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05686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594002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605599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08533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74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59AD57-C008-436C-8C30-AD8A5B35D7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DE03FEC8-7235-4329-9FEE-10877E085EE4}"/>
              </a:ext>
            </a:extLst>
          </p:cNvPr>
          <p:cNvSpPr/>
          <p:nvPr/>
        </p:nvSpPr>
        <p:spPr>
          <a:xfrm>
            <a:off x="832636" y="405609"/>
            <a:ext cx="10526728" cy="203816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Trần Quốc Tụấn sử dụng giọng văn nào để phê phán những hành động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sai trái của các tướng sĩ dưới quyển?</a:t>
            </a:r>
            <a:endParaRPr lang="en-SG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A018DD-CDC3-473E-80FA-CFB7D9D0B854}"/>
              </a:ext>
            </a:extLst>
          </p:cNvPr>
          <p:cNvSpPr/>
          <p:nvPr/>
        </p:nvSpPr>
        <p:spPr>
          <a:xfrm>
            <a:off x="1110220" y="2894226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Nhẹ nhàng, thân tình.</a:t>
            </a:r>
            <a:endParaRPr 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9C87E8-44F9-42EB-8596-E2DF07B9178E}"/>
              </a:ext>
            </a:extLst>
          </p:cNvPr>
          <p:cNvSpPr/>
          <p:nvPr/>
        </p:nvSpPr>
        <p:spPr>
          <a:xfrm>
            <a:off x="6130615" y="2898415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400">
              <a:defRPr/>
            </a:pPr>
            <a:r>
              <a:rPr 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Nghiêm khắc,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AAD6B9-2CEA-48C0-966D-12A05A84B255}"/>
              </a:ext>
            </a:extLst>
          </p:cNvPr>
          <p:cNvSpPr/>
          <p:nvPr/>
        </p:nvSpPr>
        <p:spPr>
          <a:xfrm>
            <a:off x="1110220" y="4410033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Mạt sát thậm tệ.</a:t>
            </a:r>
            <a:endParaRPr lang="en-SG" sz="32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4C9A71-5DC2-46E6-AC74-9AE793B11936}"/>
              </a:ext>
            </a:extLst>
          </p:cNvPr>
          <p:cNvSpPr/>
          <p:nvPr/>
        </p:nvSpPr>
        <p:spPr>
          <a:xfrm>
            <a:off x="6130615" y="4414222"/>
            <a:ext cx="4906798" cy="116960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D.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Bông đùa, hóm hỉnh</a:t>
            </a:r>
            <a:endParaRPr 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21B951-AD38-44B2-B286-59A4975EF8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05686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BE13F5-0459-40E7-971F-E401C98F1C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594002"/>
            <a:ext cx="804536" cy="704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8A2582-EDF4-4850-95E1-B02865C0D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4605599"/>
            <a:ext cx="804742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362FFE-9C3A-4D69-9A6F-1315F6777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3108533"/>
            <a:ext cx="80474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55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522E2-420F-47AE-9B1F-F3B3F53AC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Snip Diagonal Corner Rectangle 3">
            <a:extLst>
              <a:ext uri="{FF2B5EF4-FFF2-40B4-BE49-F238E27FC236}">
                <a16:creationId xmlns:a16="http://schemas.microsoft.com/office/drawing/2014/main" id="{4F50FC35-01AB-44D9-B56D-D5D9247D5363}"/>
              </a:ext>
            </a:extLst>
          </p:cNvPr>
          <p:cNvSpPr/>
          <p:nvPr/>
        </p:nvSpPr>
        <p:spPr>
          <a:xfrm>
            <a:off x="1081535" y="502920"/>
            <a:ext cx="10028929" cy="1511051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+mj-lt"/>
              </a:rPr>
              <a:t>Đoạn văn nào thể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hiện rõ nhất lòng yêu nước, căm thù giặc của</a:t>
            </a:r>
            <a:r>
              <a:rPr lang="en-US" sz="4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Tr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4000" b="1" dirty="0">
                <a:solidFill>
                  <a:srgbClr val="FF0000"/>
                </a:solidFill>
                <a:latin typeface="+mj-lt"/>
              </a:rPr>
              <a:t>n Quốc Tuấn?</a:t>
            </a:r>
            <a:endParaRPr lang="en-SG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4A26756-2362-4CD2-AA38-CD31E7A0194A}"/>
              </a:ext>
            </a:extLst>
          </p:cNvPr>
          <p:cNvSpPr/>
          <p:nvPr/>
        </p:nvSpPr>
        <p:spPr>
          <a:xfrm>
            <a:off x="576819" y="2628615"/>
            <a:ext cx="5375585" cy="15110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A.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Ta thường tới bữa quên ăn, nửa đêm vỗ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ỉ ; ruột đau như cắt, nước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mắt đầm đìa 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…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 ta cũng vui lòng.</a:t>
            </a:r>
            <a:endParaRPr lang="en-SG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41581-9835-4724-9736-1A541455E81D}"/>
              </a:ext>
            </a:extLst>
          </p:cNvPr>
          <p:cNvSpPr/>
          <p:nvPr/>
        </p:nvSpPr>
        <p:spPr>
          <a:xfrm>
            <a:off x="6283014" y="2578374"/>
            <a:ext cx="5375585" cy="15612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B.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Giặc với ta là kẻ thù không đội ười chung, 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…..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chịu đầu hàng, giơ táy không mà chịu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thua giặc...</a:t>
            </a:r>
            <a:endParaRPr lang="en-SG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6EFB43-979F-4033-AC46-1321A4EBEDA4}"/>
              </a:ext>
            </a:extLst>
          </p:cNvPr>
          <p:cNvSpPr/>
          <p:nvPr/>
        </p:nvSpPr>
        <p:spPr>
          <a:xfrm>
            <a:off x="576819" y="4713037"/>
            <a:ext cx="5375585" cy="15110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C.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ẳ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ng những thái ấp của ta không còn, mà bông lộc các ngươi cũng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mất; 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….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bị quật lên...</a:t>
            </a:r>
            <a:endParaRPr lang="en-SG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5C44AA-C566-4283-BA0D-C1882099F39F}"/>
              </a:ext>
            </a:extLst>
          </p:cNvPr>
          <p:cNvSpPr/>
          <p:nvPr/>
        </p:nvSpPr>
        <p:spPr>
          <a:xfrm>
            <a:off x="6283014" y="4717226"/>
            <a:ext cx="5375585" cy="150686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D.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Từ xưa các bậc 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ung thần nghĩa sĩ bỏ mình vì nước, đời nào không có?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…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muôn</a:t>
            </a:r>
            <a:r>
              <a:rPr lang="en-US" sz="2800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vi-VN" sz="2800" i="1" dirty="0">
                <a:solidFill>
                  <a:schemeClr val="tx1"/>
                </a:solidFill>
                <a:latin typeface="+mj-lt"/>
              </a:rPr>
              <a:t>đời bất hủ được.</a:t>
            </a:r>
            <a:endParaRPr lang="en-SG" sz="2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8959631-9262-45CD-970A-64E74D47C06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67267" y="3042939"/>
            <a:ext cx="885137" cy="708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7B71372-DB80-4221-B0D2-E5222352BF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4952455"/>
            <a:ext cx="804536" cy="7040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469E156-8132-4608-9102-B60094DF16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87" y="5110327"/>
            <a:ext cx="804742" cy="7071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508412-B94F-4C71-8DC0-6B0F6580F6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187" y="3039368"/>
            <a:ext cx="804742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9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0C09F9-7B02-4F7F-9367-E45F5702EA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>
            <a:extLst>
              <a:ext uri="{FF2B5EF4-FFF2-40B4-BE49-F238E27FC236}">
                <a16:creationId xmlns:a16="http://schemas.microsoft.com/office/drawing/2014/main" id="{682FC1AC-AC4F-43D2-8A38-7E600E422567}"/>
              </a:ext>
            </a:extLst>
          </p:cNvPr>
          <p:cNvSpPr/>
          <p:nvPr/>
        </p:nvSpPr>
        <p:spPr>
          <a:xfrm>
            <a:off x="832636" y="624840"/>
            <a:ext cx="10526728" cy="169163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+mj-lt"/>
              </a:rPr>
              <a:t>Trần Quốc Tuấn yêu cầu tướng sĩ</a:t>
            </a:r>
            <a:r>
              <a:rPr lang="en-US" sz="4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phải thực hiện điều 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vi-VN" sz="4400" b="1" dirty="0">
                <a:solidFill>
                  <a:srgbClr val="FF0000"/>
                </a:solidFill>
                <a:latin typeface="+mj-lt"/>
              </a:rPr>
              <a:t>?</a:t>
            </a:r>
            <a:endParaRPr lang="en-SG" sz="4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F5D264-792A-4E44-B6E5-070BA53C014A}"/>
              </a:ext>
            </a:extLst>
          </p:cNvPr>
          <p:cNvSpPr/>
          <p:nvPr/>
        </p:nvSpPr>
        <p:spPr>
          <a:xfrm>
            <a:off x="1110220" y="3061865"/>
            <a:ext cx="4906798" cy="11721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>
              <a:defRPr/>
            </a:pP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>
              <a:defRPr/>
            </a:pP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 động đề cao bài học cảnh giác</a:t>
            </a:r>
            <a:b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4640E6-A05C-4F7B-8E2B-E17318527ED3}"/>
              </a:ext>
            </a:extLst>
          </p:cNvPr>
          <p:cNvSpPr/>
          <p:nvPr/>
        </p:nvSpPr>
        <p:spPr>
          <a:xfrm>
            <a:off x="6130615" y="3050814"/>
            <a:ext cx="4906798" cy="11721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 chỉ huân luyện cho quân sĩ, tập dượt cung tên.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271D7D-76B6-49C3-92B6-3896B4A8D046}"/>
              </a:ext>
            </a:extLst>
          </p:cNvPr>
          <p:cNvSpPr/>
          <p:nvPr/>
        </p:nvSpPr>
        <p:spPr>
          <a:xfrm>
            <a:off x="1110220" y="4514917"/>
            <a:ext cx="4906798" cy="13787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Tích cực tìm hiểu cuốn sách </a:t>
            </a:r>
            <a:r>
              <a:rPr lang="vi-VN" sz="32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“Binh thư yếu lược".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D330E-51DA-44AC-AFE2-CB840EC1195F}"/>
              </a:ext>
            </a:extLst>
          </p:cNvPr>
          <p:cNvSpPr/>
          <p:nvPr/>
        </p:nvSpPr>
        <p:spPr>
          <a:xfrm>
            <a:off x="6130615" y="4519106"/>
            <a:ext cx="4906798" cy="137877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Gồm cả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</a:t>
            </a:r>
            <a:r>
              <a:rPr lang="vi-VN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và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vi-V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6F0A83-9052-44DC-AB92-2BE827524B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3300701"/>
            <a:ext cx="805722" cy="7080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5D0896-97E5-42E3-90CA-22BE27BDF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614" y="4837592"/>
            <a:ext cx="732404" cy="6436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2CA021-6CBE-42A2-A7B9-C02F52751B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209" y="4837427"/>
            <a:ext cx="804742" cy="6437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5277369-3A22-461E-B26B-E829721E8A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284" y="3395259"/>
            <a:ext cx="732592" cy="64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14977671-7F68-4446-863F-0AAAAE7C6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7C121E1E-28AD-412E-8F91-581CC8798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111" y="2174067"/>
            <a:ext cx="4631902" cy="2800416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ja-JP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Khích lệ lòng yêu nước bất khuất, quyết chiến quyết chiến thắng kẻ thù xâm lược; đánh bại tư tưởng thờ ơ, xa lánh, bàng quan để sẵn sàng bước vào cuộc chiến đấu sinh tử. </a:t>
            </a:r>
            <a:endParaRPr kumimoji="0" lang="vi-VN" altLang="ja-JP" sz="5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 Box 10">
            <a:extLst>
              <a:ext uri="{FF2B5EF4-FFF2-40B4-BE49-F238E27FC236}">
                <a16:creationId xmlns:a16="http://schemas.microsoft.com/office/drawing/2014/main" id="{62F1C132-D65D-4DD1-A9F8-5B7971DFF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457" y="398159"/>
            <a:ext cx="5387335" cy="13415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Khích lệ ý chí lập công danh, xả thân vì nước, vì chủ tướng bằng cách nêu ra những tâm gương trung thần thời xưa.</a:t>
            </a:r>
            <a:endParaRPr kumimoji="0" lang="vi-VN" altLang="ja-JP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309E3FA-5D62-4B4F-9DAD-D36FABC99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457" y="2009120"/>
            <a:ext cx="5387335" cy="133958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ja-JP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Khích lệ lòng căm thù giặc, nỗi nhục mất nước bằng cách vạch trần và tố cáo tội ác, thái độ của giặc trên đất nước mình</a:t>
            </a:r>
            <a:endParaRPr kumimoji="0" lang="vi-VN" altLang="ja-JP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E6F11B67-110D-425F-A8B2-7926ED238F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457" y="3618156"/>
            <a:ext cx="5387335" cy="13415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ja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Khích lệ lòng trung quân ái quốc bằng cách khơi gợi những ân tình của chủ tướng đã dành cho tướng sĩ.</a:t>
            </a:r>
            <a:endParaRPr kumimoji="0" lang="vi-VN" altLang="ja-JP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B2B8531C-9A22-4DE1-88CC-156ADECE4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457" y="5227193"/>
            <a:ext cx="5387335" cy="134150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ja-JP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Khích lệ lòng tự trọng, liêm sỉ ở mỗi người khi nhận rõ cái ai thấy rõ điều đúng bằng thái độ phê phán, nghiêm khắc.</a:t>
            </a:r>
            <a:endParaRPr kumimoji="0" lang="vi-VN" altLang="ja-JP" sz="4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4998DE0-FA55-4151-B8E8-CAA1D10C3479}"/>
              </a:ext>
            </a:extLst>
          </p:cNvPr>
          <p:cNvCxnSpPr>
            <a:stCxn id="3" idx="3"/>
            <a:endCxn id="4" idx="1"/>
          </p:cNvCxnSpPr>
          <p:nvPr/>
        </p:nvCxnSpPr>
        <p:spPr>
          <a:xfrm flipV="1">
            <a:off x="4744013" y="1068912"/>
            <a:ext cx="1689444" cy="25053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C67367-D6AF-41AD-95CD-65945F11569B}"/>
              </a:ext>
            </a:extLst>
          </p:cNvPr>
          <p:cNvCxnSpPr>
            <a:stCxn id="3" idx="3"/>
            <a:endCxn id="5" idx="1"/>
          </p:cNvCxnSpPr>
          <p:nvPr/>
        </p:nvCxnSpPr>
        <p:spPr>
          <a:xfrm flipV="1">
            <a:off x="4744013" y="2678910"/>
            <a:ext cx="1689444" cy="8953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24D04F4-0459-4E02-B330-556E9AC6D29B}"/>
              </a:ext>
            </a:extLst>
          </p:cNvPr>
          <p:cNvCxnSpPr>
            <a:stCxn id="3" idx="3"/>
            <a:endCxn id="6" idx="1"/>
          </p:cNvCxnSpPr>
          <p:nvPr/>
        </p:nvCxnSpPr>
        <p:spPr>
          <a:xfrm>
            <a:off x="4744013" y="3574275"/>
            <a:ext cx="1689444" cy="714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8C371B-3119-4D22-A2AD-73224BD369E0}"/>
              </a:ext>
            </a:extLst>
          </p:cNvPr>
          <p:cNvCxnSpPr>
            <a:endCxn id="7" idx="1"/>
          </p:cNvCxnSpPr>
          <p:nvPr/>
        </p:nvCxnSpPr>
        <p:spPr>
          <a:xfrm>
            <a:off x="4744013" y="3574275"/>
            <a:ext cx="1689444" cy="2323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07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DEE798D1-71BB-4E49-8AC0-8CABC346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D75241FB-33CF-44FE-A11F-0D3825365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" y="1152"/>
            <a:ext cx="12189703" cy="2894447"/>
          </a:xfrm>
          <a:prstGeom prst="rect">
            <a:avLst/>
          </a:prstGeom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62F40BDB-16D6-4BC6-8E3C-0291709823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5196"/>
            <a:ext cx="4474029" cy="2487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9082AB-C261-4845-AC86-89CA79E670A9}"/>
              </a:ext>
            </a:extLst>
          </p:cNvPr>
          <p:cNvSpPr/>
          <p:nvPr/>
        </p:nvSpPr>
        <p:spPr>
          <a:xfrm>
            <a:off x="794656" y="175970"/>
            <a:ext cx="821871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/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Hịch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tướng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165225"/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SG" sz="36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778CD57-EE6F-4576-96EB-1B9A2710DA25}"/>
              </a:ext>
            </a:extLst>
          </p:cNvPr>
          <p:cNvSpPr/>
          <p:nvPr/>
        </p:nvSpPr>
        <p:spPr>
          <a:xfrm>
            <a:off x="6542314" y="2258363"/>
            <a:ext cx="5105401" cy="129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ABF552-2C13-4D2C-BC43-B15D11D23D21}"/>
              </a:ext>
            </a:extLst>
          </p:cNvPr>
          <p:cNvSpPr/>
          <p:nvPr/>
        </p:nvSpPr>
        <p:spPr>
          <a:xfrm>
            <a:off x="4169229" y="4016832"/>
            <a:ext cx="7478486" cy="968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CC8B7FF-5BB0-454F-8675-78640617D115}"/>
              </a:ext>
            </a:extLst>
          </p:cNvPr>
          <p:cNvSpPr/>
          <p:nvPr/>
        </p:nvSpPr>
        <p:spPr>
          <a:xfrm>
            <a:off x="1752599" y="5437234"/>
            <a:ext cx="9933215" cy="96821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ý,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SG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43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351289CD-5B54-4752-AB9A-ABDAB9F8A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1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ver">
            <a:extLst>
              <a:ext uri="{FF2B5EF4-FFF2-40B4-BE49-F238E27FC236}">
                <a16:creationId xmlns:a16="http://schemas.microsoft.com/office/drawing/2014/main" id="{6175B9D2-060A-4A2B-A5B7-AAB0DC1BD0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6"/>
          <a:stretch/>
        </p:blipFill>
        <p:spPr bwMode="auto">
          <a:xfrm>
            <a:off x="3747833" y="5760372"/>
            <a:ext cx="4007463" cy="102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over">
            <a:extLst>
              <a:ext uri="{FF2B5EF4-FFF2-40B4-BE49-F238E27FC236}">
                <a16:creationId xmlns:a16="http://schemas.microsoft.com/office/drawing/2014/main" id="{D6668E5F-3962-4D28-8D51-7C92EAA55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966" y="5621974"/>
            <a:ext cx="2841450" cy="9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over">
            <a:extLst>
              <a:ext uri="{FF2B5EF4-FFF2-40B4-BE49-F238E27FC236}">
                <a16:creationId xmlns:a16="http://schemas.microsoft.com/office/drawing/2014/main" id="{AC45DFF5-620D-4F07-BBF1-8E520CD96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73" y="2983105"/>
            <a:ext cx="2901825" cy="2888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over">
            <a:extLst>
              <a:ext uri="{FF2B5EF4-FFF2-40B4-BE49-F238E27FC236}">
                <a16:creationId xmlns:a16="http://schemas.microsoft.com/office/drawing/2014/main" id="{88248E6E-F740-4D0D-B51D-44729FE6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5" y="4512021"/>
            <a:ext cx="3433889" cy="2362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ver">
            <a:extLst>
              <a:ext uri="{FF2B5EF4-FFF2-40B4-BE49-F238E27FC236}">
                <a16:creationId xmlns:a16="http://schemas.microsoft.com/office/drawing/2014/main" id="{F9929C9D-9550-455E-BA19-CD0D007F4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9" y="3542886"/>
            <a:ext cx="3537659" cy="1541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Cover">
            <a:extLst>
              <a:ext uri="{FF2B5EF4-FFF2-40B4-BE49-F238E27FC236}">
                <a16:creationId xmlns:a16="http://schemas.microsoft.com/office/drawing/2014/main" id="{B0FA17E8-8E3A-4CE4-A637-27FE5D490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435" y="3363133"/>
            <a:ext cx="2079202" cy="1582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over">
            <a:extLst>
              <a:ext uri="{FF2B5EF4-FFF2-40B4-BE49-F238E27FC236}">
                <a16:creationId xmlns:a16="http://schemas.microsoft.com/office/drawing/2014/main" id="{58D2AD48-D50E-4F7E-B114-B2DFF8A4A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78" y="1354464"/>
            <a:ext cx="3509359" cy="1264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over">
            <a:extLst>
              <a:ext uri="{FF2B5EF4-FFF2-40B4-BE49-F238E27FC236}">
                <a16:creationId xmlns:a16="http://schemas.microsoft.com/office/drawing/2014/main" id="{CCAB73D3-DFE8-490E-88DA-CEF77A17D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" y="933189"/>
            <a:ext cx="3688601" cy="737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over">
            <a:extLst>
              <a:ext uri="{FF2B5EF4-FFF2-40B4-BE49-F238E27FC236}">
                <a16:creationId xmlns:a16="http://schemas.microsoft.com/office/drawing/2014/main" id="{2D366DAF-33B9-4DB2-818A-BE3902FF5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73" y="215521"/>
            <a:ext cx="3573509" cy="1279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over">
            <a:extLst>
              <a:ext uri="{FF2B5EF4-FFF2-40B4-BE49-F238E27FC236}">
                <a16:creationId xmlns:a16="http://schemas.microsoft.com/office/drawing/2014/main" id="{15F562C7-CE05-4DA2-BB91-23F56B9C5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90" y="1097628"/>
            <a:ext cx="2099150" cy="164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Cover">
            <a:extLst>
              <a:ext uri="{FF2B5EF4-FFF2-40B4-BE49-F238E27FC236}">
                <a16:creationId xmlns:a16="http://schemas.microsoft.com/office/drawing/2014/main" id="{A0759EDB-C6E1-477B-B0B6-4C5CA2A3E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222" y="3363133"/>
            <a:ext cx="3458418" cy="2249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Cover">
            <a:extLst>
              <a:ext uri="{FF2B5EF4-FFF2-40B4-BE49-F238E27FC236}">
                <a16:creationId xmlns:a16="http://schemas.microsoft.com/office/drawing/2014/main" id="{DA82A4E8-C2B1-4A51-BF5E-FA58BB459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551" y="3322234"/>
            <a:ext cx="3482944" cy="854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Cover">
            <a:extLst>
              <a:ext uri="{FF2B5EF4-FFF2-40B4-BE49-F238E27FC236}">
                <a16:creationId xmlns:a16="http://schemas.microsoft.com/office/drawing/2014/main" id="{6981C14C-9568-4744-A6C4-3E28C336C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432" y="2543377"/>
            <a:ext cx="3143330" cy="92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Cover">
            <a:extLst>
              <a:ext uri="{FF2B5EF4-FFF2-40B4-BE49-F238E27FC236}">
                <a16:creationId xmlns:a16="http://schemas.microsoft.com/office/drawing/2014/main" id="{D9E34724-34CE-4E5A-9454-855F55A9F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70" y="2983028"/>
            <a:ext cx="2772353" cy="66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Cover">
            <a:extLst>
              <a:ext uri="{FF2B5EF4-FFF2-40B4-BE49-F238E27FC236}">
                <a16:creationId xmlns:a16="http://schemas.microsoft.com/office/drawing/2014/main" id="{46179606-9BD4-4411-A323-0ECEDE688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537" y="1451039"/>
            <a:ext cx="3260309" cy="1045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over">
            <a:extLst>
              <a:ext uri="{FF2B5EF4-FFF2-40B4-BE49-F238E27FC236}">
                <a16:creationId xmlns:a16="http://schemas.microsoft.com/office/drawing/2014/main" id="{43EB136B-D34F-434C-8800-8E624622B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890" y="892575"/>
            <a:ext cx="3752750" cy="918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Cover">
            <a:extLst>
              <a:ext uri="{FF2B5EF4-FFF2-40B4-BE49-F238E27FC236}">
                <a16:creationId xmlns:a16="http://schemas.microsoft.com/office/drawing/2014/main" id="{1CB18083-9EAF-4F8F-A4FD-81A1ECFB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192" y="149181"/>
            <a:ext cx="3458417" cy="1460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Cover">
            <a:extLst>
              <a:ext uri="{FF2B5EF4-FFF2-40B4-BE49-F238E27FC236}">
                <a16:creationId xmlns:a16="http://schemas.microsoft.com/office/drawing/2014/main" id="{DB397502-1BF8-4BDC-9449-5876CAE9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832" y="1215642"/>
            <a:ext cx="2075613" cy="225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 descr="Cover">
            <a:extLst>
              <a:ext uri="{FF2B5EF4-FFF2-40B4-BE49-F238E27FC236}">
                <a16:creationId xmlns:a16="http://schemas.microsoft.com/office/drawing/2014/main" id="{0B3E57DB-7F54-4332-BBD0-592071619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086" y="2237743"/>
            <a:ext cx="2125548" cy="142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Kết quả hình ảnh cho trần quốc tuấn">
            <a:extLst>
              <a:ext uri="{FF2B5EF4-FFF2-40B4-BE49-F238E27FC236}">
                <a16:creationId xmlns:a16="http://schemas.microsoft.com/office/drawing/2014/main" id="{8F69396A-B4BA-41A7-BC68-BCFCD1E2F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491" y="229245"/>
            <a:ext cx="1428271" cy="142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 descr="Hình ảnh có liên quan">
            <a:extLst>
              <a:ext uri="{FF2B5EF4-FFF2-40B4-BE49-F238E27FC236}">
                <a16:creationId xmlns:a16="http://schemas.microsoft.com/office/drawing/2014/main" id="{4B8591D4-3F5F-48BA-8603-A821C656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615" y="2487003"/>
            <a:ext cx="882216" cy="13167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Kết quả hình ảnh cho quân mông nguyên xâm lược nước ta">
            <a:extLst>
              <a:ext uri="{FF2B5EF4-FFF2-40B4-BE49-F238E27FC236}">
                <a16:creationId xmlns:a16="http://schemas.microsoft.com/office/drawing/2014/main" id="{A123CE4C-1C04-416C-927E-91C250291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169" y="3804812"/>
            <a:ext cx="1721267" cy="1155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30233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DEE798D1-71BB-4E49-8AC0-8CABC346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202FDE5C-814E-4512-B798-B84421AE5CF5}"/>
              </a:ext>
            </a:extLst>
          </p:cNvPr>
          <p:cNvSpPr/>
          <p:nvPr/>
        </p:nvSpPr>
        <p:spPr>
          <a:xfrm>
            <a:off x="3897086" y="464926"/>
            <a:ext cx="4652968" cy="8964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图片 10">
            <a:extLst>
              <a:ext uri="{FF2B5EF4-FFF2-40B4-BE49-F238E27FC236}">
                <a16:creationId xmlns:a16="http://schemas.microsoft.com/office/drawing/2014/main" id="{7B103A48-DA2F-415B-87BE-B47988304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607"/>
            <a:ext cx="3483429" cy="5689045"/>
          </a:xfrm>
          <a:prstGeom prst="rect">
            <a:avLst/>
          </a:prstGeom>
        </p:spPr>
      </p:pic>
      <p:grpSp>
        <p:nvGrpSpPr>
          <p:cNvPr id="34" name="组合 29">
            <a:extLst>
              <a:ext uri="{FF2B5EF4-FFF2-40B4-BE49-F238E27FC236}">
                <a16:creationId xmlns:a16="http://schemas.microsoft.com/office/drawing/2014/main" id="{8A5F8474-66E5-475E-AC6D-683A3AA04730}"/>
              </a:ext>
            </a:extLst>
          </p:cNvPr>
          <p:cNvGrpSpPr/>
          <p:nvPr/>
        </p:nvGrpSpPr>
        <p:grpSpPr>
          <a:xfrm>
            <a:off x="4909192" y="2269835"/>
            <a:ext cx="675445" cy="665861"/>
            <a:chOff x="5522785" y="1820755"/>
            <a:chExt cx="1011408" cy="997057"/>
          </a:xfrm>
        </p:grpSpPr>
        <p:sp>
          <p:nvSpPr>
            <p:cNvPr id="41" name="矩形 30">
              <a:extLst>
                <a:ext uri="{FF2B5EF4-FFF2-40B4-BE49-F238E27FC236}">
                  <a16:creationId xmlns:a16="http://schemas.microsoft.com/office/drawing/2014/main" id="{9EE66B69-F58A-444B-8E1D-B7E20F4EAAE4}"/>
                </a:ext>
              </a:extLst>
            </p:cNvPr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42" name="draw-check-mark_17153">
              <a:extLst>
                <a:ext uri="{FF2B5EF4-FFF2-40B4-BE49-F238E27FC236}">
                  <a16:creationId xmlns:a16="http://schemas.microsoft.com/office/drawing/2014/main" id="{3E2A2E9B-CC73-420E-9CFB-F442D207CC2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4CA87F"/>
            </a:solidFill>
            <a:ln>
              <a:noFill/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35" name="组合 32">
            <a:extLst>
              <a:ext uri="{FF2B5EF4-FFF2-40B4-BE49-F238E27FC236}">
                <a16:creationId xmlns:a16="http://schemas.microsoft.com/office/drawing/2014/main" id="{771D48F7-D893-41F7-8B20-A252833A501E}"/>
              </a:ext>
            </a:extLst>
          </p:cNvPr>
          <p:cNvGrpSpPr/>
          <p:nvPr/>
        </p:nvGrpSpPr>
        <p:grpSpPr>
          <a:xfrm>
            <a:off x="4909192" y="3727442"/>
            <a:ext cx="675445" cy="665861"/>
            <a:chOff x="5522785" y="1820755"/>
            <a:chExt cx="1011408" cy="997057"/>
          </a:xfrm>
        </p:grpSpPr>
        <p:sp>
          <p:nvSpPr>
            <p:cNvPr id="39" name="矩形 33">
              <a:extLst>
                <a:ext uri="{FF2B5EF4-FFF2-40B4-BE49-F238E27FC236}">
                  <a16:creationId xmlns:a16="http://schemas.microsoft.com/office/drawing/2014/main" id="{CF13B2C2-08B4-4456-A1EB-BC1413D78E2D}"/>
                </a:ext>
              </a:extLst>
            </p:cNvPr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40" name="draw-check-mark_17153">
              <a:extLst>
                <a:ext uri="{FF2B5EF4-FFF2-40B4-BE49-F238E27FC236}">
                  <a16:creationId xmlns:a16="http://schemas.microsoft.com/office/drawing/2014/main" id="{B3395451-A695-49D1-94AC-ABC3CBFAED7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/>
            <a:lstStyle/>
            <a:p>
              <a:endParaRPr lang="en-SG"/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8EB14940-0446-4851-AC18-4F9A08F8CA62}"/>
              </a:ext>
            </a:extLst>
          </p:cNvPr>
          <p:cNvGrpSpPr/>
          <p:nvPr/>
        </p:nvGrpSpPr>
        <p:grpSpPr>
          <a:xfrm>
            <a:off x="4909192" y="5304791"/>
            <a:ext cx="675445" cy="665861"/>
            <a:chOff x="5522785" y="1820755"/>
            <a:chExt cx="1011408" cy="997057"/>
          </a:xfrm>
        </p:grpSpPr>
        <p:sp>
          <p:nvSpPr>
            <p:cNvPr id="37" name="矩形 36">
              <a:extLst>
                <a:ext uri="{FF2B5EF4-FFF2-40B4-BE49-F238E27FC236}">
                  <a16:creationId xmlns:a16="http://schemas.microsoft.com/office/drawing/2014/main" id="{1FF57FD9-A07B-42C2-A9C5-8980564CE9E1}"/>
                </a:ext>
              </a:extLst>
            </p:cNvPr>
            <p:cNvSpPr/>
            <p:nvPr/>
          </p:nvSpPr>
          <p:spPr>
            <a:xfrm>
              <a:off x="5522785" y="2079623"/>
              <a:ext cx="738189" cy="738189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汉仪夏日体W" panose="00020600040101010101" pitchFamily="18" charset="-122"/>
              </a:endParaRPr>
            </a:p>
          </p:txBody>
        </p:sp>
        <p:sp>
          <p:nvSpPr>
            <p:cNvPr id="38" name="draw-check-mark_17153">
              <a:extLst>
                <a:ext uri="{FF2B5EF4-FFF2-40B4-BE49-F238E27FC236}">
                  <a16:creationId xmlns:a16="http://schemas.microsoft.com/office/drawing/2014/main" id="{E9F7CFD7-D66F-4615-9728-A382DC2177B0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5522785" y="1820755"/>
              <a:ext cx="1011408" cy="971657"/>
            </a:xfrm>
            <a:custGeom>
              <a:avLst/>
              <a:gdLst>
                <a:gd name="T0" fmla="*/ 114 w 276"/>
                <a:gd name="T1" fmla="*/ 257 h 265"/>
                <a:gd name="T2" fmla="*/ 143 w 276"/>
                <a:gd name="T3" fmla="*/ 249 h 265"/>
                <a:gd name="T4" fmla="*/ 263 w 276"/>
                <a:gd name="T5" fmla="*/ 35 h 265"/>
                <a:gd name="T6" fmla="*/ 234 w 276"/>
                <a:gd name="T7" fmla="*/ 17 h 265"/>
                <a:gd name="T8" fmla="*/ 117 w 276"/>
                <a:gd name="T9" fmla="*/ 210 h 265"/>
                <a:gd name="T10" fmla="*/ 42 w 276"/>
                <a:gd name="T11" fmla="*/ 140 h 265"/>
                <a:gd name="T12" fmla="*/ 18 w 276"/>
                <a:gd name="T13" fmla="*/ 164 h 265"/>
                <a:gd name="T14" fmla="*/ 114 w 276"/>
                <a:gd name="T15" fmla="*/ 257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265">
                  <a:moveTo>
                    <a:pt x="114" y="257"/>
                  </a:moveTo>
                  <a:cubicBezTo>
                    <a:pt x="123" y="265"/>
                    <a:pt x="141" y="262"/>
                    <a:pt x="143" y="249"/>
                  </a:cubicBezTo>
                  <a:cubicBezTo>
                    <a:pt x="155" y="168"/>
                    <a:pt x="217" y="99"/>
                    <a:pt x="263" y="35"/>
                  </a:cubicBezTo>
                  <a:cubicBezTo>
                    <a:pt x="276" y="17"/>
                    <a:pt x="246" y="0"/>
                    <a:pt x="234" y="17"/>
                  </a:cubicBezTo>
                  <a:cubicBezTo>
                    <a:pt x="191" y="77"/>
                    <a:pt x="138" y="139"/>
                    <a:pt x="117" y="210"/>
                  </a:cubicBezTo>
                  <a:cubicBezTo>
                    <a:pt x="93" y="186"/>
                    <a:pt x="69" y="162"/>
                    <a:pt x="42" y="140"/>
                  </a:cubicBezTo>
                  <a:cubicBezTo>
                    <a:pt x="25" y="126"/>
                    <a:pt x="0" y="150"/>
                    <a:pt x="18" y="164"/>
                  </a:cubicBezTo>
                  <a:cubicBezTo>
                    <a:pt x="53" y="192"/>
                    <a:pt x="83" y="225"/>
                    <a:pt x="114" y="257"/>
                  </a:cubicBezTo>
                  <a:close/>
                </a:path>
              </a:pathLst>
            </a:custGeom>
            <a:solidFill>
              <a:srgbClr val="DC4140"/>
            </a:solidFill>
            <a:ln>
              <a:noFill/>
            </a:ln>
          </p:spPr>
          <p:txBody>
            <a:bodyPr/>
            <a:lstStyle/>
            <a:p>
              <a:endParaRPr lang="en-SG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E6027EE4-5ACB-4448-8BD6-ADDDD427411A}"/>
              </a:ext>
            </a:extLst>
          </p:cNvPr>
          <p:cNvSpPr txBox="1"/>
          <p:nvPr/>
        </p:nvSpPr>
        <p:spPr>
          <a:xfrm>
            <a:off x="5965370" y="540872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SG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B56E494-37F8-4D40-BF82-BA5C22CA1A0D}"/>
              </a:ext>
            </a:extLst>
          </p:cNvPr>
          <p:cNvSpPr txBox="1"/>
          <p:nvPr/>
        </p:nvSpPr>
        <p:spPr>
          <a:xfrm>
            <a:off x="5924555" y="2326822"/>
            <a:ext cx="5940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SG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6DEAF78-33FB-4C1B-A82D-06050A5D77AE}"/>
              </a:ext>
            </a:extLst>
          </p:cNvPr>
          <p:cNvSpPr txBox="1"/>
          <p:nvPr/>
        </p:nvSpPr>
        <p:spPr>
          <a:xfrm>
            <a:off x="5924555" y="3441106"/>
            <a:ext cx="5690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VN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lòng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SG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2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3" grpId="0"/>
      <p:bldP spid="44" grpId="0"/>
      <p:bldP spid="4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DEE798D1-71BB-4E49-8AC0-8CABC346C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5">
            <a:extLst>
              <a:ext uri="{FF2B5EF4-FFF2-40B4-BE49-F238E27FC236}">
                <a16:creationId xmlns:a16="http://schemas.microsoft.com/office/drawing/2014/main" id="{06D98674-A534-4537-92C8-408398D25A06}"/>
              </a:ext>
            </a:extLst>
          </p:cNvPr>
          <p:cNvSpPr>
            <a:spLocks noEditPoints="1"/>
          </p:cNvSpPr>
          <p:nvPr/>
        </p:nvSpPr>
        <p:spPr bwMode="auto">
          <a:xfrm>
            <a:off x="607219" y="128020"/>
            <a:ext cx="10977563" cy="6186205"/>
          </a:xfrm>
          <a:custGeom>
            <a:avLst/>
            <a:gdLst>
              <a:gd name="T0" fmla="*/ 5995 w 6021"/>
              <a:gd name="T1" fmla="*/ 2925 h 4063"/>
              <a:gd name="T2" fmla="*/ 5862 w 6021"/>
              <a:gd name="T3" fmla="*/ 2482 h 4063"/>
              <a:gd name="T4" fmla="*/ 5803 w 6021"/>
              <a:gd name="T5" fmla="*/ 2440 h 4063"/>
              <a:gd name="T6" fmla="*/ 5694 w 6021"/>
              <a:gd name="T7" fmla="*/ 2388 h 4063"/>
              <a:gd name="T8" fmla="*/ 5697 w 6021"/>
              <a:gd name="T9" fmla="*/ 2270 h 4063"/>
              <a:gd name="T10" fmla="*/ 5739 w 6021"/>
              <a:gd name="T11" fmla="*/ 2096 h 4063"/>
              <a:gd name="T12" fmla="*/ 5441 w 6021"/>
              <a:gd name="T13" fmla="*/ 1401 h 4063"/>
              <a:gd name="T14" fmla="*/ 5210 w 6021"/>
              <a:gd name="T15" fmla="*/ 1227 h 4063"/>
              <a:gd name="T16" fmla="*/ 4985 w 6021"/>
              <a:gd name="T17" fmla="*/ 1176 h 4063"/>
              <a:gd name="T18" fmla="*/ 4694 w 6021"/>
              <a:gd name="T19" fmla="*/ 432 h 4063"/>
              <a:gd name="T20" fmla="*/ 4607 w 6021"/>
              <a:gd name="T21" fmla="*/ 409 h 4063"/>
              <a:gd name="T22" fmla="*/ 4412 w 6021"/>
              <a:gd name="T23" fmla="*/ 380 h 4063"/>
              <a:gd name="T24" fmla="*/ 4266 w 6021"/>
              <a:gd name="T25" fmla="*/ 597 h 4063"/>
              <a:gd name="T26" fmla="*/ 3401 w 6021"/>
              <a:gd name="T27" fmla="*/ 410 h 4063"/>
              <a:gd name="T28" fmla="*/ 2404 w 6021"/>
              <a:gd name="T29" fmla="*/ 18 h 4063"/>
              <a:gd name="T30" fmla="*/ 2024 w 6021"/>
              <a:gd name="T31" fmla="*/ 25 h 4063"/>
              <a:gd name="T32" fmla="*/ 1906 w 6021"/>
              <a:gd name="T33" fmla="*/ 301 h 4063"/>
              <a:gd name="T34" fmla="*/ 1698 w 6021"/>
              <a:gd name="T35" fmla="*/ 629 h 4063"/>
              <a:gd name="T36" fmla="*/ 1686 w 6021"/>
              <a:gd name="T37" fmla="*/ 636 h 4063"/>
              <a:gd name="T38" fmla="*/ 1612 w 6021"/>
              <a:gd name="T39" fmla="*/ 672 h 4063"/>
              <a:gd name="T40" fmla="*/ 1614 w 6021"/>
              <a:gd name="T41" fmla="*/ 800 h 4063"/>
              <a:gd name="T42" fmla="*/ 1371 w 6021"/>
              <a:gd name="T43" fmla="*/ 1075 h 4063"/>
              <a:gd name="T44" fmla="*/ 1228 w 6021"/>
              <a:gd name="T45" fmla="*/ 1029 h 4063"/>
              <a:gd name="T46" fmla="*/ 827 w 6021"/>
              <a:gd name="T47" fmla="*/ 1038 h 4063"/>
              <a:gd name="T48" fmla="*/ 765 w 6021"/>
              <a:gd name="T49" fmla="*/ 1090 h 4063"/>
              <a:gd name="T50" fmla="*/ 478 w 6021"/>
              <a:gd name="T51" fmla="*/ 1520 h 4063"/>
              <a:gd name="T52" fmla="*/ 453 w 6021"/>
              <a:gd name="T53" fmla="*/ 1633 h 4063"/>
              <a:gd name="T54" fmla="*/ 347 w 6021"/>
              <a:gd name="T55" fmla="*/ 1918 h 4063"/>
              <a:gd name="T56" fmla="*/ 114 w 6021"/>
              <a:gd name="T57" fmla="*/ 2236 h 4063"/>
              <a:gd name="T58" fmla="*/ 391 w 6021"/>
              <a:gd name="T59" fmla="*/ 2098 h 4063"/>
              <a:gd name="T60" fmla="*/ 334 w 6021"/>
              <a:gd name="T61" fmla="*/ 2415 h 4063"/>
              <a:gd name="T62" fmla="*/ 206 w 6021"/>
              <a:gd name="T63" fmla="*/ 2560 h 4063"/>
              <a:gd name="T64" fmla="*/ 52 w 6021"/>
              <a:gd name="T65" fmla="*/ 2947 h 4063"/>
              <a:gd name="T66" fmla="*/ 335 w 6021"/>
              <a:gd name="T67" fmla="*/ 2624 h 4063"/>
              <a:gd name="T68" fmla="*/ 381 w 6021"/>
              <a:gd name="T69" fmla="*/ 2630 h 4063"/>
              <a:gd name="T70" fmla="*/ 75 w 6021"/>
              <a:gd name="T71" fmla="*/ 2952 h 4063"/>
              <a:gd name="T72" fmla="*/ 173 w 6021"/>
              <a:gd name="T73" fmla="*/ 3255 h 4063"/>
              <a:gd name="T74" fmla="*/ 767 w 6021"/>
              <a:gd name="T75" fmla="*/ 3517 h 4063"/>
              <a:gd name="T76" fmla="*/ 1241 w 6021"/>
              <a:gd name="T77" fmla="*/ 3658 h 4063"/>
              <a:gd name="T78" fmla="*/ 1880 w 6021"/>
              <a:gd name="T79" fmla="*/ 3639 h 4063"/>
              <a:gd name="T80" fmla="*/ 2151 w 6021"/>
              <a:gd name="T81" fmla="*/ 3612 h 4063"/>
              <a:gd name="T82" fmla="*/ 1960 w 6021"/>
              <a:gd name="T83" fmla="*/ 3737 h 4063"/>
              <a:gd name="T84" fmla="*/ 1707 w 6021"/>
              <a:gd name="T85" fmla="*/ 3856 h 4063"/>
              <a:gd name="T86" fmla="*/ 1962 w 6021"/>
              <a:gd name="T87" fmla="*/ 3862 h 4063"/>
              <a:gd name="T88" fmla="*/ 1850 w 6021"/>
              <a:gd name="T89" fmla="*/ 3986 h 4063"/>
              <a:gd name="T90" fmla="*/ 1776 w 6021"/>
              <a:gd name="T91" fmla="*/ 4033 h 4063"/>
              <a:gd name="T92" fmla="*/ 1783 w 6021"/>
              <a:gd name="T93" fmla="*/ 4042 h 4063"/>
              <a:gd name="T94" fmla="*/ 1915 w 6021"/>
              <a:gd name="T95" fmla="*/ 3985 h 4063"/>
              <a:gd name="T96" fmla="*/ 2575 w 6021"/>
              <a:gd name="T97" fmla="*/ 4050 h 4063"/>
              <a:gd name="T98" fmla="*/ 3129 w 6021"/>
              <a:gd name="T99" fmla="*/ 4040 h 4063"/>
              <a:gd name="T100" fmla="*/ 3447 w 6021"/>
              <a:gd name="T101" fmla="*/ 4014 h 4063"/>
              <a:gd name="T102" fmla="*/ 3813 w 6021"/>
              <a:gd name="T103" fmla="*/ 3920 h 4063"/>
              <a:gd name="T104" fmla="*/ 4005 w 6021"/>
              <a:gd name="T105" fmla="*/ 3888 h 4063"/>
              <a:gd name="T106" fmla="*/ 4143 w 6021"/>
              <a:gd name="T107" fmla="*/ 3887 h 4063"/>
              <a:gd name="T108" fmla="*/ 5112 w 6021"/>
              <a:gd name="T109" fmla="*/ 3874 h 4063"/>
              <a:gd name="T110" fmla="*/ 5121 w 6021"/>
              <a:gd name="T111" fmla="*/ 3504 h 4063"/>
              <a:gd name="T112" fmla="*/ 5211 w 6021"/>
              <a:gd name="T113" fmla="*/ 3552 h 4063"/>
              <a:gd name="T114" fmla="*/ 5583 w 6021"/>
              <a:gd name="T115" fmla="*/ 3427 h 4063"/>
              <a:gd name="T116" fmla="*/ 5859 w 6021"/>
              <a:gd name="T117" fmla="*/ 3023 h 4063"/>
              <a:gd name="T118" fmla="*/ 5865 w 6021"/>
              <a:gd name="T119" fmla="*/ 3119 h 4063"/>
              <a:gd name="T120" fmla="*/ 5991 w 6021"/>
              <a:gd name="T121" fmla="*/ 3141 h 4063"/>
              <a:gd name="T122" fmla="*/ 5038 w 6021"/>
              <a:gd name="T123" fmla="*/ 1208 h 4063"/>
              <a:gd name="T124" fmla="*/ 4341 w 6021"/>
              <a:gd name="T125" fmla="*/ 710 h 4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021" h="4063">
                <a:moveTo>
                  <a:pt x="6021" y="3021"/>
                </a:moveTo>
                <a:cubicBezTo>
                  <a:pt x="6021" y="3016"/>
                  <a:pt x="6020" y="3011"/>
                  <a:pt x="6019" y="3007"/>
                </a:cubicBezTo>
                <a:cubicBezTo>
                  <a:pt x="6019" y="3003"/>
                  <a:pt x="6018" y="2999"/>
                  <a:pt x="6017" y="2994"/>
                </a:cubicBezTo>
                <a:cubicBezTo>
                  <a:pt x="6016" y="2987"/>
                  <a:pt x="6015" y="2980"/>
                  <a:pt x="6013" y="2973"/>
                </a:cubicBezTo>
                <a:cubicBezTo>
                  <a:pt x="6011" y="2967"/>
                  <a:pt x="6011" y="2967"/>
                  <a:pt x="6011" y="2967"/>
                </a:cubicBezTo>
                <a:cubicBezTo>
                  <a:pt x="6010" y="2965"/>
                  <a:pt x="6010" y="2965"/>
                  <a:pt x="6010" y="2965"/>
                </a:cubicBezTo>
                <a:cubicBezTo>
                  <a:pt x="6009" y="2963"/>
                  <a:pt x="6009" y="2963"/>
                  <a:pt x="6009" y="2963"/>
                </a:cubicBezTo>
                <a:cubicBezTo>
                  <a:pt x="6009" y="2960"/>
                  <a:pt x="6008" y="2957"/>
                  <a:pt x="6007" y="2955"/>
                </a:cubicBezTo>
                <a:cubicBezTo>
                  <a:pt x="6005" y="2949"/>
                  <a:pt x="6003" y="2943"/>
                  <a:pt x="6001" y="2938"/>
                </a:cubicBezTo>
                <a:cubicBezTo>
                  <a:pt x="6000" y="2936"/>
                  <a:pt x="6000" y="2935"/>
                  <a:pt x="5999" y="2934"/>
                </a:cubicBezTo>
                <a:cubicBezTo>
                  <a:pt x="5998" y="2931"/>
                  <a:pt x="5998" y="2931"/>
                  <a:pt x="5998" y="2931"/>
                </a:cubicBezTo>
                <a:cubicBezTo>
                  <a:pt x="5995" y="2925"/>
                  <a:pt x="5995" y="2925"/>
                  <a:pt x="5995" y="2925"/>
                </a:cubicBezTo>
                <a:cubicBezTo>
                  <a:pt x="5994" y="2920"/>
                  <a:pt x="5991" y="2916"/>
                  <a:pt x="5990" y="2912"/>
                </a:cubicBezTo>
                <a:cubicBezTo>
                  <a:pt x="5988" y="2908"/>
                  <a:pt x="5986" y="2905"/>
                  <a:pt x="5985" y="2901"/>
                </a:cubicBezTo>
                <a:cubicBezTo>
                  <a:pt x="5982" y="2896"/>
                  <a:pt x="5982" y="2896"/>
                  <a:pt x="5982" y="2896"/>
                </a:cubicBezTo>
                <a:cubicBezTo>
                  <a:pt x="5980" y="2893"/>
                  <a:pt x="5980" y="2893"/>
                  <a:pt x="5980" y="2893"/>
                </a:cubicBezTo>
                <a:cubicBezTo>
                  <a:pt x="5979" y="2891"/>
                  <a:pt x="5979" y="2891"/>
                  <a:pt x="5979" y="2891"/>
                </a:cubicBezTo>
                <a:cubicBezTo>
                  <a:pt x="5978" y="2888"/>
                  <a:pt x="5976" y="2885"/>
                  <a:pt x="5974" y="2882"/>
                </a:cubicBezTo>
                <a:cubicBezTo>
                  <a:pt x="5971" y="2875"/>
                  <a:pt x="5968" y="2870"/>
                  <a:pt x="5965" y="2864"/>
                </a:cubicBezTo>
                <a:cubicBezTo>
                  <a:pt x="5952" y="2842"/>
                  <a:pt x="5940" y="2824"/>
                  <a:pt x="5922" y="2804"/>
                </a:cubicBezTo>
                <a:cubicBezTo>
                  <a:pt x="5901" y="2795"/>
                  <a:pt x="5901" y="2795"/>
                  <a:pt x="5901" y="2795"/>
                </a:cubicBezTo>
                <a:cubicBezTo>
                  <a:pt x="5898" y="2728"/>
                  <a:pt x="5886" y="2661"/>
                  <a:pt x="5872" y="2634"/>
                </a:cubicBezTo>
                <a:cubicBezTo>
                  <a:pt x="5859" y="2596"/>
                  <a:pt x="5901" y="2562"/>
                  <a:pt x="5919" y="2519"/>
                </a:cubicBezTo>
                <a:cubicBezTo>
                  <a:pt x="5888" y="2524"/>
                  <a:pt x="5893" y="2477"/>
                  <a:pt x="5862" y="2482"/>
                </a:cubicBezTo>
                <a:cubicBezTo>
                  <a:pt x="5865" y="2475"/>
                  <a:pt x="5849" y="2461"/>
                  <a:pt x="5828" y="2447"/>
                </a:cubicBezTo>
                <a:cubicBezTo>
                  <a:pt x="5825" y="2445"/>
                  <a:pt x="5822" y="2443"/>
                  <a:pt x="5819" y="2441"/>
                </a:cubicBezTo>
                <a:cubicBezTo>
                  <a:pt x="5817" y="2440"/>
                  <a:pt x="5819" y="2440"/>
                  <a:pt x="5819" y="2440"/>
                </a:cubicBezTo>
                <a:cubicBezTo>
                  <a:pt x="5820" y="2440"/>
                  <a:pt x="5820" y="2440"/>
                  <a:pt x="5820" y="2440"/>
                </a:cubicBezTo>
                <a:cubicBezTo>
                  <a:pt x="5822" y="2439"/>
                  <a:pt x="5823" y="2438"/>
                  <a:pt x="5825" y="2438"/>
                </a:cubicBezTo>
                <a:cubicBezTo>
                  <a:pt x="5825" y="2437"/>
                  <a:pt x="5824" y="2436"/>
                  <a:pt x="5824" y="2435"/>
                </a:cubicBezTo>
                <a:cubicBezTo>
                  <a:pt x="5824" y="2435"/>
                  <a:pt x="5823" y="2435"/>
                  <a:pt x="5823" y="2435"/>
                </a:cubicBezTo>
                <a:cubicBezTo>
                  <a:pt x="5823" y="2434"/>
                  <a:pt x="5823" y="2434"/>
                  <a:pt x="5823" y="2434"/>
                </a:cubicBezTo>
                <a:cubicBezTo>
                  <a:pt x="5822" y="2434"/>
                  <a:pt x="5822" y="2434"/>
                  <a:pt x="5822" y="2434"/>
                </a:cubicBezTo>
                <a:cubicBezTo>
                  <a:pt x="5822" y="2434"/>
                  <a:pt x="5819" y="2437"/>
                  <a:pt x="5814" y="2439"/>
                </a:cubicBezTo>
                <a:cubicBezTo>
                  <a:pt x="5813" y="2440"/>
                  <a:pt x="5812" y="2440"/>
                  <a:pt x="5811" y="2440"/>
                </a:cubicBezTo>
                <a:cubicBezTo>
                  <a:pt x="5808" y="2440"/>
                  <a:pt x="5806" y="2440"/>
                  <a:pt x="5803" y="2440"/>
                </a:cubicBezTo>
                <a:cubicBezTo>
                  <a:pt x="5798" y="2439"/>
                  <a:pt x="5792" y="2437"/>
                  <a:pt x="5786" y="2434"/>
                </a:cubicBezTo>
                <a:cubicBezTo>
                  <a:pt x="5777" y="2429"/>
                  <a:pt x="5769" y="2443"/>
                  <a:pt x="5762" y="2457"/>
                </a:cubicBezTo>
                <a:cubicBezTo>
                  <a:pt x="5769" y="2443"/>
                  <a:pt x="5769" y="2443"/>
                  <a:pt x="5777" y="2429"/>
                </a:cubicBezTo>
                <a:cubicBezTo>
                  <a:pt x="5774" y="2432"/>
                  <a:pt x="5772" y="2434"/>
                  <a:pt x="5769" y="2435"/>
                </a:cubicBezTo>
                <a:cubicBezTo>
                  <a:pt x="5766" y="2436"/>
                  <a:pt x="5763" y="2436"/>
                  <a:pt x="5760" y="2436"/>
                </a:cubicBezTo>
                <a:cubicBezTo>
                  <a:pt x="5755" y="2435"/>
                  <a:pt x="5750" y="2432"/>
                  <a:pt x="5746" y="2429"/>
                </a:cubicBezTo>
                <a:cubicBezTo>
                  <a:pt x="5736" y="2423"/>
                  <a:pt x="5728" y="2414"/>
                  <a:pt x="5718" y="2418"/>
                </a:cubicBezTo>
                <a:cubicBezTo>
                  <a:pt x="5725" y="2404"/>
                  <a:pt x="5725" y="2404"/>
                  <a:pt x="5733" y="2390"/>
                </a:cubicBezTo>
                <a:cubicBezTo>
                  <a:pt x="5730" y="2391"/>
                  <a:pt x="5728" y="2392"/>
                  <a:pt x="5725" y="2392"/>
                </a:cubicBezTo>
                <a:cubicBezTo>
                  <a:pt x="5722" y="2393"/>
                  <a:pt x="5719" y="2393"/>
                  <a:pt x="5717" y="2393"/>
                </a:cubicBezTo>
                <a:cubicBezTo>
                  <a:pt x="5711" y="2393"/>
                  <a:pt x="5706" y="2392"/>
                  <a:pt x="5701" y="2390"/>
                </a:cubicBezTo>
                <a:cubicBezTo>
                  <a:pt x="5699" y="2390"/>
                  <a:pt x="5696" y="2389"/>
                  <a:pt x="5694" y="2388"/>
                </a:cubicBezTo>
                <a:cubicBezTo>
                  <a:pt x="5692" y="2387"/>
                  <a:pt x="5689" y="2386"/>
                  <a:pt x="5687" y="2385"/>
                </a:cubicBezTo>
                <a:cubicBezTo>
                  <a:pt x="5682" y="2383"/>
                  <a:pt x="5677" y="2380"/>
                  <a:pt x="5672" y="2377"/>
                </a:cubicBezTo>
                <a:cubicBezTo>
                  <a:pt x="5662" y="2372"/>
                  <a:pt x="5652" y="2366"/>
                  <a:pt x="5642" y="2362"/>
                </a:cubicBezTo>
                <a:cubicBezTo>
                  <a:pt x="5633" y="2358"/>
                  <a:pt x="5623" y="2355"/>
                  <a:pt x="5612" y="2355"/>
                </a:cubicBezTo>
                <a:cubicBezTo>
                  <a:pt x="5619" y="2341"/>
                  <a:pt x="5619" y="2341"/>
                  <a:pt x="5625" y="2327"/>
                </a:cubicBezTo>
                <a:cubicBezTo>
                  <a:pt x="5622" y="2326"/>
                  <a:pt x="5620" y="2325"/>
                  <a:pt x="5618" y="2324"/>
                </a:cubicBezTo>
                <a:cubicBezTo>
                  <a:pt x="5616" y="2324"/>
                  <a:pt x="5615" y="2323"/>
                  <a:pt x="5613" y="2322"/>
                </a:cubicBezTo>
                <a:cubicBezTo>
                  <a:pt x="5610" y="2321"/>
                  <a:pt x="5607" y="2319"/>
                  <a:pt x="5605" y="2317"/>
                </a:cubicBezTo>
                <a:cubicBezTo>
                  <a:pt x="5604" y="2317"/>
                  <a:pt x="5604" y="2317"/>
                  <a:pt x="5604" y="2317"/>
                </a:cubicBezTo>
                <a:cubicBezTo>
                  <a:pt x="5628" y="2315"/>
                  <a:pt x="5648" y="2308"/>
                  <a:pt x="5664" y="2299"/>
                </a:cubicBezTo>
                <a:cubicBezTo>
                  <a:pt x="5673" y="2294"/>
                  <a:pt x="5681" y="2288"/>
                  <a:pt x="5687" y="2281"/>
                </a:cubicBezTo>
                <a:cubicBezTo>
                  <a:pt x="5691" y="2277"/>
                  <a:pt x="5694" y="2274"/>
                  <a:pt x="5697" y="2270"/>
                </a:cubicBezTo>
                <a:cubicBezTo>
                  <a:pt x="5698" y="2268"/>
                  <a:pt x="5698" y="2268"/>
                  <a:pt x="5698" y="2268"/>
                </a:cubicBezTo>
                <a:cubicBezTo>
                  <a:pt x="5703" y="2265"/>
                  <a:pt x="5703" y="2265"/>
                  <a:pt x="5703" y="2265"/>
                </a:cubicBezTo>
                <a:cubicBezTo>
                  <a:pt x="5713" y="2257"/>
                  <a:pt x="5713" y="2257"/>
                  <a:pt x="5713" y="2257"/>
                </a:cubicBezTo>
                <a:cubicBezTo>
                  <a:pt x="5721" y="2251"/>
                  <a:pt x="5728" y="2246"/>
                  <a:pt x="5736" y="2240"/>
                </a:cubicBezTo>
                <a:cubicBezTo>
                  <a:pt x="5743" y="2233"/>
                  <a:pt x="5750" y="2227"/>
                  <a:pt x="5758" y="2220"/>
                </a:cubicBezTo>
                <a:cubicBezTo>
                  <a:pt x="5761" y="2217"/>
                  <a:pt x="5765" y="2213"/>
                  <a:pt x="5768" y="2210"/>
                </a:cubicBezTo>
                <a:cubicBezTo>
                  <a:pt x="5773" y="2205"/>
                  <a:pt x="5773" y="2205"/>
                  <a:pt x="5773" y="2205"/>
                </a:cubicBezTo>
                <a:cubicBezTo>
                  <a:pt x="5776" y="2203"/>
                  <a:pt x="5776" y="2203"/>
                  <a:pt x="5776" y="2203"/>
                </a:cubicBezTo>
                <a:cubicBezTo>
                  <a:pt x="5777" y="2201"/>
                  <a:pt x="5777" y="2201"/>
                  <a:pt x="5777" y="2201"/>
                </a:cubicBezTo>
                <a:cubicBezTo>
                  <a:pt x="5778" y="2201"/>
                  <a:pt x="5778" y="2201"/>
                  <a:pt x="5778" y="2201"/>
                </a:cubicBezTo>
                <a:cubicBezTo>
                  <a:pt x="5782" y="2194"/>
                  <a:pt x="5784" y="2189"/>
                  <a:pt x="5786" y="2184"/>
                </a:cubicBezTo>
                <a:cubicBezTo>
                  <a:pt x="5789" y="2173"/>
                  <a:pt x="5761" y="2135"/>
                  <a:pt x="5739" y="2096"/>
                </a:cubicBezTo>
                <a:cubicBezTo>
                  <a:pt x="5716" y="2057"/>
                  <a:pt x="5697" y="2019"/>
                  <a:pt x="5697" y="2019"/>
                </a:cubicBezTo>
                <a:cubicBezTo>
                  <a:pt x="5690" y="2004"/>
                  <a:pt x="5680" y="1983"/>
                  <a:pt x="5669" y="1963"/>
                </a:cubicBezTo>
                <a:cubicBezTo>
                  <a:pt x="5658" y="1942"/>
                  <a:pt x="5647" y="1922"/>
                  <a:pt x="5636" y="1909"/>
                </a:cubicBezTo>
                <a:cubicBezTo>
                  <a:pt x="5628" y="1905"/>
                  <a:pt x="5617" y="1907"/>
                  <a:pt x="5604" y="1903"/>
                </a:cubicBezTo>
                <a:cubicBezTo>
                  <a:pt x="5591" y="1900"/>
                  <a:pt x="5573" y="1892"/>
                  <a:pt x="5554" y="1867"/>
                </a:cubicBezTo>
                <a:cubicBezTo>
                  <a:pt x="5545" y="1855"/>
                  <a:pt x="5552" y="1850"/>
                  <a:pt x="5558" y="1846"/>
                </a:cubicBezTo>
                <a:cubicBezTo>
                  <a:pt x="5540" y="1821"/>
                  <a:pt x="5518" y="1779"/>
                  <a:pt x="5503" y="1743"/>
                </a:cubicBezTo>
                <a:cubicBezTo>
                  <a:pt x="5488" y="1706"/>
                  <a:pt x="5480" y="1675"/>
                  <a:pt x="5485" y="1672"/>
                </a:cubicBezTo>
                <a:cubicBezTo>
                  <a:pt x="5481" y="1656"/>
                  <a:pt x="5481" y="1621"/>
                  <a:pt x="5485" y="1586"/>
                </a:cubicBezTo>
                <a:cubicBezTo>
                  <a:pt x="5489" y="1550"/>
                  <a:pt x="5497" y="1515"/>
                  <a:pt x="5497" y="1499"/>
                </a:cubicBezTo>
                <a:cubicBezTo>
                  <a:pt x="5500" y="1485"/>
                  <a:pt x="5491" y="1464"/>
                  <a:pt x="5474" y="1439"/>
                </a:cubicBezTo>
                <a:cubicBezTo>
                  <a:pt x="5466" y="1427"/>
                  <a:pt x="5454" y="1414"/>
                  <a:pt x="5441" y="1401"/>
                </a:cubicBezTo>
                <a:cubicBezTo>
                  <a:pt x="5428" y="1388"/>
                  <a:pt x="5414" y="1376"/>
                  <a:pt x="5398" y="1364"/>
                </a:cubicBezTo>
                <a:cubicBezTo>
                  <a:pt x="5403" y="1353"/>
                  <a:pt x="5382" y="1341"/>
                  <a:pt x="5361" y="1331"/>
                </a:cubicBezTo>
                <a:cubicBezTo>
                  <a:pt x="5361" y="1330"/>
                  <a:pt x="5355" y="1329"/>
                  <a:pt x="5346" y="1328"/>
                </a:cubicBezTo>
                <a:cubicBezTo>
                  <a:pt x="5328" y="1318"/>
                  <a:pt x="5309" y="1308"/>
                  <a:pt x="5291" y="1301"/>
                </a:cubicBezTo>
                <a:cubicBezTo>
                  <a:pt x="5260" y="1287"/>
                  <a:pt x="5230" y="1279"/>
                  <a:pt x="5208" y="1277"/>
                </a:cubicBezTo>
                <a:cubicBezTo>
                  <a:pt x="5208" y="1276"/>
                  <a:pt x="5208" y="1275"/>
                  <a:pt x="5208" y="1275"/>
                </a:cubicBezTo>
                <a:cubicBezTo>
                  <a:pt x="5208" y="1269"/>
                  <a:pt x="5208" y="1269"/>
                  <a:pt x="5208" y="1269"/>
                </a:cubicBezTo>
                <a:cubicBezTo>
                  <a:pt x="5208" y="1262"/>
                  <a:pt x="5208" y="1262"/>
                  <a:pt x="5208" y="1262"/>
                </a:cubicBezTo>
                <a:cubicBezTo>
                  <a:pt x="5208" y="1257"/>
                  <a:pt x="5209" y="1253"/>
                  <a:pt x="5209" y="1248"/>
                </a:cubicBezTo>
                <a:cubicBezTo>
                  <a:pt x="5210" y="1234"/>
                  <a:pt x="5210" y="1234"/>
                  <a:pt x="5210" y="1234"/>
                </a:cubicBezTo>
                <a:cubicBezTo>
                  <a:pt x="5210" y="1231"/>
                  <a:pt x="5210" y="1231"/>
                  <a:pt x="5210" y="1231"/>
                </a:cubicBezTo>
                <a:cubicBezTo>
                  <a:pt x="5210" y="1227"/>
                  <a:pt x="5210" y="1227"/>
                  <a:pt x="5210" y="1227"/>
                </a:cubicBezTo>
                <a:cubicBezTo>
                  <a:pt x="5210" y="1218"/>
                  <a:pt x="5210" y="1218"/>
                  <a:pt x="5210" y="1218"/>
                </a:cubicBezTo>
                <a:cubicBezTo>
                  <a:pt x="5210" y="1206"/>
                  <a:pt x="5209" y="1195"/>
                  <a:pt x="5208" y="1183"/>
                </a:cubicBezTo>
                <a:cubicBezTo>
                  <a:pt x="5207" y="1180"/>
                  <a:pt x="5207" y="1177"/>
                  <a:pt x="5206" y="1175"/>
                </a:cubicBezTo>
                <a:cubicBezTo>
                  <a:pt x="5206" y="1172"/>
                  <a:pt x="5205" y="1168"/>
                  <a:pt x="5204" y="1164"/>
                </a:cubicBezTo>
                <a:cubicBezTo>
                  <a:pt x="5202" y="1158"/>
                  <a:pt x="5200" y="1151"/>
                  <a:pt x="5197" y="1144"/>
                </a:cubicBezTo>
                <a:cubicBezTo>
                  <a:pt x="5192" y="1131"/>
                  <a:pt x="5185" y="1118"/>
                  <a:pt x="5175" y="1106"/>
                </a:cubicBezTo>
                <a:cubicBezTo>
                  <a:pt x="5166" y="1137"/>
                  <a:pt x="5138" y="1162"/>
                  <a:pt x="5158" y="1184"/>
                </a:cubicBezTo>
                <a:cubicBezTo>
                  <a:pt x="5153" y="1184"/>
                  <a:pt x="5146" y="1185"/>
                  <a:pt x="5140" y="1186"/>
                </a:cubicBezTo>
                <a:cubicBezTo>
                  <a:pt x="5137" y="1181"/>
                  <a:pt x="5135" y="1176"/>
                  <a:pt x="5132" y="1172"/>
                </a:cubicBezTo>
                <a:cubicBezTo>
                  <a:pt x="5119" y="1188"/>
                  <a:pt x="5101" y="1190"/>
                  <a:pt x="5085" y="1191"/>
                </a:cubicBezTo>
                <a:cubicBezTo>
                  <a:pt x="5073" y="1192"/>
                  <a:pt x="5062" y="1193"/>
                  <a:pt x="5053" y="1199"/>
                </a:cubicBezTo>
                <a:cubicBezTo>
                  <a:pt x="5031" y="1192"/>
                  <a:pt x="5008" y="1184"/>
                  <a:pt x="4985" y="1176"/>
                </a:cubicBezTo>
                <a:cubicBezTo>
                  <a:pt x="4975" y="1147"/>
                  <a:pt x="4963" y="1106"/>
                  <a:pt x="4953" y="1071"/>
                </a:cubicBezTo>
                <a:cubicBezTo>
                  <a:pt x="4943" y="1034"/>
                  <a:pt x="4935" y="1004"/>
                  <a:pt x="4937" y="1003"/>
                </a:cubicBezTo>
                <a:cubicBezTo>
                  <a:pt x="4933" y="988"/>
                  <a:pt x="4928" y="957"/>
                  <a:pt x="4920" y="926"/>
                </a:cubicBezTo>
                <a:cubicBezTo>
                  <a:pt x="4914" y="895"/>
                  <a:pt x="4906" y="865"/>
                  <a:pt x="4900" y="850"/>
                </a:cubicBezTo>
                <a:cubicBezTo>
                  <a:pt x="4896" y="827"/>
                  <a:pt x="4858" y="767"/>
                  <a:pt x="4824" y="706"/>
                </a:cubicBezTo>
                <a:cubicBezTo>
                  <a:pt x="4806" y="675"/>
                  <a:pt x="4788" y="645"/>
                  <a:pt x="4775" y="619"/>
                </a:cubicBezTo>
                <a:cubicBezTo>
                  <a:pt x="4762" y="593"/>
                  <a:pt x="4752" y="572"/>
                  <a:pt x="4747" y="561"/>
                </a:cubicBezTo>
                <a:cubicBezTo>
                  <a:pt x="4741" y="547"/>
                  <a:pt x="4734" y="529"/>
                  <a:pt x="4726" y="509"/>
                </a:cubicBezTo>
                <a:cubicBezTo>
                  <a:pt x="4718" y="489"/>
                  <a:pt x="4709" y="467"/>
                  <a:pt x="4700" y="446"/>
                </a:cubicBezTo>
                <a:cubicBezTo>
                  <a:pt x="4702" y="450"/>
                  <a:pt x="4702" y="449"/>
                  <a:pt x="4702" y="448"/>
                </a:cubicBezTo>
                <a:cubicBezTo>
                  <a:pt x="4701" y="446"/>
                  <a:pt x="4701" y="442"/>
                  <a:pt x="4699" y="439"/>
                </a:cubicBezTo>
                <a:cubicBezTo>
                  <a:pt x="4695" y="432"/>
                  <a:pt x="4692" y="424"/>
                  <a:pt x="4694" y="432"/>
                </a:cubicBezTo>
                <a:cubicBezTo>
                  <a:pt x="4691" y="425"/>
                  <a:pt x="4688" y="418"/>
                  <a:pt x="4685" y="413"/>
                </a:cubicBezTo>
                <a:cubicBezTo>
                  <a:pt x="4679" y="408"/>
                  <a:pt x="4674" y="406"/>
                  <a:pt x="4671" y="407"/>
                </a:cubicBezTo>
                <a:cubicBezTo>
                  <a:pt x="4671" y="407"/>
                  <a:pt x="4671" y="407"/>
                  <a:pt x="4671" y="409"/>
                </a:cubicBezTo>
                <a:cubicBezTo>
                  <a:pt x="4671" y="410"/>
                  <a:pt x="4672" y="412"/>
                  <a:pt x="4671" y="415"/>
                </a:cubicBezTo>
                <a:cubicBezTo>
                  <a:pt x="4671" y="419"/>
                  <a:pt x="4669" y="423"/>
                  <a:pt x="4664" y="425"/>
                </a:cubicBezTo>
                <a:cubicBezTo>
                  <a:pt x="4661" y="426"/>
                  <a:pt x="4665" y="440"/>
                  <a:pt x="4670" y="455"/>
                </a:cubicBezTo>
                <a:cubicBezTo>
                  <a:pt x="4665" y="440"/>
                  <a:pt x="4665" y="440"/>
                  <a:pt x="4661" y="426"/>
                </a:cubicBezTo>
                <a:cubicBezTo>
                  <a:pt x="4664" y="441"/>
                  <a:pt x="4662" y="441"/>
                  <a:pt x="4658" y="440"/>
                </a:cubicBezTo>
                <a:cubicBezTo>
                  <a:pt x="4654" y="439"/>
                  <a:pt x="4650" y="437"/>
                  <a:pt x="4650" y="445"/>
                </a:cubicBezTo>
                <a:cubicBezTo>
                  <a:pt x="4645" y="430"/>
                  <a:pt x="4645" y="430"/>
                  <a:pt x="4641" y="415"/>
                </a:cubicBezTo>
                <a:cubicBezTo>
                  <a:pt x="4641" y="447"/>
                  <a:pt x="4624" y="420"/>
                  <a:pt x="4616" y="438"/>
                </a:cubicBezTo>
                <a:cubicBezTo>
                  <a:pt x="4611" y="424"/>
                  <a:pt x="4611" y="424"/>
                  <a:pt x="4607" y="409"/>
                </a:cubicBezTo>
                <a:cubicBezTo>
                  <a:pt x="4604" y="410"/>
                  <a:pt x="4600" y="411"/>
                  <a:pt x="4597" y="410"/>
                </a:cubicBezTo>
                <a:cubicBezTo>
                  <a:pt x="4594" y="409"/>
                  <a:pt x="4591" y="406"/>
                  <a:pt x="4588" y="398"/>
                </a:cubicBezTo>
                <a:cubicBezTo>
                  <a:pt x="4583" y="384"/>
                  <a:pt x="4583" y="384"/>
                  <a:pt x="4578" y="369"/>
                </a:cubicBezTo>
                <a:cubicBezTo>
                  <a:pt x="4566" y="357"/>
                  <a:pt x="4562" y="390"/>
                  <a:pt x="4551" y="361"/>
                </a:cubicBezTo>
                <a:cubicBezTo>
                  <a:pt x="4557" y="376"/>
                  <a:pt x="4557" y="376"/>
                  <a:pt x="4562" y="390"/>
                </a:cubicBezTo>
                <a:cubicBezTo>
                  <a:pt x="4548" y="395"/>
                  <a:pt x="4535" y="395"/>
                  <a:pt x="4521" y="394"/>
                </a:cubicBezTo>
                <a:cubicBezTo>
                  <a:pt x="4514" y="393"/>
                  <a:pt x="4508" y="392"/>
                  <a:pt x="4501" y="391"/>
                </a:cubicBezTo>
                <a:cubicBezTo>
                  <a:pt x="4497" y="390"/>
                  <a:pt x="4494" y="389"/>
                  <a:pt x="4491" y="389"/>
                </a:cubicBezTo>
                <a:cubicBezTo>
                  <a:pt x="4485" y="385"/>
                  <a:pt x="4485" y="385"/>
                  <a:pt x="4485" y="385"/>
                </a:cubicBezTo>
                <a:cubicBezTo>
                  <a:pt x="4472" y="373"/>
                  <a:pt x="4461" y="367"/>
                  <a:pt x="4451" y="365"/>
                </a:cubicBezTo>
                <a:cubicBezTo>
                  <a:pt x="4440" y="363"/>
                  <a:pt x="4431" y="365"/>
                  <a:pt x="4424" y="370"/>
                </a:cubicBezTo>
                <a:cubicBezTo>
                  <a:pt x="4420" y="373"/>
                  <a:pt x="4416" y="376"/>
                  <a:pt x="4412" y="380"/>
                </a:cubicBezTo>
                <a:cubicBezTo>
                  <a:pt x="4408" y="384"/>
                  <a:pt x="4405" y="388"/>
                  <a:pt x="4401" y="393"/>
                </a:cubicBezTo>
                <a:cubicBezTo>
                  <a:pt x="4394" y="402"/>
                  <a:pt x="4388" y="413"/>
                  <a:pt x="4382" y="423"/>
                </a:cubicBezTo>
                <a:cubicBezTo>
                  <a:pt x="4378" y="425"/>
                  <a:pt x="4386" y="455"/>
                  <a:pt x="4402" y="482"/>
                </a:cubicBezTo>
                <a:cubicBezTo>
                  <a:pt x="4389" y="487"/>
                  <a:pt x="4389" y="487"/>
                  <a:pt x="4389" y="487"/>
                </a:cubicBezTo>
                <a:cubicBezTo>
                  <a:pt x="4381" y="490"/>
                  <a:pt x="4404" y="531"/>
                  <a:pt x="4396" y="535"/>
                </a:cubicBezTo>
                <a:cubicBezTo>
                  <a:pt x="4387" y="559"/>
                  <a:pt x="4373" y="575"/>
                  <a:pt x="4357" y="586"/>
                </a:cubicBezTo>
                <a:cubicBezTo>
                  <a:pt x="4353" y="589"/>
                  <a:pt x="4349" y="592"/>
                  <a:pt x="4345" y="594"/>
                </a:cubicBezTo>
                <a:cubicBezTo>
                  <a:pt x="4341" y="596"/>
                  <a:pt x="4336" y="599"/>
                  <a:pt x="4331" y="601"/>
                </a:cubicBezTo>
                <a:cubicBezTo>
                  <a:pt x="4322" y="605"/>
                  <a:pt x="4312" y="608"/>
                  <a:pt x="4303" y="611"/>
                </a:cubicBezTo>
                <a:cubicBezTo>
                  <a:pt x="4300" y="612"/>
                  <a:pt x="4297" y="613"/>
                  <a:pt x="4294" y="614"/>
                </a:cubicBezTo>
                <a:cubicBezTo>
                  <a:pt x="4288" y="607"/>
                  <a:pt x="4283" y="602"/>
                  <a:pt x="4278" y="599"/>
                </a:cubicBezTo>
                <a:cubicBezTo>
                  <a:pt x="4275" y="597"/>
                  <a:pt x="4270" y="597"/>
                  <a:pt x="4266" y="597"/>
                </a:cubicBezTo>
                <a:cubicBezTo>
                  <a:pt x="4261" y="598"/>
                  <a:pt x="4257" y="599"/>
                  <a:pt x="4253" y="601"/>
                </a:cubicBezTo>
                <a:cubicBezTo>
                  <a:pt x="4245" y="605"/>
                  <a:pt x="4238" y="612"/>
                  <a:pt x="4232" y="620"/>
                </a:cubicBezTo>
                <a:cubicBezTo>
                  <a:pt x="4230" y="623"/>
                  <a:pt x="4229" y="625"/>
                  <a:pt x="4227" y="627"/>
                </a:cubicBezTo>
                <a:cubicBezTo>
                  <a:pt x="4225" y="629"/>
                  <a:pt x="4222" y="632"/>
                  <a:pt x="4220" y="635"/>
                </a:cubicBezTo>
                <a:cubicBezTo>
                  <a:pt x="4216" y="640"/>
                  <a:pt x="4212" y="645"/>
                  <a:pt x="4208" y="650"/>
                </a:cubicBezTo>
                <a:cubicBezTo>
                  <a:pt x="4206" y="651"/>
                  <a:pt x="4206" y="654"/>
                  <a:pt x="4206" y="660"/>
                </a:cubicBezTo>
                <a:cubicBezTo>
                  <a:pt x="4201" y="666"/>
                  <a:pt x="4195" y="672"/>
                  <a:pt x="4190" y="679"/>
                </a:cubicBezTo>
                <a:cubicBezTo>
                  <a:pt x="4197" y="680"/>
                  <a:pt x="4205" y="682"/>
                  <a:pt x="4212" y="684"/>
                </a:cubicBezTo>
                <a:cubicBezTo>
                  <a:pt x="4213" y="686"/>
                  <a:pt x="4213" y="688"/>
                  <a:pt x="4214" y="690"/>
                </a:cubicBezTo>
                <a:cubicBezTo>
                  <a:pt x="4030" y="614"/>
                  <a:pt x="3839" y="555"/>
                  <a:pt x="3656" y="496"/>
                </a:cubicBezTo>
                <a:cubicBezTo>
                  <a:pt x="3598" y="477"/>
                  <a:pt x="3540" y="458"/>
                  <a:pt x="3485" y="439"/>
                </a:cubicBezTo>
                <a:cubicBezTo>
                  <a:pt x="3457" y="429"/>
                  <a:pt x="3429" y="420"/>
                  <a:pt x="3401" y="410"/>
                </a:cubicBezTo>
                <a:cubicBezTo>
                  <a:pt x="3387" y="405"/>
                  <a:pt x="3373" y="400"/>
                  <a:pt x="3359" y="395"/>
                </a:cubicBezTo>
                <a:cubicBezTo>
                  <a:pt x="3346" y="389"/>
                  <a:pt x="3333" y="384"/>
                  <a:pt x="3320" y="379"/>
                </a:cubicBezTo>
                <a:cubicBezTo>
                  <a:pt x="3293" y="369"/>
                  <a:pt x="3267" y="358"/>
                  <a:pt x="3241" y="347"/>
                </a:cubicBezTo>
                <a:cubicBezTo>
                  <a:pt x="3228" y="342"/>
                  <a:pt x="3215" y="336"/>
                  <a:pt x="3203" y="331"/>
                </a:cubicBezTo>
                <a:cubicBezTo>
                  <a:pt x="3190" y="325"/>
                  <a:pt x="3177" y="319"/>
                  <a:pt x="3164" y="313"/>
                </a:cubicBezTo>
                <a:cubicBezTo>
                  <a:pt x="3136" y="301"/>
                  <a:pt x="3109" y="288"/>
                  <a:pt x="3082" y="275"/>
                </a:cubicBezTo>
                <a:cubicBezTo>
                  <a:pt x="3054" y="261"/>
                  <a:pt x="3027" y="248"/>
                  <a:pt x="2999" y="234"/>
                </a:cubicBezTo>
                <a:cubicBezTo>
                  <a:pt x="2974" y="212"/>
                  <a:pt x="2924" y="167"/>
                  <a:pt x="2897" y="145"/>
                </a:cubicBezTo>
                <a:cubicBezTo>
                  <a:pt x="2840" y="120"/>
                  <a:pt x="2779" y="97"/>
                  <a:pt x="2713" y="79"/>
                </a:cubicBezTo>
                <a:cubicBezTo>
                  <a:pt x="2680" y="70"/>
                  <a:pt x="2647" y="61"/>
                  <a:pt x="2613" y="54"/>
                </a:cubicBezTo>
                <a:cubicBezTo>
                  <a:pt x="2579" y="46"/>
                  <a:pt x="2544" y="39"/>
                  <a:pt x="2509" y="33"/>
                </a:cubicBezTo>
                <a:cubicBezTo>
                  <a:pt x="2475" y="27"/>
                  <a:pt x="2439" y="22"/>
                  <a:pt x="2404" y="18"/>
                </a:cubicBezTo>
                <a:cubicBezTo>
                  <a:pt x="2386" y="16"/>
                  <a:pt x="2369" y="14"/>
                  <a:pt x="2352" y="12"/>
                </a:cubicBezTo>
                <a:cubicBezTo>
                  <a:pt x="2334" y="10"/>
                  <a:pt x="2317" y="8"/>
                  <a:pt x="2299" y="7"/>
                </a:cubicBezTo>
                <a:cubicBezTo>
                  <a:pt x="2264" y="5"/>
                  <a:pt x="2230" y="3"/>
                  <a:pt x="2196" y="1"/>
                </a:cubicBezTo>
                <a:cubicBezTo>
                  <a:pt x="2188" y="1"/>
                  <a:pt x="2179" y="0"/>
                  <a:pt x="2171" y="0"/>
                </a:cubicBezTo>
                <a:cubicBezTo>
                  <a:pt x="2167" y="0"/>
                  <a:pt x="2163" y="0"/>
                  <a:pt x="2160" y="0"/>
                </a:cubicBezTo>
                <a:cubicBezTo>
                  <a:pt x="2156" y="0"/>
                  <a:pt x="2152" y="0"/>
                  <a:pt x="2149" y="0"/>
                </a:cubicBezTo>
                <a:cubicBezTo>
                  <a:pt x="2134" y="0"/>
                  <a:pt x="2119" y="0"/>
                  <a:pt x="2105" y="0"/>
                </a:cubicBezTo>
                <a:cubicBezTo>
                  <a:pt x="2091" y="0"/>
                  <a:pt x="2076" y="3"/>
                  <a:pt x="2063" y="8"/>
                </a:cubicBezTo>
                <a:cubicBezTo>
                  <a:pt x="2056" y="10"/>
                  <a:pt x="2049" y="13"/>
                  <a:pt x="2042" y="16"/>
                </a:cubicBezTo>
                <a:cubicBezTo>
                  <a:pt x="2039" y="17"/>
                  <a:pt x="2035" y="19"/>
                  <a:pt x="2032" y="20"/>
                </a:cubicBezTo>
                <a:cubicBezTo>
                  <a:pt x="2027" y="23"/>
                  <a:pt x="2027" y="23"/>
                  <a:pt x="2027" y="23"/>
                </a:cubicBezTo>
                <a:cubicBezTo>
                  <a:pt x="2024" y="25"/>
                  <a:pt x="2024" y="25"/>
                  <a:pt x="2024" y="25"/>
                </a:cubicBezTo>
                <a:cubicBezTo>
                  <a:pt x="2021" y="26"/>
                  <a:pt x="2021" y="26"/>
                  <a:pt x="2021" y="26"/>
                </a:cubicBezTo>
                <a:cubicBezTo>
                  <a:pt x="1985" y="39"/>
                  <a:pt x="1952" y="58"/>
                  <a:pt x="1926" y="78"/>
                </a:cubicBezTo>
                <a:cubicBezTo>
                  <a:pt x="1874" y="118"/>
                  <a:pt x="1845" y="159"/>
                  <a:pt x="1845" y="159"/>
                </a:cubicBezTo>
                <a:cubicBezTo>
                  <a:pt x="1841" y="161"/>
                  <a:pt x="1841" y="161"/>
                  <a:pt x="1841" y="161"/>
                </a:cubicBezTo>
                <a:cubicBezTo>
                  <a:pt x="1838" y="164"/>
                  <a:pt x="1838" y="164"/>
                  <a:pt x="1838" y="164"/>
                </a:cubicBezTo>
                <a:cubicBezTo>
                  <a:pt x="1836" y="166"/>
                  <a:pt x="1834" y="168"/>
                  <a:pt x="1832" y="171"/>
                </a:cubicBezTo>
                <a:cubicBezTo>
                  <a:pt x="1828" y="175"/>
                  <a:pt x="1825" y="180"/>
                  <a:pt x="1821" y="185"/>
                </a:cubicBezTo>
                <a:cubicBezTo>
                  <a:pt x="1814" y="195"/>
                  <a:pt x="1808" y="207"/>
                  <a:pt x="1803" y="218"/>
                </a:cubicBezTo>
                <a:cubicBezTo>
                  <a:pt x="1795" y="241"/>
                  <a:pt x="1793" y="264"/>
                  <a:pt x="1807" y="280"/>
                </a:cubicBezTo>
                <a:cubicBezTo>
                  <a:pt x="1814" y="282"/>
                  <a:pt x="1822" y="284"/>
                  <a:pt x="1832" y="286"/>
                </a:cubicBezTo>
                <a:cubicBezTo>
                  <a:pt x="1842" y="289"/>
                  <a:pt x="1855" y="291"/>
                  <a:pt x="1867" y="293"/>
                </a:cubicBezTo>
                <a:cubicBezTo>
                  <a:pt x="1880" y="296"/>
                  <a:pt x="1893" y="299"/>
                  <a:pt x="1906" y="301"/>
                </a:cubicBezTo>
                <a:cubicBezTo>
                  <a:pt x="1919" y="305"/>
                  <a:pt x="1932" y="308"/>
                  <a:pt x="1945" y="312"/>
                </a:cubicBezTo>
                <a:cubicBezTo>
                  <a:pt x="1957" y="316"/>
                  <a:pt x="1969" y="321"/>
                  <a:pt x="1980" y="325"/>
                </a:cubicBezTo>
                <a:cubicBezTo>
                  <a:pt x="1989" y="330"/>
                  <a:pt x="1996" y="334"/>
                  <a:pt x="2003" y="340"/>
                </a:cubicBezTo>
                <a:cubicBezTo>
                  <a:pt x="2015" y="350"/>
                  <a:pt x="2022" y="363"/>
                  <a:pt x="2020" y="378"/>
                </a:cubicBezTo>
                <a:cubicBezTo>
                  <a:pt x="2019" y="385"/>
                  <a:pt x="2012" y="388"/>
                  <a:pt x="2001" y="389"/>
                </a:cubicBezTo>
                <a:cubicBezTo>
                  <a:pt x="1995" y="389"/>
                  <a:pt x="1989" y="389"/>
                  <a:pt x="1983" y="388"/>
                </a:cubicBezTo>
                <a:cubicBezTo>
                  <a:pt x="1979" y="388"/>
                  <a:pt x="1976" y="388"/>
                  <a:pt x="1973" y="387"/>
                </a:cubicBezTo>
                <a:cubicBezTo>
                  <a:pt x="1969" y="387"/>
                  <a:pt x="1965" y="387"/>
                  <a:pt x="1961" y="386"/>
                </a:cubicBezTo>
                <a:cubicBezTo>
                  <a:pt x="1956" y="417"/>
                  <a:pt x="1925" y="459"/>
                  <a:pt x="1895" y="494"/>
                </a:cubicBezTo>
                <a:cubicBezTo>
                  <a:pt x="1863" y="530"/>
                  <a:pt x="1832" y="559"/>
                  <a:pt x="1817" y="558"/>
                </a:cubicBezTo>
                <a:cubicBezTo>
                  <a:pt x="1809" y="566"/>
                  <a:pt x="1790" y="578"/>
                  <a:pt x="1766" y="592"/>
                </a:cubicBezTo>
                <a:cubicBezTo>
                  <a:pt x="1745" y="603"/>
                  <a:pt x="1722" y="616"/>
                  <a:pt x="1698" y="629"/>
                </a:cubicBezTo>
                <a:cubicBezTo>
                  <a:pt x="1681" y="628"/>
                  <a:pt x="1662" y="627"/>
                  <a:pt x="1639" y="625"/>
                </a:cubicBezTo>
                <a:cubicBezTo>
                  <a:pt x="1639" y="625"/>
                  <a:pt x="1639" y="625"/>
                  <a:pt x="1639" y="625"/>
                </a:cubicBezTo>
                <a:cubicBezTo>
                  <a:pt x="1730" y="632"/>
                  <a:pt x="1664" y="627"/>
                  <a:pt x="1685" y="628"/>
                </a:cubicBezTo>
                <a:cubicBezTo>
                  <a:pt x="1685" y="628"/>
                  <a:pt x="1685" y="628"/>
                  <a:pt x="1685" y="628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29"/>
                  <a:pt x="1685" y="629"/>
                  <a:pt x="1685" y="629"/>
                </a:cubicBezTo>
                <a:cubicBezTo>
                  <a:pt x="1685" y="630"/>
                  <a:pt x="1685" y="630"/>
                  <a:pt x="1685" y="630"/>
                </a:cubicBezTo>
                <a:cubicBezTo>
                  <a:pt x="1686" y="631"/>
                  <a:pt x="1686" y="631"/>
                  <a:pt x="1686" y="631"/>
                </a:cubicBezTo>
                <a:cubicBezTo>
                  <a:pt x="1686" y="631"/>
                  <a:pt x="1687" y="632"/>
                  <a:pt x="1687" y="633"/>
                </a:cubicBezTo>
                <a:cubicBezTo>
                  <a:pt x="1688" y="633"/>
                  <a:pt x="1688" y="634"/>
                  <a:pt x="1689" y="634"/>
                </a:cubicBezTo>
                <a:cubicBezTo>
                  <a:pt x="1688" y="635"/>
                  <a:pt x="1687" y="635"/>
                  <a:pt x="1686" y="636"/>
                </a:cubicBezTo>
                <a:cubicBezTo>
                  <a:pt x="1682" y="635"/>
                  <a:pt x="1682" y="635"/>
                  <a:pt x="1682" y="635"/>
                </a:cubicBezTo>
                <a:cubicBezTo>
                  <a:pt x="1676" y="637"/>
                  <a:pt x="1670" y="639"/>
                  <a:pt x="1665" y="641"/>
                </a:cubicBezTo>
                <a:cubicBezTo>
                  <a:pt x="1659" y="643"/>
                  <a:pt x="1653" y="646"/>
                  <a:pt x="1648" y="648"/>
                </a:cubicBezTo>
                <a:cubicBezTo>
                  <a:pt x="1642" y="650"/>
                  <a:pt x="1638" y="653"/>
                  <a:pt x="1634" y="655"/>
                </a:cubicBezTo>
                <a:cubicBezTo>
                  <a:pt x="1633" y="657"/>
                  <a:pt x="1631" y="658"/>
                  <a:pt x="1629" y="659"/>
                </a:cubicBezTo>
                <a:cubicBezTo>
                  <a:pt x="1627" y="661"/>
                  <a:pt x="1627" y="661"/>
                  <a:pt x="1627" y="661"/>
                </a:cubicBezTo>
                <a:cubicBezTo>
                  <a:pt x="1626" y="662"/>
                  <a:pt x="1624" y="662"/>
                  <a:pt x="1623" y="663"/>
                </a:cubicBezTo>
                <a:cubicBezTo>
                  <a:pt x="1619" y="666"/>
                  <a:pt x="1615" y="668"/>
                  <a:pt x="1611" y="670"/>
                </a:cubicBezTo>
                <a:cubicBezTo>
                  <a:pt x="1611" y="671"/>
                  <a:pt x="1611" y="672"/>
                  <a:pt x="1611" y="672"/>
                </a:cubicBezTo>
                <a:cubicBezTo>
                  <a:pt x="1614" y="672"/>
                  <a:pt x="1611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2"/>
                  <a:pt x="1612" y="672"/>
                  <a:pt x="1612" y="672"/>
                </a:cubicBezTo>
                <a:cubicBezTo>
                  <a:pt x="1612" y="673"/>
                  <a:pt x="1612" y="673"/>
                  <a:pt x="1612" y="673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2" y="674"/>
                  <a:pt x="1612" y="674"/>
                  <a:pt x="1612" y="674"/>
                </a:cubicBezTo>
                <a:cubicBezTo>
                  <a:pt x="1614" y="735"/>
                  <a:pt x="1616" y="816"/>
                  <a:pt x="1616" y="799"/>
                </a:cubicBezTo>
                <a:cubicBezTo>
                  <a:pt x="1616" y="799"/>
                  <a:pt x="1616" y="799"/>
                  <a:pt x="1616" y="799"/>
                </a:cubicBezTo>
                <a:cubicBezTo>
                  <a:pt x="1615" y="799"/>
                  <a:pt x="1615" y="799"/>
                  <a:pt x="1615" y="799"/>
                </a:cubicBezTo>
                <a:cubicBezTo>
                  <a:pt x="1614" y="800"/>
                  <a:pt x="1614" y="800"/>
                  <a:pt x="1614" y="800"/>
                </a:cubicBezTo>
                <a:cubicBezTo>
                  <a:pt x="1614" y="808"/>
                  <a:pt x="1615" y="816"/>
                  <a:pt x="1615" y="823"/>
                </a:cubicBezTo>
                <a:cubicBezTo>
                  <a:pt x="1622" y="805"/>
                  <a:pt x="1628" y="786"/>
                  <a:pt x="1636" y="767"/>
                </a:cubicBezTo>
                <a:cubicBezTo>
                  <a:pt x="1663" y="896"/>
                  <a:pt x="1663" y="896"/>
                  <a:pt x="1663" y="896"/>
                </a:cubicBezTo>
                <a:cubicBezTo>
                  <a:pt x="1679" y="912"/>
                  <a:pt x="1696" y="927"/>
                  <a:pt x="1713" y="942"/>
                </a:cubicBezTo>
                <a:cubicBezTo>
                  <a:pt x="1727" y="952"/>
                  <a:pt x="1727" y="952"/>
                  <a:pt x="1727" y="952"/>
                </a:cubicBezTo>
                <a:cubicBezTo>
                  <a:pt x="1731" y="956"/>
                  <a:pt x="1734" y="959"/>
                  <a:pt x="1738" y="963"/>
                </a:cubicBezTo>
                <a:cubicBezTo>
                  <a:pt x="1746" y="969"/>
                  <a:pt x="1753" y="976"/>
                  <a:pt x="1760" y="982"/>
                </a:cubicBezTo>
                <a:cubicBezTo>
                  <a:pt x="1768" y="988"/>
                  <a:pt x="1775" y="994"/>
                  <a:pt x="1782" y="999"/>
                </a:cubicBezTo>
                <a:cubicBezTo>
                  <a:pt x="1785" y="1001"/>
                  <a:pt x="1787" y="1003"/>
                  <a:pt x="1789" y="1005"/>
                </a:cubicBezTo>
                <a:cubicBezTo>
                  <a:pt x="1751" y="1007"/>
                  <a:pt x="1713" y="1009"/>
                  <a:pt x="1675" y="1012"/>
                </a:cubicBezTo>
                <a:cubicBezTo>
                  <a:pt x="1596" y="1019"/>
                  <a:pt x="1521" y="1030"/>
                  <a:pt x="1450" y="1043"/>
                </a:cubicBezTo>
                <a:cubicBezTo>
                  <a:pt x="1421" y="1048"/>
                  <a:pt x="1395" y="1060"/>
                  <a:pt x="1371" y="1075"/>
                </a:cubicBezTo>
                <a:cubicBezTo>
                  <a:pt x="1360" y="1082"/>
                  <a:pt x="1349" y="1091"/>
                  <a:pt x="1338" y="1100"/>
                </a:cubicBezTo>
                <a:cubicBezTo>
                  <a:pt x="1336" y="1102"/>
                  <a:pt x="1333" y="1104"/>
                  <a:pt x="1330" y="1107"/>
                </a:cubicBezTo>
                <a:cubicBezTo>
                  <a:pt x="1327" y="1110"/>
                  <a:pt x="1327" y="1110"/>
                  <a:pt x="1327" y="1110"/>
                </a:cubicBezTo>
                <a:cubicBezTo>
                  <a:pt x="1326" y="1111"/>
                  <a:pt x="1326" y="1112"/>
                  <a:pt x="1326" y="1113"/>
                </a:cubicBezTo>
                <a:cubicBezTo>
                  <a:pt x="1325" y="1115"/>
                  <a:pt x="1325" y="1118"/>
                  <a:pt x="1324" y="1120"/>
                </a:cubicBezTo>
                <a:cubicBezTo>
                  <a:pt x="1323" y="1121"/>
                  <a:pt x="1322" y="1123"/>
                  <a:pt x="1321" y="1124"/>
                </a:cubicBezTo>
                <a:cubicBezTo>
                  <a:pt x="1320" y="1125"/>
                  <a:pt x="1319" y="1126"/>
                  <a:pt x="1319" y="1127"/>
                </a:cubicBezTo>
                <a:cubicBezTo>
                  <a:pt x="1309" y="1117"/>
                  <a:pt x="1297" y="1109"/>
                  <a:pt x="1284" y="1107"/>
                </a:cubicBezTo>
                <a:cubicBezTo>
                  <a:pt x="1259" y="1117"/>
                  <a:pt x="1241" y="1124"/>
                  <a:pt x="1215" y="1136"/>
                </a:cubicBezTo>
                <a:cubicBezTo>
                  <a:pt x="1200" y="1109"/>
                  <a:pt x="1200" y="1109"/>
                  <a:pt x="1200" y="1109"/>
                </a:cubicBezTo>
                <a:cubicBezTo>
                  <a:pt x="1219" y="1100"/>
                  <a:pt x="1252" y="1102"/>
                  <a:pt x="1263" y="1082"/>
                </a:cubicBezTo>
                <a:cubicBezTo>
                  <a:pt x="1265" y="1064"/>
                  <a:pt x="1226" y="1046"/>
                  <a:pt x="1228" y="1029"/>
                </a:cubicBezTo>
                <a:cubicBezTo>
                  <a:pt x="1237" y="1025"/>
                  <a:pt x="1247" y="1021"/>
                  <a:pt x="1249" y="1004"/>
                </a:cubicBezTo>
                <a:cubicBezTo>
                  <a:pt x="1222" y="1014"/>
                  <a:pt x="1191" y="1044"/>
                  <a:pt x="1153" y="1045"/>
                </a:cubicBezTo>
                <a:cubicBezTo>
                  <a:pt x="1145" y="1041"/>
                  <a:pt x="1136" y="1036"/>
                  <a:pt x="1127" y="1030"/>
                </a:cubicBezTo>
                <a:cubicBezTo>
                  <a:pt x="1118" y="1023"/>
                  <a:pt x="1109" y="1015"/>
                  <a:pt x="1101" y="1001"/>
                </a:cubicBezTo>
                <a:cubicBezTo>
                  <a:pt x="1095" y="1007"/>
                  <a:pt x="1089" y="1011"/>
                  <a:pt x="1083" y="1015"/>
                </a:cubicBezTo>
                <a:cubicBezTo>
                  <a:pt x="1076" y="1018"/>
                  <a:pt x="1069" y="1022"/>
                  <a:pt x="1062" y="1024"/>
                </a:cubicBezTo>
                <a:cubicBezTo>
                  <a:pt x="1047" y="1028"/>
                  <a:pt x="1031" y="1031"/>
                  <a:pt x="1013" y="1030"/>
                </a:cubicBezTo>
                <a:cubicBezTo>
                  <a:pt x="978" y="1030"/>
                  <a:pt x="936" y="1022"/>
                  <a:pt x="890" y="1009"/>
                </a:cubicBezTo>
                <a:cubicBezTo>
                  <a:pt x="881" y="1005"/>
                  <a:pt x="872" y="1007"/>
                  <a:pt x="861" y="1012"/>
                </a:cubicBezTo>
                <a:cubicBezTo>
                  <a:pt x="855" y="1015"/>
                  <a:pt x="850" y="1019"/>
                  <a:pt x="844" y="1023"/>
                </a:cubicBezTo>
                <a:cubicBezTo>
                  <a:pt x="841" y="1025"/>
                  <a:pt x="839" y="1027"/>
                  <a:pt x="836" y="1030"/>
                </a:cubicBezTo>
                <a:cubicBezTo>
                  <a:pt x="833" y="1032"/>
                  <a:pt x="830" y="1034"/>
                  <a:pt x="827" y="1038"/>
                </a:cubicBezTo>
                <a:cubicBezTo>
                  <a:pt x="819" y="1045"/>
                  <a:pt x="812" y="1052"/>
                  <a:pt x="805" y="1060"/>
                </a:cubicBezTo>
                <a:cubicBezTo>
                  <a:pt x="795" y="1072"/>
                  <a:pt x="795" y="1072"/>
                  <a:pt x="795" y="1072"/>
                </a:cubicBezTo>
                <a:cubicBezTo>
                  <a:pt x="790" y="1078"/>
                  <a:pt x="790" y="1078"/>
                  <a:pt x="790" y="1078"/>
                </a:cubicBezTo>
                <a:cubicBezTo>
                  <a:pt x="788" y="1079"/>
                  <a:pt x="788" y="1079"/>
                  <a:pt x="788" y="1079"/>
                </a:cubicBezTo>
                <a:cubicBezTo>
                  <a:pt x="788" y="1080"/>
                  <a:pt x="787" y="1080"/>
                  <a:pt x="787" y="1081"/>
                </a:cubicBezTo>
                <a:cubicBezTo>
                  <a:pt x="787" y="1081"/>
                  <a:pt x="787" y="1081"/>
                  <a:pt x="787" y="1081"/>
                </a:cubicBezTo>
                <a:cubicBezTo>
                  <a:pt x="786" y="1082"/>
                  <a:pt x="785" y="1082"/>
                  <a:pt x="784" y="1083"/>
                </a:cubicBezTo>
                <a:cubicBezTo>
                  <a:pt x="777" y="1085"/>
                  <a:pt x="777" y="1085"/>
                  <a:pt x="777" y="1085"/>
                </a:cubicBezTo>
                <a:cubicBezTo>
                  <a:pt x="770" y="1088"/>
                  <a:pt x="770" y="1088"/>
                  <a:pt x="770" y="1088"/>
                </a:cubicBezTo>
                <a:cubicBezTo>
                  <a:pt x="767" y="1089"/>
                  <a:pt x="767" y="1089"/>
                  <a:pt x="767" y="1089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5" y="1090"/>
                  <a:pt x="765" y="1090"/>
                  <a:pt x="765" y="1090"/>
                </a:cubicBezTo>
                <a:cubicBezTo>
                  <a:pt x="768" y="1086"/>
                  <a:pt x="760" y="1095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61" y="1094"/>
                  <a:pt x="761" y="1094"/>
                  <a:pt x="761" y="1094"/>
                </a:cubicBezTo>
                <a:cubicBezTo>
                  <a:pt x="759" y="1095"/>
                  <a:pt x="759" y="1095"/>
                  <a:pt x="759" y="1095"/>
                </a:cubicBezTo>
                <a:cubicBezTo>
                  <a:pt x="747" y="1103"/>
                  <a:pt x="735" y="1111"/>
                  <a:pt x="723" y="1121"/>
                </a:cubicBezTo>
                <a:cubicBezTo>
                  <a:pt x="711" y="1130"/>
                  <a:pt x="699" y="1141"/>
                  <a:pt x="687" y="1151"/>
                </a:cubicBezTo>
                <a:cubicBezTo>
                  <a:pt x="681" y="1157"/>
                  <a:pt x="676" y="1163"/>
                  <a:pt x="670" y="1168"/>
                </a:cubicBezTo>
                <a:cubicBezTo>
                  <a:pt x="661" y="1177"/>
                  <a:pt x="661" y="1177"/>
                  <a:pt x="661" y="1177"/>
                </a:cubicBezTo>
                <a:cubicBezTo>
                  <a:pt x="653" y="1186"/>
                  <a:pt x="653" y="1186"/>
                  <a:pt x="653" y="1186"/>
                </a:cubicBezTo>
                <a:cubicBezTo>
                  <a:pt x="608" y="1236"/>
                  <a:pt x="566" y="1299"/>
                  <a:pt x="532" y="1372"/>
                </a:cubicBezTo>
                <a:cubicBezTo>
                  <a:pt x="515" y="1408"/>
                  <a:pt x="500" y="1448"/>
                  <a:pt x="487" y="1489"/>
                </a:cubicBezTo>
                <a:cubicBezTo>
                  <a:pt x="484" y="1499"/>
                  <a:pt x="481" y="1510"/>
                  <a:pt x="478" y="1520"/>
                </a:cubicBezTo>
                <a:cubicBezTo>
                  <a:pt x="473" y="1536"/>
                  <a:pt x="473" y="1536"/>
                  <a:pt x="473" y="1536"/>
                </a:cubicBezTo>
                <a:cubicBezTo>
                  <a:pt x="469" y="1557"/>
                  <a:pt x="469" y="1557"/>
                  <a:pt x="469" y="1557"/>
                </a:cubicBezTo>
                <a:cubicBezTo>
                  <a:pt x="465" y="1578"/>
                  <a:pt x="465" y="1578"/>
                  <a:pt x="465" y="1578"/>
                </a:cubicBezTo>
                <a:cubicBezTo>
                  <a:pt x="461" y="1599"/>
                  <a:pt x="461" y="1599"/>
                  <a:pt x="461" y="1599"/>
                </a:cubicBezTo>
                <a:cubicBezTo>
                  <a:pt x="459" y="1603"/>
                  <a:pt x="458" y="1607"/>
                  <a:pt x="456" y="1611"/>
                </a:cubicBezTo>
                <a:cubicBezTo>
                  <a:pt x="454" y="1614"/>
                  <a:pt x="454" y="1614"/>
                  <a:pt x="454" y="1614"/>
                </a:cubicBezTo>
                <a:cubicBezTo>
                  <a:pt x="454" y="1615"/>
                  <a:pt x="454" y="1615"/>
                  <a:pt x="454" y="1615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6"/>
                  <a:pt x="453" y="1616"/>
                  <a:pt x="453" y="1616"/>
                </a:cubicBezTo>
                <a:cubicBezTo>
                  <a:pt x="453" y="1613"/>
                  <a:pt x="453" y="1646"/>
                  <a:pt x="453" y="1632"/>
                </a:cubicBezTo>
                <a:cubicBezTo>
                  <a:pt x="453" y="1632"/>
                  <a:pt x="453" y="1632"/>
                  <a:pt x="453" y="1632"/>
                </a:cubicBezTo>
                <a:cubicBezTo>
                  <a:pt x="453" y="1633"/>
                  <a:pt x="453" y="1633"/>
                  <a:pt x="453" y="1633"/>
                </a:cubicBezTo>
                <a:cubicBezTo>
                  <a:pt x="450" y="1643"/>
                  <a:pt x="450" y="1643"/>
                  <a:pt x="450" y="1643"/>
                </a:cubicBezTo>
                <a:cubicBezTo>
                  <a:pt x="448" y="1650"/>
                  <a:pt x="446" y="1656"/>
                  <a:pt x="444" y="1663"/>
                </a:cubicBezTo>
                <a:cubicBezTo>
                  <a:pt x="440" y="1677"/>
                  <a:pt x="436" y="1691"/>
                  <a:pt x="432" y="1705"/>
                </a:cubicBezTo>
                <a:cubicBezTo>
                  <a:pt x="428" y="1720"/>
                  <a:pt x="423" y="1735"/>
                  <a:pt x="418" y="1749"/>
                </a:cubicBezTo>
                <a:cubicBezTo>
                  <a:pt x="414" y="1764"/>
                  <a:pt x="409" y="1780"/>
                  <a:pt x="404" y="1796"/>
                </a:cubicBezTo>
                <a:cubicBezTo>
                  <a:pt x="397" y="1804"/>
                  <a:pt x="387" y="1817"/>
                  <a:pt x="376" y="1831"/>
                </a:cubicBezTo>
                <a:cubicBezTo>
                  <a:pt x="366" y="1845"/>
                  <a:pt x="356" y="1858"/>
                  <a:pt x="350" y="1869"/>
                </a:cubicBezTo>
                <a:cubicBezTo>
                  <a:pt x="349" y="1876"/>
                  <a:pt x="348" y="1884"/>
                  <a:pt x="347" y="1892"/>
                </a:cubicBezTo>
                <a:cubicBezTo>
                  <a:pt x="347" y="1896"/>
                  <a:pt x="347" y="1900"/>
                  <a:pt x="347" y="1904"/>
                </a:cubicBezTo>
                <a:cubicBezTo>
                  <a:pt x="346" y="1910"/>
                  <a:pt x="346" y="1910"/>
                  <a:pt x="346" y="1910"/>
                </a:cubicBezTo>
                <a:cubicBezTo>
                  <a:pt x="346" y="1911"/>
                  <a:pt x="346" y="1912"/>
                  <a:pt x="347" y="1914"/>
                </a:cubicBezTo>
                <a:cubicBezTo>
                  <a:pt x="347" y="1918"/>
                  <a:pt x="347" y="1918"/>
                  <a:pt x="347" y="1918"/>
                </a:cubicBezTo>
                <a:cubicBezTo>
                  <a:pt x="348" y="1940"/>
                  <a:pt x="351" y="1963"/>
                  <a:pt x="356" y="1986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7"/>
                  <a:pt x="356" y="1987"/>
                  <a:pt x="356" y="1987"/>
                </a:cubicBezTo>
                <a:cubicBezTo>
                  <a:pt x="356" y="1988"/>
                  <a:pt x="356" y="1988"/>
                  <a:pt x="356" y="1988"/>
                </a:cubicBezTo>
                <a:cubicBezTo>
                  <a:pt x="356" y="1989"/>
                  <a:pt x="356" y="1989"/>
                  <a:pt x="356" y="1989"/>
                </a:cubicBezTo>
                <a:cubicBezTo>
                  <a:pt x="356" y="1992"/>
                  <a:pt x="356" y="1992"/>
                  <a:pt x="356" y="1992"/>
                </a:cubicBezTo>
                <a:cubicBezTo>
                  <a:pt x="356" y="1994"/>
                  <a:pt x="356" y="1994"/>
                  <a:pt x="356" y="1994"/>
                </a:cubicBezTo>
                <a:cubicBezTo>
                  <a:pt x="342" y="2001"/>
                  <a:pt x="328" y="2009"/>
                  <a:pt x="314" y="2017"/>
                </a:cubicBezTo>
                <a:cubicBezTo>
                  <a:pt x="280" y="2036"/>
                  <a:pt x="243" y="2060"/>
                  <a:pt x="205" y="2090"/>
                </a:cubicBezTo>
                <a:cubicBezTo>
                  <a:pt x="167" y="2120"/>
                  <a:pt x="128" y="2157"/>
                  <a:pt x="92" y="2201"/>
                </a:cubicBezTo>
                <a:cubicBezTo>
                  <a:pt x="56" y="2245"/>
                  <a:pt x="23" y="2296"/>
                  <a:pt x="0" y="2350"/>
                </a:cubicBezTo>
                <a:cubicBezTo>
                  <a:pt x="36" y="2302"/>
                  <a:pt x="77" y="2268"/>
                  <a:pt x="114" y="2236"/>
                </a:cubicBezTo>
                <a:cubicBezTo>
                  <a:pt x="152" y="2205"/>
                  <a:pt x="187" y="2177"/>
                  <a:pt x="219" y="2141"/>
                </a:cubicBezTo>
                <a:cubicBezTo>
                  <a:pt x="229" y="2152"/>
                  <a:pt x="251" y="2175"/>
                  <a:pt x="268" y="2162"/>
                </a:cubicBezTo>
                <a:cubicBezTo>
                  <a:pt x="283" y="2153"/>
                  <a:pt x="296" y="2145"/>
                  <a:pt x="309" y="2136"/>
                </a:cubicBezTo>
                <a:cubicBezTo>
                  <a:pt x="322" y="2128"/>
                  <a:pt x="335" y="2120"/>
                  <a:pt x="348" y="2112"/>
                </a:cubicBezTo>
                <a:cubicBezTo>
                  <a:pt x="354" y="2108"/>
                  <a:pt x="360" y="2104"/>
                  <a:pt x="366" y="2100"/>
                </a:cubicBezTo>
                <a:cubicBezTo>
                  <a:pt x="375" y="2095"/>
                  <a:pt x="375" y="2095"/>
                  <a:pt x="375" y="2095"/>
                </a:cubicBezTo>
                <a:cubicBezTo>
                  <a:pt x="377" y="2093"/>
                  <a:pt x="380" y="2092"/>
                  <a:pt x="383" y="2090"/>
                </a:cubicBezTo>
                <a:cubicBezTo>
                  <a:pt x="384" y="2090"/>
                  <a:pt x="385" y="2089"/>
                  <a:pt x="385" y="2089"/>
                </a:cubicBezTo>
                <a:cubicBezTo>
                  <a:pt x="386" y="2089"/>
                  <a:pt x="386" y="2090"/>
                  <a:pt x="386" y="2090"/>
                </a:cubicBezTo>
                <a:cubicBezTo>
                  <a:pt x="387" y="2092"/>
                  <a:pt x="389" y="2094"/>
                  <a:pt x="390" y="2096"/>
                </a:cubicBezTo>
                <a:cubicBezTo>
                  <a:pt x="391" y="2097"/>
                  <a:pt x="391" y="2097"/>
                  <a:pt x="391" y="2097"/>
                </a:cubicBezTo>
                <a:cubicBezTo>
                  <a:pt x="391" y="2097"/>
                  <a:pt x="391" y="2097"/>
                  <a:pt x="391" y="2098"/>
                </a:cubicBezTo>
                <a:cubicBezTo>
                  <a:pt x="393" y="2101"/>
                  <a:pt x="393" y="2101"/>
                  <a:pt x="393" y="2101"/>
                </a:cubicBezTo>
                <a:cubicBezTo>
                  <a:pt x="397" y="2108"/>
                  <a:pt x="397" y="2108"/>
                  <a:pt x="397" y="2108"/>
                </a:cubicBezTo>
                <a:cubicBezTo>
                  <a:pt x="401" y="2115"/>
                  <a:pt x="405" y="2121"/>
                  <a:pt x="409" y="2127"/>
                </a:cubicBezTo>
                <a:cubicBezTo>
                  <a:pt x="403" y="2135"/>
                  <a:pt x="398" y="2144"/>
                  <a:pt x="392" y="2152"/>
                </a:cubicBezTo>
                <a:cubicBezTo>
                  <a:pt x="386" y="2162"/>
                  <a:pt x="380" y="2172"/>
                  <a:pt x="374" y="2181"/>
                </a:cubicBezTo>
                <a:cubicBezTo>
                  <a:pt x="369" y="2192"/>
                  <a:pt x="363" y="2202"/>
                  <a:pt x="357" y="2212"/>
                </a:cubicBezTo>
                <a:cubicBezTo>
                  <a:pt x="349" y="2219"/>
                  <a:pt x="363" y="2248"/>
                  <a:pt x="393" y="2264"/>
                </a:cubicBezTo>
                <a:cubicBezTo>
                  <a:pt x="385" y="2271"/>
                  <a:pt x="377" y="2277"/>
                  <a:pt x="370" y="2284"/>
                </a:cubicBezTo>
                <a:cubicBezTo>
                  <a:pt x="353" y="2298"/>
                  <a:pt x="395" y="2325"/>
                  <a:pt x="378" y="2340"/>
                </a:cubicBezTo>
                <a:cubicBezTo>
                  <a:pt x="374" y="2350"/>
                  <a:pt x="369" y="2360"/>
                  <a:pt x="363" y="2370"/>
                </a:cubicBezTo>
                <a:cubicBezTo>
                  <a:pt x="357" y="2381"/>
                  <a:pt x="351" y="2391"/>
                  <a:pt x="344" y="2401"/>
                </a:cubicBezTo>
                <a:cubicBezTo>
                  <a:pt x="341" y="2406"/>
                  <a:pt x="338" y="2410"/>
                  <a:pt x="334" y="2415"/>
                </a:cubicBezTo>
                <a:cubicBezTo>
                  <a:pt x="323" y="2429"/>
                  <a:pt x="323" y="2429"/>
                  <a:pt x="323" y="2429"/>
                </a:cubicBezTo>
                <a:cubicBezTo>
                  <a:pt x="316" y="2439"/>
                  <a:pt x="308" y="2449"/>
                  <a:pt x="300" y="2458"/>
                </a:cubicBezTo>
                <a:cubicBezTo>
                  <a:pt x="284" y="2476"/>
                  <a:pt x="266" y="2497"/>
                  <a:pt x="248" y="2516"/>
                </a:cubicBezTo>
                <a:cubicBezTo>
                  <a:pt x="241" y="2523"/>
                  <a:pt x="241" y="2523"/>
                  <a:pt x="241" y="2523"/>
                </a:cubicBezTo>
                <a:cubicBezTo>
                  <a:pt x="238" y="2527"/>
                  <a:pt x="238" y="2527"/>
                  <a:pt x="238" y="2527"/>
                </a:cubicBezTo>
                <a:cubicBezTo>
                  <a:pt x="236" y="2528"/>
                  <a:pt x="236" y="2528"/>
                  <a:pt x="236" y="2528"/>
                </a:cubicBezTo>
                <a:cubicBezTo>
                  <a:pt x="230" y="2535"/>
                  <a:pt x="230" y="2535"/>
                  <a:pt x="230" y="2535"/>
                </a:cubicBezTo>
                <a:cubicBezTo>
                  <a:pt x="220" y="2545"/>
                  <a:pt x="220" y="2545"/>
                  <a:pt x="220" y="2545"/>
                </a:cubicBezTo>
                <a:cubicBezTo>
                  <a:pt x="210" y="2555"/>
                  <a:pt x="210" y="2555"/>
                  <a:pt x="210" y="2555"/>
                </a:cubicBezTo>
                <a:cubicBezTo>
                  <a:pt x="208" y="2558"/>
                  <a:pt x="208" y="2558"/>
                  <a:pt x="208" y="2558"/>
                </a:cubicBezTo>
                <a:cubicBezTo>
                  <a:pt x="207" y="2559"/>
                  <a:pt x="207" y="2559"/>
                  <a:pt x="207" y="2559"/>
                </a:cubicBezTo>
                <a:cubicBezTo>
                  <a:pt x="206" y="2560"/>
                  <a:pt x="206" y="2560"/>
                  <a:pt x="206" y="2560"/>
                </a:cubicBezTo>
                <a:cubicBezTo>
                  <a:pt x="206" y="2560"/>
                  <a:pt x="206" y="2560"/>
                  <a:pt x="205" y="2561"/>
                </a:cubicBezTo>
                <a:cubicBezTo>
                  <a:pt x="193" y="2575"/>
                  <a:pt x="193" y="2575"/>
                  <a:pt x="193" y="2575"/>
                </a:cubicBezTo>
                <a:cubicBezTo>
                  <a:pt x="176" y="2595"/>
                  <a:pt x="160" y="2615"/>
                  <a:pt x="145" y="2635"/>
                </a:cubicBezTo>
                <a:cubicBezTo>
                  <a:pt x="133" y="2652"/>
                  <a:pt x="121" y="2670"/>
                  <a:pt x="109" y="2688"/>
                </a:cubicBezTo>
                <a:cubicBezTo>
                  <a:pt x="103" y="2696"/>
                  <a:pt x="98" y="2706"/>
                  <a:pt x="93" y="2715"/>
                </a:cubicBezTo>
                <a:cubicBezTo>
                  <a:pt x="87" y="2725"/>
                  <a:pt x="82" y="2734"/>
                  <a:pt x="77" y="2744"/>
                </a:cubicBezTo>
                <a:cubicBezTo>
                  <a:pt x="67" y="2763"/>
                  <a:pt x="58" y="2783"/>
                  <a:pt x="50" y="2803"/>
                </a:cubicBezTo>
                <a:cubicBezTo>
                  <a:pt x="17" y="2884"/>
                  <a:pt x="2" y="2973"/>
                  <a:pt x="7" y="3054"/>
                </a:cubicBezTo>
                <a:cubicBezTo>
                  <a:pt x="13" y="3034"/>
                  <a:pt x="21" y="3015"/>
                  <a:pt x="28" y="2998"/>
                </a:cubicBezTo>
                <a:cubicBezTo>
                  <a:pt x="30" y="2994"/>
                  <a:pt x="32" y="2989"/>
                  <a:pt x="34" y="2985"/>
                </a:cubicBezTo>
                <a:cubicBezTo>
                  <a:pt x="36" y="2981"/>
                  <a:pt x="38" y="2976"/>
                  <a:pt x="40" y="2972"/>
                </a:cubicBezTo>
                <a:cubicBezTo>
                  <a:pt x="44" y="2964"/>
                  <a:pt x="48" y="2955"/>
                  <a:pt x="52" y="2947"/>
                </a:cubicBezTo>
                <a:cubicBezTo>
                  <a:pt x="56" y="2939"/>
                  <a:pt x="60" y="2930"/>
                  <a:pt x="63" y="2922"/>
                </a:cubicBezTo>
                <a:cubicBezTo>
                  <a:pt x="67" y="2913"/>
                  <a:pt x="71" y="2905"/>
                  <a:pt x="74" y="2896"/>
                </a:cubicBezTo>
                <a:cubicBezTo>
                  <a:pt x="77" y="2887"/>
                  <a:pt x="80" y="2878"/>
                  <a:pt x="82" y="2869"/>
                </a:cubicBezTo>
                <a:cubicBezTo>
                  <a:pt x="85" y="2859"/>
                  <a:pt x="87" y="2850"/>
                  <a:pt x="89" y="2839"/>
                </a:cubicBezTo>
                <a:cubicBezTo>
                  <a:pt x="104" y="2844"/>
                  <a:pt x="135" y="2855"/>
                  <a:pt x="142" y="2837"/>
                </a:cubicBezTo>
                <a:cubicBezTo>
                  <a:pt x="156" y="2811"/>
                  <a:pt x="171" y="2784"/>
                  <a:pt x="185" y="2758"/>
                </a:cubicBezTo>
                <a:cubicBezTo>
                  <a:pt x="192" y="2744"/>
                  <a:pt x="200" y="2732"/>
                  <a:pt x="208" y="2720"/>
                </a:cubicBezTo>
                <a:cubicBezTo>
                  <a:pt x="215" y="2708"/>
                  <a:pt x="223" y="2697"/>
                  <a:pt x="231" y="2685"/>
                </a:cubicBezTo>
                <a:cubicBezTo>
                  <a:pt x="241" y="2673"/>
                  <a:pt x="251" y="2661"/>
                  <a:pt x="262" y="2650"/>
                </a:cubicBezTo>
                <a:cubicBezTo>
                  <a:pt x="267" y="2644"/>
                  <a:pt x="272" y="2639"/>
                  <a:pt x="278" y="2635"/>
                </a:cubicBezTo>
                <a:cubicBezTo>
                  <a:pt x="283" y="2630"/>
                  <a:pt x="290" y="2624"/>
                  <a:pt x="291" y="2624"/>
                </a:cubicBezTo>
                <a:cubicBezTo>
                  <a:pt x="304" y="2620"/>
                  <a:pt x="318" y="2620"/>
                  <a:pt x="335" y="2624"/>
                </a:cubicBezTo>
                <a:cubicBezTo>
                  <a:pt x="337" y="2625"/>
                  <a:pt x="340" y="2625"/>
                  <a:pt x="343" y="2626"/>
                </a:cubicBezTo>
                <a:cubicBezTo>
                  <a:pt x="344" y="2627"/>
                  <a:pt x="346" y="2627"/>
                  <a:pt x="347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50" y="2628"/>
                  <a:pt x="350" y="2628"/>
                  <a:pt x="350" y="2628"/>
                </a:cubicBezTo>
                <a:cubicBezTo>
                  <a:pt x="349" y="2629"/>
                  <a:pt x="357" y="2621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4" y="2625"/>
                  <a:pt x="354" y="2625"/>
                  <a:pt x="354" y="2625"/>
                </a:cubicBezTo>
                <a:cubicBezTo>
                  <a:pt x="355" y="2625"/>
                  <a:pt x="355" y="2625"/>
                  <a:pt x="355" y="2625"/>
                </a:cubicBezTo>
                <a:cubicBezTo>
                  <a:pt x="356" y="2625"/>
                  <a:pt x="356" y="2625"/>
                  <a:pt x="356" y="2625"/>
                </a:cubicBezTo>
                <a:cubicBezTo>
                  <a:pt x="364" y="2627"/>
                  <a:pt x="372" y="2629"/>
                  <a:pt x="381" y="2630"/>
                </a:cubicBezTo>
                <a:cubicBezTo>
                  <a:pt x="397" y="2633"/>
                  <a:pt x="414" y="2632"/>
                  <a:pt x="426" y="2620"/>
                </a:cubicBezTo>
                <a:cubicBezTo>
                  <a:pt x="426" y="2620"/>
                  <a:pt x="426" y="2620"/>
                  <a:pt x="426" y="2620"/>
                </a:cubicBezTo>
                <a:cubicBezTo>
                  <a:pt x="402" y="2645"/>
                  <a:pt x="402" y="2645"/>
                  <a:pt x="402" y="2645"/>
                </a:cubicBezTo>
                <a:cubicBezTo>
                  <a:pt x="412" y="2652"/>
                  <a:pt x="429" y="2666"/>
                  <a:pt x="436" y="2672"/>
                </a:cubicBezTo>
                <a:cubicBezTo>
                  <a:pt x="427" y="2676"/>
                  <a:pt x="413" y="2674"/>
                  <a:pt x="398" y="2672"/>
                </a:cubicBezTo>
                <a:cubicBezTo>
                  <a:pt x="393" y="2703"/>
                  <a:pt x="370" y="2746"/>
                  <a:pt x="345" y="2781"/>
                </a:cubicBezTo>
                <a:cubicBezTo>
                  <a:pt x="320" y="2816"/>
                  <a:pt x="293" y="2843"/>
                  <a:pt x="282" y="2841"/>
                </a:cubicBezTo>
                <a:cubicBezTo>
                  <a:pt x="275" y="2848"/>
                  <a:pt x="259" y="2859"/>
                  <a:pt x="238" y="2870"/>
                </a:cubicBezTo>
                <a:cubicBezTo>
                  <a:pt x="218" y="2882"/>
                  <a:pt x="193" y="2894"/>
                  <a:pt x="167" y="2906"/>
                </a:cubicBezTo>
                <a:cubicBezTo>
                  <a:pt x="156" y="2910"/>
                  <a:pt x="146" y="2914"/>
                  <a:pt x="136" y="2917"/>
                </a:cubicBezTo>
                <a:cubicBezTo>
                  <a:pt x="126" y="2921"/>
                  <a:pt x="117" y="2925"/>
                  <a:pt x="109" y="2929"/>
                </a:cubicBezTo>
                <a:cubicBezTo>
                  <a:pt x="93" y="2937"/>
                  <a:pt x="81" y="2946"/>
                  <a:pt x="75" y="2952"/>
                </a:cubicBezTo>
                <a:cubicBezTo>
                  <a:pt x="53" y="2961"/>
                  <a:pt x="48" y="2989"/>
                  <a:pt x="55" y="3026"/>
                </a:cubicBezTo>
                <a:cubicBezTo>
                  <a:pt x="56" y="3044"/>
                  <a:pt x="59" y="3064"/>
                  <a:pt x="62" y="3085"/>
                </a:cubicBezTo>
                <a:cubicBezTo>
                  <a:pt x="62" y="3090"/>
                  <a:pt x="63" y="3095"/>
                  <a:pt x="64" y="3101"/>
                </a:cubicBezTo>
                <a:cubicBezTo>
                  <a:pt x="64" y="3104"/>
                  <a:pt x="65" y="3106"/>
                  <a:pt x="65" y="3109"/>
                </a:cubicBezTo>
                <a:cubicBezTo>
                  <a:pt x="65" y="3111"/>
                  <a:pt x="66" y="3112"/>
                  <a:pt x="67" y="3114"/>
                </a:cubicBezTo>
                <a:cubicBezTo>
                  <a:pt x="69" y="3119"/>
                  <a:pt x="69" y="3119"/>
                  <a:pt x="69" y="3119"/>
                </a:cubicBezTo>
                <a:cubicBezTo>
                  <a:pt x="76" y="3131"/>
                  <a:pt x="83" y="3144"/>
                  <a:pt x="91" y="3157"/>
                </a:cubicBezTo>
                <a:cubicBezTo>
                  <a:pt x="104" y="3175"/>
                  <a:pt x="119" y="3192"/>
                  <a:pt x="134" y="3209"/>
                </a:cubicBezTo>
                <a:cubicBezTo>
                  <a:pt x="140" y="3216"/>
                  <a:pt x="140" y="3216"/>
                  <a:pt x="140" y="3216"/>
                </a:cubicBezTo>
                <a:cubicBezTo>
                  <a:pt x="145" y="3222"/>
                  <a:pt x="145" y="3222"/>
                  <a:pt x="145" y="3222"/>
                </a:cubicBezTo>
                <a:cubicBezTo>
                  <a:pt x="155" y="3233"/>
                  <a:pt x="155" y="3233"/>
                  <a:pt x="155" y="3233"/>
                </a:cubicBezTo>
                <a:cubicBezTo>
                  <a:pt x="161" y="3241"/>
                  <a:pt x="167" y="3248"/>
                  <a:pt x="173" y="3255"/>
                </a:cubicBezTo>
                <a:cubicBezTo>
                  <a:pt x="186" y="3269"/>
                  <a:pt x="198" y="3281"/>
                  <a:pt x="209" y="3292"/>
                </a:cubicBezTo>
                <a:cubicBezTo>
                  <a:pt x="221" y="3303"/>
                  <a:pt x="232" y="3312"/>
                  <a:pt x="241" y="3318"/>
                </a:cubicBezTo>
                <a:cubicBezTo>
                  <a:pt x="284" y="3356"/>
                  <a:pt x="228" y="3394"/>
                  <a:pt x="220" y="3440"/>
                </a:cubicBezTo>
                <a:cubicBezTo>
                  <a:pt x="245" y="3436"/>
                  <a:pt x="262" y="3446"/>
                  <a:pt x="279" y="3457"/>
                </a:cubicBezTo>
                <a:cubicBezTo>
                  <a:pt x="296" y="3467"/>
                  <a:pt x="313" y="3477"/>
                  <a:pt x="339" y="3473"/>
                </a:cubicBezTo>
                <a:cubicBezTo>
                  <a:pt x="338" y="3477"/>
                  <a:pt x="346" y="3482"/>
                  <a:pt x="361" y="3487"/>
                </a:cubicBezTo>
                <a:cubicBezTo>
                  <a:pt x="375" y="3492"/>
                  <a:pt x="394" y="3498"/>
                  <a:pt x="417" y="3503"/>
                </a:cubicBezTo>
                <a:cubicBezTo>
                  <a:pt x="461" y="3514"/>
                  <a:pt x="515" y="3524"/>
                  <a:pt x="551" y="3528"/>
                </a:cubicBezTo>
                <a:cubicBezTo>
                  <a:pt x="551" y="3528"/>
                  <a:pt x="577" y="3515"/>
                  <a:pt x="649" y="3523"/>
                </a:cubicBezTo>
                <a:cubicBezTo>
                  <a:pt x="673" y="3525"/>
                  <a:pt x="674" y="3509"/>
                  <a:pt x="676" y="3494"/>
                </a:cubicBezTo>
                <a:cubicBezTo>
                  <a:pt x="674" y="3509"/>
                  <a:pt x="674" y="3509"/>
                  <a:pt x="673" y="3525"/>
                </a:cubicBezTo>
                <a:cubicBezTo>
                  <a:pt x="699" y="3496"/>
                  <a:pt x="742" y="3530"/>
                  <a:pt x="767" y="3517"/>
                </a:cubicBezTo>
                <a:cubicBezTo>
                  <a:pt x="766" y="3532"/>
                  <a:pt x="766" y="3532"/>
                  <a:pt x="764" y="3548"/>
                </a:cubicBezTo>
                <a:cubicBezTo>
                  <a:pt x="813" y="3521"/>
                  <a:pt x="857" y="3555"/>
                  <a:pt x="905" y="3543"/>
                </a:cubicBezTo>
                <a:cubicBezTo>
                  <a:pt x="903" y="3559"/>
                  <a:pt x="903" y="3559"/>
                  <a:pt x="902" y="3574"/>
                </a:cubicBezTo>
                <a:cubicBezTo>
                  <a:pt x="914" y="3575"/>
                  <a:pt x="925" y="3576"/>
                  <a:pt x="934" y="3579"/>
                </a:cubicBezTo>
                <a:cubicBezTo>
                  <a:pt x="942" y="3581"/>
                  <a:pt x="948" y="3585"/>
                  <a:pt x="947" y="3593"/>
                </a:cubicBezTo>
                <a:cubicBezTo>
                  <a:pt x="946" y="3608"/>
                  <a:pt x="946" y="3608"/>
                  <a:pt x="945" y="3624"/>
                </a:cubicBezTo>
                <a:cubicBezTo>
                  <a:pt x="967" y="3641"/>
                  <a:pt x="1015" y="3613"/>
                  <a:pt x="1012" y="3643"/>
                </a:cubicBezTo>
                <a:cubicBezTo>
                  <a:pt x="1014" y="3628"/>
                  <a:pt x="1014" y="3628"/>
                  <a:pt x="1015" y="3613"/>
                </a:cubicBezTo>
                <a:cubicBezTo>
                  <a:pt x="1060" y="3616"/>
                  <a:pt x="1100" y="3622"/>
                  <a:pt x="1137" y="3630"/>
                </a:cubicBezTo>
                <a:cubicBezTo>
                  <a:pt x="1155" y="3634"/>
                  <a:pt x="1173" y="3639"/>
                  <a:pt x="1190" y="3643"/>
                </a:cubicBezTo>
                <a:cubicBezTo>
                  <a:pt x="1199" y="3646"/>
                  <a:pt x="1208" y="3648"/>
                  <a:pt x="1216" y="3651"/>
                </a:cubicBezTo>
                <a:cubicBezTo>
                  <a:pt x="1224" y="3653"/>
                  <a:pt x="1232" y="3655"/>
                  <a:pt x="1241" y="3658"/>
                </a:cubicBezTo>
                <a:cubicBezTo>
                  <a:pt x="1284" y="3675"/>
                  <a:pt x="1330" y="3687"/>
                  <a:pt x="1378" y="3695"/>
                </a:cubicBezTo>
                <a:cubicBezTo>
                  <a:pt x="1427" y="3703"/>
                  <a:pt x="1477" y="3707"/>
                  <a:pt x="1528" y="3708"/>
                </a:cubicBezTo>
                <a:cubicBezTo>
                  <a:pt x="1541" y="3708"/>
                  <a:pt x="1554" y="3708"/>
                  <a:pt x="1566" y="3708"/>
                </a:cubicBezTo>
                <a:cubicBezTo>
                  <a:pt x="1579" y="3708"/>
                  <a:pt x="1591" y="3708"/>
                  <a:pt x="1604" y="3708"/>
                </a:cubicBezTo>
                <a:cubicBezTo>
                  <a:pt x="1617" y="3707"/>
                  <a:pt x="1630" y="3707"/>
                  <a:pt x="1642" y="3706"/>
                </a:cubicBezTo>
                <a:cubicBezTo>
                  <a:pt x="1654" y="3706"/>
                  <a:pt x="1665" y="3705"/>
                  <a:pt x="1677" y="3704"/>
                </a:cubicBezTo>
                <a:cubicBezTo>
                  <a:pt x="1689" y="3703"/>
                  <a:pt x="1700" y="3702"/>
                  <a:pt x="1712" y="3702"/>
                </a:cubicBezTo>
                <a:cubicBezTo>
                  <a:pt x="1723" y="3701"/>
                  <a:pt x="1734" y="3700"/>
                  <a:pt x="1745" y="3699"/>
                </a:cubicBezTo>
                <a:cubicBezTo>
                  <a:pt x="1765" y="3697"/>
                  <a:pt x="1786" y="3695"/>
                  <a:pt x="1806" y="3693"/>
                </a:cubicBezTo>
                <a:cubicBezTo>
                  <a:pt x="1823" y="3694"/>
                  <a:pt x="1844" y="3666"/>
                  <a:pt x="1831" y="3633"/>
                </a:cubicBezTo>
                <a:cubicBezTo>
                  <a:pt x="1840" y="3634"/>
                  <a:pt x="1847" y="3635"/>
                  <a:pt x="1855" y="3636"/>
                </a:cubicBezTo>
                <a:cubicBezTo>
                  <a:pt x="1864" y="3637"/>
                  <a:pt x="1872" y="3638"/>
                  <a:pt x="1880" y="3639"/>
                </a:cubicBezTo>
                <a:cubicBezTo>
                  <a:pt x="1888" y="3640"/>
                  <a:pt x="1893" y="3638"/>
                  <a:pt x="1897" y="3634"/>
                </a:cubicBezTo>
                <a:cubicBezTo>
                  <a:pt x="1901" y="3631"/>
                  <a:pt x="1904" y="3625"/>
                  <a:pt x="1907" y="3620"/>
                </a:cubicBezTo>
                <a:cubicBezTo>
                  <a:pt x="1912" y="3609"/>
                  <a:pt x="1918" y="3598"/>
                  <a:pt x="1933" y="3601"/>
                </a:cubicBezTo>
                <a:cubicBezTo>
                  <a:pt x="1940" y="3600"/>
                  <a:pt x="1947" y="3599"/>
                  <a:pt x="1954" y="3598"/>
                </a:cubicBezTo>
                <a:cubicBezTo>
                  <a:pt x="1961" y="3597"/>
                  <a:pt x="1968" y="3597"/>
                  <a:pt x="1975" y="3597"/>
                </a:cubicBezTo>
                <a:cubicBezTo>
                  <a:pt x="1982" y="3597"/>
                  <a:pt x="1990" y="3597"/>
                  <a:pt x="1997" y="3597"/>
                </a:cubicBezTo>
                <a:cubicBezTo>
                  <a:pt x="2008" y="3597"/>
                  <a:pt x="2008" y="3597"/>
                  <a:pt x="2008" y="3597"/>
                </a:cubicBezTo>
                <a:cubicBezTo>
                  <a:pt x="2013" y="3597"/>
                  <a:pt x="2013" y="3597"/>
                  <a:pt x="2013" y="3597"/>
                </a:cubicBezTo>
                <a:cubicBezTo>
                  <a:pt x="2016" y="3597"/>
                  <a:pt x="2016" y="3597"/>
                  <a:pt x="2016" y="3597"/>
                </a:cubicBezTo>
                <a:cubicBezTo>
                  <a:pt x="2019" y="3597"/>
                  <a:pt x="2019" y="3597"/>
                  <a:pt x="2019" y="3597"/>
                </a:cubicBezTo>
                <a:cubicBezTo>
                  <a:pt x="2055" y="3600"/>
                  <a:pt x="2091" y="3603"/>
                  <a:pt x="2126" y="3608"/>
                </a:cubicBezTo>
                <a:cubicBezTo>
                  <a:pt x="2135" y="3609"/>
                  <a:pt x="2143" y="3611"/>
                  <a:pt x="2151" y="3612"/>
                </a:cubicBezTo>
                <a:cubicBezTo>
                  <a:pt x="2176" y="3616"/>
                  <a:pt x="2176" y="3616"/>
                  <a:pt x="2176" y="3616"/>
                </a:cubicBezTo>
                <a:cubicBezTo>
                  <a:pt x="2193" y="3619"/>
                  <a:pt x="2209" y="3622"/>
                  <a:pt x="2225" y="3626"/>
                </a:cubicBezTo>
                <a:cubicBezTo>
                  <a:pt x="2242" y="3629"/>
                  <a:pt x="2258" y="3633"/>
                  <a:pt x="2274" y="3637"/>
                </a:cubicBezTo>
                <a:cubicBezTo>
                  <a:pt x="2278" y="3638"/>
                  <a:pt x="2282" y="3639"/>
                  <a:pt x="2286" y="3640"/>
                </a:cubicBezTo>
                <a:cubicBezTo>
                  <a:pt x="2287" y="3641"/>
                  <a:pt x="2287" y="3642"/>
                  <a:pt x="2287" y="3643"/>
                </a:cubicBezTo>
                <a:cubicBezTo>
                  <a:pt x="2294" y="3642"/>
                  <a:pt x="2294" y="3642"/>
                  <a:pt x="2294" y="3642"/>
                </a:cubicBezTo>
                <a:cubicBezTo>
                  <a:pt x="2304" y="3644"/>
                  <a:pt x="2314" y="3647"/>
                  <a:pt x="2323" y="3649"/>
                </a:cubicBezTo>
                <a:cubicBezTo>
                  <a:pt x="2333" y="3652"/>
                  <a:pt x="2343" y="3654"/>
                  <a:pt x="2353" y="3657"/>
                </a:cubicBezTo>
                <a:cubicBezTo>
                  <a:pt x="2354" y="3662"/>
                  <a:pt x="2354" y="3662"/>
                  <a:pt x="2354" y="3662"/>
                </a:cubicBezTo>
                <a:cubicBezTo>
                  <a:pt x="2252" y="3681"/>
                  <a:pt x="2252" y="3681"/>
                  <a:pt x="2252" y="3681"/>
                </a:cubicBezTo>
                <a:cubicBezTo>
                  <a:pt x="2218" y="3686"/>
                  <a:pt x="2185" y="3694"/>
                  <a:pt x="2151" y="3700"/>
                </a:cubicBezTo>
                <a:cubicBezTo>
                  <a:pt x="1960" y="3737"/>
                  <a:pt x="1960" y="3737"/>
                  <a:pt x="1960" y="3737"/>
                </a:cubicBezTo>
                <a:cubicBezTo>
                  <a:pt x="1963" y="3752"/>
                  <a:pt x="1967" y="3767"/>
                  <a:pt x="1997" y="3761"/>
                </a:cubicBezTo>
                <a:cubicBezTo>
                  <a:pt x="1990" y="3763"/>
                  <a:pt x="1983" y="3764"/>
                  <a:pt x="1976" y="3765"/>
                </a:cubicBezTo>
                <a:cubicBezTo>
                  <a:pt x="1969" y="3767"/>
                  <a:pt x="1962" y="3768"/>
                  <a:pt x="1955" y="3769"/>
                </a:cubicBezTo>
                <a:cubicBezTo>
                  <a:pt x="1942" y="3771"/>
                  <a:pt x="1928" y="3773"/>
                  <a:pt x="1915" y="3776"/>
                </a:cubicBezTo>
                <a:cubicBezTo>
                  <a:pt x="1902" y="3780"/>
                  <a:pt x="1888" y="3783"/>
                  <a:pt x="1875" y="3787"/>
                </a:cubicBezTo>
                <a:cubicBezTo>
                  <a:pt x="1862" y="3791"/>
                  <a:pt x="1849" y="3797"/>
                  <a:pt x="1835" y="3802"/>
                </a:cubicBezTo>
                <a:cubicBezTo>
                  <a:pt x="1815" y="3810"/>
                  <a:pt x="1815" y="3810"/>
                  <a:pt x="1815" y="3810"/>
                </a:cubicBezTo>
                <a:cubicBezTo>
                  <a:pt x="1794" y="3819"/>
                  <a:pt x="1794" y="3819"/>
                  <a:pt x="1794" y="3819"/>
                </a:cubicBezTo>
                <a:cubicBezTo>
                  <a:pt x="1779" y="3825"/>
                  <a:pt x="1765" y="3832"/>
                  <a:pt x="1750" y="3838"/>
                </a:cubicBezTo>
                <a:cubicBezTo>
                  <a:pt x="1743" y="3841"/>
                  <a:pt x="1735" y="3844"/>
                  <a:pt x="1728" y="3847"/>
                </a:cubicBezTo>
                <a:cubicBezTo>
                  <a:pt x="1724" y="3849"/>
                  <a:pt x="1720" y="3850"/>
                  <a:pt x="1716" y="3852"/>
                </a:cubicBezTo>
                <a:cubicBezTo>
                  <a:pt x="1707" y="3856"/>
                  <a:pt x="1707" y="3856"/>
                  <a:pt x="1707" y="3856"/>
                </a:cubicBezTo>
                <a:cubicBezTo>
                  <a:pt x="1700" y="3859"/>
                  <a:pt x="1693" y="3863"/>
                  <a:pt x="1687" y="3866"/>
                </a:cubicBezTo>
                <a:cubicBezTo>
                  <a:pt x="1680" y="3869"/>
                  <a:pt x="1674" y="3872"/>
                  <a:pt x="1666" y="3875"/>
                </a:cubicBezTo>
                <a:cubicBezTo>
                  <a:pt x="1659" y="3879"/>
                  <a:pt x="1652" y="3882"/>
                  <a:pt x="1645" y="3885"/>
                </a:cubicBezTo>
                <a:cubicBezTo>
                  <a:pt x="1638" y="3889"/>
                  <a:pt x="1632" y="3892"/>
                  <a:pt x="1625" y="3896"/>
                </a:cubicBezTo>
                <a:cubicBezTo>
                  <a:pt x="1612" y="3907"/>
                  <a:pt x="1616" y="3922"/>
                  <a:pt x="1636" y="3933"/>
                </a:cubicBezTo>
                <a:cubicBezTo>
                  <a:pt x="1655" y="3944"/>
                  <a:pt x="1702" y="3947"/>
                  <a:pt x="1745" y="3941"/>
                </a:cubicBezTo>
                <a:cubicBezTo>
                  <a:pt x="1758" y="3936"/>
                  <a:pt x="1770" y="3932"/>
                  <a:pt x="1782" y="3928"/>
                </a:cubicBezTo>
                <a:cubicBezTo>
                  <a:pt x="1794" y="3923"/>
                  <a:pt x="1805" y="3919"/>
                  <a:pt x="1816" y="3915"/>
                </a:cubicBezTo>
                <a:cubicBezTo>
                  <a:pt x="1834" y="3907"/>
                  <a:pt x="1852" y="3899"/>
                  <a:pt x="1870" y="3892"/>
                </a:cubicBezTo>
                <a:cubicBezTo>
                  <a:pt x="1885" y="3886"/>
                  <a:pt x="1898" y="3881"/>
                  <a:pt x="1913" y="3876"/>
                </a:cubicBezTo>
                <a:cubicBezTo>
                  <a:pt x="1921" y="3873"/>
                  <a:pt x="1929" y="3871"/>
                  <a:pt x="1937" y="3868"/>
                </a:cubicBezTo>
                <a:cubicBezTo>
                  <a:pt x="1945" y="3866"/>
                  <a:pt x="1953" y="3864"/>
                  <a:pt x="1962" y="3862"/>
                </a:cubicBezTo>
                <a:cubicBezTo>
                  <a:pt x="1970" y="3892"/>
                  <a:pt x="1970" y="3892"/>
                  <a:pt x="1970" y="3892"/>
                </a:cubicBezTo>
                <a:cubicBezTo>
                  <a:pt x="1947" y="3896"/>
                  <a:pt x="1919" y="3902"/>
                  <a:pt x="1892" y="3911"/>
                </a:cubicBezTo>
                <a:cubicBezTo>
                  <a:pt x="1885" y="3913"/>
                  <a:pt x="1878" y="3915"/>
                  <a:pt x="1869" y="3919"/>
                </a:cubicBezTo>
                <a:cubicBezTo>
                  <a:pt x="1865" y="3921"/>
                  <a:pt x="1861" y="3922"/>
                  <a:pt x="1856" y="3924"/>
                </a:cubicBezTo>
                <a:cubicBezTo>
                  <a:pt x="1852" y="3926"/>
                  <a:pt x="1847" y="3928"/>
                  <a:pt x="1843" y="3930"/>
                </a:cubicBezTo>
                <a:cubicBezTo>
                  <a:pt x="1839" y="3932"/>
                  <a:pt x="1834" y="3934"/>
                  <a:pt x="1830" y="3936"/>
                </a:cubicBezTo>
                <a:cubicBezTo>
                  <a:pt x="1825" y="3938"/>
                  <a:pt x="1821" y="3941"/>
                  <a:pt x="1816" y="3943"/>
                </a:cubicBezTo>
                <a:cubicBezTo>
                  <a:pt x="1807" y="3947"/>
                  <a:pt x="1799" y="3952"/>
                  <a:pt x="1791" y="3957"/>
                </a:cubicBezTo>
                <a:cubicBezTo>
                  <a:pt x="1783" y="3964"/>
                  <a:pt x="1785" y="3969"/>
                  <a:pt x="1791" y="3972"/>
                </a:cubicBezTo>
                <a:cubicBezTo>
                  <a:pt x="1795" y="3974"/>
                  <a:pt x="1800" y="3975"/>
                  <a:pt x="1805" y="3976"/>
                </a:cubicBezTo>
                <a:cubicBezTo>
                  <a:pt x="1810" y="3977"/>
                  <a:pt x="1815" y="3978"/>
                  <a:pt x="1821" y="3979"/>
                </a:cubicBezTo>
                <a:cubicBezTo>
                  <a:pt x="1832" y="3981"/>
                  <a:pt x="1843" y="3983"/>
                  <a:pt x="1850" y="3986"/>
                </a:cubicBezTo>
                <a:cubicBezTo>
                  <a:pt x="1853" y="3988"/>
                  <a:pt x="1855" y="3990"/>
                  <a:pt x="1855" y="3992"/>
                </a:cubicBezTo>
                <a:cubicBezTo>
                  <a:pt x="1856" y="3994"/>
                  <a:pt x="1855" y="3997"/>
                  <a:pt x="1851" y="4001"/>
                </a:cubicBezTo>
                <a:cubicBezTo>
                  <a:pt x="1842" y="4004"/>
                  <a:pt x="1833" y="4008"/>
                  <a:pt x="1824" y="4012"/>
                </a:cubicBezTo>
                <a:cubicBezTo>
                  <a:pt x="1817" y="4014"/>
                  <a:pt x="1817" y="4014"/>
                  <a:pt x="1817" y="4014"/>
                </a:cubicBezTo>
                <a:cubicBezTo>
                  <a:pt x="1810" y="4017"/>
                  <a:pt x="1810" y="4017"/>
                  <a:pt x="1810" y="4017"/>
                </a:cubicBezTo>
                <a:cubicBezTo>
                  <a:pt x="1805" y="4019"/>
                  <a:pt x="1800" y="4021"/>
                  <a:pt x="1795" y="4024"/>
                </a:cubicBezTo>
                <a:cubicBezTo>
                  <a:pt x="1790" y="4026"/>
                  <a:pt x="1785" y="4028"/>
                  <a:pt x="1780" y="4031"/>
                </a:cubicBezTo>
                <a:cubicBezTo>
                  <a:pt x="1778" y="4032"/>
                  <a:pt x="1778" y="4032"/>
                  <a:pt x="1778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7" y="4032"/>
                  <a:pt x="1777" y="4032"/>
                  <a:pt x="1777" y="4032"/>
                </a:cubicBezTo>
                <a:cubicBezTo>
                  <a:pt x="1776" y="4032"/>
                  <a:pt x="1776" y="4032"/>
                  <a:pt x="1776" y="4032"/>
                </a:cubicBezTo>
                <a:cubicBezTo>
                  <a:pt x="1776" y="4033"/>
                  <a:pt x="1776" y="4033"/>
                  <a:pt x="1776" y="4033"/>
                </a:cubicBezTo>
                <a:cubicBezTo>
                  <a:pt x="1776" y="4033"/>
                  <a:pt x="1782" y="4031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9" y="4032"/>
                  <a:pt x="1779" y="4032"/>
                  <a:pt x="1779" y="4032"/>
                </a:cubicBezTo>
                <a:cubicBezTo>
                  <a:pt x="1777" y="4033"/>
                  <a:pt x="1777" y="4033"/>
                  <a:pt x="1777" y="4033"/>
                </a:cubicBezTo>
                <a:cubicBezTo>
                  <a:pt x="1775" y="4034"/>
                  <a:pt x="1773" y="4035"/>
                  <a:pt x="1772" y="4036"/>
                </a:cubicBezTo>
                <a:cubicBezTo>
                  <a:pt x="1765" y="4041"/>
                  <a:pt x="1759" y="4046"/>
                  <a:pt x="1753" y="4052"/>
                </a:cubicBezTo>
                <a:cubicBezTo>
                  <a:pt x="1758" y="4050"/>
                  <a:pt x="1764" y="4048"/>
                  <a:pt x="1769" y="4046"/>
                </a:cubicBezTo>
                <a:cubicBezTo>
                  <a:pt x="1772" y="4045"/>
                  <a:pt x="1774" y="4045"/>
                  <a:pt x="1777" y="4044"/>
                </a:cubicBezTo>
                <a:cubicBezTo>
                  <a:pt x="1781" y="4042"/>
                  <a:pt x="1781" y="4042"/>
                  <a:pt x="1781" y="4042"/>
                </a:cubicBezTo>
                <a:cubicBezTo>
                  <a:pt x="1782" y="4042"/>
                  <a:pt x="1782" y="4042"/>
                  <a:pt x="1782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1"/>
                  <a:pt x="1784" y="4041"/>
                  <a:pt x="1783" y="4041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83" y="4042"/>
                  <a:pt x="1783" y="4042"/>
                  <a:pt x="1783" y="4042"/>
                </a:cubicBezTo>
                <a:cubicBezTo>
                  <a:pt x="1782" y="4042"/>
                  <a:pt x="1781" y="4042"/>
                  <a:pt x="1780" y="4042"/>
                </a:cubicBezTo>
                <a:cubicBezTo>
                  <a:pt x="1780" y="4042"/>
                  <a:pt x="1780" y="4042"/>
                  <a:pt x="1780" y="4042"/>
                </a:cubicBezTo>
                <a:cubicBezTo>
                  <a:pt x="1783" y="4041"/>
                  <a:pt x="1783" y="4041"/>
                  <a:pt x="1783" y="4041"/>
                </a:cubicBezTo>
                <a:cubicBezTo>
                  <a:pt x="1791" y="4038"/>
                  <a:pt x="1799" y="4035"/>
                  <a:pt x="1807" y="4032"/>
                </a:cubicBezTo>
                <a:cubicBezTo>
                  <a:pt x="1816" y="4029"/>
                  <a:pt x="1824" y="4026"/>
                  <a:pt x="1831" y="4023"/>
                </a:cubicBezTo>
                <a:cubicBezTo>
                  <a:pt x="1845" y="4017"/>
                  <a:pt x="1861" y="4010"/>
                  <a:pt x="1873" y="4005"/>
                </a:cubicBezTo>
                <a:cubicBezTo>
                  <a:pt x="1884" y="3999"/>
                  <a:pt x="1896" y="3994"/>
                  <a:pt x="1908" y="3988"/>
                </a:cubicBezTo>
                <a:cubicBezTo>
                  <a:pt x="1915" y="3985"/>
                  <a:pt x="1915" y="3985"/>
                  <a:pt x="1915" y="3985"/>
                </a:cubicBezTo>
                <a:cubicBezTo>
                  <a:pt x="1917" y="3984"/>
                  <a:pt x="1919" y="3983"/>
                  <a:pt x="1921" y="3982"/>
                </a:cubicBezTo>
                <a:cubicBezTo>
                  <a:pt x="1932" y="3977"/>
                  <a:pt x="1932" y="3977"/>
                  <a:pt x="1932" y="3977"/>
                </a:cubicBezTo>
                <a:cubicBezTo>
                  <a:pt x="1939" y="3974"/>
                  <a:pt x="1947" y="3972"/>
                  <a:pt x="1955" y="3969"/>
                </a:cubicBezTo>
                <a:cubicBezTo>
                  <a:pt x="1962" y="3967"/>
                  <a:pt x="1970" y="3965"/>
                  <a:pt x="1978" y="3964"/>
                </a:cubicBezTo>
                <a:cubicBezTo>
                  <a:pt x="1985" y="3963"/>
                  <a:pt x="1993" y="3963"/>
                  <a:pt x="2000" y="3963"/>
                </a:cubicBezTo>
                <a:cubicBezTo>
                  <a:pt x="2002" y="3963"/>
                  <a:pt x="2003" y="3963"/>
                  <a:pt x="2004" y="3963"/>
                </a:cubicBezTo>
                <a:cubicBezTo>
                  <a:pt x="2005" y="3963"/>
                  <a:pt x="2006" y="3963"/>
                  <a:pt x="2007" y="3963"/>
                </a:cubicBezTo>
                <a:cubicBezTo>
                  <a:pt x="2010" y="3963"/>
                  <a:pt x="2010" y="3963"/>
                  <a:pt x="2010" y="3963"/>
                </a:cubicBezTo>
                <a:cubicBezTo>
                  <a:pt x="2043" y="3972"/>
                  <a:pt x="2077" y="3981"/>
                  <a:pt x="2083" y="4012"/>
                </a:cubicBezTo>
                <a:cubicBezTo>
                  <a:pt x="2157" y="3989"/>
                  <a:pt x="2226" y="3984"/>
                  <a:pt x="2291" y="3991"/>
                </a:cubicBezTo>
                <a:cubicBezTo>
                  <a:pt x="2354" y="3999"/>
                  <a:pt x="2411" y="4020"/>
                  <a:pt x="2462" y="4050"/>
                </a:cubicBezTo>
                <a:cubicBezTo>
                  <a:pt x="2480" y="4063"/>
                  <a:pt x="2524" y="4059"/>
                  <a:pt x="2575" y="4050"/>
                </a:cubicBezTo>
                <a:cubicBezTo>
                  <a:pt x="2601" y="4044"/>
                  <a:pt x="2624" y="4041"/>
                  <a:pt x="2648" y="4037"/>
                </a:cubicBezTo>
                <a:cubicBezTo>
                  <a:pt x="2671" y="4037"/>
                  <a:pt x="2695" y="4038"/>
                  <a:pt x="2718" y="4038"/>
                </a:cubicBezTo>
                <a:cubicBezTo>
                  <a:pt x="2728" y="4038"/>
                  <a:pt x="2728" y="4038"/>
                  <a:pt x="2728" y="4038"/>
                </a:cubicBezTo>
                <a:cubicBezTo>
                  <a:pt x="2739" y="4038"/>
                  <a:pt x="2739" y="4038"/>
                  <a:pt x="2739" y="4038"/>
                </a:cubicBezTo>
                <a:cubicBezTo>
                  <a:pt x="2761" y="4039"/>
                  <a:pt x="2761" y="4039"/>
                  <a:pt x="2761" y="4039"/>
                </a:cubicBezTo>
                <a:cubicBezTo>
                  <a:pt x="2775" y="4039"/>
                  <a:pt x="2790" y="4039"/>
                  <a:pt x="2804" y="4039"/>
                </a:cubicBezTo>
                <a:cubicBezTo>
                  <a:pt x="2818" y="4040"/>
                  <a:pt x="2833" y="4040"/>
                  <a:pt x="2847" y="4040"/>
                </a:cubicBezTo>
                <a:cubicBezTo>
                  <a:pt x="2869" y="4040"/>
                  <a:pt x="2869" y="4040"/>
                  <a:pt x="2869" y="4040"/>
                </a:cubicBezTo>
                <a:cubicBezTo>
                  <a:pt x="2892" y="4040"/>
                  <a:pt x="2892" y="4040"/>
                  <a:pt x="2892" y="4040"/>
                </a:cubicBezTo>
                <a:cubicBezTo>
                  <a:pt x="2922" y="4041"/>
                  <a:pt x="2952" y="4041"/>
                  <a:pt x="2982" y="4041"/>
                </a:cubicBezTo>
                <a:cubicBezTo>
                  <a:pt x="3015" y="4041"/>
                  <a:pt x="3047" y="4041"/>
                  <a:pt x="3079" y="4041"/>
                </a:cubicBezTo>
                <a:cubicBezTo>
                  <a:pt x="3129" y="4040"/>
                  <a:pt x="3129" y="4040"/>
                  <a:pt x="3129" y="4040"/>
                </a:cubicBezTo>
                <a:cubicBezTo>
                  <a:pt x="3154" y="4040"/>
                  <a:pt x="3154" y="4040"/>
                  <a:pt x="3154" y="4040"/>
                </a:cubicBezTo>
                <a:cubicBezTo>
                  <a:pt x="3167" y="4040"/>
                  <a:pt x="3167" y="4040"/>
                  <a:pt x="3167" y="4040"/>
                </a:cubicBezTo>
                <a:cubicBezTo>
                  <a:pt x="3178" y="4040"/>
                  <a:pt x="3178" y="4040"/>
                  <a:pt x="3178" y="4040"/>
                </a:cubicBezTo>
                <a:cubicBezTo>
                  <a:pt x="3189" y="4039"/>
                  <a:pt x="3189" y="4039"/>
                  <a:pt x="3189" y="4039"/>
                </a:cubicBezTo>
                <a:cubicBezTo>
                  <a:pt x="3200" y="4039"/>
                  <a:pt x="3200" y="4039"/>
                  <a:pt x="3200" y="4039"/>
                </a:cubicBezTo>
                <a:cubicBezTo>
                  <a:pt x="3210" y="4039"/>
                  <a:pt x="3210" y="4039"/>
                  <a:pt x="3210" y="4039"/>
                </a:cubicBezTo>
                <a:cubicBezTo>
                  <a:pt x="3224" y="4039"/>
                  <a:pt x="3224" y="4039"/>
                  <a:pt x="3224" y="4039"/>
                </a:cubicBezTo>
                <a:cubicBezTo>
                  <a:pt x="3237" y="4039"/>
                  <a:pt x="3237" y="4039"/>
                  <a:pt x="3237" y="4039"/>
                </a:cubicBezTo>
                <a:cubicBezTo>
                  <a:pt x="3245" y="4038"/>
                  <a:pt x="3245" y="4038"/>
                  <a:pt x="3245" y="4038"/>
                </a:cubicBezTo>
                <a:cubicBezTo>
                  <a:pt x="3253" y="4038"/>
                  <a:pt x="3253" y="4038"/>
                  <a:pt x="3253" y="4038"/>
                </a:cubicBezTo>
                <a:cubicBezTo>
                  <a:pt x="3265" y="4038"/>
                  <a:pt x="3275" y="4037"/>
                  <a:pt x="3289" y="4036"/>
                </a:cubicBezTo>
                <a:cubicBezTo>
                  <a:pt x="3332" y="4033"/>
                  <a:pt x="3386" y="4027"/>
                  <a:pt x="3447" y="4014"/>
                </a:cubicBezTo>
                <a:cubicBezTo>
                  <a:pt x="3441" y="4015"/>
                  <a:pt x="3436" y="4017"/>
                  <a:pt x="3431" y="4018"/>
                </a:cubicBezTo>
                <a:cubicBezTo>
                  <a:pt x="3462" y="4012"/>
                  <a:pt x="3493" y="4006"/>
                  <a:pt x="3524" y="3999"/>
                </a:cubicBezTo>
                <a:cubicBezTo>
                  <a:pt x="3551" y="3993"/>
                  <a:pt x="3577" y="3986"/>
                  <a:pt x="3603" y="3979"/>
                </a:cubicBezTo>
                <a:cubicBezTo>
                  <a:pt x="3607" y="3978"/>
                  <a:pt x="3609" y="3977"/>
                  <a:pt x="3612" y="3976"/>
                </a:cubicBezTo>
                <a:cubicBezTo>
                  <a:pt x="3620" y="3974"/>
                  <a:pt x="3620" y="3974"/>
                  <a:pt x="3620" y="3974"/>
                </a:cubicBezTo>
                <a:cubicBezTo>
                  <a:pt x="3624" y="3973"/>
                  <a:pt x="3624" y="3973"/>
                  <a:pt x="3624" y="3973"/>
                </a:cubicBezTo>
                <a:cubicBezTo>
                  <a:pt x="3636" y="3973"/>
                  <a:pt x="3647" y="3972"/>
                  <a:pt x="3658" y="3972"/>
                </a:cubicBezTo>
                <a:cubicBezTo>
                  <a:pt x="3669" y="3973"/>
                  <a:pt x="3681" y="3966"/>
                  <a:pt x="3688" y="3954"/>
                </a:cubicBezTo>
                <a:cubicBezTo>
                  <a:pt x="3700" y="3950"/>
                  <a:pt x="3713" y="3946"/>
                  <a:pt x="3726" y="3943"/>
                </a:cubicBezTo>
                <a:cubicBezTo>
                  <a:pt x="3736" y="3939"/>
                  <a:pt x="3742" y="3938"/>
                  <a:pt x="3749" y="3936"/>
                </a:cubicBezTo>
                <a:cubicBezTo>
                  <a:pt x="3770" y="3931"/>
                  <a:pt x="3770" y="3931"/>
                  <a:pt x="3770" y="3931"/>
                </a:cubicBezTo>
                <a:cubicBezTo>
                  <a:pt x="3784" y="3927"/>
                  <a:pt x="3799" y="3924"/>
                  <a:pt x="3813" y="3920"/>
                </a:cubicBezTo>
                <a:cubicBezTo>
                  <a:pt x="3842" y="3913"/>
                  <a:pt x="3868" y="3907"/>
                  <a:pt x="3901" y="3900"/>
                </a:cubicBezTo>
                <a:cubicBezTo>
                  <a:pt x="3917" y="3897"/>
                  <a:pt x="3932" y="3894"/>
                  <a:pt x="3948" y="3891"/>
                </a:cubicBezTo>
                <a:cubicBezTo>
                  <a:pt x="3972" y="3886"/>
                  <a:pt x="3972" y="3886"/>
                  <a:pt x="3972" y="3886"/>
                </a:cubicBezTo>
                <a:cubicBezTo>
                  <a:pt x="3984" y="3884"/>
                  <a:pt x="3984" y="3884"/>
                  <a:pt x="3984" y="3884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7" y="3883"/>
                </a:cubicBezTo>
                <a:cubicBezTo>
                  <a:pt x="3987" y="3883"/>
                  <a:pt x="3987" y="3883"/>
                  <a:pt x="3988" y="3883"/>
                </a:cubicBezTo>
                <a:cubicBezTo>
                  <a:pt x="3988" y="3883"/>
                  <a:pt x="3988" y="3883"/>
                  <a:pt x="3988" y="3883"/>
                </a:cubicBezTo>
                <a:cubicBezTo>
                  <a:pt x="3990" y="3884"/>
                  <a:pt x="3990" y="3884"/>
                  <a:pt x="3990" y="3884"/>
                </a:cubicBezTo>
                <a:cubicBezTo>
                  <a:pt x="3992" y="3884"/>
                  <a:pt x="3994" y="3885"/>
                  <a:pt x="3996" y="3885"/>
                </a:cubicBezTo>
                <a:cubicBezTo>
                  <a:pt x="3998" y="3886"/>
                  <a:pt x="4000" y="3887"/>
                  <a:pt x="4002" y="3887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5" y="3888"/>
                </a:cubicBezTo>
                <a:cubicBezTo>
                  <a:pt x="4005" y="3888"/>
                  <a:pt x="4005" y="3888"/>
                  <a:pt x="4006" y="3888"/>
                </a:cubicBezTo>
                <a:cubicBezTo>
                  <a:pt x="4009" y="3888"/>
                  <a:pt x="4009" y="3888"/>
                  <a:pt x="4009" y="3888"/>
                </a:cubicBezTo>
                <a:cubicBezTo>
                  <a:pt x="4014" y="3888"/>
                  <a:pt x="4014" y="3888"/>
                  <a:pt x="4014" y="3888"/>
                </a:cubicBezTo>
                <a:cubicBezTo>
                  <a:pt x="4022" y="3887"/>
                  <a:pt x="4030" y="3887"/>
                  <a:pt x="4037" y="3887"/>
                </a:cubicBezTo>
                <a:cubicBezTo>
                  <a:pt x="4049" y="3886"/>
                  <a:pt x="4049" y="3886"/>
                  <a:pt x="4049" y="3886"/>
                </a:cubicBezTo>
                <a:cubicBezTo>
                  <a:pt x="4055" y="3886"/>
                  <a:pt x="4055" y="3886"/>
                  <a:pt x="4055" y="3886"/>
                </a:cubicBezTo>
                <a:cubicBezTo>
                  <a:pt x="4060" y="3886"/>
                  <a:pt x="4060" y="3886"/>
                  <a:pt x="4060" y="3886"/>
                </a:cubicBezTo>
                <a:cubicBezTo>
                  <a:pt x="4067" y="3886"/>
                  <a:pt x="4074" y="3886"/>
                  <a:pt x="4081" y="3886"/>
                </a:cubicBezTo>
                <a:cubicBezTo>
                  <a:pt x="4095" y="3886"/>
                  <a:pt x="4109" y="3886"/>
                  <a:pt x="4123" y="3886"/>
                </a:cubicBezTo>
                <a:cubicBezTo>
                  <a:pt x="4133" y="3886"/>
                  <a:pt x="4133" y="3886"/>
                  <a:pt x="4133" y="3886"/>
                </a:cubicBezTo>
                <a:cubicBezTo>
                  <a:pt x="4143" y="3887"/>
                  <a:pt x="4143" y="3887"/>
                  <a:pt x="4143" y="3887"/>
                </a:cubicBezTo>
                <a:cubicBezTo>
                  <a:pt x="4149" y="3888"/>
                  <a:pt x="4156" y="3888"/>
                  <a:pt x="4162" y="3889"/>
                </a:cubicBezTo>
                <a:cubicBezTo>
                  <a:pt x="4175" y="3890"/>
                  <a:pt x="4187" y="3891"/>
                  <a:pt x="4199" y="3893"/>
                </a:cubicBezTo>
                <a:cubicBezTo>
                  <a:pt x="4206" y="3895"/>
                  <a:pt x="4214" y="3899"/>
                  <a:pt x="4223" y="3903"/>
                </a:cubicBezTo>
                <a:cubicBezTo>
                  <a:pt x="4232" y="3908"/>
                  <a:pt x="4242" y="3912"/>
                  <a:pt x="4252" y="3917"/>
                </a:cubicBezTo>
                <a:cubicBezTo>
                  <a:pt x="4272" y="3926"/>
                  <a:pt x="4290" y="3935"/>
                  <a:pt x="4306" y="3941"/>
                </a:cubicBezTo>
                <a:cubicBezTo>
                  <a:pt x="4334" y="3944"/>
                  <a:pt x="4363" y="3945"/>
                  <a:pt x="4393" y="3946"/>
                </a:cubicBezTo>
                <a:cubicBezTo>
                  <a:pt x="4420" y="3948"/>
                  <a:pt x="4447" y="3948"/>
                  <a:pt x="4475" y="3948"/>
                </a:cubicBezTo>
                <a:cubicBezTo>
                  <a:pt x="4503" y="3948"/>
                  <a:pt x="4532" y="3948"/>
                  <a:pt x="4561" y="3947"/>
                </a:cubicBezTo>
                <a:cubicBezTo>
                  <a:pt x="4576" y="3947"/>
                  <a:pt x="4591" y="3946"/>
                  <a:pt x="4606" y="3946"/>
                </a:cubicBezTo>
                <a:cubicBezTo>
                  <a:pt x="4622" y="3945"/>
                  <a:pt x="4637" y="3945"/>
                  <a:pt x="4652" y="3944"/>
                </a:cubicBezTo>
                <a:cubicBezTo>
                  <a:pt x="4774" y="3937"/>
                  <a:pt x="4905" y="3925"/>
                  <a:pt x="5027" y="3910"/>
                </a:cubicBezTo>
                <a:cubicBezTo>
                  <a:pt x="5057" y="3906"/>
                  <a:pt x="5086" y="3892"/>
                  <a:pt x="5112" y="3874"/>
                </a:cubicBezTo>
                <a:cubicBezTo>
                  <a:pt x="5138" y="3856"/>
                  <a:pt x="5161" y="3833"/>
                  <a:pt x="5181" y="3811"/>
                </a:cubicBezTo>
                <a:cubicBezTo>
                  <a:pt x="5219" y="3767"/>
                  <a:pt x="5243" y="3725"/>
                  <a:pt x="5243" y="3725"/>
                </a:cubicBezTo>
                <a:cubicBezTo>
                  <a:pt x="5274" y="3694"/>
                  <a:pt x="5304" y="3633"/>
                  <a:pt x="5274" y="3602"/>
                </a:cubicBezTo>
                <a:cubicBezTo>
                  <a:pt x="5212" y="3586"/>
                  <a:pt x="5057" y="3586"/>
                  <a:pt x="5057" y="3525"/>
                </a:cubicBezTo>
                <a:cubicBezTo>
                  <a:pt x="5057" y="3510"/>
                  <a:pt x="5088" y="3509"/>
                  <a:pt x="5119" y="3509"/>
                </a:cubicBezTo>
                <a:cubicBezTo>
                  <a:pt x="5119" y="3503"/>
                  <a:pt x="5120" y="3496"/>
                  <a:pt x="5121" y="3489"/>
                </a:cubicBezTo>
                <a:cubicBezTo>
                  <a:pt x="5122" y="3490"/>
                  <a:pt x="5122" y="3490"/>
                  <a:pt x="5122" y="3490"/>
                </a:cubicBezTo>
                <a:cubicBezTo>
                  <a:pt x="5122" y="3492"/>
                  <a:pt x="5122" y="3492"/>
                  <a:pt x="5122" y="3492"/>
                </a:cubicBezTo>
                <a:cubicBezTo>
                  <a:pt x="5122" y="3493"/>
                  <a:pt x="5123" y="3494"/>
                  <a:pt x="5123" y="3496"/>
                </a:cubicBezTo>
                <a:cubicBezTo>
                  <a:pt x="5125" y="3498"/>
                  <a:pt x="5123" y="3500"/>
                  <a:pt x="5123" y="3501"/>
                </a:cubicBezTo>
                <a:cubicBezTo>
                  <a:pt x="5122" y="3503"/>
                  <a:pt x="5122" y="3503"/>
                  <a:pt x="5122" y="3503"/>
                </a:cubicBezTo>
                <a:cubicBezTo>
                  <a:pt x="5121" y="3504"/>
                  <a:pt x="5121" y="3504"/>
                  <a:pt x="5121" y="3504"/>
                </a:cubicBezTo>
                <a:cubicBezTo>
                  <a:pt x="5122" y="3505"/>
                  <a:pt x="5122" y="3505"/>
                  <a:pt x="5122" y="3505"/>
                </a:cubicBezTo>
                <a:cubicBezTo>
                  <a:pt x="5122" y="3506"/>
                  <a:pt x="5123" y="3507"/>
                  <a:pt x="5124" y="3508"/>
                </a:cubicBezTo>
                <a:cubicBezTo>
                  <a:pt x="5124" y="3509"/>
                  <a:pt x="5124" y="3509"/>
                  <a:pt x="5124" y="3509"/>
                </a:cubicBezTo>
                <a:cubicBezTo>
                  <a:pt x="5125" y="3509"/>
                  <a:pt x="5125" y="3509"/>
                  <a:pt x="5125" y="3509"/>
                </a:cubicBezTo>
                <a:cubicBezTo>
                  <a:pt x="5125" y="3510"/>
                  <a:pt x="5125" y="3510"/>
                  <a:pt x="5125" y="3510"/>
                </a:cubicBezTo>
                <a:cubicBezTo>
                  <a:pt x="5127" y="3511"/>
                  <a:pt x="5127" y="3511"/>
                  <a:pt x="5127" y="3511"/>
                </a:cubicBezTo>
                <a:cubicBezTo>
                  <a:pt x="5131" y="3514"/>
                  <a:pt x="5135" y="3516"/>
                  <a:pt x="5140" y="3519"/>
                </a:cubicBezTo>
                <a:cubicBezTo>
                  <a:pt x="5144" y="3522"/>
                  <a:pt x="5149" y="3524"/>
                  <a:pt x="5153" y="3526"/>
                </a:cubicBezTo>
                <a:cubicBezTo>
                  <a:pt x="5163" y="3531"/>
                  <a:pt x="5163" y="3531"/>
                  <a:pt x="5163" y="3531"/>
                </a:cubicBezTo>
                <a:cubicBezTo>
                  <a:pt x="5175" y="3537"/>
                  <a:pt x="5175" y="3537"/>
                  <a:pt x="5175" y="3537"/>
                </a:cubicBezTo>
                <a:cubicBezTo>
                  <a:pt x="5183" y="3540"/>
                  <a:pt x="5191" y="3544"/>
                  <a:pt x="5199" y="3547"/>
                </a:cubicBezTo>
                <a:cubicBezTo>
                  <a:pt x="5211" y="3552"/>
                  <a:pt x="5211" y="3552"/>
                  <a:pt x="5211" y="3552"/>
                </a:cubicBezTo>
                <a:cubicBezTo>
                  <a:pt x="5227" y="3558"/>
                  <a:pt x="5227" y="3558"/>
                  <a:pt x="5227" y="3558"/>
                </a:cubicBezTo>
                <a:cubicBezTo>
                  <a:pt x="5240" y="3563"/>
                  <a:pt x="5252" y="3567"/>
                  <a:pt x="5264" y="3572"/>
                </a:cubicBezTo>
                <a:cubicBezTo>
                  <a:pt x="5277" y="3577"/>
                  <a:pt x="5290" y="3581"/>
                  <a:pt x="5303" y="3585"/>
                </a:cubicBezTo>
                <a:cubicBezTo>
                  <a:pt x="5319" y="3590"/>
                  <a:pt x="5335" y="3594"/>
                  <a:pt x="5351" y="3599"/>
                </a:cubicBezTo>
                <a:cubicBezTo>
                  <a:pt x="5362" y="3602"/>
                  <a:pt x="5362" y="3602"/>
                  <a:pt x="5362" y="3602"/>
                </a:cubicBezTo>
                <a:cubicBezTo>
                  <a:pt x="5365" y="3602"/>
                  <a:pt x="5365" y="3602"/>
                  <a:pt x="5366" y="3602"/>
                </a:cubicBezTo>
                <a:cubicBezTo>
                  <a:pt x="5368" y="3602"/>
                  <a:pt x="5368" y="3602"/>
                  <a:pt x="5368" y="3602"/>
                </a:cubicBezTo>
                <a:cubicBezTo>
                  <a:pt x="5371" y="3603"/>
                  <a:pt x="5374" y="3603"/>
                  <a:pt x="5377" y="3603"/>
                </a:cubicBezTo>
                <a:cubicBezTo>
                  <a:pt x="5390" y="3604"/>
                  <a:pt x="5402" y="3605"/>
                  <a:pt x="5414" y="3605"/>
                </a:cubicBezTo>
                <a:cubicBezTo>
                  <a:pt x="5437" y="3605"/>
                  <a:pt x="5473" y="3569"/>
                  <a:pt x="5503" y="3532"/>
                </a:cubicBezTo>
                <a:cubicBezTo>
                  <a:pt x="5533" y="3496"/>
                  <a:pt x="5558" y="3460"/>
                  <a:pt x="5558" y="3460"/>
                </a:cubicBezTo>
                <a:cubicBezTo>
                  <a:pt x="5565" y="3451"/>
                  <a:pt x="5574" y="3440"/>
                  <a:pt x="5583" y="3427"/>
                </a:cubicBezTo>
                <a:cubicBezTo>
                  <a:pt x="5691" y="3439"/>
                  <a:pt x="5799" y="3449"/>
                  <a:pt x="5908" y="3456"/>
                </a:cubicBezTo>
                <a:cubicBezTo>
                  <a:pt x="5798" y="3430"/>
                  <a:pt x="5708" y="3399"/>
                  <a:pt x="5608" y="3382"/>
                </a:cubicBezTo>
                <a:cubicBezTo>
                  <a:pt x="5613" y="3370"/>
                  <a:pt x="5616" y="3359"/>
                  <a:pt x="5616" y="3349"/>
                </a:cubicBezTo>
                <a:cubicBezTo>
                  <a:pt x="5600" y="3327"/>
                  <a:pt x="5545" y="3307"/>
                  <a:pt x="5568" y="3249"/>
                </a:cubicBezTo>
                <a:cubicBezTo>
                  <a:pt x="5574" y="3235"/>
                  <a:pt x="5585" y="3239"/>
                  <a:pt x="5596" y="3243"/>
                </a:cubicBezTo>
                <a:cubicBezTo>
                  <a:pt x="5620" y="3185"/>
                  <a:pt x="5701" y="3083"/>
                  <a:pt x="5712" y="3087"/>
                </a:cubicBezTo>
                <a:cubicBezTo>
                  <a:pt x="5726" y="3073"/>
                  <a:pt x="5768" y="3045"/>
                  <a:pt x="5805" y="3021"/>
                </a:cubicBezTo>
                <a:cubicBezTo>
                  <a:pt x="5807" y="3021"/>
                  <a:pt x="5807" y="3021"/>
                  <a:pt x="5807" y="3021"/>
                </a:cubicBezTo>
                <a:cubicBezTo>
                  <a:pt x="5815" y="3019"/>
                  <a:pt x="5824" y="3017"/>
                  <a:pt x="5834" y="3017"/>
                </a:cubicBezTo>
                <a:cubicBezTo>
                  <a:pt x="5837" y="3017"/>
                  <a:pt x="5839" y="3017"/>
                  <a:pt x="5842" y="3017"/>
                </a:cubicBezTo>
                <a:cubicBezTo>
                  <a:pt x="5845" y="3018"/>
                  <a:pt x="5847" y="3018"/>
                  <a:pt x="5850" y="3019"/>
                </a:cubicBezTo>
                <a:cubicBezTo>
                  <a:pt x="5853" y="3020"/>
                  <a:pt x="5856" y="3022"/>
                  <a:pt x="5859" y="3023"/>
                </a:cubicBezTo>
                <a:cubicBezTo>
                  <a:pt x="5860" y="3024"/>
                  <a:pt x="5862" y="3025"/>
                  <a:pt x="5863" y="3026"/>
                </a:cubicBezTo>
                <a:cubicBezTo>
                  <a:pt x="5865" y="3027"/>
                  <a:pt x="5867" y="3029"/>
                  <a:pt x="5868" y="3030"/>
                </a:cubicBezTo>
                <a:cubicBezTo>
                  <a:pt x="5870" y="3031"/>
                  <a:pt x="5871" y="3034"/>
                  <a:pt x="5873" y="3035"/>
                </a:cubicBezTo>
                <a:cubicBezTo>
                  <a:pt x="5875" y="3038"/>
                  <a:pt x="5875" y="3038"/>
                  <a:pt x="5875" y="3038"/>
                </a:cubicBezTo>
                <a:cubicBezTo>
                  <a:pt x="5876" y="3040"/>
                  <a:pt x="5876" y="3040"/>
                  <a:pt x="5876" y="3040"/>
                </a:cubicBezTo>
                <a:cubicBezTo>
                  <a:pt x="5877" y="3042"/>
                  <a:pt x="5877" y="3042"/>
                  <a:pt x="5877" y="3042"/>
                </a:cubicBezTo>
                <a:cubicBezTo>
                  <a:pt x="5879" y="3045"/>
                  <a:pt x="5880" y="3048"/>
                  <a:pt x="5881" y="3051"/>
                </a:cubicBezTo>
                <a:cubicBezTo>
                  <a:pt x="5882" y="3053"/>
                  <a:pt x="5883" y="3057"/>
                  <a:pt x="5883" y="3061"/>
                </a:cubicBezTo>
                <a:cubicBezTo>
                  <a:pt x="5884" y="3065"/>
                  <a:pt x="5884" y="3068"/>
                  <a:pt x="5884" y="3072"/>
                </a:cubicBezTo>
                <a:cubicBezTo>
                  <a:pt x="5884" y="3076"/>
                  <a:pt x="5884" y="3080"/>
                  <a:pt x="5883" y="3083"/>
                </a:cubicBezTo>
                <a:cubicBezTo>
                  <a:pt x="5881" y="3091"/>
                  <a:pt x="5879" y="3097"/>
                  <a:pt x="5876" y="3103"/>
                </a:cubicBezTo>
                <a:cubicBezTo>
                  <a:pt x="5873" y="3109"/>
                  <a:pt x="5870" y="3114"/>
                  <a:pt x="5865" y="3119"/>
                </a:cubicBezTo>
                <a:cubicBezTo>
                  <a:pt x="5863" y="3122"/>
                  <a:pt x="5861" y="3124"/>
                  <a:pt x="5859" y="3126"/>
                </a:cubicBezTo>
                <a:cubicBezTo>
                  <a:pt x="5857" y="3128"/>
                  <a:pt x="5854" y="3130"/>
                  <a:pt x="5855" y="3130"/>
                </a:cubicBezTo>
                <a:cubicBezTo>
                  <a:pt x="5855" y="3132"/>
                  <a:pt x="5855" y="3134"/>
                  <a:pt x="5856" y="3136"/>
                </a:cubicBezTo>
                <a:cubicBezTo>
                  <a:pt x="5854" y="3152"/>
                  <a:pt x="5870" y="3174"/>
                  <a:pt x="5895" y="3198"/>
                </a:cubicBezTo>
                <a:cubicBezTo>
                  <a:pt x="5898" y="3201"/>
                  <a:pt x="5901" y="3204"/>
                  <a:pt x="5904" y="3207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06" y="3209"/>
                  <a:pt x="5906" y="3209"/>
                  <a:pt x="5906" y="3209"/>
                </a:cubicBezTo>
                <a:cubicBezTo>
                  <a:pt x="5912" y="3207"/>
                  <a:pt x="5912" y="3207"/>
                  <a:pt x="5912" y="3207"/>
                </a:cubicBezTo>
                <a:cubicBezTo>
                  <a:pt x="5919" y="3204"/>
                  <a:pt x="5926" y="3200"/>
                  <a:pt x="5934" y="3195"/>
                </a:cubicBezTo>
                <a:cubicBezTo>
                  <a:pt x="5941" y="3191"/>
                  <a:pt x="5948" y="3186"/>
                  <a:pt x="5954" y="3180"/>
                </a:cubicBezTo>
                <a:cubicBezTo>
                  <a:pt x="5961" y="3175"/>
                  <a:pt x="5967" y="3169"/>
                  <a:pt x="5974" y="3162"/>
                </a:cubicBezTo>
                <a:cubicBezTo>
                  <a:pt x="5980" y="3156"/>
                  <a:pt x="5985" y="3149"/>
                  <a:pt x="5991" y="3141"/>
                </a:cubicBezTo>
                <a:cubicBezTo>
                  <a:pt x="5996" y="3132"/>
                  <a:pt x="6002" y="3122"/>
                  <a:pt x="6006" y="3112"/>
                </a:cubicBezTo>
                <a:cubicBezTo>
                  <a:pt x="6008" y="3107"/>
                  <a:pt x="6010" y="3102"/>
                  <a:pt x="6012" y="3097"/>
                </a:cubicBezTo>
                <a:cubicBezTo>
                  <a:pt x="6014" y="3091"/>
                  <a:pt x="6015" y="3087"/>
                  <a:pt x="6016" y="3081"/>
                </a:cubicBezTo>
                <a:cubicBezTo>
                  <a:pt x="6019" y="3071"/>
                  <a:pt x="6020" y="3060"/>
                  <a:pt x="6021" y="3049"/>
                </a:cubicBezTo>
                <a:cubicBezTo>
                  <a:pt x="6021" y="3043"/>
                  <a:pt x="6021" y="3039"/>
                  <a:pt x="6021" y="3035"/>
                </a:cubicBezTo>
                <a:cubicBezTo>
                  <a:pt x="6021" y="3030"/>
                  <a:pt x="6021" y="3025"/>
                  <a:pt x="6021" y="3021"/>
                </a:cubicBezTo>
                <a:close/>
                <a:moveTo>
                  <a:pt x="5043" y="1210"/>
                </a:moveTo>
                <a:cubicBezTo>
                  <a:pt x="5042" y="1209"/>
                  <a:pt x="5042" y="1209"/>
                  <a:pt x="5042" y="1209"/>
                </a:cubicBezTo>
                <a:cubicBezTo>
                  <a:pt x="5042" y="1209"/>
                  <a:pt x="5042" y="1209"/>
                  <a:pt x="5043" y="1209"/>
                </a:cubicBezTo>
                <a:cubicBezTo>
                  <a:pt x="5043" y="1210"/>
                  <a:pt x="5043" y="1210"/>
                  <a:pt x="5043" y="1210"/>
                </a:cubicBezTo>
                <a:close/>
                <a:moveTo>
                  <a:pt x="5025" y="1203"/>
                </a:moveTo>
                <a:cubicBezTo>
                  <a:pt x="5030" y="1205"/>
                  <a:pt x="5034" y="1206"/>
                  <a:pt x="5038" y="1208"/>
                </a:cubicBezTo>
                <a:cubicBezTo>
                  <a:pt x="5033" y="1207"/>
                  <a:pt x="5025" y="1209"/>
                  <a:pt x="5016" y="1211"/>
                </a:cubicBezTo>
                <a:cubicBezTo>
                  <a:pt x="5016" y="1207"/>
                  <a:pt x="5019" y="1204"/>
                  <a:pt x="5025" y="1203"/>
                </a:cubicBezTo>
                <a:close/>
                <a:moveTo>
                  <a:pt x="4360" y="705"/>
                </a:moveTo>
                <a:cubicBezTo>
                  <a:pt x="4359" y="711"/>
                  <a:pt x="4363" y="722"/>
                  <a:pt x="4367" y="733"/>
                </a:cubicBezTo>
                <a:cubicBezTo>
                  <a:pt x="4362" y="719"/>
                  <a:pt x="4362" y="719"/>
                  <a:pt x="4356" y="704"/>
                </a:cubicBezTo>
                <a:cubicBezTo>
                  <a:pt x="4357" y="708"/>
                  <a:pt x="4357" y="711"/>
                  <a:pt x="4358" y="713"/>
                </a:cubicBezTo>
                <a:cubicBezTo>
                  <a:pt x="4358" y="715"/>
                  <a:pt x="4358" y="717"/>
                  <a:pt x="4358" y="718"/>
                </a:cubicBezTo>
                <a:cubicBezTo>
                  <a:pt x="4358" y="720"/>
                  <a:pt x="4357" y="720"/>
                  <a:pt x="4355" y="719"/>
                </a:cubicBezTo>
                <a:cubicBezTo>
                  <a:pt x="4353" y="718"/>
                  <a:pt x="4349" y="715"/>
                  <a:pt x="4351" y="723"/>
                </a:cubicBezTo>
                <a:cubicBezTo>
                  <a:pt x="4346" y="711"/>
                  <a:pt x="4345" y="709"/>
                  <a:pt x="4342" y="701"/>
                </a:cubicBezTo>
                <a:cubicBezTo>
                  <a:pt x="4348" y="701"/>
                  <a:pt x="4353" y="702"/>
                  <a:pt x="4360" y="705"/>
                </a:cubicBezTo>
                <a:close/>
                <a:moveTo>
                  <a:pt x="4341" y="710"/>
                </a:moveTo>
                <a:cubicBezTo>
                  <a:pt x="4339" y="706"/>
                  <a:pt x="4338" y="703"/>
                  <a:pt x="4338" y="701"/>
                </a:cubicBezTo>
                <a:cubicBezTo>
                  <a:pt x="4339" y="701"/>
                  <a:pt x="4340" y="701"/>
                  <a:pt x="4341" y="701"/>
                </a:cubicBezTo>
                <a:cubicBezTo>
                  <a:pt x="4342" y="704"/>
                  <a:pt x="4343" y="706"/>
                  <a:pt x="4343" y="707"/>
                </a:cubicBezTo>
                <a:cubicBezTo>
                  <a:pt x="4343" y="708"/>
                  <a:pt x="4342" y="708"/>
                  <a:pt x="4341" y="707"/>
                </a:cubicBezTo>
                <a:cubicBezTo>
                  <a:pt x="4340" y="706"/>
                  <a:pt x="4339" y="702"/>
                  <a:pt x="4341" y="7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56">
            <a:extLst>
              <a:ext uri="{FF2B5EF4-FFF2-40B4-BE49-F238E27FC236}">
                <a16:creationId xmlns:a16="http://schemas.microsoft.com/office/drawing/2014/main" id="{A9A63F40-7392-4561-85D2-66EC3150A2AD}"/>
              </a:ext>
            </a:extLst>
          </p:cNvPr>
          <p:cNvGrpSpPr/>
          <p:nvPr/>
        </p:nvGrpSpPr>
        <p:grpSpPr>
          <a:xfrm>
            <a:off x="1996551" y="3427150"/>
            <a:ext cx="8198900" cy="3302830"/>
            <a:chOff x="1548265" y="3628625"/>
            <a:chExt cx="8930255" cy="3597449"/>
          </a:xfrm>
        </p:grpSpPr>
        <p:pic>
          <p:nvPicPr>
            <p:cNvPr id="6" name="图片 50">
              <a:extLst>
                <a:ext uri="{FF2B5EF4-FFF2-40B4-BE49-F238E27FC236}">
                  <a16:creationId xmlns:a16="http://schemas.microsoft.com/office/drawing/2014/main" id="{DAA5FE26-FC54-4B4F-A491-FE41A883D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8265" y="3628625"/>
              <a:ext cx="1549862" cy="3597449"/>
            </a:xfrm>
            <a:prstGeom prst="rect">
              <a:avLst/>
            </a:prstGeom>
          </p:spPr>
        </p:pic>
        <p:pic>
          <p:nvPicPr>
            <p:cNvPr id="7" name="图形 51">
              <a:extLst>
                <a:ext uri="{FF2B5EF4-FFF2-40B4-BE49-F238E27FC236}">
                  <a16:creationId xmlns:a16="http://schemas.microsoft.com/office/drawing/2014/main" id="{6206F53E-21A4-4AF0-A691-21BB0C4E9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15565" y="3845153"/>
              <a:ext cx="1304450" cy="3380921"/>
            </a:xfrm>
            <a:prstGeom prst="rect">
              <a:avLst/>
            </a:prstGeom>
          </p:spPr>
        </p:pic>
        <p:pic>
          <p:nvPicPr>
            <p:cNvPr id="8" name="图片 52">
              <a:extLst>
                <a:ext uri="{FF2B5EF4-FFF2-40B4-BE49-F238E27FC236}">
                  <a16:creationId xmlns:a16="http://schemas.microsoft.com/office/drawing/2014/main" id="{247D5272-2939-424D-B3EA-7F96B038C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37453" y="3628625"/>
              <a:ext cx="1307437" cy="3554690"/>
            </a:xfrm>
            <a:prstGeom prst="rect">
              <a:avLst/>
            </a:prstGeom>
          </p:spPr>
        </p:pic>
        <p:pic>
          <p:nvPicPr>
            <p:cNvPr id="9" name="图片 53">
              <a:extLst>
                <a:ext uri="{FF2B5EF4-FFF2-40B4-BE49-F238E27FC236}">
                  <a16:creationId xmlns:a16="http://schemas.microsoft.com/office/drawing/2014/main" id="{BBDDF655-F35E-4215-9FF6-B77446B9A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62328" y="4022292"/>
              <a:ext cx="1158635" cy="3203782"/>
            </a:xfrm>
            <a:prstGeom prst="rect">
              <a:avLst/>
            </a:prstGeom>
          </p:spPr>
        </p:pic>
        <p:pic>
          <p:nvPicPr>
            <p:cNvPr id="10" name="图片 54">
              <a:extLst>
                <a:ext uri="{FF2B5EF4-FFF2-40B4-BE49-F238E27FC236}">
                  <a16:creationId xmlns:a16="http://schemas.microsoft.com/office/drawing/2014/main" id="{DFEE8CE5-1486-4856-94F6-8B84FF645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38400" y="3845153"/>
              <a:ext cx="1940120" cy="3359542"/>
            </a:xfrm>
            <a:prstGeom prst="rect">
              <a:avLst/>
            </a:prstGeom>
          </p:spPr>
        </p:pic>
      </p:grpSp>
      <p:sp>
        <p:nvSpPr>
          <p:cNvPr id="5" name="文本框 55">
            <a:extLst>
              <a:ext uri="{FF2B5EF4-FFF2-40B4-BE49-F238E27FC236}">
                <a16:creationId xmlns:a16="http://schemas.microsoft.com/office/drawing/2014/main" id="{18B67EEA-0015-423C-9C59-E7AA6ECF8974}"/>
              </a:ext>
            </a:extLst>
          </p:cNvPr>
          <p:cNvSpPr txBox="1"/>
          <p:nvPr/>
        </p:nvSpPr>
        <p:spPr>
          <a:xfrm>
            <a:off x="1667262" y="1769180"/>
            <a:ext cx="8503630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7200" b="1" dirty="0" err="1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Hẹn</a:t>
            </a:r>
            <a:r>
              <a:rPr lang="en-US" altLang="zh-CN" sz="7200" b="1" dirty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gặp</a:t>
            </a:r>
            <a:r>
              <a:rPr lang="en-US" altLang="zh-CN" sz="7200" b="1" dirty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7200" b="1" dirty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7200" b="1" dirty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7200" b="1" dirty="0" err="1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em</a:t>
            </a:r>
            <a:r>
              <a:rPr lang="en-US" altLang="zh-CN" sz="7200" b="1" dirty="0">
                <a:ln w="28575">
                  <a:solidFill>
                    <a:prstClr val="white"/>
                  </a:solidFill>
                </a:ln>
                <a:solidFill>
                  <a:srgbClr val="E9562B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!!!</a:t>
            </a:r>
            <a:endParaRPr kumimoji="0" lang="zh-CN" altLang="en-US" sz="7200" b="1" u="none" strike="noStrike" kern="1200" cap="none" spc="0" normalizeH="0" baseline="0" noProof="0" dirty="0">
              <a:ln w="28575">
                <a:solidFill>
                  <a:prstClr val="white"/>
                </a:solidFill>
              </a:ln>
              <a:solidFill>
                <a:srgbClr val="E956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37247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1A135B11-B163-4DB6-BDD0-0DDD57EC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766BEDEE-15B0-4B7B-9D1C-286F20A34A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667" y="5830481"/>
            <a:ext cx="43261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9540D1F9-CBB6-4E6C-A116-43E9D422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8170" y="5830481"/>
            <a:ext cx="432619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alt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alt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7" descr="Káº¿t quáº£ hÃ¬nh áº£nh cho TÆ°á»£ng ÄÃ i Tráº§n HÆ°ng Äáº¡o táº¡i TP VÅ©ng TÃ u">
            <a:extLst>
              <a:ext uri="{FF2B5EF4-FFF2-40B4-BE49-F238E27FC236}">
                <a16:creationId xmlns:a16="http://schemas.microsoft.com/office/drawing/2014/main" id="{4C5B45F4-2DD1-4E7F-B412-A564BCED7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7" r="18658"/>
          <a:stretch/>
        </p:blipFill>
        <p:spPr bwMode="auto">
          <a:xfrm>
            <a:off x="948813" y="489155"/>
            <a:ext cx="4586748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9" descr="Káº¿t quáº£ hÃ¬nh áº£nh cho TÆ°á»£ng ÄÃ i Tráº§n HÆ°ng Äáº¡o táº¡i Nam Äá»nh">
            <a:extLst>
              <a:ext uri="{FF2B5EF4-FFF2-40B4-BE49-F238E27FC236}">
                <a16:creationId xmlns:a16="http://schemas.microsoft.com/office/drawing/2014/main" id="{3EF5AFF7-803C-44CA-907C-234E98FA2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4" r="21537" b="1954"/>
          <a:stretch/>
        </p:blipFill>
        <p:spPr bwMode="auto">
          <a:xfrm>
            <a:off x="6676104" y="489155"/>
            <a:ext cx="4586748" cy="525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466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  <p:bldP spid="4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B32EC006-09E1-4370-B5E7-50719DD04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21D8EB-7490-444C-9752-D388CE5D9DEB}"/>
              </a:ext>
            </a:extLst>
          </p:cNvPr>
          <p:cNvSpPr/>
          <p:nvPr/>
        </p:nvSpPr>
        <p:spPr>
          <a:xfrm>
            <a:off x="10307781" y="746281"/>
            <a:ext cx="1607128" cy="550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331402"/>
                </a:solidFill>
                <a:latin typeface="+mj-lt"/>
              </a:rPr>
              <a:t>Tín ngưỡng Thờ Đức Thánh Trần</a:t>
            </a:r>
            <a:r>
              <a:rPr lang="en-US" sz="3200" b="1" dirty="0">
                <a:solidFill>
                  <a:srgbClr val="331402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 err="1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vi-VN" sz="3200" b="1" dirty="0">
                <a:solidFill>
                  <a:srgbClr val="3314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vi-VN" sz="3200" b="1" i="0" dirty="0">
              <a:solidFill>
                <a:srgbClr val="33140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en-tho-tran-hung-dao-2-1369192075">
            <a:extLst>
              <a:ext uri="{FF2B5EF4-FFF2-40B4-BE49-F238E27FC236}">
                <a16:creationId xmlns:a16="http://schemas.microsoft.com/office/drawing/2014/main" id="{CB16E2F7-53FC-4E94-8808-F254CFF80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1" y="124835"/>
            <a:ext cx="4578333" cy="32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enThoThanhToHaiQuanTranHungDao-1">
            <a:extLst>
              <a:ext uri="{FF2B5EF4-FFF2-40B4-BE49-F238E27FC236}">
                <a16:creationId xmlns:a16="http://schemas.microsoft.com/office/drawing/2014/main" id="{3811B444-5179-4E90-8704-6A34189E5F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30" y="3509928"/>
            <a:ext cx="4578333" cy="322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ANd9GcS1lTEyFww-Dr14M38cN7t1ix55YzHdlXKBlGdjNIFSQlXDepzf">
            <a:extLst>
              <a:ext uri="{FF2B5EF4-FFF2-40B4-BE49-F238E27FC236}">
                <a16:creationId xmlns:a16="http://schemas.microsoft.com/office/drawing/2014/main" id="{71AC19A4-FC65-402F-8398-FB9C746A2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95" y="124835"/>
            <a:ext cx="4857192" cy="323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en_kiep_bac_2">
            <a:extLst>
              <a:ext uri="{FF2B5EF4-FFF2-40B4-BE49-F238E27FC236}">
                <a16:creationId xmlns:a16="http://schemas.microsoft.com/office/drawing/2014/main" id="{BCEF5532-8408-470F-82A0-6354A8D10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592" y="3549071"/>
            <a:ext cx="4857192" cy="316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9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áº¿t quáº£ hÃ¬nh áº£nh cho ná»n xanh">
            <a:extLst>
              <a:ext uri="{FF2B5EF4-FFF2-40B4-BE49-F238E27FC236}">
                <a16:creationId xmlns:a16="http://schemas.microsoft.com/office/drawing/2014/main" id="{1A135B11-B163-4DB6-BDD0-0DDD57EC5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E040EE41-9502-4D4C-A527-949087469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7119" y="1020605"/>
            <a:ext cx="225650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Linh,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ng)</a:t>
            </a:r>
          </a:p>
        </p:txBody>
      </p:sp>
      <p:pic>
        <p:nvPicPr>
          <p:cNvPr id="4" name="Picture 5" descr="HÃ¬nh áº£nh cÃ³ liÃªn quan">
            <a:extLst>
              <a:ext uri="{FF2B5EF4-FFF2-40B4-BE49-F238E27FC236}">
                <a16:creationId xmlns:a16="http://schemas.microsoft.com/office/drawing/2014/main" id="{F93002CE-4972-43C3-8C0E-E304AAEC5F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70" y="467029"/>
            <a:ext cx="8949813" cy="5864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697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2295</TotalTime>
  <Words>3293</Words>
  <Application>Microsoft Office PowerPoint</Application>
  <PresentationFormat>Widescreen</PresentationFormat>
  <Paragraphs>329</Paragraphs>
  <Slides>69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69</vt:i4>
      </vt:variant>
    </vt:vector>
  </HeadingPairs>
  <TitlesOfParts>
    <vt:vector size="96" baseType="lpstr">
      <vt:lpstr>汉仪家书简</vt:lpstr>
      <vt:lpstr>Calibri</vt:lpstr>
      <vt:lpstr>.VnTimeH</vt:lpstr>
      <vt:lpstr>Segoe Print</vt:lpstr>
      <vt:lpstr>小考拉体</vt:lpstr>
      <vt:lpstr>微软雅黑</vt:lpstr>
      <vt:lpstr>Wingdings</vt:lpstr>
      <vt:lpstr>arial</vt:lpstr>
      <vt:lpstr>游ゴシック</vt:lpstr>
      <vt:lpstr>等线</vt:lpstr>
      <vt:lpstr>.VnCentury Schoolbook</vt:lpstr>
      <vt:lpstr>Tahoma</vt:lpstr>
      <vt:lpstr>.VnArial Narrow</vt:lpstr>
      <vt:lpstr>Symbol</vt:lpstr>
      <vt:lpstr>汉仪夏日体W</vt:lpstr>
      <vt:lpstr>Calibri Light</vt:lpstr>
      <vt:lpstr>MS Mincho</vt:lpstr>
      <vt:lpstr>黑体</vt:lpstr>
      <vt:lpstr>宋体</vt:lpstr>
      <vt:lpstr>Times New Roman</vt:lpstr>
      <vt:lpstr>851tegakizatsu</vt:lpstr>
      <vt:lpstr>Century Gothic</vt:lpstr>
      <vt:lpstr>arial</vt:lpstr>
      <vt:lpstr>★儿童字体——迷你简卡通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admin</cp:lastModifiedBy>
  <cp:revision>201</cp:revision>
  <dcterms:created xsi:type="dcterms:W3CDTF">2019-03-13T16:43:13Z</dcterms:created>
  <dcterms:modified xsi:type="dcterms:W3CDTF">2025-12-17T00:17:50Z</dcterms:modified>
</cp:coreProperties>
</file>