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8"/>
  </p:notesMasterIdLst>
  <p:sldIdLst>
    <p:sldId id="3096" r:id="rId2"/>
    <p:sldId id="3294" r:id="rId3"/>
    <p:sldId id="312" r:id="rId4"/>
    <p:sldId id="314" r:id="rId5"/>
    <p:sldId id="3295" r:id="rId6"/>
    <p:sldId id="302" r:id="rId7"/>
    <p:sldId id="3216" r:id="rId8"/>
    <p:sldId id="3217" r:id="rId9"/>
    <p:sldId id="379" r:id="rId10"/>
    <p:sldId id="390" r:id="rId11"/>
    <p:sldId id="3215" r:id="rId12"/>
    <p:sldId id="380" r:id="rId13"/>
    <p:sldId id="3218" r:id="rId14"/>
    <p:sldId id="3219" r:id="rId15"/>
    <p:sldId id="319" r:id="rId16"/>
    <p:sldId id="3220" r:id="rId17"/>
    <p:sldId id="3298" r:id="rId18"/>
    <p:sldId id="382" r:id="rId19"/>
    <p:sldId id="3299" r:id="rId20"/>
    <p:sldId id="383" r:id="rId21"/>
    <p:sldId id="396" r:id="rId22"/>
    <p:sldId id="3221" r:id="rId23"/>
    <p:sldId id="3222" r:id="rId24"/>
    <p:sldId id="393" r:id="rId25"/>
    <p:sldId id="3302" r:id="rId26"/>
    <p:sldId id="3300" r:id="rId27"/>
    <p:sldId id="3296" r:id="rId28"/>
    <p:sldId id="3297" r:id="rId29"/>
    <p:sldId id="3223" r:id="rId30"/>
    <p:sldId id="3240" r:id="rId31"/>
    <p:sldId id="3304" r:id="rId32"/>
    <p:sldId id="3305" r:id="rId33"/>
    <p:sldId id="271" r:id="rId34"/>
    <p:sldId id="272" r:id="rId35"/>
    <p:sldId id="273" r:id="rId36"/>
    <p:sldId id="33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ạm Quang Đẩu" initials="PQĐ" lastIdx="1" clrIdx="0">
    <p:extLst>
      <p:ext uri="{19B8F6BF-5375-455C-9EA6-DF929625EA0E}">
        <p15:presenceInfo xmlns:p15="http://schemas.microsoft.com/office/powerpoint/2012/main" userId="S-1-5-21-3311856555-3970450064-3642464534-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F0677C"/>
    <a:srgbClr val="FF3399"/>
    <a:srgbClr val="0998D7"/>
    <a:srgbClr val="F18105"/>
    <a:srgbClr val="0000FF"/>
    <a:srgbClr val="FCBB75"/>
    <a:srgbClr val="0C6D39"/>
    <a:srgbClr val="ED3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0" d="100"/>
          <a:sy n="70"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9T00:19:57.374" idx="1">
    <p:pos x="5741" y="2783"/>
    <p:text>Câu hỏi chưa rõ nghĩa.</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378094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13.emf"/><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4097" y="153037"/>
            <a:ext cx="11023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trăm</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389350" y="691419"/>
            <a:ext cx="9761914" cy="5475161"/>
          </a:xfrm>
          <a:prstGeom prst="rect">
            <a:avLst/>
          </a:prstGeom>
        </p:spPr>
      </p:pic>
    </p:spTree>
    <p:extLst>
      <p:ext uri="{BB962C8B-B14F-4D97-AF65-F5344CB8AC3E}">
        <p14:creationId xmlns:p14="http://schemas.microsoft.com/office/powerpoint/2010/main" val="19143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4" y="195376"/>
            <a:ext cx="10892127" cy="2805063"/>
          </a:xfrm>
          <a:prstGeom prst="rect">
            <a:avLst/>
          </a:prstGeom>
        </p:spPr>
        <p:txBody>
          <a:bodyPr wrap="square">
            <a:spAutoFit/>
          </a:bodyPr>
          <a:lstStyle/>
          <a:p>
            <a:pPr algn="just" defTabSz="342900">
              <a:lnSpc>
                <a:spcPct val="150000"/>
              </a:lnSpc>
            </a:pPr>
            <a:r>
              <a:rPr lang="vi-VN" sz="2400" b="1" dirty="0">
                <a:solidFill>
                  <a:srgbClr val="0000FF"/>
                </a:solidFill>
                <a:latin typeface="UTM Avo" panose="02040603050506020204" pitchFamily="18" charset="0"/>
                <a:cs typeface="Times New Roman" panose="02020603050405020304" pitchFamily="18" charset="0"/>
              </a:rPr>
              <a:t>c) Định dạng dữ liệu ngày tháng </a:t>
            </a:r>
            <a:endParaRPr lang="en-US" sz="2400" b="1" dirty="0">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400" dirty="0">
                <a:solidFill>
                  <a:srgbClr val="0998D7"/>
                </a:solidFill>
                <a:latin typeface="UTM Avo" panose="02040603050506020204" pitchFamily="18" charset="0"/>
                <a:cs typeface="Times New Roman" panose="02020603050405020304" pitchFamily="18" charset="0"/>
              </a:rPr>
              <a:t>mm/dd/yyyy</a:t>
            </a:r>
            <a:r>
              <a:rPr lang="vi-VN" sz="2400" dirty="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4" y="3041101"/>
            <a:ext cx="10892127" cy="1143070"/>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400" b="1" dirty="0">
                <a:latin typeface="UTM Avo" panose="02040603050506020204" pitchFamily="18" charset="0"/>
                <a:cs typeface="Times New Roman" panose="02020603050405020304" pitchFamily="18" charset="0"/>
              </a:rPr>
              <a:t>Format Cells </a:t>
            </a:r>
            <a:r>
              <a:rPr lang="vi-VN" sz="2400" dirty="0">
                <a:latin typeface="UTM Avo" panose="02040603050506020204" pitchFamily="18" charset="0"/>
                <a:cs typeface="Times New Roman" panose="02020603050405020304" pitchFamily="18" charset="0"/>
              </a:rPr>
              <a:t>em thực hiện các bước như Hình 9.5. </a:t>
            </a:r>
            <a:endParaRPr lang="en-US" sz="24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546637" y="4224833"/>
            <a:ext cx="11098719" cy="1143070"/>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Lưu ý:</a:t>
            </a:r>
            <a:r>
              <a:rPr lang="vi-VN" sz="2400" dirty="0">
                <a:latin typeface="UTM Avo" panose="02040603050506020204" pitchFamily="18" charset="0"/>
                <a:cs typeface="Times New Roman" panose="02020603050405020304" pitchFamily="18" charset="0"/>
              </a:rPr>
              <a:t> Việc</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mặc định của phần mềm.</a:t>
            </a:r>
          </a:p>
        </p:txBody>
      </p:sp>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9163" y="93960"/>
            <a:ext cx="5774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sym typeface="Wingdings" pitchFamily="2" charset="2"/>
              </a:rPr>
              <a:t>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1676400" y="3320601"/>
            <a:ext cx="6251575" cy="1874907"/>
          </a:xfrm>
          <a:prstGeom prst="cloudCallout">
            <a:avLst>
              <a:gd name="adj1" fmla="val -46838"/>
              <a:gd name="adj2" fmla="val 77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a:latin typeface="Times New Roman" panose="02020603050405020304" pitchFamily="18" charset="0"/>
                <a:cs typeface="Times New Roman" panose="02020603050405020304" pitchFamily="18" charset="0"/>
              </a:rPr>
              <a:t>Để định dạng dữ liệu </a:t>
            </a:r>
            <a:r>
              <a:rPr lang="en-US" sz="2800" b="1">
                <a:solidFill>
                  <a:srgbClr val="FF0000"/>
                </a:solidFill>
                <a:latin typeface="Times New Roman" panose="02020603050405020304" pitchFamily="18" charset="0"/>
                <a:cs typeface="Times New Roman" panose="02020603050405020304" pitchFamily="18" charset="0"/>
              </a:rPr>
              <a:t>ngày tháng </a:t>
            </a:r>
            <a:r>
              <a:rPr lang="en-US" sz="2800" b="1">
                <a:latin typeface="Times New Roman" panose="02020603050405020304" pitchFamily="18" charset="0"/>
                <a:cs typeface="Times New Roman" panose="02020603050405020304" pitchFamily="18" charset="0"/>
              </a:rPr>
              <a:t>thì em làm như thế nào?</a:t>
            </a:r>
          </a:p>
        </p:txBody>
      </p:sp>
      <p:sp>
        <p:nvSpPr>
          <p:cNvPr id="5" name="Rectangle 4"/>
          <p:cNvSpPr/>
          <p:nvPr/>
        </p:nvSpPr>
        <p:spPr>
          <a:xfrm>
            <a:off x="279163" y="687821"/>
            <a:ext cx="11732728" cy="1509644"/>
          </a:xfrm>
          <a:prstGeom prst="rect">
            <a:avLst/>
          </a:prstGeom>
        </p:spPr>
        <p:txBody>
          <a:bodyPr wrap="square">
            <a:spAutoFit/>
          </a:bodyPr>
          <a:lstStyle/>
          <a:p>
            <a:pPr indent="254000" algn="just">
              <a:lnSpc>
                <a:spcPct val="120000"/>
              </a:lnSpc>
              <a:spcBef>
                <a:spcPts val="300"/>
              </a:spcBef>
              <a:spcAft>
                <a:spcPts val="300"/>
              </a:spcAft>
              <a:tabLst>
                <a:tab pos="562610" algn="l"/>
              </a:tabLs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Home,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Number,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Format Cells</a:t>
            </a:r>
          </a:p>
        </p:txBody>
      </p:sp>
      <p:pic>
        <p:nvPicPr>
          <p:cNvPr id="7" name="Picture 6"/>
          <p:cNvPicPr>
            <a:picLocks noChangeAspect="1"/>
          </p:cNvPicPr>
          <p:nvPr/>
        </p:nvPicPr>
        <p:blipFill>
          <a:blip r:embed="rId2"/>
          <a:stretch>
            <a:fillRect/>
          </a:stretch>
        </p:blipFill>
        <p:spPr>
          <a:xfrm>
            <a:off x="4281803" y="3116290"/>
            <a:ext cx="7391400" cy="3612468"/>
          </a:xfrm>
          <a:prstGeom prst="rect">
            <a:avLst/>
          </a:prstGeom>
        </p:spPr>
      </p:pic>
      <p:pic>
        <p:nvPicPr>
          <p:cNvPr id="3" name="Picture 2"/>
          <p:cNvPicPr>
            <a:picLocks noChangeAspect="1"/>
          </p:cNvPicPr>
          <p:nvPr/>
        </p:nvPicPr>
        <p:blipFill>
          <a:blip r:embed="rId3"/>
          <a:stretch>
            <a:fillRect/>
          </a:stretch>
        </p:blipFill>
        <p:spPr>
          <a:xfrm>
            <a:off x="8124950" y="63690"/>
            <a:ext cx="2623444" cy="17621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920" y="2344658"/>
            <a:ext cx="8007320" cy="1543265"/>
          </a:xfrm>
          <a:prstGeom prst="rect">
            <a:avLst/>
          </a:prstGeom>
        </p:spPr>
      </p:pic>
      <p:sp>
        <p:nvSpPr>
          <p:cNvPr id="10" name="Rectangle 9"/>
          <p:cNvSpPr/>
          <p:nvPr/>
        </p:nvSpPr>
        <p:spPr>
          <a:xfrm>
            <a:off x="305935" y="2197465"/>
            <a:ext cx="11606901"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Number,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Date,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Vietnamese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Locale,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năm</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273591" y="3261612"/>
            <a:ext cx="5860509" cy="523220"/>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OK</a:t>
            </a:r>
          </a:p>
        </p:txBody>
      </p:sp>
    </p:spTree>
    <p:extLst>
      <p:ext uri="{BB962C8B-B14F-4D97-AF65-F5344CB8AC3E}">
        <p14:creationId xmlns:p14="http://schemas.microsoft.com/office/powerpoint/2010/main" val="12750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5"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89" y="230379"/>
            <a:ext cx="10149169" cy="1078437"/>
          </a:xfrm>
          <a:prstGeom prst="rect">
            <a:avLst/>
          </a:prstGeom>
        </p:spPr>
        <p:txBody>
          <a:bodyPr wrap="square">
            <a:spAutoFit/>
          </a:bodyPr>
          <a:lstStyle/>
          <a:p>
            <a:pPr algn="ctr" defTabSz="342900">
              <a:lnSpc>
                <a:spcPct val="140000"/>
              </a:lnSpc>
            </a:pPr>
            <a:r>
              <a:rPr lang="vi-VN" sz="2400" b="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558999"/>
          </a:xfrm>
          <a:prstGeom prst="rect">
            <a:avLst/>
          </a:prstGeom>
        </p:spPr>
        <p:txBody>
          <a:bodyPr wrap="square">
            <a:spAutoFit/>
          </a:bodyPr>
          <a:lstStyle/>
          <a:p>
            <a:pPr algn="just" defTabSz="342900">
              <a:lnSpc>
                <a:spcPct val="140000"/>
              </a:lnSpc>
            </a:pPr>
            <a:r>
              <a:rPr lang="vi-VN" sz="2400" b="1" dirty="0">
                <a:latin typeface="UTM Avo" panose="02040603050506020204" pitchFamily="18" charset="0"/>
                <a:cs typeface="Times New Roman" panose="02020603050405020304" pitchFamily="18" charset="0"/>
                <a:sym typeface="Wingdings" panose="05000000000000000000" pitchFamily="2" charset="2"/>
              </a:rPr>
              <a:t></a:t>
            </a:r>
            <a:r>
              <a:rPr lang="en-US" sz="2400" b="1" dirty="0">
                <a:latin typeface="UTM Avo" panose="02040603050506020204" pitchFamily="18" charset="0"/>
                <a:cs typeface="Times New Roman" panose="02020603050405020304" pitchFamily="18" charset="0"/>
                <a:sym typeface="Wingdings" panose="05000000000000000000" pitchFamily="2" charset="2"/>
              </a:rPr>
              <a:t> </a:t>
            </a:r>
            <a:r>
              <a:rPr lang="vi-VN" sz="2400" dirty="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4182" y="374073"/>
            <a:ext cx="11055928"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sz="3600" b="1" i="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(dd/mm/</a:t>
            </a:r>
            <a:r>
              <a:rPr lang="en-US" sz="3600" dirty="0" err="1">
                <a:latin typeface="Times New Roman" panose="02020603050405020304" pitchFamily="18" charset="0"/>
                <a:cs typeface="Times New Roman" panose="02020603050405020304" pitchFamily="18" charset="0"/>
              </a:rPr>
              <a:t>yy</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dirty="0">
                <a:latin typeface="UTM Avo" panose="02040603050506020204" pitchFamily="18" charset="0"/>
                <a:cs typeface="Times New Roman" panose="02020603050405020304" pitchFamily="18" charset="0"/>
                <a:sym typeface="Wingdings" panose="05000000000000000000" pitchFamily="2" charset="2"/>
              </a:rPr>
              <a:t>-</a:t>
            </a:r>
            <a:r>
              <a:rPr lang="vi-VN"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dirty="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dirty="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dirty="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dirty="0">
                <a:latin typeface="UTM Avo" panose="02040603050506020204" pitchFamily="18" charset="0"/>
                <a:cs typeface="Times New Roman" panose="02020603050405020304" pitchFamily="18" charset="0"/>
                <a:sym typeface="Wingdings" panose="05000000000000000000" pitchFamily="2" charset="2"/>
              </a:rPr>
              <a:t>c</a:t>
            </a:r>
            <a:r>
              <a:rPr lang="vi-VN" sz="2000" dirty="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dirty="0">
                <a:latin typeface="UTM Avo" panose="02040603050506020204" pitchFamily="18" charset="0"/>
                <a:cs typeface="Times New Roman" panose="02020603050405020304" pitchFamily="18" charset="0"/>
                <a:sym typeface="Wingdings" panose="05000000000000000000" pitchFamily="2" charset="2"/>
              </a:rPr>
              <a:t>Hide</a:t>
            </a:r>
            <a:r>
              <a:rPr lang="vi-VN" sz="2000" dirty="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dirty="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4972" y="86166"/>
            <a:ext cx="8160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chèn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xoá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cột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1602479" y="4358318"/>
            <a:ext cx="5105400" cy="1874907"/>
          </a:xfrm>
          <a:prstGeom prst="cloudCallout">
            <a:avLst>
              <a:gd name="adj1" fmla="val -46838"/>
              <a:gd name="adj2" fmla="val 77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273414" y="648030"/>
            <a:ext cx="11548992" cy="523220"/>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Delete.</a:t>
            </a:r>
          </a:p>
        </p:txBody>
      </p:sp>
      <p:sp>
        <p:nvSpPr>
          <p:cNvPr id="9" name="Rectangle 8"/>
          <p:cNvSpPr/>
          <p:nvPr/>
        </p:nvSpPr>
        <p:spPr>
          <a:xfrm>
            <a:off x="321504" y="1208737"/>
            <a:ext cx="11548992"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Insert.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a:t>
            </a:r>
          </a:p>
        </p:txBody>
      </p:sp>
      <p:sp>
        <p:nvSpPr>
          <p:cNvPr id="10" name="Cloud Callout 9"/>
          <p:cNvSpPr/>
          <p:nvPr/>
        </p:nvSpPr>
        <p:spPr>
          <a:xfrm>
            <a:off x="3920914" y="4487270"/>
            <a:ext cx="6110027" cy="1860236"/>
          </a:xfrm>
          <a:prstGeom prst="cloudCallout">
            <a:avLst>
              <a:gd name="adj1" fmla="val -46838"/>
              <a:gd name="adj2" fmla="val 77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a:t>
            </a:r>
          </a:p>
        </p:txBody>
      </p:sp>
      <p:sp>
        <p:nvSpPr>
          <p:cNvPr id="11" name="Cloud Callout 10"/>
          <p:cNvSpPr/>
          <p:nvPr/>
        </p:nvSpPr>
        <p:spPr>
          <a:xfrm>
            <a:off x="4112634" y="4602062"/>
            <a:ext cx="5105400" cy="1874907"/>
          </a:xfrm>
          <a:prstGeom prst="cloudCallout">
            <a:avLst>
              <a:gd name="adj1" fmla="val -46838"/>
              <a:gd name="adj2" fmla="val 77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a:t>
            </a:r>
          </a:p>
        </p:txBody>
      </p:sp>
      <p:sp>
        <p:nvSpPr>
          <p:cNvPr id="12" name="Rectangle 11"/>
          <p:cNvSpPr/>
          <p:nvPr/>
        </p:nvSpPr>
        <p:spPr>
          <a:xfrm>
            <a:off x="273414" y="2593732"/>
            <a:ext cx="11548992"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Hide.</a:t>
            </a:r>
          </a:p>
          <a:p>
            <a:pPr algn="just"/>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Unhide.</a:t>
            </a:r>
          </a:p>
        </p:txBody>
      </p:sp>
      <p:pic>
        <p:nvPicPr>
          <p:cNvPr id="3" name="Picture 2"/>
          <p:cNvPicPr>
            <a:picLocks noChangeAspect="1"/>
          </p:cNvPicPr>
          <p:nvPr/>
        </p:nvPicPr>
        <p:blipFill>
          <a:blip r:embed="rId2"/>
          <a:stretch>
            <a:fillRect/>
          </a:stretch>
        </p:blipFill>
        <p:spPr>
          <a:xfrm>
            <a:off x="2161059" y="2614723"/>
            <a:ext cx="7942577" cy="3884246"/>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4660376" y="1655802"/>
            <a:ext cx="5498220" cy="4979356"/>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210057" y="1855936"/>
            <a:ext cx="3856961" cy="4103722"/>
          </a:xfrm>
          <a:prstGeom prst="rect">
            <a:avLst/>
          </a:prstGeom>
          <a:ln>
            <a:solidFill>
              <a:schemeClr val="accent1"/>
            </a:solidFill>
          </a:ln>
        </p:spPr>
      </p:pic>
      <p:pic>
        <p:nvPicPr>
          <p:cNvPr id="13" name="Picture 12"/>
          <p:cNvPicPr>
            <a:picLocks noChangeAspect="1"/>
          </p:cNvPicPr>
          <p:nvPr/>
        </p:nvPicPr>
        <p:blipFill>
          <a:blip r:embed="rId5"/>
          <a:stretch>
            <a:fillRect/>
          </a:stretch>
        </p:blipFill>
        <p:spPr>
          <a:xfrm>
            <a:off x="2682303" y="2742749"/>
            <a:ext cx="7966061" cy="3992678"/>
          </a:xfrm>
          <a:prstGeom prst="rect">
            <a:avLst/>
          </a:prstGeom>
          <a:ln>
            <a:solidFill>
              <a:schemeClr val="accent1"/>
            </a:solidFill>
          </a:ln>
        </p:spPr>
      </p:pic>
    </p:spTree>
    <p:extLst>
      <p:ext uri="{BB962C8B-B14F-4D97-AF65-F5344CB8AC3E}">
        <p14:creationId xmlns:p14="http://schemas.microsoft.com/office/powerpoint/2010/main" val="45619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1" nodeType="clickEffect">
                                  <p:stCondLst>
                                    <p:cond delay="0"/>
                                  </p:stCondLst>
                                  <p:childTnLst>
                                    <p:animEffect transition="out" filter="barn(inVertic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6" presetClass="entr" presetSubtype="16"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inVertical)">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5" grpId="0"/>
      <p:bldP spid="9" grpId="0"/>
      <p:bldP spid="10" grpId="0" animBg="1"/>
      <p:bldP spid="10" grpId="1" animBg="1"/>
      <p:bldP spid="11" grpId="0" animBg="1"/>
      <p:bldP spid="11" grpId="1"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550898" y="266588"/>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217691"/>
            <a:ext cx="9463143" cy="954107"/>
          </a:xfrm>
          <a:prstGeom prst="rect">
            <a:avLst/>
          </a:prstGeom>
        </p:spPr>
        <p:txBody>
          <a:bodyPr wrap="square">
            <a:spAutoFit/>
          </a:bodyPr>
          <a:lstStyle/>
          <a:p>
            <a:pPr algn="just" defTabSz="342900"/>
            <a:r>
              <a:rPr lang="vi-VN" sz="2800" dirty="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169662"/>
            <a:ext cx="10201556" cy="267999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995222" y="4102475"/>
            <a:ext cx="11128484" cy="523220"/>
          </a:xfrm>
          <a:prstGeom prst="rect">
            <a:avLst/>
          </a:prstGeom>
        </p:spPr>
        <p:txBody>
          <a:bodyPr wrap="square">
            <a:spAutoFit/>
          </a:bodyPr>
          <a:lstStyle/>
          <a:p>
            <a:pPr algn="just" defTabSz="342900"/>
            <a:r>
              <a:rPr lang="vi-VN" sz="2800" dirty="0">
                <a:solidFill>
                  <a:srgbClr val="FF0000"/>
                </a:solidFill>
                <a:latin typeface="UTM Avo" panose="02040603050506020204" pitchFamily="18" charset="0"/>
                <a:cs typeface="Times New Roman" panose="02020603050405020304" pitchFamily="18" charset="0"/>
              </a:rPr>
              <a:t>Có cần chỉnh sửa, định dạng hay trình bày dữ liệu cho đẹp hơn không?</a:t>
            </a:r>
          </a:p>
        </p:txBody>
      </p:sp>
      <p:sp>
        <p:nvSpPr>
          <p:cNvPr id="4" name="Rectangle 2">
            <a:extLst>
              <a:ext uri="{FF2B5EF4-FFF2-40B4-BE49-F238E27FC236}">
                <a16:creationId xmlns:a16="http://schemas.microsoft.com/office/drawing/2014/main" id="{B11CB211-26A6-BDAC-0731-20E2AA7B49B3}"/>
              </a:ext>
            </a:extLst>
          </p:cNvPr>
          <p:cNvSpPr>
            <a:spLocks noChangeArrowheads="1"/>
          </p:cNvSpPr>
          <p:nvPr/>
        </p:nvSpPr>
        <p:spPr bwMode="auto">
          <a:xfrm>
            <a:off x="550898" y="4878515"/>
            <a:ext cx="109760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err="1">
                <a:solidFill>
                  <a:srgbClr val="0000CC"/>
                </a:solidFill>
                <a:latin typeface="UTM Avo" panose="02040603050506020204" pitchFamily="18" charset="0"/>
                <a:cs typeface="Times New Roman" panose="02020603050405020304" pitchFamily="18" charset="0"/>
              </a:rPr>
              <a:t>Bảng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tính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của</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dự</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án</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Trường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học</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xanh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trong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Hình</a:t>
            </a:r>
            <a:r>
              <a:rPr lang="en-US" sz="2800" dirty="0">
                <a:solidFill>
                  <a:srgbClr val="0000CC"/>
                </a:solidFill>
                <a:latin typeface="UTM Avo" panose="02040603050506020204" pitchFamily="18" charset="0"/>
                <a:cs typeface="Times New Roman" panose="02020603050405020304" pitchFamily="18" charset="0"/>
              </a:rPr>
              <a:t> 9.1 </a:t>
            </a:r>
            <a:r>
              <a:rPr lang="en-US" sz="2800" dirty="0" err="1">
                <a:solidFill>
                  <a:srgbClr val="0000CC"/>
                </a:solidFill>
                <a:latin typeface="UTM Avo" panose="02040603050506020204" pitchFamily="18" charset="0"/>
                <a:cs typeface="Times New Roman" panose="02020603050405020304" pitchFamily="18" charset="0"/>
              </a:rPr>
              <a:t>chưa</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có</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vạch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kẻ</a:t>
            </a:r>
            <a:r>
              <a:rPr lang="en-US" sz="2800" dirty="0">
                <a:solidFill>
                  <a:srgbClr val="0000CC"/>
                </a:solidFill>
                <a:latin typeface="UTM Avo" panose="02040603050506020204" pitchFamily="18" charset="0"/>
                <a:cs typeface="Times New Roman" panose="02020603050405020304" pitchFamily="18" charset="0"/>
              </a:rPr>
              <a:t> ô </a:t>
            </a:r>
            <a:r>
              <a:rPr lang="en-US" sz="2800" dirty="0" err="1">
                <a:solidFill>
                  <a:srgbClr val="0000CC"/>
                </a:solidFill>
                <a:latin typeface="UTM Avo" panose="02040603050506020204" pitchFamily="18" charset="0"/>
                <a:cs typeface="Times New Roman" panose="02020603050405020304" pitchFamily="18" charset="0"/>
              </a:rPr>
              <a:t>rõ</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ràng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và</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đơn</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điệu</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Chúng</a:t>
            </a:r>
            <a:r>
              <a:rPr lang="en-US" sz="2800" dirty="0">
                <a:solidFill>
                  <a:srgbClr val="0000CC"/>
                </a:solidFill>
                <a:latin typeface="UTM Avo" panose="02040603050506020204" pitchFamily="18" charset="0"/>
                <a:cs typeface="Times New Roman" panose="02020603050405020304" pitchFamily="18" charset="0"/>
              </a:rPr>
              <a:t> ta </a:t>
            </a:r>
            <a:r>
              <a:rPr lang="en-US" sz="2800" dirty="0" err="1">
                <a:solidFill>
                  <a:srgbClr val="0000CC"/>
                </a:solidFill>
                <a:latin typeface="UTM Avo" panose="02040603050506020204" pitchFamily="18" charset="0"/>
                <a:cs typeface="Times New Roman" panose="02020603050405020304" pitchFamily="18" charset="0"/>
              </a:rPr>
              <a:t>cần</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chỉnh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sửa</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định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dạng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cho</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bảng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tính</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đẹp</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mắt</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và</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rõ</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ràng</a:t>
            </a:r>
            <a:r>
              <a:rPr lang="en-US" sz="2800" dirty="0">
                <a:solidFill>
                  <a:srgbClr val="0000CC"/>
                </a:solidFill>
                <a:latin typeface="UTM Avo" panose="02040603050506020204" pitchFamily="18" charset="0"/>
                <a:cs typeface="Times New Roman" panose="02020603050405020304" pitchFamily="18" charset="0"/>
              </a:rPr>
              <a:t> </a:t>
            </a:r>
            <a:r>
              <a:rPr lang="en-US" sz="2800" dirty="0" err="1">
                <a:solidFill>
                  <a:srgbClr val="0000CC"/>
                </a:solidFill>
                <a:latin typeface="UTM Avo" panose="02040603050506020204" pitchFamily="18" charset="0"/>
                <a:cs typeface="Times New Roman" panose="02020603050405020304" pitchFamily="18" charset="0"/>
              </a:rPr>
              <a:t>hơn</a:t>
            </a:r>
            <a:r>
              <a:rPr lang="en-US" sz="2800" dirty="0">
                <a:solidFill>
                  <a:srgbClr val="0000CC"/>
                </a:solidFill>
                <a:latin typeface="UTM Avo"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224" y="12039"/>
            <a:ext cx="8288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Lệnh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gộp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ô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3882" y="550648"/>
            <a:ext cx="8245793" cy="1077218"/>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2073695" y="2969235"/>
            <a:ext cx="8298655" cy="3625529"/>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2073695" y="3022343"/>
            <a:ext cx="8215313" cy="2144930"/>
          </a:xfrm>
          <a:prstGeom prst="rect">
            <a:avLst/>
          </a:prstGeom>
        </p:spPr>
      </p:pic>
      <p:pic>
        <p:nvPicPr>
          <p:cNvPr id="7" name="Picture 6"/>
          <p:cNvPicPr>
            <a:picLocks noChangeAspect="1"/>
          </p:cNvPicPr>
          <p:nvPr/>
        </p:nvPicPr>
        <p:blipFill>
          <a:blip r:embed="rId4"/>
          <a:stretch>
            <a:fillRect/>
          </a:stretch>
        </p:blipFill>
        <p:spPr>
          <a:xfrm>
            <a:off x="6911783" y="1870756"/>
            <a:ext cx="2032384" cy="416576"/>
          </a:xfrm>
          <a:prstGeom prst="rect">
            <a:avLst/>
          </a:prstGeom>
        </p:spPr>
      </p:pic>
      <p:sp>
        <p:nvSpPr>
          <p:cNvPr id="9" name="Rectangle 8"/>
          <p:cNvSpPr/>
          <p:nvPr/>
        </p:nvSpPr>
        <p:spPr>
          <a:xfrm>
            <a:off x="184705" y="1714087"/>
            <a:ext cx="11356132"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Home / Merge &amp; Center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Alignment.</a:t>
            </a:r>
          </a:p>
        </p:txBody>
      </p:sp>
    </p:spTree>
    <p:extLst>
      <p:ext uri="{BB962C8B-B14F-4D97-AF65-F5344CB8AC3E}">
        <p14:creationId xmlns:p14="http://schemas.microsoft.com/office/powerpoint/2010/main" val="294080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438400" y="4850197"/>
            <a:ext cx="6535000" cy="1439605"/>
          </a:xfrm>
          <a:prstGeom prst="cloudCallout">
            <a:avLst>
              <a:gd name="adj1" fmla="val 47800"/>
              <a:gd name="adj2" fmla="val 934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endParaRPr lang="en-US" sz="2400" b="1" dirty="0">
              <a:latin typeface="Times New Roman" pitchFamily="18" charset="0"/>
              <a:cs typeface="Times New Roman" pitchFamily="18" charset="0"/>
            </a:endParaRPr>
          </a:p>
        </p:txBody>
      </p:sp>
      <p:sp>
        <p:nvSpPr>
          <p:cNvPr id="6" name="Rectangle 5"/>
          <p:cNvSpPr>
            <a:spLocks noChangeArrowheads="1"/>
          </p:cNvSpPr>
          <p:nvPr/>
        </p:nvSpPr>
        <p:spPr bwMode="auto">
          <a:xfrm>
            <a:off x="209325" y="2631357"/>
            <a:ext cx="116501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p:txBody>
      </p:sp>
      <p:sp>
        <p:nvSpPr>
          <p:cNvPr id="11" name="Cloud Callout 10"/>
          <p:cNvSpPr/>
          <p:nvPr/>
        </p:nvSpPr>
        <p:spPr>
          <a:xfrm>
            <a:off x="5618528" y="4208492"/>
            <a:ext cx="5305592" cy="2376487"/>
          </a:xfrm>
          <a:prstGeom prst="cloudCallout">
            <a:avLst>
              <a:gd name="adj1" fmla="val 43996"/>
              <a:gd name="adj2" fmla="val 940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8206" name="AutoShape 21" descr="Quang Hải luôn mặc một chiếc áo dài tay bên trong, tại sao vậy?"/>
          <p:cNvSpPr>
            <a:spLocks noChangeAspect="1" noChangeArrowheads="1"/>
          </p:cNvSpPr>
          <p:nvPr/>
        </p:nvSpPr>
        <p:spPr bwMode="auto">
          <a:xfrm>
            <a:off x="1679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7" name="AutoShape 23" descr="Quang Hải luôn mặc một chiếc áo dài tay bên trong, tại sao vậy?"/>
          <p:cNvSpPr>
            <a:spLocks noChangeAspect="1" noChangeArrowheads="1"/>
          </p:cNvSpPr>
          <p:nvPr/>
        </p:nvSpPr>
        <p:spPr bwMode="auto">
          <a:xfrm>
            <a:off x="183197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7"/>
          <p:cNvSpPr/>
          <p:nvPr/>
        </p:nvSpPr>
        <p:spPr>
          <a:xfrm>
            <a:off x="205650" y="1121726"/>
            <a:ext cx="11653841" cy="954107"/>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6032570" y="208067"/>
            <a:ext cx="5132411" cy="4402621"/>
          </a:xfrm>
          <a:prstGeom prst="rect">
            <a:avLst/>
          </a:prstGeom>
          <a:ln>
            <a:solidFill>
              <a:schemeClr val="accent1"/>
            </a:solidFill>
          </a:ln>
        </p:spPr>
      </p:pic>
      <p:pic>
        <p:nvPicPr>
          <p:cNvPr id="16" name="Picture 15"/>
          <p:cNvPicPr>
            <a:picLocks noChangeAspect="1"/>
          </p:cNvPicPr>
          <p:nvPr/>
        </p:nvPicPr>
        <p:blipFill>
          <a:blip r:embed="rId3"/>
          <a:stretch>
            <a:fillRect/>
          </a:stretch>
        </p:blipFill>
        <p:spPr>
          <a:xfrm>
            <a:off x="496092" y="273021"/>
            <a:ext cx="5295617" cy="4402621"/>
          </a:xfrm>
          <a:prstGeom prst="rect">
            <a:avLst/>
          </a:prstGeom>
          <a:ln>
            <a:solidFill>
              <a:schemeClr val="accent1"/>
            </a:solidFill>
          </a:ln>
        </p:spPr>
      </p:pic>
    </p:spTree>
    <p:extLst>
      <p:ext uri="{BB962C8B-B14F-4D97-AF65-F5344CB8AC3E}">
        <p14:creationId xmlns:p14="http://schemas.microsoft.com/office/powerpoint/2010/main" val="26913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xit" presetSubtype="21" fill="hold" grpId="1" nodeType="click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xit" presetSubtype="21" fill="hold" grpId="1" nodeType="clickEffect">
                                  <p:stCondLst>
                                    <p:cond delay="0"/>
                                  </p:stCondLst>
                                  <p:childTnLst>
                                    <p:animEffect transition="out" filter="barn(inVertical)">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11" grpId="0" animBg="1"/>
      <p:bldP spid="11" grpId="1"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A5A90-0478-4877-9E95-C72D20376AC0}"/>
              </a:ext>
            </a:extLst>
          </p:cNvPr>
          <p:cNvSpPr/>
          <p:nvPr/>
        </p:nvSpPr>
        <p:spPr>
          <a:xfrm>
            <a:off x="816234" y="3143168"/>
            <a:ext cx="10559532" cy="225106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2"/>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4572000" y="4294852"/>
            <a:ext cx="6096000" cy="2059424"/>
          </a:xfrm>
          <a:prstGeom prst="cloudCallout">
            <a:avLst>
              <a:gd name="adj1" fmla="val 47026"/>
              <a:gd name="adj2" fmla="val 72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p>
        </p:txBody>
      </p:sp>
      <p:sp>
        <p:nvSpPr>
          <p:cNvPr id="8206" name="AutoShape 21" descr="Quang Hải luôn mặc một chiếc áo dài tay bên trong, tại sao vậy?"/>
          <p:cNvSpPr>
            <a:spLocks noChangeAspect="1" noChangeArrowheads="1"/>
          </p:cNvSpPr>
          <p:nvPr/>
        </p:nvSpPr>
        <p:spPr bwMode="auto">
          <a:xfrm>
            <a:off x="1679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7" name="AutoShape 23" descr="Quang Hải luôn mặc một chiếc áo dài tay bên trong, tại sao vậy?"/>
          <p:cNvSpPr>
            <a:spLocks noChangeAspect="1" noChangeArrowheads="1"/>
          </p:cNvSpPr>
          <p:nvPr/>
        </p:nvSpPr>
        <p:spPr bwMode="auto">
          <a:xfrm>
            <a:off x="183197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12"/>
          <p:cNvSpPr>
            <a:spLocks noChangeArrowheads="1"/>
          </p:cNvSpPr>
          <p:nvPr/>
        </p:nvSpPr>
        <p:spPr bwMode="auto">
          <a:xfrm>
            <a:off x="848303" y="4597802"/>
            <a:ext cx="106371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734993" y="150550"/>
            <a:ext cx="9319082" cy="4144302"/>
          </a:xfrm>
          <a:prstGeom prst="rect">
            <a:avLst/>
          </a:prstGeom>
          <a:ln>
            <a:solidFill>
              <a:schemeClr val="accent1"/>
            </a:solidFill>
          </a:ln>
        </p:spPr>
      </p:pic>
    </p:spTree>
    <p:extLst>
      <p:ext uri="{BB962C8B-B14F-4D97-AF65-F5344CB8AC3E}">
        <p14:creationId xmlns:p14="http://schemas.microsoft.com/office/powerpoint/2010/main" val="23842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xit" presetSubtype="21" fill="hold" grpId="1" nodeType="clickEffect">
                                  <p:stCondLst>
                                    <p:cond delay="0"/>
                                  </p:stCondLst>
                                  <p:childTnLst>
                                    <p:animEffect transition="out" filter="barn(inVertical)">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343525" y="2747964"/>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a:latin typeface="Times New Roman" pitchFamily="18" charset="0"/>
                <a:cs typeface="Times New Roman" pitchFamily="18" charset="0"/>
              </a:rPr>
              <a:t>A</a:t>
            </a:r>
          </a:p>
        </p:txBody>
      </p:sp>
      <p:sp>
        <p:nvSpPr>
          <p:cNvPr id="50" name="Rectangle 49"/>
          <p:cNvSpPr/>
          <p:nvPr/>
        </p:nvSpPr>
        <p:spPr>
          <a:xfrm>
            <a:off x="2565400" y="1065214"/>
            <a:ext cx="914400" cy="100488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6000" b="1">
                <a:latin typeface="Times New Roman" pitchFamily="18" charset="0"/>
                <a:cs typeface="Times New Roman" pitchFamily="18" charset="0"/>
              </a:rPr>
              <a:t>T</a:t>
            </a:r>
          </a:p>
        </p:txBody>
      </p:sp>
      <p:sp>
        <p:nvSpPr>
          <p:cNvPr id="51" name="Rectangle 50"/>
          <p:cNvSpPr/>
          <p:nvPr/>
        </p:nvSpPr>
        <p:spPr>
          <a:xfrm rot="20963322">
            <a:off x="3651250" y="1047750"/>
            <a:ext cx="914400" cy="1004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6000" b="1">
                <a:latin typeface="Times New Roman" pitchFamily="18" charset="0"/>
                <a:cs typeface="Times New Roman" pitchFamily="18" charset="0"/>
              </a:rPr>
              <a:t>R</a:t>
            </a:r>
          </a:p>
        </p:txBody>
      </p:sp>
      <p:sp>
        <p:nvSpPr>
          <p:cNvPr id="52" name="Rectangle 51"/>
          <p:cNvSpPr/>
          <p:nvPr/>
        </p:nvSpPr>
        <p:spPr>
          <a:xfrm rot="317388">
            <a:off x="3228975" y="2662239"/>
            <a:ext cx="914400" cy="10064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6000" b="1">
                <a:latin typeface="Times New Roman" pitchFamily="18" charset="0"/>
                <a:cs typeface="Times New Roman" pitchFamily="18" charset="0"/>
              </a:rPr>
              <a:t>N</a:t>
            </a:r>
          </a:p>
        </p:txBody>
      </p:sp>
      <p:sp>
        <p:nvSpPr>
          <p:cNvPr id="53" name="Rectangle 52"/>
          <p:cNvSpPr/>
          <p:nvPr/>
        </p:nvSpPr>
        <p:spPr>
          <a:xfrm>
            <a:off x="4229100" y="2663825"/>
            <a:ext cx="914400" cy="1004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a:latin typeface="Times New Roman" pitchFamily="18" charset="0"/>
                <a:cs typeface="Times New Roman" pitchFamily="18" charset="0"/>
              </a:rPr>
              <a:t>H</a:t>
            </a:r>
          </a:p>
        </p:txBody>
      </p:sp>
      <p:sp>
        <p:nvSpPr>
          <p:cNvPr id="54" name="Rectangle 53"/>
          <p:cNvSpPr/>
          <p:nvPr/>
        </p:nvSpPr>
        <p:spPr>
          <a:xfrm rot="21268726">
            <a:off x="6530662" y="2857881"/>
            <a:ext cx="914400"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6000" b="1">
                <a:latin typeface="Times New Roman" pitchFamily="18" charset="0"/>
                <a:cs typeface="Times New Roman" pitchFamily="18" charset="0"/>
              </a:rPr>
              <a:t>N</a:t>
            </a:r>
          </a:p>
        </p:txBody>
      </p:sp>
      <p:sp>
        <p:nvSpPr>
          <p:cNvPr id="55" name="Rectangle 54"/>
          <p:cNvSpPr>
            <a:spLocks noChangeArrowheads="1"/>
          </p:cNvSpPr>
          <p:nvPr/>
        </p:nvSpPr>
        <p:spPr bwMode="auto">
          <a:xfrm>
            <a:off x="7581900" y="2816226"/>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57" name="Rectangle 56"/>
          <p:cNvSpPr/>
          <p:nvPr/>
        </p:nvSpPr>
        <p:spPr>
          <a:xfrm>
            <a:off x="6496129" y="1042483"/>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a:solidFill>
                  <a:srgbClr val="FFFFFF"/>
                </a:solidFill>
                <a:latin typeface="Times New Roman" pitchFamily="18" charset="0"/>
                <a:cs typeface="Times New Roman" pitchFamily="18" charset="0"/>
              </a:rPr>
              <a:t>L</a:t>
            </a:r>
          </a:p>
        </p:txBody>
      </p:sp>
      <p:sp>
        <p:nvSpPr>
          <p:cNvPr id="58" name="Rectangle 57"/>
          <p:cNvSpPr>
            <a:spLocks noChangeArrowheads="1"/>
          </p:cNvSpPr>
          <p:nvPr/>
        </p:nvSpPr>
        <p:spPr bwMode="auto">
          <a:xfrm rot="196472">
            <a:off x="7532688" y="998539"/>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59" name="Rectangle 58"/>
          <p:cNvSpPr/>
          <p:nvPr/>
        </p:nvSpPr>
        <p:spPr>
          <a:xfrm rot="20963322">
            <a:off x="3586163" y="1060451"/>
            <a:ext cx="914400" cy="1006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6000" b="1">
                <a:latin typeface="Times New Roman" pitchFamily="18" charset="0"/>
                <a:cs typeface="Times New Roman" pitchFamily="18" charset="0"/>
              </a:rPr>
              <a:t>R</a:t>
            </a:r>
          </a:p>
        </p:txBody>
      </p:sp>
      <p:sp>
        <p:nvSpPr>
          <p:cNvPr id="60" name="Rectangle 59"/>
          <p:cNvSpPr/>
          <p:nvPr/>
        </p:nvSpPr>
        <p:spPr>
          <a:xfrm rot="317388">
            <a:off x="3149600" y="2765425"/>
            <a:ext cx="914400" cy="10048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6000" b="1">
                <a:latin typeface="Times New Roman" pitchFamily="18" charset="0"/>
                <a:cs typeface="Times New Roman" pitchFamily="18" charset="0"/>
              </a:rPr>
              <a:t>N</a:t>
            </a:r>
          </a:p>
        </p:txBody>
      </p:sp>
      <p:sp>
        <p:nvSpPr>
          <p:cNvPr id="61" name="Rectangle 60"/>
          <p:cNvSpPr/>
          <p:nvPr/>
        </p:nvSpPr>
        <p:spPr>
          <a:xfrm>
            <a:off x="4305300" y="2663826"/>
            <a:ext cx="914400" cy="1006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a:latin typeface="Times New Roman" pitchFamily="18" charset="0"/>
                <a:cs typeface="Times New Roman" pitchFamily="18" charset="0"/>
              </a:rPr>
              <a:t>H</a:t>
            </a:r>
          </a:p>
        </p:txBody>
      </p:sp>
      <p:sp>
        <p:nvSpPr>
          <p:cNvPr id="62" name="Rectangle 61"/>
          <p:cNvSpPr/>
          <p:nvPr/>
        </p:nvSpPr>
        <p:spPr>
          <a:xfrm rot="21268726">
            <a:off x="6566056" y="2769260"/>
            <a:ext cx="914401"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6000" b="1">
                <a:latin typeface="Times New Roman" pitchFamily="18" charset="0"/>
                <a:cs typeface="Times New Roman" pitchFamily="18" charset="0"/>
              </a:rPr>
              <a:t>N</a:t>
            </a:r>
          </a:p>
        </p:txBody>
      </p:sp>
      <p:sp>
        <p:nvSpPr>
          <p:cNvPr id="63" name="Rectangle 62"/>
          <p:cNvSpPr>
            <a:spLocks noChangeArrowheads="1"/>
          </p:cNvSpPr>
          <p:nvPr/>
        </p:nvSpPr>
        <p:spPr bwMode="auto">
          <a:xfrm>
            <a:off x="7629525" y="2816226"/>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49" name="Rectangle 48"/>
          <p:cNvSpPr/>
          <p:nvPr/>
        </p:nvSpPr>
        <p:spPr>
          <a:xfrm>
            <a:off x="5410200" y="2740026"/>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a:latin typeface="Times New Roman" pitchFamily="18" charset="0"/>
                <a:cs typeface="Times New Roman" pitchFamily="18" charset="0"/>
              </a:rPr>
              <a:t>A</a:t>
            </a:r>
          </a:p>
        </p:txBody>
      </p:sp>
      <p:sp>
        <p:nvSpPr>
          <p:cNvPr id="2" name="Rectangle 49"/>
          <p:cNvSpPr>
            <a:spLocks noChangeArrowheads="1"/>
          </p:cNvSpPr>
          <p:nvPr/>
        </p:nvSpPr>
        <p:spPr bwMode="auto">
          <a:xfrm>
            <a:off x="46863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
        <p:nvSpPr>
          <p:cNvPr id="5" name="Rectangle 57"/>
          <p:cNvSpPr>
            <a:spLocks noChangeArrowheads="1"/>
          </p:cNvSpPr>
          <p:nvPr/>
        </p:nvSpPr>
        <p:spPr bwMode="auto">
          <a:xfrm>
            <a:off x="8513763" y="1025526"/>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3" name="Rectangle 57"/>
          <p:cNvSpPr>
            <a:spLocks noChangeArrowheads="1"/>
          </p:cNvSpPr>
          <p:nvPr/>
        </p:nvSpPr>
        <p:spPr bwMode="auto">
          <a:xfrm>
            <a:off x="8604250" y="1065214"/>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4" name="Rectangle 23"/>
          <p:cNvSpPr>
            <a:spLocks noChangeArrowheads="1"/>
          </p:cNvSpPr>
          <p:nvPr/>
        </p:nvSpPr>
        <p:spPr bwMode="auto">
          <a:xfrm rot="362915">
            <a:off x="7485063" y="1050926"/>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25" name="Rectangle 24"/>
          <p:cNvSpPr/>
          <p:nvPr/>
        </p:nvSpPr>
        <p:spPr>
          <a:xfrm>
            <a:off x="6415150" y="1088952"/>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a:solidFill>
                  <a:srgbClr val="FFFFFF"/>
                </a:solidFill>
                <a:latin typeface="Times New Roman" pitchFamily="18" charset="0"/>
                <a:cs typeface="Times New Roman" pitchFamily="18" charset="0"/>
              </a:rPr>
              <a:t>L</a:t>
            </a:r>
          </a:p>
        </p:txBody>
      </p:sp>
      <p:sp>
        <p:nvSpPr>
          <p:cNvPr id="26" name="Rectangle 49"/>
          <p:cNvSpPr>
            <a:spLocks noChangeArrowheads="1"/>
          </p:cNvSpPr>
          <p:nvPr/>
        </p:nvSpPr>
        <p:spPr bwMode="auto">
          <a:xfrm>
            <a:off x="47625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Tree>
    <p:extLst>
      <p:ext uri="{BB962C8B-B14F-4D97-AF65-F5344CB8AC3E}">
        <p14:creationId xmlns:p14="http://schemas.microsoft.com/office/powerpoint/2010/main" val="2745628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anim calcmode="lin" valueType="num">
                                      <p:cBhvr>
                                        <p:cTn id="8" dur="2000" fill="hold"/>
                                        <p:tgtEl>
                                          <p:spTgt spid="47"/>
                                        </p:tgtEl>
                                        <p:attrNameLst>
                                          <p:attrName>style.rotation</p:attrName>
                                        </p:attrNameLst>
                                      </p:cBhvr>
                                      <p:tavLst>
                                        <p:tav tm="0">
                                          <p:val>
                                            <p:fltVal val="720"/>
                                          </p:val>
                                        </p:tav>
                                        <p:tav tm="100000">
                                          <p:val>
                                            <p:fltVal val="0"/>
                                          </p:val>
                                        </p:tav>
                                      </p:tavLst>
                                    </p:anim>
                                    <p:anim calcmode="lin" valueType="num">
                                      <p:cBhvr>
                                        <p:cTn id="9" dur="2000" fill="hold"/>
                                        <p:tgtEl>
                                          <p:spTgt spid="47"/>
                                        </p:tgtEl>
                                        <p:attrNameLst>
                                          <p:attrName>ppt_h</p:attrName>
                                        </p:attrNameLst>
                                      </p:cBhvr>
                                      <p:tavLst>
                                        <p:tav tm="0">
                                          <p:val>
                                            <p:fltVal val="0"/>
                                          </p:val>
                                        </p:tav>
                                        <p:tav tm="100000">
                                          <p:val>
                                            <p:strVal val="#ppt_h"/>
                                          </p:val>
                                        </p:tav>
                                      </p:tavLst>
                                    </p:anim>
                                    <p:anim calcmode="lin" valueType="num">
                                      <p:cBhvr>
                                        <p:cTn id="10" dur="2000" fill="hold"/>
                                        <p:tgtEl>
                                          <p:spTgt spid="4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anim calcmode="lin" valueType="num">
                                      <p:cBhvr>
                                        <p:cTn id="14" dur="2000" fill="hold"/>
                                        <p:tgtEl>
                                          <p:spTgt spid="50"/>
                                        </p:tgtEl>
                                        <p:attrNameLst>
                                          <p:attrName>style.rotation</p:attrName>
                                        </p:attrNameLst>
                                      </p:cBhvr>
                                      <p:tavLst>
                                        <p:tav tm="0">
                                          <p:val>
                                            <p:fltVal val="720"/>
                                          </p:val>
                                        </p:tav>
                                        <p:tav tm="100000">
                                          <p:val>
                                            <p:fltVal val="0"/>
                                          </p:val>
                                        </p:tav>
                                      </p:tavLst>
                                    </p:anim>
                                    <p:anim calcmode="lin" valueType="num">
                                      <p:cBhvr>
                                        <p:cTn id="15" dur="2000" fill="hold"/>
                                        <p:tgtEl>
                                          <p:spTgt spid="50"/>
                                        </p:tgtEl>
                                        <p:attrNameLst>
                                          <p:attrName>ppt_h</p:attrName>
                                        </p:attrNameLst>
                                      </p:cBhvr>
                                      <p:tavLst>
                                        <p:tav tm="0">
                                          <p:val>
                                            <p:fltVal val="0"/>
                                          </p:val>
                                        </p:tav>
                                        <p:tav tm="100000">
                                          <p:val>
                                            <p:strVal val="#ppt_h"/>
                                          </p:val>
                                        </p:tav>
                                      </p:tavLst>
                                    </p:anim>
                                    <p:anim calcmode="lin" valueType="num">
                                      <p:cBhvr>
                                        <p:cTn id="16" dur="2000" fill="hold"/>
                                        <p:tgtEl>
                                          <p:spTgt spid="50"/>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000"/>
                                        <p:tgtEl>
                                          <p:spTgt spid="51"/>
                                        </p:tgtEl>
                                      </p:cBhvr>
                                    </p:animEffect>
                                    <p:anim calcmode="lin" valueType="num">
                                      <p:cBhvr>
                                        <p:cTn id="20" dur="2000" fill="hold"/>
                                        <p:tgtEl>
                                          <p:spTgt spid="51"/>
                                        </p:tgtEl>
                                        <p:attrNameLst>
                                          <p:attrName>style.rotation</p:attrName>
                                        </p:attrNameLst>
                                      </p:cBhvr>
                                      <p:tavLst>
                                        <p:tav tm="0">
                                          <p:val>
                                            <p:fltVal val="720"/>
                                          </p:val>
                                        </p:tav>
                                        <p:tav tm="100000">
                                          <p:val>
                                            <p:fltVal val="0"/>
                                          </p:val>
                                        </p:tav>
                                      </p:tavLst>
                                    </p:anim>
                                    <p:anim calcmode="lin" valueType="num">
                                      <p:cBhvr>
                                        <p:cTn id="21" dur="2000" fill="hold"/>
                                        <p:tgtEl>
                                          <p:spTgt spid="51"/>
                                        </p:tgtEl>
                                        <p:attrNameLst>
                                          <p:attrName>ppt_h</p:attrName>
                                        </p:attrNameLst>
                                      </p:cBhvr>
                                      <p:tavLst>
                                        <p:tav tm="0">
                                          <p:val>
                                            <p:fltVal val="0"/>
                                          </p:val>
                                        </p:tav>
                                        <p:tav tm="100000">
                                          <p:val>
                                            <p:strVal val="#ppt_h"/>
                                          </p:val>
                                        </p:tav>
                                      </p:tavLst>
                                    </p:anim>
                                    <p:anim calcmode="lin" valueType="num">
                                      <p:cBhvr>
                                        <p:cTn id="22" dur="2000" fill="hold"/>
                                        <p:tgtEl>
                                          <p:spTgt spid="5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anim calcmode="lin" valueType="num">
                                      <p:cBhvr>
                                        <p:cTn id="26" dur="2000" fill="hold"/>
                                        <p:tgtEl>
                                          <p:spTgt spid="52"/>
                                        </p:tgtEl>
                                        <p:attrNameLst>
                                          <p:attrName>style.rotation</p:attrName>
                                        </p:attrNameLst>
                                      </p:cBhvr>
                                      <p:tavLst>
                                        <p:tav tm="0">
                                          <p:val>
                                            <p:fltVal val="720"/>
                                          </p:val>
                                        </p:tav>
                                        <p:tav tm="100000">
                                          <p:val>
                                            <p:fltVal val="0"/>
                                          </p:val>
                                        </p:tav>
                                      </p:tavLst>
                                    </p:anim>
                                    <p:anim calcmode="lin" valueType="num">
                                      <p:cBhvr>
                                        <p:cTn id="27" dur="2000" fill="hold"/>
                                        <p:tgtEl>
                                          <p:spTgt spid="52"/>
                                        </p:tgtEl>
                                        <p:attrNameLst>
                                          <p:attrName>ppt_h</p:attrName>
                                        </p:attrNameLst>
                                      </p:cBhvr>
                                      <p:tavLst>
                                        <p:tav tm="0">
                                          <p:val>
                                            <p:fltVal val="0"/>
                                          </p:val>
                                        </p:tav>
                                        <p:tav tm="100000">
                                          <p:val>
                                            <p:strVal val="#ppt_h"/>
                                          </p:val>
                                        </p:tav>
                                      </p:tavLst>
                                    </p:anim>
                                    <p:anim calcmode="lin" valueType="num">
                                      <p:cBhvr>
                                        <p:cTn id="28" dur="2000" fill="hold"/>
                                        <p:tgtEl>
                                          <p:spTgt spid="52"/>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000"/>
                                        <p:tgtEl>
                                          <p:spTgt spid="53"/>
                                        </p:tgtEl>
                                      </p:cBhvr>
                                    </p:animEffect>
                                    <p:anim calcmode="lin" valueType="num">
                                      <p:cBhvr>
                                        <p:cTn id="32" dur="2000" fill="hold"/>
                                        <p:tgtEl>
                                          <p:spTgt spid="53"/>
                                        </p:tgtEl>
                                        <p:attrNameLst>
                                          <p:attrName>style.rotation</p:attrName>
                                        </p:attrNameLst>
                                      </p:cBhvr>
                                      <p:tavLst>
                                        <p:tav tm="0">
                                          <p:val>
                                            <p:fltVal val="720"/>
                                          </p:val>
                                        </p:tav>
                                        <p:tav tm="100000">
                                          <p:val>
                                            <p:fltVal val="0"/>
                                          </p:val>
                                        </p:tav>
                                      </p:tavLst>
                                    </p:anim>
                                    <p:anim calcmode="lin" valueType="num">
                                      <p:cBhvr>
                                        <p:cTn id="33" dur="2000" fill="hold"/>
                                        <p:tgtEl>
                                          <p:spTgt spid="53"/>
                                        </p:tgtEl>
                                        <p:attrNameLst>
                                          <p:attrName>ppt_h</p:attrName>
                                        </p:attrNameLst>
                                      </p:cBhvr>
                                      <p:tavLst>
                                        <p:tav tm="0">
                                          <p:val>
                                            <p:fltVal val="0"/>
                                          </p:val>
                                        </p:tav>
                                        <p:tav tm="100000">
                                          <p:val>
                                            <p:strVal val="#ppt_h"/>
                                          </p:val>
                                        </p:tav>
                                      </p:tavLst>
                                    </p:anim>
                                    <p:anim calcmode="lin" valueType="num">
                                      <p:cBhvr>
                                        <p:cTn id="34" dur="2000" fill="hold"/>
                                        <p:tgtEl>
                                          <p:spTgt spid="53"/>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anim calcmode="lin" valueType="num">
                                      <p:cBhvr>
                                        <p:cTn id="38" dur="2000" fill="hold"/>
                                        <p:tgtEl>
                                          <p:spTgt spid="54"/>
                                        </p:tgtEl>
                                        <p:attrNameLst>
                                          <p:attrName>style.rotation</p:attrName>
                                        </p:attrNameLst>
                                      </p:cBhvr>
                                      <p:tavLst>
                                        <p:tav tm="0">
                                          <p:val>
                                            <p:fltVal val="720"/>
                                          </p:val>
                                        </p:tav>
                                        <p:tav tm="100000">
                                          <p:val>
                                            <p:fltVal val="0"/>
                                          </p:val>
                                        </p:tav>
                                      </p:tavLst>
                                    </p:anim>
                                    <p:anim calcmode="lin" valueType="num">
                                      <p:cBhvr>
                                        <p:cTn id="39" dur="2000" fill="hold"/>
                                        <p:tgtEl>
                                          <p:spTgt spid="54"/>
                                        </p:tgtEl>
                                        <p:attrNameLst>
                                          <p:attrName>ppt_h</p:attrName>
                                        </p:attrNameLst>
                                      </p:cBhvr>
                                      <p:tavLst>
                                        <p:tav tm="0">
                                          <p:val>
                                            <p:fltVal val="0"/>
                                          </p:val>
                                        </p:tav>
                                        <p:tav tm="100000">
                                          <p:val>
                                            <p:strVal val="#ppt_h"/>
                                          </p:val>
                                        </p:tav>
                                      </p:tavLst>
                                    </p:anim>
                                    <p:anim calcmode="lin" valueType="num">
                                      <p:cBhvr>
                                        <p:cTn id="40" dur="2000" fill="hold"/>
                                        <p:tgtEl>
                                          <p:spTgt spid="54"/>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2000"/>
                                        <p:tgtEl>
                                          <p:spTgt spid="55"/>
                                        </p:tgtEl>
                                      </p:cBhvr>
                                    </p:animEffect>
                                    <p:anim calcmode="lin" valueType="num">
                                      <p:cBhvr>
                                        <p:cTn id="44" dur="2000" fill="hold"/>
                                        <p:tgtEl>
                                          <p:spTgt spid="55"/>
                                        </p:tgtEl>
                                        <p:attrNameLst>
                                          <p:attrName>style.rotation</p:attrName>
                                        </p:attrNameLst>
                                      </p:cBhvr>
                                      <p:tavLst>
                                        <p:tav tm="0">
                                          <p:val>
                                            <p:fltVal val="720"/>
                                          </p:val>
                                        </p:tav>
                                        <p:tav tm="100000">
                                          <p:val>
                                            <p:fltVal val="0"/>
                                          </p:val>
                                        </p:tav>
                                      </p:tavLst>
                                    </p:anim>
                                    <p:anim calcmode="lin" valueType="num">
                                      <p:cBhvr>
                                        <p:cTn id="45" dur="2000" fill="hold"/>
                                        <p:tgtEl>
                                          <p:spTgt spid="55"/>
                                        </p:tgtEl>
                                        <p:attrNameLst>
                                          <p:attrName>ppt_h</p:attrName>
                                        </p:attrNameLst>
                                      </p:cBhvr>
                                      <p:tavLst>
                                        <p:tav tm="0">
                                          <p:val>
                                            <p:fltVal val="0"/>
                                          </p:val>
                                        </p:tav>
                                        <p:tav tm="100000">
                                          <p:val>
                                            <p:strVal val="#ppt_h"/>
                                          </p:val>
                                        </p:tav>
                                      </p:tavLst>
                                    </p:anim>
                                    <p:anim calcmode="lin" valueType="num">
                                      <p:cBhvr>
                                        <p:cTn id="46" dur="2000" fill="hold"/>
                                        <p:tgtEl>
                                          <p:spTgt spid="55"/>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2000"/>
                                        <p:tgtEl>
                                          <p:spTgt spid="57"/>
                                        </p:tgtEl>
                                      </p:cBhvr>
                                    </p:animEffect>
                                    <p:anim calcmode="lin" valueType="num">
                                      <p:cBhvr>
                                        <p:cTn id="50" dur="2000" fill="hold"/>
                                        <p:tgtEl>
                                          <p:spTgt spid="57"/>
                                        </p:tgtEl>
                                        <p:attrNameLst>
                                          <p:attrName>style.rotation</p:attrName>
                                        </p:attrNameLst>
                                      </p:cBhvr>
                                      <p:tavLst>
                                        <p:tav tm="0">
                                          <p:val>
                                            <p:fltVal val="720"/>
                                          </p:val>
                                        </p:tav>
                                        <p:tav tm="100000">
                                          <p:val>
                                            <p:fltVal val="0"/>
                                          </p:val>
                                        </p:tav>
                                      </p:tavLst>
                                    </p:anim>
                                    <p:anim calcmode="lin" valueType="num">
                                      <p:cBhvr>
                                        <p:cTn id="51" dur="2000" fill="hold"/>
                                        <p:tgtEl>
                                          <p:spTgt spid="57"/>
                                        </p:tgtEl>
                                        <p:attrNameLst>
                                          <p:attrName>ppt_h</p:attrName>
                                        </p:attrNameLst>
                                      </p:cBhvr>
                                      <p:tavLst>
                                        <p:tav tm="0">
                                          <p:val>
                                            <p:fltVal val="0"/>
                                          </p:val>
                                        </p:tav>
                                        <p:tav tm="100000">
                                          <p:val>
                                            <p:strVal val="#ppt_h"/>
                                          </p:val>
                                        </p:tav>
                                      </p:tavLst>
                                    </p:anim>
                                    <p:anim calcmode="lin" valueType="num">
                                      <p:cBhvr>
                                        <p:cTn id="52" dur="2000" fill="hold"/>
                                        <p:tgtEl>
                                          <p:spTgt spid="5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000"/>
                                        <p:tgtEl>
                                          <p:spTgt spid="58"/>
                                        </p:tgtEl>
                                      </p:cBhvr>
                                    </p:animEffect>
                                    <p:anim calcmode="lin" valueType="num">
                                      <p:cBhvr>
                                        <p:cTn id="56" dur="2000" fill="hold"/>
                                        <p:tgtEl>
                                          <p:spTgt spid="58"/>
                                        </p:tgtEl>
                                        <p:attrNameLst>
                                          <p:attrName>style.rotation</p:attrName>
                                        </p:attrNameLst>
                                      </p:cBhvr>
                                      <p:tavLst>
                                        <p:tav tm="0">
                                          <p:val>
                                            <p:fltVal val="720"/>
                                          </p:val>
                                        </p:tav>
                                        <p:tav tm="100000">
                                          <p:val>
                                            <p:fltVal val="0"/>
                                          </p:val>
                                        </p:tav>
                                      </p:tavLst>
                                    </p:anim>
                                    <p:anim calcmode="lin" valueType="num">
                                      <p:cBhvr>
                                        <p:cTn id="57" dur="2000" fill="hold"/>
                                        <p:tgtEl>
                                          <p:spTgt spid="58"/>
                                        </p:tgtEl>
                                        <p:attrNameLst>
                                          <p:attrName>ppt_h</p:attrName>
                                        </p:attrNameLst>
                                      </p:cBhvr>
                                      <p:tavLst>
                                        <p:tav tm="0">
                                          <p:val>
                                            <p:fltVal val="0"/>
                                          </p:val>
                                        </p:tav>
                                        <p:tav tm="100000">
                                          <p:val>
                                            <p:strVal val="#ppt_h"/>
                                          </p:val>
                                        </p:tav>
                                      </p:tavLst>
                                    </p:anim>
                                    <p:anim calcmode="lin" valueType="num">
                                      <p:cBhvr>
                                        <p:cTn id="58" dur="2000" fill="hold"/>
                                        <p:tgtEl>
                                          <p:spTgt spid="58"/>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2000"/>
                                        <p:tgtEl>
                                          <p:spTgt spid="59"/>
                                        </p:tgtEl>
                                      </p:cBhvr>
                                    </p:animEffect>
                                    <p:anim calcmode="lin" valueType="num">
                                      <p:cBhvr>
                                        <p:cTn id="62" dur="2000" fill="hold"/>
                                        <p:tgtEl>
                                          <p:spTgt spid="59"/>
                                        </p:tgtEl>
                                        <p:attrNameLst>
                                          <p:attrName>style.rotation</p:attrName>
                                        </p:attrNameLst>
                                      </p:cBhvr>
                                      <p:tavLst>
                                        <p:tav tm="0">
                                          <p:val>
                                            <p:fltVal val="720"/>
                                          </p:val>
                                        </p:tav>
                                        <p:tav tm="100000">
                                          <p:val>
                                            <p:fltVal val="0"/>
                                          </p:val>
                                        </p:tav>
                                      </p:tavLst>
                                    </p:anim>
                                    <p:anim calcmode="lin" valueType="num">
                                      <p:cBhvr>
                                        <p:cTn id="63" dur="2000" fill="hold"/>
                                        <p:tgtEl>
                                          <p:spTgt spid="59"/>
                                        </p:tgtEl>
                                        <p:attrNameLst>
                                          <p:attrName>ppt_h</p:attrName>
                                        </p:attrNameLst>
                                      </p:cBhvr>
                                      <p:tavLst>
                                        <p:tav tm="0">
                                          <p:val>
                                            <p:fltVal val="0"/>
                                          </p:val>
                                        </p:tav>
                                        <p:tav tm="100000">
                                          <p:val>
                                            <p:strVal val="#ppt_h"/>
                                          </p:val>
                                        </p:tav>
                                      </p:tavLst>
                                    </p:anim>
                                    <p:anim calcmode="lin" valueType="num">
                                      <p:cBhvr>
                                        <p:cTn id="64" dur="2000" fill="hold"/>
                                        <p:tgtEl>
                                          <p:spTgt spid="59"/>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style.rotation</p:attrName>
                                        </p:attrNameLst>
                                      </p:cBhvr>
                                      <p:tavLst>
                                        <p:tav tm="0">
                                          <p:val>
                                            <p:fltVal val="720"/>
                                          </p:val>
                                        </p:tav>
                                        <p:tav tm="100000">
                                          <p:val>
                                            <p:fltVal val="0"/>
                                          </p:val>
                                        </p:tav>
                                      </p:tavLst>
                                    </p:anim>
                                    <p:anim calcmode="lin" valueType="num">
                                      <p:cBhvr>
                                        <p:cTn id="69" dur="2000" fill="hold"/>
                                        <p:tgtEl>
                                          <p:spTgt spid="60"/>
                                        </p:tgtEl>
                                        <p:attrNameLst>
                                          <p:attrName>ppt_h</p:attrName>
                                        </p:attrNameLst>
                                      </p:cBhvr>
                                      <p:tavLst>
                                        <p:tav tm="0">
                                          <p:val>
                                            <p:fltVal val="0"/>
                                          </p:val>
                                        </p:tav>
                                        <p:tav tm="100000">
                                          <p:val>
                                            <p:strVal val="#ppt_h"/>
                                          </p:val>
                                        </p:tav>
                                      </p:tavLst>
                                    </p:anim>
                                    <p:anim calcmode="lin" valueType="num">
                                      <p:cBhvr>
                                        <p:cTn id="70" dur="2000" fill="hold"/>
                                        <p:tgtEl>
                                          <p:spTgt spid="60"/>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2000"/>
                                        <p:tgtEl>
                                          <p:spTgt spid="61"/>
                                        </p:tgtEl>
                                      </p:cBhvr>
                                    </p:animEffect>
                                    <p:anim calcmode="lin" valueType="num">
                                      <p:cBhvr>
                                        <p:cTn id="74" dur="2000" fill="hold"/>
                                        <p:tgtEl>
                                          <p:spTgt spid="61"/>
                                        </p:tgtEl>
                                        <p:attrNameLst>
                                          <p:attrName>style.rotation</p:attrName>
                                        </p:attrNameLst>
                                      </p:cBhvr>
                                      <p:tavLst>
                                        <p:tav tm="0">
                                          <p:val>
                                            <p:fltVal val="720"/>
                                          </p:val>
                                        </p:tav>
                                        <p:tav tm="100000">
                                          <p:val>
                                            <p:fltVal val="0"/>
                                          </p:val>
                                        </p:tav>
                                      </p:tavLst>
                                    </p:anim>
                                    <p:anim calcmode="lin" valueType="num">
                                      <p:cBhvr>
                                        <p:cTn id="75" dur="2000" fill="hold"/>
                                        <p:tgtEl>
                                          <p:spTgt spid="61"/>
                                        </p:tgtEl>
                                        <p:attrNameLst>
                                          <p:attrName>ppt_h</p:attrName>
                                        </p:attrNameLst>
                                      </p:cBhvr>
                                      <p:tavLst>
                                        <p:tav tm="0">
                                          <p:val>
                                            <p:fltVal val="0"/>
                                          </p:val>
                                        </p:tav>
                                        <p:tav tm="100000">
                                          <p:val>
                                            <p:strVal val="#ppt_h"/>
                                          </p:val>
                                        </p:tav>
                                      </p:tavLst>
                                    </p:anim>
                                    <p:anim calcmode="lin" valueType="num">
                                      <p:cBhvr>
                                        <p:cTn id="76" dur="2000" fill="hold"/>
                                        <p:tgtEl>
                                          <p:spTgt spid="61"/>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000"/>
                                        <p:tgtEl>
                                          <p:spTgt spid="62"/>
                                        </p:tgtEl>
                                      </p:cBhvr>
                                    </p:animEffect>
                                    <p:anim calcmode="lin" valueType="num">
                                      <p:cBhvr>
                                        <p:cTn id="80" dur="2000" fill="hold"/>
                                        <p:tgtEl>
                                          <p:spTgt spid="62"/>
                                        </p:tgtEl>
                                        <p:attrNameLst>
                                          <p:attrName>style.rotation</p:attrName>
                                        </p:attrNameLst>
                                      </p:cBhvr>
                                      <p:tavLst>
                                        <p:tav tm="0">
                                          <p:val>
                                            <p:fltVal val="720"/>
                                          </p:val>
                                        </p:tav>
                                        <p:tav tm="100000">
                                          <p:val>
                                            <p:fltVal val="0"/>
                                          </p:val>
                                        </p:tav>
                                      </p:tavLst>
                                    </p:anim>
                                    <p:anim calcmode="lin" valueType="num">
                                      <p:cBhvr>
                                        <p:cTn id="81" dur="2000" fill="hold"/>
                                        <p:tgtEl>
                                          <p:spTgt spid="62"/>
                                        </p:tgtEl>
                                        <p:attrNameLst>
                                          <p:attrName>ppt_h</p:attrName>
                                        </p:attrNameLst>
                                      </p:cBhvr>
                                      <p:tavLst>
                                        <p:tav tm="0">
                                          <p:val>
                                            <p:fltVal val="0"/>
                                          </p:val>
                                        </p:tav>
                                        <p:tav tm="100000">
                                          <p:val>
                                            <p:strVal val="#ppt_h"/>
                                          </p:val>
                                        </p:tav>
                                      </p:tavLst>
                                    </p:anim>
                                    <p:anim calcmode="lin" valueType="num">
                                      <p:cBhvr>
                                        <p:cTn id="82" dur="2000" fill="hold"/>
                                        <p:tgtEl>
                                          <p:spTgt spid="62"/>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2000"/>
                                        <p:tgtEl>
                                          <p:spTgt spid="63"/>
                                        </p:tgtEl>
                                      </p:cBhvr>
                                    </p:animEffect>
                                    <p:anim calcmode="lin" valueType="num">
                                      <p:cBhvr>
                                        <p:cTn id="86" dur="2000" fill="hold"/>
                                        <p:tgtEl>
                                          <p:spTgt spid="63"/>
                                        </p:tgtEl>
                                        <p:attrNameLst>
                                          <p:attrName>style.rotation</p:attrName>
                                        </p:attrNameLst>
                                      </p:cBhvr>
                                      <p:tavLst>
                                        <p:tav tm="0">
                                          <p:val>
                                            <p:fltVal val="720"/>
                                          </p:val>
                                        </p:tav>
                                        <p:tav tm="100000">
                                          <p:val>
                                            <p:fltVal val="0"/>
                                          </p:val>
                                        </p:tav>
                                      </p:tavLst>
                                    </p:anim>
                                    <p:anim calcmode="lin" valueType="num">
                                      <p:cBhvr>
                                        <p:cTn id="87" dur="2000" fill="hold"/>
                                        <p:tgtEl>
                                          <p:spTgt spid="63"/>
                                        </p:tgtEl>
                                        <p:attrNameLst>
                                          <p:attrName>ppt_h</p:attrName>
                                        </p:attrNameLst>
                                      </p:cBhvr>
                                      <p:tavLst>
                                        <p:tav tm="0">
                                          <p:val>
                                            <p:fltVal val="0"/>
                                          </p:val>
                                        </p:tav>
                                        <p:tav tm="100000">
                                          <p:val>
                                            <p:strVal val="#ppt_h"/>
                                          </p:val>
                                        </p:tav>
                                      </p:tavLst>
                                    </p:anim>
                                    <p:anim calcmode="lin" valueType="num">
                                      <p:cBhvr>
                                        <p:cTn id="88" dur="2000" fill="hold"/>
                                        <p:tgtEl>
                                          <p:spTgt spid="63"/>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2000"/>
                                        <p:tgtEl>
                                          <p:spTgt spid="49"/>
                                        </p:tgtEl>
                                      </p:cBhvr>
                                    </p:animEffect>
                                    <p:anim calcmode="lin" valueType="num">
                                      <p:cBhvr>
                                        <p:cTn id="92" dur="2000" fill="hold"/>
                                        <p:tgtEl>
                                          <p:spTgt spid="49"/>
                                        </p:tgtEl>
                                        <p:attrNameLst>
                                          <p:attrName>style.rotation</p:attrName>
                                        </p:attrNameLst>
                                      </p:cBhvr>
                                      <p:tavLst>
                                        <p:tav tm="0">
                                          <p:val>
                                            <p:fltVal val="720"/>
                                          </p:val>
                                        </p:tav>
                                        <p:tav tm="100000">
                                          <p:val>
                                            <p:fltVal val="0"/>
                                          </p:val>
                                        </p:tav>
                                      </p:tavLst>
                                    </p:anim>
                                    <p:anim calcmode="lin" valueType="num">
                                      <p:cBhvr>
                                        <p:cTn id="93" dur="2000" fill="hold"/>
                                        <p:tgtEl>
                                          <p:spTgt spid="49"/>
                                        </p:tgtEl>
                                        <p:attrNameLst>
                                          <p:attrName>ppt_h</p:attrName>
                                        </p:attrNameLst>
                                      </p:cBhvr>
                                      <p:tavLst>
                                        <p:tav tm="0">
                                          <p:val>
                                            <p:fltVal val="0"/>
                                          </p:val>
                                        </p:tav>
                                        <p:tav tm="100000">
                                          <p:val>
                                            <p:strVal val="#ppt_h"/>
                                          </p:val>
                                        </p:tav>
                                      </p:tavLst>
                                    </p:anim>
                                    <p:anim calcmode="lin" valueType="num">
                                      <p:cBhvr>
                                        <p:cTn id="94" dur="2000" fill="hold"/>
                                        <p:tgtEl>
                                          <p:spTgt spid="49"/>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2000"/>
                                        <p:tgtEl>
                                          <p:spTgt spid="2"/>
                                        </p:tgtEl>
                                      </p:cBhvr>
                                    </p:animEffect>
                                    <p:anim calcmode="lin" valueType="num">
                                      <p:cBhvr>
                                        <p:cTn id="98" dur="2000" fill="hold"/>
                                        <p:tgtEl>
                                          <p:spTgt spid="2"/>
                                        </p:tgtEl>
                                        <p:attrNameLst>
                                          <p:attrName>style.rotation</p:attrName>
                                        </p:attrNameLst>
                                      </p:cBhvr>
                                      <p:tavLst>
                                        <p:tav tm="0">
                                          <p:val>
                                            <p:fltVal val="720"/>
                                          </p:val>
                                        </p:tav>
                                        <p:tav tm="100000">
                                          <p:val>
                                            <p:fltVal val="0"/>
                                          </p:val>
                                        </p:tav>
                                      </p:tavLst>
                                    </p:anim>
                                    <p:anim calcmode="lin" valueType="num">
                                      <p:cBhvr>
                                        <p:cTn id="99" dur="2000" fill="hold"/>
                                        <p:tgtEl>
                                          <p:spTgt spid="2"/>
                                        </p:tgtEl>
                                        <p:attrNameLst>
                                          <p:attrName>ppt_h</p:attrName>
                                        </p:attrNameLst>
                                      </p:cBhvr>
                                      <p:tavLst>
                                        <p:tav tm="0">
                                          <p:val>
                                            <p:fltVal val="0"/>
                                          </p:val>
                                        </p:tav>
                                        <p:tav tm="100000">
                                          <p:val>
                                            <p:strVal val="#ppt_h"/>
                                          </p:val>
                                        </p:tav>
                                      </p:tavLst>
                                    </p:anim>
                                    <p:anim calcmode="lin" valueType="num">
                                      <p:cBhvr>
                                        <p:cTn id="100" dur="2000" fill="hold"/>
                                        <p:tgtEl>
                                          <p:spTgt spid="2"/>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2000"/>
                                        <p:tgtEl>
                                          <p:spTgt spid="5"/>
                                        </p:tgtEl>
                                      </p:cBhvr>
                                    </p:animEffect>
                                    <p:anim calcmode="lin" valueType="num">
                                      <p:cBhvr>
                                        <p:cTn id="104" dur="2000" fill="hold"/>
                                        <p:tgtEl>
                                          <p:spTgt spid="5"/>
                                        </p:tgtEl>
                                        <p:attrNameLst>
                                          <p:attrName>style.rotation</p:attrName>
                                        </p:attrNameLst>
                                      </p:cBhvr>
                                      <p:tavLst>
                                        <p:tav tm="0">
                                          <p:val>
                                            <p:fltVal val="720"/>
                                          </p:val>
                                        </p:tav>
                                        <p:tav tm="100000">
                                          <p:val>
                                            <p:fltVal val="0"/>
                                          </p:val>
                                        </p:tav>
                                      </p:tavLst>
                                    </p:anim>
                                    <p:anim calcmode="lin" valueType="num">
                                      <p:cBhvr>
                                        <p:cTn id="105" dur="2000" fill="hold"/>
                                        <p:tgtEl>
                                          <p:spTgt spid="5"/>
                                        </p:tgtEl>
                                        <p:attrNameLst>
                                          <p:attrName>ppt_h</p:attrName>
                                        </p:attrNameLst>
                                      </p:cBhvr>
                                      <p:tavLst>
                                        <p:tav tm="0">
                                          <p:val>
                                            <p:fltVal val="0"/>
                                          </p:val>
                                        </p:tav>
                                        <p:tav tm="100000">
                                          <p:val>
                                            <p:strVal val="#ppt_h"/>
                                          </p:val>
                                        </p:tav>
                                      </p:tavLst>
                                    </p:anim>
                                    <p:anim calcmode="lin" valueType="num">
                                      <p:cBhvr>
                                        <p:cTn id="106" dur="2000" fill="hold"/>
                                        <p:tgtEl>
                                          <p:spTgt spid="5"/>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2000"/>
                                        <p:tgtEl>
                                          <p:spTgt spid="23"/>
                                        </p:tgtEl>
                                      </p:cBhvr>
                                    </p:animEffect>
                                    <p:anim calcmode="lin" valueType="num">
                                      <p:cBhvr>
                                        <p:cTn id="110" dur="2000" fill="hold"/>
                                        <p:tgtEl>
                                          <p:spTgt spid="23"/>
                                        </p:tgtEl>
                                        <p:attrNameLst>
                                          <p:attrName>style.rotation</p:attrName>
                                        </p:attrNameLst>
                                      </p:cBhvr>
                                      <p:tavLst>
                                        <p:tav tm="0">
                                          <p:val>
                                            <p:fltVal val="720"/>
                                          </p:val>
                                        </p:tav>
                                        <p:tav tm="100000">
                                          <p:val>
                                            <p:fltVal val="0"/>
                                          </p:val>
                                        </p:tav>
                                      </p:tavLst>
                                    </p:anim>
                                    <p:anim calcmode="lin" valueType="num">
                                      <p:cBhvr>
                                        <p:cTn id="111" dur="2000" fill="hold"/>
                                        <p:tgtEl>
                                          <p:spTgt spid="23"/>
                                        </p:tgtEl>
                                        <p:attrNameLst>
                                          <p:attrName>ppt_h</p:attrName>
                                        </p:attrNameLst>
                                      </p:cBhvr>
                                      <p:tavLst>
                                        <p:tav tm="0">
                                          <p:val>
                                            <p:fltVal val="0"/>
                                          </p:val>
                                        </p:tav>
                                        <p:tav tm="100000">
                                          <p:val>
                                            <p:strVal val="#ppt_h"/>
                                          </p:val>
                                        </p:tav>
                                      </p:tavLst>
                                    </p:anim>
                                    <p:anim calcmode="lin" valueType="num">
                                      <p:cBhvr>
                                        <p:cTn id="112" dur="2000" fill="hold"/>
                                        <p:tgtEl>
                                          <p:spTgt spid="23"/>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000"/>
                                        <p:tgtEl>
                                          <p:spTgt spid="24"/>
                                        </p:tgtEl>
                                      </p:cBhvr>
                                    </p:animEffect>
                                    <p:anim calcmode="lin" valueType="num">
                                      <p:cBhvr>
                                        <p:cTn id="116" dur="2000" fill="hold"/>
                                        <p:tgtEl>
                                          <p:spTgt spid="24"/>
                                        </p:tgtEl>
                                        <p:attrNameLst>
                                          <p:attrName>style.rotation</p:attrName>
                                        </p:attrNameLst>
                                      </p:cBhvr>
                                      <p:tavLst>
                                        <p:tav tm="0">
                                          <p:val>
                                            <p:fltVal val="720"/>
                                          </p:val>
                                        </p:tav>
                                        <p:tav tm="100000">
                                          <p:val>
                                            <p:fltVal val="0"/>
                                          </p:val>
                                        </p:tav>
                                      </p:tavLst>
                                    </p:anim>
                                    <p:anim calcmode="lin" valueType="num">
                                      <p:cBhvr>
                                        <p:cTn id="117" dur="2000" fill="hold"/>
                                        <p:tgtEl>
                                          <p:spTgt spid="24"/>
                                        </p:tgtEl>
                                        <p:attrNameLst>
                                          <p:attrName>ppt_h</p:attrName>
                                        </p:attrNameLst>
                                      </p:cBhvr>
                                      <p:tavLst>
                                        <p:tav tm="0">
                                          <p:val>
                                            <p:fltVal val="0"/>
                                          </p:val>
                                        </p:tav>
                                        <p:tav tm="100000">
                                          <p:val>
                                            <p:strVal val="#ppt_h"/>
                                          </p:val>
                                        </p:tav>
                                      </p:tavLst>
                                    </p:anim>
                                    <p:anim calcmode="lin" valueType="num">
                                      <p:cBhvr>
                                        <p:cTn id="118" dur="2000" fill="hold"/>
                                        <p:tgtEl>
                                          <p:spTgt spid="24"/>
                                        </p:tgtEl>
                                        <p:attrNameLst>
                                          <p:attrName>ppt_w</p:attrName>
                                        </p:attrNameLst>
                                      </p:cBhvr>
                                      <p:tavLst>
                                        <p:tav tm="0">
                                          <p:val>
                                            <p:fltVal val="0"/>
                                          </p:val>
                                        </p:tav>
                                        <p:tav tm="100000">
                                          <p:val>
                                            <p:strVal val="#ppt_w"/>
                                          </p:val>
                                        </p:tav>
                                      </p:tavLst>
                                    </p:anim>
                                  </p:childTnLst>
                                </p:cTn>
                              </p:par>
                              <p:par>
                                <p:cTn id="119" presetID="35"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000"/>
                                        <p:tgtEl>
                                          <p:spTgt spid="25"/>
                                        </p:tgtEl>
                                      </p:cBhvr>
                                    </p:animEffect>
                                    <p:anim calcmode="lin" valueType="num">
                                      <p:cBhvr>
                                        <p:cTn id="122" dur="2000" fill="hold"/>
                                        <p:tgtEl>
                                          <p:spTgt spid="25"/>
                                        </p:tgtEl>
                                        <p:attrNameLst>
                                          <p:attrName>style.rotation</p:attrName>
                                        </p:attrNameLst>
                                      </p:cBhvr>
                                      <p:tavLst>
                                        <p:tav tm="0">
                                          <p:val>
                                            <p:fltVal val="720"/>
                                          </p:val>
                                        </p:tav>
                                        <p:tav tm="100000">
                                          <p:val>
                                            <p:fltVal val="0"/>
                                          </p:val>
                                        </p:tav>
                                      </p:tavLst>
                                    </p:anim>
                                    <p:anim calcmode="lin" valueType="num">
                                      <p:cBhvr>
                                        <p:cTn id="123" dur="2000" fill="hold"/>
                                        <p:tgtEl>
                                          <p:spTgt spid="25"/>
                                        </p:tgtEl>
                                        <p:attrNameLst>
                                          <p:attrName>ppt_h</p:attrName>
                                        </p:attrNameLst>
                                      </p:cBhvr>
                                      <p:tavLst>
                                        <p:tav tm="0">
                                          <p:val>
                                            <p:fltVal val="0"/>
                                          </p:val>
                                        </p:tav>
                                        <p:tav tm="100000">
                                          <p:val>
                                            <p:strVal val="#ppt_h"/>
                                          </p:val>
                                        </p:tav>
                                      </p:tavLst>
                                    </p:anim>
                                    <p:anim calcmode="lin" valueType="num">
                                      <p:cBhvr>
                                        <p:cTn id="124" dur="2000" fill="hold"/>
                                        <p:tgtEl>
                                          <p:spTgt spid="25"/>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anim calcmode="lin" valueType="num">
                                      <p:cBhvr>
                                        <p:cTn id="128" dur="2000" fill="hold"/>
                                        <p:tgtEl>
                                          <p:spTgt spid="26"/>
                                        </p:tgtEl>
                                        <p:attrNameLst>
                                          <p:attrName>style.rotation</p:attrName>
                                        </p:attrNameLst>
                                      </p:cBhvr>
                                      <p:tavLst>
                                        <p:tav tm="0">
                                          <p:val>
                                            <p:fltVal val="720"/>
                                          </p:val>
                                        </p:tav>
                                        <p:tav tm="100000">
                                          <p:val>
                                            <p:fltVal val="0"/>
                                          </p:val>
                                        </p:tav>
                                      </p:tavLst>
                                    </p:anim>
                                    <p:anim calcmode="lin" valueType="num">
                                      <p:cBhvr>
                                        <p:cTn id="129" dur="2000" fill="hold"/>
                                        <p:tgtEl>
                                          <p:spTgt spid="26"/>
                                        </p:tgtEl>
                                        <p:attrNameLst>
                                          <p:attrName>ppt_h</p:attrName>
                                        </p:attrNameLst>
                                      </p:cBhvr>
                                      <p:tavLst>
                                        <p:tav tm="0">
                                          <p:val>
                                            <p:fltVal val="0"/>
                                          </p:val>
                                        </p:tav>
                                        <p:tav tm="100000">
                                          <p:val>
                                            <p:strVal val="#ppt_h"/>
                                          </p:val>
                                        </p:tav>
                                      </p:tavLst>
                                    </p:anim>
                                    <p:anim calcmode="lin" valueType="num">
                                      <p:cBhvr>
                                        <p:cTn id="130" dur="200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53" grpId="0" animBg="1"/>
      <p:bldP spid="55" grpId="0" animBg="1"/>
      <p:bldP spid="58" grpId="0" animBg="1"/>
      <p:bldP spid="59" grpId="0" animBg="1"/>
      <p:bldP spid="60" grpId="0" animBg="1"/>
      <p:bldP spid="61" grpId="0" animBg="1"/>
      <p:bldP spid="63" grpId="0" animBg="1"/>
      <p:bldP spid="49" grpId="0" animBg="1"/>
      <p:bldP spid="2" grpId="0" animBg="1"/>
      <p:bldP spid="5" grpId="0" animBg="1"/>
      <p:bldP spid="23" grpId="0" animBg="1"/>
      <p:bldP spid="24"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6146E-0486-0FE7-B386-9433794DCEF1}"/>
              </a:ext>
            </a:extLst>
          </p:cNvPr>
          <p:cNvPicPr>
            <a:picLocks noChangeAspect="1"/>
          </p:cNvPicPr>
          <p:nvPr/>
        </p:nvPicPr>
        <p:blipFill>
          <a:blip r:embed="rId2"/>
          <a:stretch>
            <a:fillRect/>
          </a:stretch>
        </p:blipFill>
        <p:spPr>
          <a:xfrm>
            <a:off x="453614" y="220938"/>
            <a:ext cx="11284772" cy="1826915"/>
          </a:xfrm>
          <a:prstGeom prst="rect">
            <a:avLst/>
          </a:prstGeom>
        </p:spPr>
      </p:pic>
      <p:graphicFrame>
        <p:nvGraphicFramePr>
          <p:cNvPr id="8" name="Table 7">
            <a:extLst>
              <a:ext uri="{FF2B5EF4-FFF2-40B4-BE49-F238E27FC236}">
                <a16:creationId xmlns:a16="http://schemas.microsoft.com/office/drawing/2014/main" id="{7DE62C63-F766-1896-6EEA-E538DBA05584}"/>
              </a:ext>
            </a:extLst>
          </p:cNvPr>
          <p:cNvGraphicFramePr>
            <a:graphicFrameLocks noGrp="1"/>
          </p:cNvGraphicFramePr>
          <p:nvPr>
            <p:extLst>
              <p:ext uri="{D42A27DB-BD31-4B8C-83A1-F6EECF244321}">
                <p14:modId xmlns:p14="http://schemas.microsoft.com/office/powerpoint/2010/main" val="333395963"/>
              </p:ext>
            </p:extLst>
          </p:nvPr>
        </p:nvGraphicFramePr>
        <p:xfrm>
          <a:off x="1755964" y="2181578"/>
          <a:ext cx="7923496" cy="3657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14323822"/>
                    </a:ext>
                  </a:extLst>
                </a:gridCol>
                <a:gridCol w="4265896">
                  <a:extLst>
                    <a:ext uri="{9D8B030D-6E8A-4147-A177-3AD203B41FA5}">
                      <a16:colId xmlns:a16="http://schemas.microsoft.com/office/drawing/2014/main" val="798962830"/>
                    </a:ext>
                  </a:extLst>
                </a:gridCol>
              </a:tblGrid>
              <a:tr h="370840">
                <a:tc>
                  <a:txBody>
                    <a:bodyPr/>
                    <a:lstStyle/>
                    <a:p>
                      <a:pPr>
                        <a:lnSpc>
                          <a:spcPct val="150000"/>
                        </a:lnSpc>
                      </a:pPr>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6562627"/>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vi-VN" sz="2800" kern="1200" dirty="0">
                          <a:solidFill>
                            <a:schemeClr val="tx1"/>
                          </a:solidFill>
                          <a:latin typeface="Times New Roman" panose="02020603050405020304" pitchFamily="18" charset="0"/>
                          <a:ea typeface="+mn-ea"/>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 COUNT(C6:I6) </a:t>
                      </a:r>
                      <a:endParaRPr lang="vi-VN" sz="2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lnSpc>
                          <a:spcPct val="150000"/>
                        </a:lnSpc>
                      </a:pP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6180311"/>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B. =AVERAGE(C7:I7)</a:t>
                      </a:r>
                      <a:endParaRPr lang="vi-VN"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6654857"/>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 =MAX(C4:I8) </a:t>
                      </a:r>
                    </a:p>
                  </a:txBody>
                  <a:tcPr/>
                </a:tc>
                <a:tc>
                  <a:txBody>
                    <a:bodyPr/>
                    <a:lstStyle/>
                    <a:p>
                      <a:pPr algn="ctr">
                        <a:lnSpc>
                          <a:spcPct val="150000"/>
                        </a:lnSpc>
                      </a:pP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8618313"/>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vi-VN" sz="2800">
                          <a:solidFill>
                            <a:schemeClr val="tx1"/>
                          </a:solidFill>
                          <a:latin typeface="Times New Roman" panose="02020603050405020304" pitchFamily="18" charset="0"/>
                          <a:cs typeface="Times New Roman" panose="02020603050405020304" pitchFamily="18" charset="0"/>
                        </a:rPr>
                        <a:t>D. </a:t>
                      </a:r>
                      <a:r>
                        <a:rPr lang="en-US" sz="2800">
                          <a:solidFill>
                            <a:schemeClr val="tx1"/>
                          </a:solidFill>
                          <a:latin typeface="Times New Roman" panose="02020603050405020304" pitchFamily="18" charset="0"/>
                          <a:cs typeface="Times New Roman" panose="02020603050405020304" pitchFamily="18" charset="0"/>
                        </a:rPr>
                        <a:t>=SUM(C4:I8)</a:t>
                      </a:r>
                    </a:p>
                  </a:txBody>
                  <a:tcPr/>
                </a:tc>
                <a:tc>
                  <a:txBody>
                    <a:bodyPr/>
                    <a:lstStyle/>
                    <a:p>
                      <a:pPr algn="ctr">
                        <a:lnSpc>
                          <a:spcPct val="15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4226727"/>
                  </a:ext>
                </a:extLst>
              </a:tr>
            </a:tbl>
          </a:graphicData>
        </a:graphic>
      </p:graphicFrame>
      <p:sp>
        <p:nvSpPr>
          <p:cNvPr id="9" name="TextBox 8">
            <a:extLst>
              <a:ext uri="{FF2B5EF4-FFF2-40B4-BE49-F238E27FC236}">
                <a16:creationId xmlns:a16="http://schemas.microsoft.com/office/drawing/2014/main" id="{A6E8A8E4-6CF6-7A9B-F344-12448ACF1ED7}"/>
              </a:ext>
            </a:extLst>
          </p:cNvPr>
          <p:cNvSpPr txBox="1"/>
          <p:nvPr/>
        </p:nvSpPr>
        <p:spPr>
          <a:xfrm>
            <a:off x="7546976" y="3003950"/>
            <a:ext cx="30380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14F35215-8486-3BB7-877F-DF1BBF2EF191}"/>
              </a:ext>
            </a:extLst>
          </p:cNvPr>
          <p:cNvSpPr txBox="1"/>
          <p:nvPr/>
        </p:nvSpPr>
        <p:spPr>
          <a:xfrm>
            <a:off x="7489399" y="3749122"/>
            <a:ext cx="94007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15</a:t>
            </a:r>
          </a:p>
        </p:txBody>
      </p:sp>
      <p:sp>
        <p:nvSpPr>
          <p:cNvPr id="11" name="TextBox 10">
            <a:extLst>
              <a:ext uri="{FF2B5EF4-FFF2-40B4-BE49-F238E27FC236}">
                <a16:creationId xmlns:a16="http://schemas.microsoft.com/office/drawing/2014/main" id="{59121886-0D89-6B9F-524B-D766AA625CFA}"/>
              </a:ext>
            </a:extLst>
          </p:cNvPr>
          <p:cNvSpPr txBox="1"/>
          <p:nvPr/>
        </p:nvSpPr>
        <p:spPr>
          <a:xfrm>
            <a:off x="7546976" y="4483582"/>
            <a:ext cx="88249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20</a:t>
            </a:r>
          </a:p>
        </p:txBody>
      </p:sp>
      <p:sp>
        <p:nvSpPr>
          <p:cNvPr id="12" name="TextBox 11">
            <a:extLst>
              <a:ext uri="{FF2B5EF4-FFF2-40B4-BE49-F238E27FC236}">
                <a16:creationId xmlns:a16="http://schemas.microsoft.com/office/drawing/2014/main" id="{0BD4A8DC-DEFC-8702-C006-CF9B36FED7CA}"/>
              </a:ext>
            </a:extLst>
          </p:cNvPr>
          <p:cNvSpPr txBox="1"/>
          <p:nvPr/>
        </p:nvSpPr>
        <p:spPr>
          <a:xfrm>
            <a:off x="7527274" y="5122406"/>
            <a:ext cx="100886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180</a:t>
            </a:r>
          </a:p>
        </p:txBody>
      </p:sp>
    </p:spTree>
    <p:extLst>
      <p:ext uri="{BB962C8B-B14F-4D97-AF65-F5344CB8AC3E}">
        <p14:creationId xmlns:p14="http://schemas.microsoft.com/office/powerpoint/2010/main" val="1120194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527892" y="452600"/>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endParaRPr lang="en-US" dirty="0"/>
          </a:p>
        </p:txBody>
      </p:sp>
      <p:sp>
        <p:nvSpPr>
          <p:cNvPr id="299012" name="Text Box 4"/>
          <p:cNvSpPr txBox="1">
            <a:spLocks noChangeArrowheads="1"/>
          </p:cNvSpPr>
          <p:nvPr/>
        </p:nvSpPr>
        <p:spPr bwMode="auto">
          <a:xfrm>
            <a:off x="1779010" y="1593273"/>
            <a:ext cx="87689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a:solidFill>
                  <a:srgbClr val="FF0000"/>
                </a:solidFill>
              </a:rPr>
              <a:t>BÀI 9. TRÌNH BÀY BẢNG TÍNH</a:t>
            </a:r>
            <a:endParaRPr lang="en-US" sz="4400" b="1" dirty="0">
              <a:cs typeface="Times New Roman" pitchFamily="18" charset="0"/>
            </a:endParaRPr>
          </a:p>
        </p:txBody>
      </p:sp>
      <p:sp>
        <p:nvSpPr>
          <p:cNvPr id="2" name="TextBox 1"/>
          <p:cNvSpPr txBox="1"/>
          <p:nvPr/>
        </p:nvSpPr>
        <p:spPr>
          <a:xfrm>
            <a:off x="1849438" y="609601"/>
            <a:ext cx="8628062" cy="64611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defRPr/>
            </a:pPr>
            <a:r>
              <a:rPr lang="en-US" sz="3600" b="1">
                <a:latin typeface="Times New Roman" pitchFamily="18" charset="0"/>
                <a:cs typeface="Times New Roman" pitchFamily="18" charset="0"/>
              </a:rPr>
              <a:t>CHỦ ĐỀ 4. ỨNG DỤNG TIN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wheel(4)">
                                      <p:cBhvr>
                                        <p:cTn id="7" dur="20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D19DDF-CAAA-00BD-DF66-95A7110C5BC7}"/>
              </a:ext>
            </a:extLst>
          </p:cNvPr>
          <p:cNvSpPr txBox="1"/>
          <p:nvPr/>
        </p:nvSpPr>
        <p:spPr>
          <a:xfrm>
            <a:off x="524609" y="2995296"/>
            <a:ext cx="10889673" cy="523220"/>
          </a:xfrm>
          <a:prstGeom prst="rect">
            <a:avLst/>
          </a:prstGeom>
          <a:noFill/>
        </p:spPr>
        <p:txBody>
          <a:bodyPr wrap="square">
            <a:spAutoFit/>
          </a:bodyPr>
          <a:lstStyle/>
          <a:p>
            <a:pPr marL="0" indent="0" algn="just">
              <a:spcBef>
                <a:spcPts val="225"/>
              </a:spcBef>
              <a:spcAft>
                <a:spcPts val="0"/>
              </a:spcAft>
              <a:buNone/>
              <a:defRPr/>
            </a:pP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chép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thức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trang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sang </a:t>
            </a:r>
            <a:r>
              <a:rPr lang="en-US" sz="2800" dirty="0" err="1">
                <a:solidFill>
                  <a:srgbClr val="0000CC"/>
                </a:solidFill>
                <a:latin typeface="Times New Roman" panose="02020603050405020304" pitchFamily="18" charset="0"/>
                <a:cs typeface="Times New Roman" panose="02020603050405020304" pitchFamily="18" charset="0"/>
              </a:rPr>
              <a:t>trang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E1DAB6D1-639C-4062-9E72-63441D59EA5A}"/>
              </a:ext>
            </a:extLst>
          </p:cNvPr>
          <p:cNvSpPr txBox="1"/>
          <p:nvPr/>
        </p:nvSpPr>
        <p:spPr>
          <a:xfrm>
            <a:off x="441480" y="1907066"/>
            <a:ext cx="11055929" cy="954107"/>
          </a:xfrm>
          <a:prstGeom prst="rect">
            <a:avLst/>
          </a:prstGeom>
          <a:noFill/>
        </p:spPr>
        <p:txBody>
          <a:bodyPr wrap="square">
            <a:spAutoFit/>
          </a:bodyPr>
          <a:lstStyle/>
          <a:p>
            <a:pPr marL="0" indent="0" algn="just">
              <a:buNone/>
            </a:pP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2EF90597-7A1C-4898-72FD-38C88F09CBDF}"/>
              </a:ext>
            </a:extLst>
          </p:cNvPr>
          <p:cNvSpPr txBox="1"/>
          <p:nvPr/>
        </p:nvSpPr>
        <p:spPr>
          <a:xfrm>
            <a:off x="524609" y="3748742"/>
            <a:ext cx="11249891" cy="954107"/>
          </a:xfrm>
          <a:prstGeom prst="rect">
            <a:avLst/>
          </a:prstGeom>
          <a:noFill/>
        </p:spPr>
        <p:txBody>
          <a:bodyPr wrap="square">
            <a:spAutoFit/>
          </a:bodyPr>
          <a:lstStyle/>
          <a:p>
            <a:pPr marL="0" indent="0" algn="just">
              <a:buNone/>
            </a:pP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B819372-0E0D-8D05-F328-16ADF2809D20}"/>
              </a:ext>
            </a:extLst>
          </p:cNvPr>
          <p:cNvSpPr txBox="1"/>
          <p:nvPr/>
        </p:nvSpPr>
        <p:spPr>
          <a:xfrm>
            <a:off x="524609" y="4794526"/>
            <a:ext cx="11249890" cy="954107"/>
          </a:xfrm>
          <a:prstGeom prst="rect">
            <a:avLst/>
          </a:prstGeom>
          <a:noFill/>
        </p:spPr>
        <p:txBody>
          <a:bodyPr wrap="square">
            <a:spAutoFit/>
          </a:bodyPr>
          <a:lstStyle/>
          <a:p>
            <a:pPr marL="0" indent="0" algn="just">
              <a:buNone/>
            </a:pPr>
            <a:r>
              <a:rPr lang="en-US" sz="2800" dirty="0" err="1">
                <a:solidFill>
                  <a:srgbClr val="0000CC"/>
                </a:solidFill>
                <a:latin typeface="Times New Roman" panose="02020603050405020304" pitchFamily="18" charset="0"/>
                <a:cs typeface="Times New Roman" panose="02020603050405020304" pitchFamily="18" charset="0"/>
              </a:rPr>
              <a:t>Phần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mềm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chỉ</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gộp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ô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hình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chữ</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nhật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gộp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hình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8" name="Text Box 9"/>
          <p:cNvSpPr txBox="1">
            <a:spLocks noChangeArrowheads="1"/>
          </p:cNvSpPr>
          <p:nvPr/>
        </p:nvSpPr>
        <p:spPr bwMode="auto">
          <a:xfrm>
            <a:off x="1926772" y="424978"/>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dirty="0">
                <a:solidFill>
                  <a:srgbClr val="FF0000"/>
                </a:solidFill>
                <a:cs typeface="Times New Roman" pitchFamily="18" charset="0"/>
              </a:rPr>
              <a:t>LUYỆN TẬP</a:t>
            </a:r>
          </a:p>
        </p:txBody>
      </p:sp>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05000" y="1434896"/>
          <a:ext cx="8534400" cy="4556760"/>
        </p:xfrm>
        <a:graphic>
          <a:graphicData uri="http://schemas.openxmlformats.org/drawingml/2006/table">
            <a:tbl>
              <a:tblPr firstRow="1" bandRow="1">
                <a:tableStyleId>{5C22544A-7EE6-4342-B048-85BDC9FD1C3A}</a:tableStyleId>
              </a:tblPr>
              <a:tblGrid>
                <a:gridCol w="2858610">
                  <a:extLst>
                    <a:ext uri="{9D8B030D-6E8A-4147-A177-3AD203B41FA5}">
                      <a16:colId xmlns:a16="http://schemas.microsoft.com/office/drawing/2014/main" val="1422957322"/>
                    </a:ext>
                  </a:extLst>
                </a:gridCol>
                <a:gridCol w="1905740">
                  <a:extLst>
                    <a:ext uri="{9D8B030D-6E8A-4147-A177-3AD203B41FA5}">
                      <a16:colId xmlns:a16="http://schemas.microsoft.com/office/drawing/2014/main" val="246268384"/>
                    </a:ext>
                  </a:extLst>
                </a:gridCol>
                <a:gridCol w="3770050">
                  <a:extLst>
                    <a:ext uri="{9D8B030D-6E8A-4147-A177-3AD203B41FA5}">
                      <a16:colId xmlns:a16="http://schemas.microsoft.com/office/drawing/2014/main" val="4096613627"/>
                    </a:ext>
                  </a:extLst>
                </a:gridCol>
              </a:tblGrid>
              <a:tr h="441960">
                <a:tc>
                  <a:txBody>
                    <a:bodyPr/>
                    <a:lstStyle/>
                    <a:p>
                      <a:pPr algn="ctr"/>
                      <a:r>
                        <a:rPr lang="en-US" sz="18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latin typeface="Times New Roman" panose="02020603050405020304" pitchFamily="18" charset="0"/>
                          <a:cs typeface="Times New Roman" panose="02020603050405020304" pitchFamily="18" charset="0"/>
                        </a:rPr>
                        <a:t>Nội</a:t>
                      </a:r>
                      <a:r>
                        <a:rPr lang="en-US" sz="1800" baseline="0">
                          <a:latin typeface="Times New Roman" panose="02020603050405020304" pitchFamily="18" charset="0"/>
                          <a:cs typeface="Times New Roman" panose="02020603050405020304" pitchFamily="18" charset="0"/>
                        </a:rPr>
                        <a:t> dung điền</a:t>
                      </a: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5516732"/>
                  </a:ext>
                </a:extLst>
              </a:tr>
              <a:tr h="821267">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1</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Chèn thêm hàng bên trên</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p>
                      <a:pPr algn="ctr"/>
                      <a:r>
                        <a:rPr lang="en-US" sz="1800">
                          <a:latin typeface="Times New Roman" panose="02020603050405020304" pitchFamily="18" charset="0"/>
                          <a:cs typeface="Times New Roman" panose="02020603050405020304" pitchFamily="18" charset="0"/>
                        </a:rPr>
                        <a:t>1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a</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Nháy nút phải chuột vào tên hàng và chọn lệnh </a:t>
                      </a:r>
                      <a:r>
                        <a:rPr lang="vi-VN" sz="1800" b="1">
                          <a:solidFill>
                            <a:srgbClr val="000000"/>
                          </a:solidFill>
                          <a:effectLst/>
                          <a:latin typeface="Times New Roman" panose="02020603050405020304" pitchFamily="18" charset="0"/>
                          <a:ea typeface="Yu Mincho"/>
                          <a:cs typeface="Times New Roman" panose="02020603050405020304" pitchFamily="18" charset="0"/>
                        </a:rPr>
                        <a:t>Delete.</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0677761"/>
                  </a:ext>
                </a:extLst>
              </a:tr>
              <a:tr h="821267">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2</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Chèn thêm cột bên trái</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2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b</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Nháy nút phải chuột vào tên hàng và chọn lệnh </a:t>
                      </a:r>
                      <a:r>
                        <a:rPr lang="vi-VN" sz="1800" b="1">
                          <a:solidFill>
                            <a:srgbClr val="000000"/>
                          </a:solidFill>
                          <a:effectLst/>
                          <a:latin typeface="Times New Roman" panose="02020603050405020304" pitchFamily="18" charset="0"/>
                          <a:ea typeface="Yu Mincho"/>
                          <a:cs typeface="Times New Roman" panose="02020603050405020304" pitchFamily="18" charset="0"/>
                        </a:rPr>
                        <a:t>Insert.</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3632304"/>
                  </a:ext>
                </a:extLst>
              </a:tr>
              <a:tr h="821267">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3</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Xoá hàng</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3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c</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Nháy nút phải chuột vào tên hàng và chọn lệnh </a:t>
                      </a:r>
                      <a:r>
                        <a:rPr lang="vi-VN" sz="1800" b="1">
                          <a:solidFill>
                            <a:srgbClr val="000000"/>
                          </a:solidFill>
                          <a:effectLst/>
                          <a:latin typeface="Times New Roman" panose="02020603050405020304" pitchFamily="18" charset="0"/>
                          <a:ea typeface="Yu Mincho"/>
                          <a:cs typeface="Times New Roman" panose="02020603050405020304" pitchFamily="18" charset="0"/>
                        </a:rPr>
                        <a:t>Hide.</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180460"/>
                  </a:ext>
                </a:extLst>
              </a:tr>
              <a:tr h="821267">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4</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Xoá cột</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d</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Nháy nút phải chuột vào tên cột và chọn lệnh lệnh </a:t>
                      </a:r>
                      <a:r>
                        <a:rPr lang="vi-VN" sz="1800" b="1">
                          <a:solidFill>
                            <a:srgbClr val="000000"/>
                          </a:solidFill>
                          <a:effectLst/>
                          <a:latin typeface="Times New Roman" panose="02020603050405020304" pitchFamily="18" charset="0"/>
                          <a:ea typeface="Yu Mincho"/>
                          <a:cs typeface="Times New Roman" panose="02020603050405020304" pitchFamily="18" charset="0"/>
                        </a:rPr>
                        <a:t>Insert.</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991634"/>
                  </a:ext>
                </a:extLst>
              </a:tr>
              <a:tr h="821267">
                <a:tc>
                  <a:txBody>
                    <a:bodyPr/>
                    <a:lstStyle/>
                    <a:p>
                      <a:pPr>
                        <a:lnSpc>
                          <a:spcPct val="150000"/>
                        </a:lnSpc>
                        <a:spcBef>
                          <a:spcPts val="400"/>
                        </a:spcBef>
                        <a:spcAft>
                          <a:spcPts val="400"/>
                        </a:spcAft>
                      </a:pPr>
                      <a:r>
                        <a:rPr lang="vi-VN" sz="1800">
                          <a:solidFill>
                            <a:srgbClr val="000000"/>
                          </a:solidFill>
                          <a:effectLst/>
                          <a:latin typeface="Times New Roman" panose="02020603050405020304" pitchFamily="18" charset="0"/>
                          <a:ea typeface="Yu Mincho"/>
                          <a:cs typeface="Times New Roman" panose="02020603050405020304" pitchFamily="18" charset="0"/>
                        </a:rPr>
                        <a:t>5</a:t>
                      </a:r>
                      <a:r>
                        <a:rPr lang="en-US" sz="1800">
                          <a:solidFill>
                            <a:srgbClr val="000000"/>
                          </a:solidFill>
                          <a:effectLst/>
                          <a:latin typeface="Times New Roman" panose="02020603050405020304" pitchFamily="18" charset="0"/>
                          <a:ea typeface="Yu Mincho"/>
                          <a:cs typeface="Times New Roman" panose="02020603050405020304" pitchFamily="18" charset="0"/>
                        </a:rPr>
                        <a:t>.</a:t>
                      </a:r>
                      <a:r>
                        <a:rPr lang="vi-VN" sz="1800">
                          <a:solidFill>
                            <a:srgbClr val="000000"/>
                          </a:solidFill>
                          <a:effectLst/>
                          <a:latin typeface="Times New Roman" panose="02020603050405020304" pitchFamily="18" charset="0"/>
                          <a:ea typeface="Yu Mincho"/>
                          <a:cs typeface="Times New Roman" panose="02020603050405020304" pitchFamily="18" charset="0"/>
                        </a:rPr>
                        <a:t> Ẩn hàng</a:t>
                      </a:r>
                      <a:endParaRPr lang="en-US" sz="180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5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vi-VN" sz="1800" dirty="0">
                          <a:solidFill>
                            <a:srgbClr val="000000"/>
                          </a:solidFill>
                          <a:effectLst/>
                          <a:latin typeface="Times New Roman" panose="02020603050405020304" pitchFamily="18" charset="0"/>
                          <a:ea typeface="Yu Mincho"/>
                          <a:cs typeface="Times New Roman" panose="02020603050405020304" pitchFamily="18" charset="0"/>
                        </a:rPr>
                        <a:t>e</a:t>
                      </a:r>
                      <a:r>
                        <a:rPr lang="en-US" sz="1800" dirty="0">
                          <a:solidFill>
                            <a:srgbClr val="000000"/>
                          </a:solidFill>
                          <a:effectLst/>
                          <a:latin typeface="Times New Roman" panose="02020603050405020304" pitchFamily="18" charset="0"/>
                          <a:ea typeface="Yu Mincho"/>
                          <a:cs typeface="Times New Roman" panose="02020603050405020304" pitchFamily="18" charset="0"/>
                        </a:rPr>
                        <a:t>.</a:t>
                      </a:r>
                      <a:r>
                        <a:rPr lang="vi-VN" sz="1800" dirty="0">
                          <a:solidFill>
                            <a:srgbClr val="000000"/>
                          </a:solidFill>
                          <a:effectLst/>
                          <a:latin typeface="Times New Roman" panose="02020603050405020304" pitchFamily="18" charset="0"/>
                          <a:ea typeface="Yu Mincho"/>
                          <a:cs typeface="Times New Roman" panose="02020603050405020304" pitchFamily="18" charset="0"/>
                        </a:rPr>
                        <a:t> Nháy nút phải chuột vào tên cột và chọn lệnh </a:t>
                      </a:r>
                      <a:r>
                        <a:rPr lang="vi-VN" sz="1800" b="1" dirty="0">
                          <a:solidFill>
                            <a:srgbClr val="000000"/>
                          </a:solidFill>
                          <a:effectLst/>
                          <a:latin typeface="Times New Roman" panose="02020603050405020304" pitchFamily="18" charset="0"/>
                          <a:ea typeface="Yu Mincho"/>
                          <a:cs typeface="Times New Roman" panose="02020603050405020304" pitchFamily="18" charset="0"/>
                        </a:rPr>
                        <a:t>Delete.</a:t>
                      </a:r>
                      <a:endParaRPr lang="en-US" sz="1800" dirty="0">
                        <a:effectLst/>
                        <a:latin typeface="Times New Roman" panose="02020603050405020304" pitchFamily="18" charset="0"/>
                        <a:ea typeface="Yu Mincho"/>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4948755"/>
                  </a:ext>
                </a:extLst>
              </a:tr>
            </a:tbl>
          </a:graphicData>
        </a:graphic>
      </p:graphicFrame>
      <p:sp>
        <p:nvSpPr>
          <p:cNvPr id="4" name="Rectangle 3"/>
          <p:cNvSpPr/>
          <p:nvPr/>
        </p:nvSpPr>
        <p:spPr>
          <a:xfrm>
            <a:off x="2163763" y="839524"/>
            <a:ext cx="8534400" cy="461665"/>
          </a:xfrm>
          <a:prstGeom prst="rect">
            <a:avLst/>
          </a:prstGeom>
        </p:spPr>
        <p:txBody>
          <a:bodyPr wrap="square">
            <a:spAutoFit/>
          </a:bodyPr>
          <a:lstStyle/>
          <a:p>
            <a:pPr algn="just"/>
            <a:r>
              <a:rPr lang="vi-VN" sz="2400" b="1">
                <a:solidFill>
                  <a:srgbClr val="000000"/>
                </a:solidFill>
                <a:latin typeface="Times New Roman" panose="02020603050405020304" pitchFamily="18" charset="0"/>
                <a:ea typeface="Yu Mincho"/>
                <a:cs typeface="Times New Roman" panose="02020603050405020304" pitchFamily="18" charset="0"/>
              </a:rPr>
              <a:t>Nối mỗi chức năng ở cột A với một thao tác phù hợp ở cột B</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4041775" y="182596"/>
            <a:ext cx="3886200"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PHIẾU HỌC TẬP</a:t>
            </a:r>
          </a:p>
        </p:txBody>
      </p:sp>
      <p:sp>
        <p:nvSpPr>
          <p:cNvPr id="6" name="TextBox 5"/>
          <p:cNvSpPr txBox="1"/>
          <p:nvPr/>
        </p:nvSpPr>
        <p:spPr>
          <a:xfrm>
            <a:off x="5736680" y="2037806"/>
            <a:ext cx="496389" cy="461665"/>
          </a:xfrm>
          <a:prstGeom prst="rect">
            <a:avLst/>
          </a:prstGeom>
          <a:noFill/>
        </p:spPr>
        <p:txBody>
          <a:bodyPr wrap="square" rtlCol="0">
            <a:spAutoFit/>
          </a:bodyPr>
          <a:lstStyle/>
          <a:p>
            <a:r>
              <a:rPr lang="en-US" sz="2400" b="1" smtClean="0">
                <a:solidFill>
                  <a:srgbClr val="FF3300"/>
                </a:solidFill>
                <a:latin typeface="Arial" panose="020B0604020202020204" pitchFamily="34" charset="0"/>
                <a:cs typeface="Arial" panose="020B0604020202020204" pitchFamily="34" charset="0"/>
              </a:rPr>
              <a:t>b</a:t>
            </a:r>
            <a:endParaRPr lang="en-US" sz="2400" b="1">
              <a:solidFill>
                <a:srgbClr val="FF3300"/>
              </a:solidFill>
              <a:latin typeface="Arial" panose="020B0604020202020204" pitchFamily="34" charset="0"/>
              <a:cs typeface="Arial" panose="020B0604020202020204" pitchFamily="34" charset="0"/>
            </a:endParaRPr>
          </a:p>
        </p:txBody>
      </p:sp>
      <p:sp>
        <p:nvSpPr>
          <p:cNvPr id="7" name="TextBox 6"/>
          <p:cNvSpPr txBox="1"/>
          <p:nvPr/>
        </p:nvSpPr>
        <p:spPr>
          <a:xfrm>
            <a:off x="5675811" y="2871548"/>
            <a:ext cx="496389" cy="461665"/>
          </a:xfrm>
          <a:prstGeom prst="rect">
            <a:avLst/>
          </a:prstGeom>
          <a:noFill/>
        </p:spPr>
        <p:txBody>
          <a:bodyPr wrap="square" rtlCol="0">
            <a:spAutoFit/>
          </a:bodyPr>
          <a:lstStyle/>
          <a:p>
            <a:r>
              <a:rPr lang="en-US" sz="2400" b="1">
                <a:solidFill>
                  <a:srgbClr val="FF3300"/>
                </a:solidFill>
                <a:latin typeface="Arial" panose="020B0604020202020204" pitchFamily="34" charset="0"/>
                <a:cs typeface="Arial" panose="020B0604020202020204" pitchFamily="34" charset="0"/>
              </a:rPr>
              <a:t>d</a:t>
            </a:r>
          </a:p>
        </p:txBody>
      </p:sp>
      <p:sp>
        <p:nvSpPr>
          <p:cNvPr id="8" name="TextBox 7"/>
          <p:cNvSpPr txBox="1"/>
          <p:nvPr/>
        </p:nvSpPr>
        <p:spPr>
          <a:xfrm>
            <a:off x="5736680" y="3705290"/>
            <a:ext cx="496389" cy="461665"/>
          </a:xfrm>
          <a:prstGeom prst="rect">
            <a:avLst/>
          </a:prstGeom>
          <a:noFill/>
        </p:spPr>
        <p:txBody>
          <a:bodyPr wrap="square" rtlCol="0">
            <a:spAutoFit/>
          </a:bodyPr>
          <a:lstStyle/>
          <a:p>
            <a:r>
              <a:rPr lang="en-US" sz="2400" b="1" smtClean="0">
                <a:solidFill>
                  <a:srgbClr val="FF3300"/>
                </a:solidFill>
                <a:latin typeface="Arial" panose="020B0604020202020204" pitchFamily="34" charset="0"/>
                <a:cs typeface="Arial" panose="020B0604020202020204" pitchFamily="34" charset="0"/>
              </a:rPr>
              <a:t>a</a:t>
            </a:r>
            <a:endParaRPr lang="en-US" sz="2400" b="1">
              <a:solidFill>
                <a:srgbClr val="FF3300"/>
              </a:solidFill>
              <a:latin typeface="Arial" panose="020B0604020202020204" pitchFamily="34" charset="0"/>
              <a:cs typeface="Arial" panose="020B0604020202020204" pitchFamily="34" charset="0"/>
            </a:endParaRPr>
          </a:p>
        </p:txBody>
      </p:sp>
      <p:sp>
        <p:nvSpPr>
          <p:cNvPr id="9" name="TextBox 8"/>
          <p:cNvSpPr txBox="1"/>
          <p:nvPr/>
        </p:nvSpPr>
        <p:spPr>
          <a:xfrm>
            <a:off x="5675810" y="4486780"/>
            <a:ext cx="496389" cy="461665"/>
          </a:xfrm>
          <a:prstGeom prst="rect">
            <a:avLst/>
          </a:prstGeom>
          <a:noFill/>
        </p:spPr>
        <p:txBody>
          <a:bodyPr wrap="square" rtlCol="0">
            <a:spAutoFit/>
          </a:bodyPr>
          <a:lstStyle/>
          <a:p>
            <a:r>
              <a:rPr lang="en-US" sz="2400" b="1">
                <a:solidFill>
                  <a:srgbClr val="FF3300"/>
                </a:solidFill>
                <a:latin typeface="Arial" panose="020B0604020202020204" pitchFamily="34" charset="0"/>
                <a:cs typeface="Arial" panose="020B0604020202020204" pitchFamily="34" charset="0"/>
              </a:rPr>
              <a:t>e</a:t>
            </a:r>
          </a:p>
        </p:txBody>
      </p:sp>
      <p:sp>
        <p:nvSpPr>
          <p:cNvPr id="10" name="TextBox 9"/>
          <p:cNvSpPr txBox="1"/>
          <p:nvPr/>
        </p:nvSpPr>
        <p:spPr>
          <a:xfrm>
            <a:off x="5710553" y="5339805"/>
            <a:ext cx="496389" cy="461665"/>
          </a:xfrm>
          <a:prstGeom prst="rect">
            <a:avLst/>
          </a:prstGeom>
          <a:noFill/>
        </p:spPr>
        <p:txBody>
          <a:bodyPr wrap="square" rtlCol="0">
            <a:spAutoFit/>
          </a:bodyPr>
          <a:lstStyle/>
          <a:p>
            <a:r>
              <a:rPr lang="en-US" sz="2400" b="1" smtClean="0">
                <a:solidFill>
                  <a:srgbClr val="FF3300"/>
                </a:solidFill>
                <a:latin typeface="Arial" panose="020B0604020202020204" pitchFamily="34" charset="0"/>
                <a:cs typeface="Arial" panose="020B0604020202020204" pitchFamily="34" charset="0"/>
              </a:rPr>
              <a:t>c</a:t>
            </a:r>
            <a:endParaRPr lang="en-US" sz="2400" b="1">
              <a:solidFill>
                <a:srgbClr val="FF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7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514600" y="2020389"/>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dirty="0">
                <a:solidFill>
                  <a:srgbClr val="FF0000"/>
                </a:solidFill>
                <a:cs typeface="Times New Roman" pitchFamily="18" charset="0"/>
              </a:rPr>
              <a:t>VẬN DỤNG</a:t>
            </a:r>
          </a:p>
        </p:txBody>
      </p:sp>
    </p:spTree>
    <p:extLst>
      <p:ext uri="{BB962C8B-B14F-4D97-AF65-F5344CB8AC3E}">
        <p14:creationId xmlns:p14="http://schemas.microsoft.com/office/powerpoint/2010/main" val="41909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5" y="122333"/>
            <a:ext cx="11707091" cy="954107"/>
          </a:xfrm>
          <a:prstGeom prst="rect">
            <a:avLst/>
          </a:prstGeom>
        </p:spPr>
        <p:txBody>
          <a:bodyPr wrap="square">
            <a:spAutoFit/>
          </a:bodyPr>
          <a:lstStyle/>
          <a:p>
            <a:pPr algn="just">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9.13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457201" y="1097280"/>
            <a:ext cx="11208326" cy="4292138"/>
          </a:xfrm>
          <a:prstGeom prst="rect">
            <a:avLst/>
          </a:prstGeom>
        </p:spPr>
      </p:pic>
      <p:sp>
        <p:nvSpPr>
          <p:cNvPr id="6" name="Cloud Callout 5"/>
          <p:cNvSpPr/>
          <p:nvPr/>
        </p:nvSpPr>
        <p:spPr>
          <a:xfrm>
            <a:off x="1143000" y="5120640"/>
            <a:ext cx="4389120" cy="1600200"/>
          </a:xfrm>
          <a:prstGeom prst="cloudCallout">
            <a:avLst>
              <a:gd name="adj1" fmla="val -47678"/>
              <a:gd name="adj2" fmla="val 6821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ts val="600"/>
              </a:spcBef>
              <a:spcAft>
                <a:spcPts val="6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Cloud Callout 10"/>
          <p:cNvSpPr/>
          <p:nvPr/>
        </p:nvSpPr>
        <p:spPr>
          <a:xfrm>
            <a:off x="6477000" y="4895446"/>
            <a:ext cx="4572000" cy="1410623"/>
          </a:xfrm>
          <a:prstGeom prst="cloudCallout">
            <a:avLst>
              <a:gd name="adj1" fmla="val 40342"/>
              <a:gd name="adj2" fmla="val 7348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Bef>
                <a:spcPts val="600"/>
              </a:spcBef>
              <a:spcAft>
                <a:spcPts val="6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Oval 6"/>
          <p:cNvSpPr/>
          <p:nvPr/>
        </p:nvSpPr>
        <p:spPr>
          <a:xfrm>
            <a:off x="8669483" y="5219758"/>
            <a:ext cx="990600" cy="381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623</a:t>
            </a:r>
          </a:p>
        </p:txBody>
      </p:sp>
      <p:sp>
        <p:nvSpPr>
          <p:cNvPr id="13" name="Oval 12"/>
          <p:cNvSpPr/>
          <p:nvPr/>
        </p:nvSpPr>
        <p:spPr>
          <a:xfrm>
            <a:off x="9996055" y="5219758"/>
            <a:ext cx="8382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89</a:t>
            </a:r>
          </a:p>
        </p:txBody>
      </p:sp>
    </p:spTree>
    <p:extLst>
      <p:ext uri="{BB962C8B-B14F-4D97-AF65-F5344CB8AC3E}">
        <p14:creationId xmlns:p14="http://schemas.microsoft.com/office/powerpoint/2010/main" val="29524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32" fill="hold" grpId="1" nodeType="clickEffect">
                                  <p:stCondLst>
                                    <p:cond delay="0"/>
                                  </p:stCondLst>
                                  <p:childTnLst>
                                    <p:animEffect transition="out" filter="diamond(out)">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11" grpId="0" animBg="1"/>
      <p:bldP spid="11" grpId="1" animBg="1"/>
      <p:bldP spid="7" grpId="0" animBg="1"/>
      <p:bldP spid="7" grpId="1"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22333"/>
            <a:ext cx="11748655" cy="523220"/>
          </a:xfrm>
          <a:prstGeom prst="rect">
            <a:avLst/>
          </a:prstGeom>
        </p:spPr>
        <p:txBody>
          <a:bodyPr wrap="square">
            <a:spAutoFit/>
          </a:bodyPr>
          <a:lstStyle/>
          <a:p>
            <a:pPr algn="just">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3466" y="748144"/>
            <a:ext cx="10674423" cy="5942215"/>
          </a:xfrm>
          <a:prstGeom prst="rect">
            <a:avLst/>
          </a:prstGeom>
        </p:spPr>
      </p:pic>
      <p:sp>
        <p:nvSpPr>
          <p:cNvPr id="12" name="Cloud Callout 11"/>
          <p:cNvSpPr/>
          <p:nvPr/>
        </p:nvSpPr>
        <p:spPr>
          <a:xfrm>
            <a:off x="7848601" y="4800600"/>
            <a:ext cx="3394711" cy="1889760"/>
          </a:xfrm>
          <a:prstGeom prst="cloudCallout">
            <a:avLst>
              <a:gd name="adj1" fmla="val 29988"/>
              <a:gd name="adj2" fmla="val 691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Bef>
                <a:spcPts val="600"/>
              </a:spcBef>
              <a:spcAft>
                <a:spcPts val="600"/>
              </a:spcAft>
            </a:pP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tỉ</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lệ</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trăm</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TextBox 9"/>
          <p:cNvSpPr txBox="1"/>
          <p:nvPr/>
        </p:nvSpPr>
        <p:spPr>
          <a:xfrm>
            <a:off x="10477498" y="1704110"/>
            <a:ext cx="140970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=L4/L25</a:t>
            </a:r>
          </a:p>
        </p:txBody>
      </p:sp>
    </p:spTree>
    <p:extLst>
      <p:ext uri="{BB962C8B-B14F-4D97-AF65-F5344CB8AC3E}">
        <p14:creationId xmlns:p14="http://schemas.microsoft.com/office/powerpoint/2010/main" val="31330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32" fill="hold" grpId="1" nodeType="clickEffect">
                                  <p:stCondLst>
                                    <p:cond delay="0"/>
                                  </p:stCondLst>
                                  <p:childTnLst>
                                    <p:animEffect transition="out" filter="diamond(out)">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242" y="1076440"/>
            <a:ext cx="8955576" cy="5659227"/>
          </a:xfrm>
          <a:prstGeom prst="rect">
            <a:avLst/>
          </a:prstGeom>
          <a:ln>
            <a:solidFill>
              <a:schemeClr val="accent1"/>
            </a:solidFill>
          </a:ln>
        </p:spPr>
      </p:pic>
      <p:sp>
        <p:nvSpPr>
          <p:cNvPr id="13" name="Rectangle 12"/>
          <p:cNvSpPr/>
          <p:nvPr/>
        </p:nvSpPr>
        <p:spPr>
          <a:xfrm>
            <a:off x="221673" y="122333"/>
            <a:ext cx="11734800" cy="954107"/>
          </a:xfrm>
          <a:prstGeom prst="rect">
            <a:avLst/>
          </a:prstGeom>
        </p:spPr>
        <p:txBody>
          <a:bodyPr wrap="square">
            <a:spAutoFit/>
          </a:bodyPr>
          <a:lstStyle/>
          <a:p>
            <a:pPr algn="just">
              <a:spcBef>
                <a:spcPts val="600"/>
              </a:spcBef>
              <a:spcAft>
                <a:spcPts val="600"/>
              </a:spcAf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tỉ</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lệ</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trăm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2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6"/>
          <p:cNvSpPr>
            <a:spLocks noChangeArrowheads="1" noChangeShapeType="1" noTextEdit="1"/>
          </p:cNvSpPr>
          <p:nvPr/>
        </p:nvSpPr>
        <p:spPr bwMode="auto">
          <a:xfrm>
            <a:off x="2219960" y="1098460"/>
            <a:ext cx="7848600" cy="1066800"/>
          </a:xfrm>
          <a:prstGeom prst="rect">
            <a:avLst/>
          </a:prstGeom>
        </p:spPr>
        <p:txBody>
          <a:bodyPr wrap="none" fromWordArt="1">
            <a:prstTxWarp prst="textPlain">
              <a:avLst>
                <a:gd name="adj" fmla="val 50000"/>
              </a:avLst>
            </a:prstTxWarp>
          </a:bodyPr>
          <a:lstStyle/>
          <a:p>
            <a:pPr algn="ctr"/>
            <a:r>
              <a:rPr lang="en-US" sz="3600" kern="10" dirty="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NHIỆM VỤ VỀ NHÀ</a:t>
            </a:r>
          </a:p>
        </p:txBody>
      </p:sp>
      <p:sp>
        <p:nvSpPr>
          <p:cNvPr id="3" name="Text Box 97"/>
          <p:cNvSpPr txBox="1">
            <a:spLocks noChangeArrowheads="1"/>
          </p:cNvSpPr>
          <p:nvPr/>
        </p:nvSpPr>
        <p:spPr bwMode="auto">
          <a:xfrm>
            <a:off x="2377440" y="2771503"/>
            <a:ext cx="8534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dirty="0">
                <a:solidFill>
                  <a:srgbClr val="0000FF"/>
                </a:solidFill>
                <a:cs typeface="Times New Roman" pitchFamily="18" charset="0"/>
              </a:rPr>
              <a:t> </a:t>
            </a:r>
            <a:r>
              <a:rPr lang="en-US" sz="2800" dirty="0" err="1">
                <a:solidFill>
                  <a:srgbClr val="0000FF"/>
                </a:solidFill>
                <a:cs typeface="Times New Roman" pitchFamily="18" charset="0"/>
              </a:rPr>
              <a:t>Về</a:t>
            </a:r>
            <a:r>
              <a:rPr lang="en-US" sz="2800" dirty="0">
                <a:solidFill>
                  <a:srgbClr val="0000FF"/>
                </a:solidFill>
                <a:cs typeface="Times New Roman" pitchFamily="18" charset="0"/>
              </a:rPr>
              <a:t> </a:t>
            </a:r>
            <a:r>
              <a:rPr lang="en-US" sz="2800" dirty="0" err="1">
                <a:solidFill>
                  <a:srgbClr val="0000FF"/>
                </a:solidFill>
                <a:cs typeface="Times New Roman" pitchFamily="18" charset="0"/>
              </a:rPr>
              <a:t>nhà</a:t>
            </a:r>
            <a:r>
              <a:rPr lang="en-US" sz="2800" dirty="0">
                <a:solidFill>
                  <a:srgbClr val="0000FF"/>
                </a:solidFill>
                <a:cs typeface="Times New Roman" pitchFamily="18" charset="0"/>
              </a:rPr>
              <a:t> đ</a:t>
            </a:r>
            <a:r>
              <a:rPr lang="vi-VN" sz="2800" dirty="0">
                <a:solidFill>
                  <a:srgbClr val="0000FF"/>
                </a:solidFill>
                <a:cs typeface="Times New Roman" pitchFamily="18" charset="0"/>
              </a:rPr>
              <a:t>ọc lại toàn bộ nội dung bài đã học.</a:t>
            </a:r>
          </a:p>
          <a:p>
            <a:pPr algn="just">
              <a:spcBef>
                <a:spcPct val="50000"/>
              </a:spcBef>
              <a:buFontTx/>
              <a:buChar char="-"/>
            </a:pPr>
            <a:r>
              <a:rPr lang="en-US" sz="2800" dirty="0">
                <a:solidFill>
                  <a:srgbClr val="0000FF"/>
                </a:solidFill>
                <a:cs typeface="Times New Roman" pitchFamily="18" charset="0"/>
              </a:rPr>
              <a:t> </a:t>
            </a:r>
            <a:r>
              <a:rPr lang="en-US" sz="2800" dirty="0" err="1">
                <a:solidFill>
                  <a:srgbClr val="0000FF"/>
                </a:solidFill>
                <a:cs typeface="Times New Roman" pitchFamily="18" charset="0"/>
              </a:rPr>
              <a:t>Giờ</a:t>
            </a:r>
            <a:r>
              <a:rPr lang="en-US" sz="2800" dirty="0">
                <a:solidFill>
                  <a:srgbClr val="0000FF"/>
                </a:solidFill>
                <a:cs typeface="Times New Roman" pitchFamily="18" charset="0"/>
              </a:rPr>
              <a:t> </a:t>
            </a:r>
            <a:r>
              <a:rPr lang="en-US" sz="2800" dirty="0" err="1">
                <a:solidFill>
                  <a:srgbClr val="0000FF"/>
                </a:solidFill>
                <a:cs typeface="Times New Roman" pitchFamily="18" charset="0"/>
              </a:rPr>
              <a:t>sau</a:t>
            </a:r>
            <a:r>
              <a:rPr lang="en-US" sz="2800" dirty="0">
                <a:solidFill>
                  <a:srgbClr val="0000FF"/>
                </a:solidFill>
                <a:cs typeface="Times New Roman" pitchFamily="18" charset="0"/>
              </a:rPr>
              <a:t> </a:t>
            </a:r>
            <a:r>
              <a:rPr lang="en-US" sz="2800" dirty="0" err="1">
                <a:solidFill>
                  <a:srgbClr val="0000FF"/>
                </a:solidFill>
                <a:cs typeface="Times New Roman" pitchFamily="18" charset="0"/>
              </a:rPr>
              <a:t>học</a:t>
            </a:r>
            <a:r>
              <a:rPr lang="en-US" sz="2800" dirty="0">
                <a:solidFill>
                  <a:srgbClr val="0000FF"/>
                </a:solidFill>
                <a:cs typeface="Times New Roman" pitchFamily="18" charset="0"/>
              </a:rPr>
              <a:t> </a:t>
            </a:r>
            <a:r>
              <a:rPr lang="en-US" sz="2800" dirty="0" err="1">
                <a:solidFill>
                  <a:srgbClr val="0000FF"/>
                </a:solidFill>
                <a:cs typeface="Times New Roman" pitchFamily="18" charset="0"/>
              </a:rPr>
              <a:t>tiếp</a:t>
            </a:r>
            <a:r>
              <a:rPr lang="en-US" sz="2800" dirty="0">
                <a:solidFill>
                  <a:srgbClr val="0000FF"/>
                </a:solidFill>
                <a:cs typeface="Times New Roman" pitchFamily="18" charset="0"/>
              </a:rPr>
              <a:t> </a:t>
            </a:r>
            <a:r>
              <a:rPr lang="en-US" sz="2800" dirty="0" err="1">
                <a:solidFill>
                  <a:srgbClr val="0000FF"/>
                </a:solidFill>
                <a:cs typeface="Times New Roman" pitchFamily="18" charset="0"/>
              </a:rPr>
              <a:t>bài</a:t>
            </a:r>
            <a:r>
              <a:rPr lang="en-US" sz="2800" dirty="0">
                <a:solidFill>
                  <a:srgbClr val="0000FF"/>
                </a:solidFill>
                <a:cs typeface="Times New Roman" pitchFamily="18" charset="0"/>
              </a:rPr>
              <a:t> 10. </a:t>
            </a:r>
            <a:r>
              <a:rPr lang="en-US" sz="2800" dirty="0" err="1">
                <a:solidFill>
                  <a:srgbClr val="0000FF"/>
                </a:solidFill>
                <a:cs typeface="Times New Roman" pitchFamily="18" charset="0"/>
              </a:rPr>
              <a:t>Hoàn</a:t>
            </a:r>
            <a:r>
              <a:rPr lang="en-US" sz="2800" dirty="0">
                <a:solidFill>
                  <a:srgbClr val="0000FF"/>
                </a:solidFill>
                <a:cs typeface="Times New Roman" pitchFamily="18" charset="0"/>
              </a:rPr>
              <a:t> </a:t>
            </a:r>
            <a:r>
              <a:rPr lang="en-US" sz="2800" dirty="0" err="1">
                <a:solidFill>
                  <a:srgbClr val="0000FF"/>
                </a:solidFill>
                <a:cs typeface="Times New Roman" pitchFamily="18" charset="0"/>
              </a:rPr>
              <a:t>thiện</a:t>
            </a:r>
            <a:r>
              <a:rPr lang="en-US" sz="2800" dirty="0">
                <a:solidFill>
                  <a:srgbClr val="0000FF"/>
                </a:solidFill>
                <a:cs typeface="Times New Roman" pitchFamily="18" charset="0"/>
              </a:rPr>
              <a:t> </a:t>
            </a:r>
            <a:r>
              <a:rPr lang="en-US" sz="2800" dirty="0" err="1">
                <a:solidFill>
                  <a:srgbClr val="0000FF"/>
                </a:solidFill>
                <a:cs typeface="Times New Roman" pitchFamily="18" charset="0"/>
              </a:rPr>
              <a:t>bảng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tính</a:t>
            </a:r>
            <a:r>
              <a:rPr lang="en-US" sz="2800" dirty="0">
                <a:solidFill>
                  <a:srgbClr val="0000FF"/>
                </a:solidFill>
                <a:cs typeface="Times New Roman" pitchFamily="18" charset="0"/>
              </a:rPr>
              <a:t>.</a:t>
            </a:r>
          </a:p>
        </p:txBody>
      </p:sp>
    </p:spTree>
    <p:extLst>
      <p:ext uri="{BB962C8B-B14F-4D97-AF65-F5344CB8AC3E}">
        <p14:creationId xmlns:p14="http://schemas.microsoft.com/office/powerpoint/2010/main" val="10834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gtEl>
                                        <p:attrNameLst>
                                          <p:attrName>style.visibility</p:attrName>
                                        </p:attrNameLst>
                                      </p:cBhvr>
                                      <p:to>
                                        <p:strVal val="visible"/>
                                      </p:to>
                                    </p:set>
                                    <p:anim calcmode="discrete" valueType="clr">
                                      <p:cBhvr override="childStyle">
                                        <p:cTn id="19"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gtEl>
                                        <p:attrNameLst>
                                          <p:attrName>fillcolor</p:attrName>
                                        </p:attrNameLst>
                                      </p:cBhvr>
                                      <p:tavLst>
                                        <p:tav tm="0">
                                          <p:val>
                                            <p:clrVal>
                                              <a:schemeClr val="accent2"/>
                                            </p:clrVal>
                                          </p:val>
                                        </p:tav>
                                        <p:tav tm="50000">
                                          <p:val>
                                            <p:clrVal>
                                              <a:schemeClr val="hlink"/>
                                            </p:clrVal>
                                          </p:val>
                                        </p:tav>
                                      </p:tavLst>
                                    </p:anim>
                                    <p:set>
                                      <p:cBhvr>
                                        <p:cTn id="21"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a:hlinkClick r:id="rId2" action="ppaction://hlinksldjump"/>
          </p:cNvPr>
          <p:cNvSpPr>
            <a:spLocks noChangeArrowheads="1"/>
          </p:cNvSpPr>
          <p:nvPr/>
        </p:nvSpPr>
        <p:spPr bwMode="gray">
          <a:xfrm>
            <a:off x="4252502" y="1394220"/>
            <a:ext cx="5348699"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dạng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dữ</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liệu</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số</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AutoShape 43">
            <a:hlinkClick r:id="rId3" action="ppaction://hlinksldjump"/>
          </p:cNvPr>
          <p:cNvSpPr>
            <a:spLocks noChangeArrowheads="1"/>
          </p:cNvSpPr>
          <p:nvPr/>
        </p:nvSpPr>
        <p:spPr bwMode="gray">
          <a:xfrm>
            <a:off x="4288542" y="2525760"/>
            <a:ext cx="5312659"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bày</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bảng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tính</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126" name="AutoShape 17" descr="Pink tissue paper"/>
          <p:cNvSpPr>
            <a:spLocks noChangeArrowheads="1"/>
          </p:cNvSpPr>
          <p:nvPr/>
        </p:nvSpPr>
        <p:spPr bwMode="auto">
          <a:xfrm>
            <a:off x="2628900" y="42985"/>
            <a:ext cx="7524750" cy="971550"/>
          </a:xfrm>
          <a:prstGeom prst="roundRect">
            <a:avLst>
              <a:gd name="adj" fmla="val 50000"/>
            </a:avLst>
          </a:prstGeom>
          <a:blipFill dpi="0" rotWithShape="1">
            <a:blip r:embed="rId4"/>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4" name="Group 7"/>
          <p:cNvGrpSpPr>
            <a:grpSpLocks/>
          </p:cNvGrpSpPr>
          <p:nvPr/>
        </p:nvGrpSpPr>
        <p:grpSpPr bwMode="auto">
          <a:xfrm>
            <a:off x="2346104" y="1777652"/>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Times New Roman" panose="02020603050405020304" pitchFamily="18" charset="0"/>
                <a:cs typeface="Times New Roman" panose="02020603050405020304" pitchFamily="18" charset="0"/>
              </a:endParaRPr>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Times New Roman" panose="02020603050405020304" pitchFamily="18" charset="0"/>
                <a:cs typeface="Times New Roman" panose="02020603050405020304" pitchFamily="18" charset="0"/>
              </a:endParaRPr>
            </a:p>
          </p:txBody>
        </p:sp>
      </p:grpSp>
      <p:grpSp>
        <p:nvGrpSpPr>
          <p:cNvPr id="5" name="Group 10"/>
          <p:cNvGrpSpPr>
            <a:grpSpLocks/>
          </p:cNvGrpSpPr>
          <p:nvPr/>
        </p:nvGrpSpPr>
        <p:grpSpPr bwMode="auto">
          <a:xfrm>
            <a:off x="1655763" y="1163762"/>
            <a:ext cx="823912" cy="1624792"/>
            <a:chOff x="1474" y="2341"/>
            <a:chExt cx="454" cy="678"/>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5168" name="Group 14"/>
            <p:cNvGrpSpPr>
              <a:grpSpLocks/>
            </p:cNvGrpSpPr>
            <p:nvPr/>
          </p:nvGrpSpPr>
          <p:grpSpPr bwMode="auto">
            <a:xfrm rot="5400000">
              <a:off x="1473" y="2564"/>
              <a:ext cx="456" cy="454"/>
              <a:chOff x="1828" y="1824"/>
              <a:chExt cx="2031" cy="1825"/>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11" name="Oval 20"/>
              <p:cNvSpPr>
                <a:spLocks noChangeArrowheads="1"/>
              </p:cNvSpPr>
              <p:nvPr/>
            </p:nvSpPr>
            <p:spPr bwMode="gray">
              <a:xfrm>
                <a:off x="2249" y="2827"/>
                <a:ext cx="1207" cy="288"/>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75" name="Oval 21"/>
              <p:cNvSpPr>
                <a:spLocks noChangeArrowheads="1"/>
              </p:cNvSpPr>
              <p:nvPr/>
            </p:nvSpPr>
            <p:spPr bwMode="gray">
              <a:xfrm>
                <a:off x="2286" y="2861"/>
                <a:ext cx="1207" cy="28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13" name="Oval 22"/>
              <p:cNvSpPr>
                <a:spLocks noChangeArrowheads="1"/>
              </p:cNvSpPr>
              <p:nvPr/>
            </p:nvSpPr>
            <p:spPr bwMode="gray">
              <a:xfrm>
                <a:off x="2249" y="2082"/>
                <a:ext cx="1207"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77" name="Oval 23"/>
              <p:cNvSpPr>
                <a:spLocks noChangeArrowheads="1"/>
              </p:cNvSpPr>
              <p:nvPr/>
            </p:nvSpPr>
            <p:spPr bwMode="gray">
              <a:xfrm>
                <a:off x="2286" y="2085"/>
                <a:ext cx="1207"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grpSp>
      <p:grpSp>
        <p:nvGrpSpPr>
          <p:cNvPr id="8" name="Group 24"/>
          <p:cNvGrpSpPr>
            <a:grpSpLocks/>
          </p:cNvGrpSpPr>
          <p:nvPr/>
        </p:nvGrpSpPr>
        <p:grpSpPr bwMode="auto">
          <a:xfrm rot="5400000">
            <a:off x="3592103" y="2375616"/>
            <a:ext cx="491912" cy="168846"/>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9" name="Group 28"/>
          <p:cNvGrpSpPr>
            <a:grpSpLocks/>
          </p:cNvGrpSpPr>
          <p:nvPr/>
        </p:nvGrpSpPr>
        <p:grpSpPr bwMode="auto">
          <a:xfrm>
            <a:off x="3227124" y="1341343"/>
            <a:ext cx="1070472" cy="996951"/>
            <a:chOff x="3254" y="856"/>
            <a:chExt cx="583" cy="628"/>
          </a:xfrm>
        </p:grpSpPr>
        <p:grpSp>
          <p:nvGrpSpPr>
            <p:cNvPr id="5154" name="Group 29"/>
            <p:cNvGrpSpPr>
              <a:grpSpLocks/>
            </p:cNvGrpSpPr>
            <p:nvPr/>
          </p:nvGrpSpPr>
          <p:grpSpPr bwMode="auto">
            <a:xfrm rot="5400000">
              <a:off x="3232" y="878"/>
              <a:ext cx="628" cy="583"/>
              <a:chOff x="1855" y="1824"/>
              <a:chExt cx="2023" cy="1813"/>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5160" name="Oval 34">
                <a:hlinkClick r:id="rId5"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15" name="Oval 35"/>
              <p:cNvSpPr>
                <a:spLocks noChangeArrowheads="1"/>
              </p:cNvSpPr>
              <p:nvPr/>
            </p:nvSpPr>
            <p:spPr bwMode="gray">
              <a:xfrm>
                <a:off x="2235" y="2916"/>
                <a:ext cx="1317" cy="220"/>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62" name="Oval 36"/>
              <p:cNvSpPr>
                <a:spLocks noChangeArrowheads="1"/>
              </p:cNvSpPr>
              <p:nvPr/>
            </p:nvSpPr>
            <p:spPr bwMode="gray">
              <a:xfrm>
                <a:off x="2235" y="2916"/>
                <a:ext cx="1317" cy="22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17" name="Oval 37"/>
              <p:cNvSpPr>
                <a:spLocks noChangeArrowheads="1"/>
              </p:cNvSpPr>
              <p:nvPr/>
            </p:nvSpPr>
            <p:spPr bwMode="gray">
              <a:xfrm>
                <a:off x="2206" y="2066"/>
                <a:ext cx="1317"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64" name="Oval 38"/>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5155" name="WordArt 39">
              <a:hlinkClick r:id="rId5"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3365278" y="2479724"/>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195" name="Oval 51"/>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51" name="Oval 52">
                <a:hlinkClick r:id="rId6" action="ppaction://hlinkpres?slideindex=1&amp;slidetitle="/>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6197" name="Oval 53"/>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5153" name="Oval 54"/>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5144" name="WordArt 55">
              <a:hlinkClick r:id="rId6"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6" name="Group 69"/>
          <p:cNvGrpSpPr>
            <a:grpSpLocks/>
          </p:cNvGrpSpPr>
          <p:nvPr/>
        </p:nvGrpSpPr>
        <p:grpSpPr bwMode="auto">
          <a:xfrm>
            <a:off x="1552575" y="-25277"/>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3" name="AutoShape 23"/>
          <p:cNvSpPr>
            <a:spLocks noChangeArrowheads="1"/>
          </p:cNvSpPr>
          <p:nvPr/>
        </p:nvSpPr>
        <p:spPr bwMode="gray">
          <a:xfrm>
            <a:off x="2628900" y="46160"/>
            <a:ext cx="75438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5134" name="WordArt 92"/>
          <p:cNvSpPr>
            <a:spLocks noChangeArrowheads="1" noChangeShapeType="1" noTextEdit="1"/>
          </p:cNvSpPr>
          <p:nvPr/>
        </p:nvSpPr>
        <p:spPr bwMode="auto">
          <a:xfrm>
            <a:off x="3276600" y="279524"/>
            <a:ext cx="64770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9. TRÌNH BÀY BẢNG TÍNH</a:t>
            </a:r>
          </a:p>
        </p:txBody>
      </p:sp>
      <p:grpSp>
        <p:nvGrpSpPr>
          <p:cNvPr id="62" name="Group 24"/>
          <p:cNvGrpSpPr>
            <a:grpSpLocks/>
          </p:cNvGrpSpPr>
          <p:nvPr/>
        </p:nvGrpSpPr>
        <p:grpSpPr bwMode="auto">
          <a:xfrm rot="5400000">
            <a:off x="3608512" y="4619601"/>
            <a:ext cx="491912" cy="168846"/>
            <a:chOff x="0" y="1896"/>
            <a:chExt cx="5760" cy="120"/>
          </a:xfrm>
        </p:grpSpPr>
        <p:sp>
          <p:nvSpPr>
            <p:cNvPr id="63"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4"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65" name="Group 24"/>
          <p:cNvGrpSpPr>
            <a:grpSpLocks/>
          </p:cNvGrpSpPr>
          <p:nvPr/>
        </p:nvGrpSpPr>
        <p:grpSpPr bwMode="auto">
          <a:xfrm rot="5400000">
            <a:off x="3578912" y="3496595"/>
            <a:ext cx="491912" cy="168846"/>
            <a:chOff x="0" y="1896"/>
            <a:chExt cx="5760" cy="120"/>
          </a:xfrm>
        </p:grpSpPr>
        <p:sp>
          <p:nvSpPr>
            <p:cNvPr id="66"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7"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80" name="Group 44"/>
          <p:cNvGrpSpPr>
            <a:grpSpLocks/>
          </p:cNvGrpSpPr>
          <p:nvPr/>
        </p:nvGrpSpPr>
        <p:grpSpPr bwMode="auto">
          <a:xfrm>
            <a:off x="3345986" y="4945777"/>
            <a:ext cx="908050" cy="989013"/>
            <a:chOff x="3260" y="1700"/>
            <a:chExt cx="581" cy="623"/>
          </a:xfrm>
        </p:grpSpPr>
        <p:grpSp>
          <p:nvGrpSpPr>
            <p:cNvPr id="81" name="Group 45"/>
            <p:cNvGrpSpPr>
              <a:grpSpLocks/>
            </p:cNvGrpSpPr>
            <p:nvPr/>
          </p:nvGrpSpPr>
          <p:grpSpPr bwMode="auto">
            <a:xfrm rot="5400000">
              <a:off x="3239" y="1721"/>
              <a:ext cx="623" cy="581"/>
              <a:chOff x="1871" y="1824"/>
              <a:chExt cx="2007" cy="1807"/>
            </a:xfrm>
          </p:grpSpPr>
          <p:sp>
            <p:nvSpPr>
              <p:cNvPr id="83"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84"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85"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8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8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88" name="Oval 51"/>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89" name="Oval 52">
                <a:hlinkClick r:id="rId6" action="ppaction://hlinkpres?slideindex=1&amp;slidetitle="/>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90" name="Oval 53"/>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91" name="Oval 54"/>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82" name="WordArt 55">
              <a:hlinkClick r:id="rId6"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4</a:t>
              </a:r>
            </a:p>
          </p:txBody>
        </p:sp>
      </p:grpSp>
      <p:grpSp>
        <p:nvGrpSpPr>
          <p:cNvPr id="94" name="Group 44"/>
          <p:cNvGrpSpPr>
            <a:grpSpLocks/>
          </p:cNvGrpSpPr>
          <p:nvPr/>
        </p:nvGrpSpPr>
        <p:grpSpPr bwMode="auto">
          <a:xfrm>
            <a:off x="3357742" y="3684012"/>
            <a:ext cx="908050" cy="989013"/>
            <a:chOff x="3260" y="1700"/>
            <a:chExt cx="581" cy="623"/>
          </a:xfrm>
        </p:grpSpPr>
        <p:grpSp>
          <p:nvGrpSpPr>
            <p:cNvPr id="95" name="Group 45"/>
            <p:cNvGrpSpPr>
              <a:grpSpLocks/>
            </p:cNvGrpSpPr>
            <p:nvPr/>
          </p:nvGrpSpPr>
          <p:grpSpPr bwMode="auto">
            <a:xfrm rot="5400000">
              <a:off x="3239" y="1721"/>
              <a:ext cx="623" cy="581"/>
              <a:chOff x="1871" y="1824"/>
              <a:chExt cx="2007" cy="1807"/>
            </a:xfrm>
          </p:grpSpPr>
          <p:sp>
            <p:nvSpPr>
              <p:cNvPr id="97"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98"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99"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00"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101"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102" name="Oval 51"/>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103" name="Oval 52">
                <a:hlinkClick r:id="rId6" action="ppaction://hlinkpres?slideindex=1&amp;slidetitle="/>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104" name="Oval 53"/>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105" name="Oval 54"/>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96" name="WordArt 55">
              <a:hlinkClick r:id="rId6"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3</a:t>
              </a:r>
            </a:p>
          </p:txBody>
        </p:sp>
      </p:grpSp>
      <p:sp>
        <p:nvSpPr>
          <p:cNvPr id="107" name="AutoShape 43">
            <a:hlinkClick r:id="rId3" action="ppaction://hlinksldjump"/>
          </p:cNvPr>
          <p:cNvSpPr>
            <a:spLocks noChangeArrowheads="1"/>
          </p:cNvSpPr>
          <p:nvPr/>
        </p:nvSpPr>
        <p:spPr bwMode="gray">
          <a:xfrm>
            <a:off x="4284604" y="3755065"/>
            <a:ext cx="5316597" cy="1215729"/>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Tính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chất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hàm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trên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a:p>
            <a:pPr>
              <a:defRPr/>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bảng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tính</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9" name="AutoShape 43">
            <a:hlinkClick r:id="rId3" action="ppaction://hlinksldjump"/>
          </p:cNvPr>
          <p:cNvSpPr>
            <a:spLocks noChangeArrowheads="1"/>
          </p:cNvSpPr>
          <p:nvPr/>
        </p:nvSpPr>
        <p:spPr bwMode="gray">
          <a:xfrm>
            <a:off x="4284603" y="5167132"/>
            <a:ext cx="5316598"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a:solidFill>
                  <a:schemeClr val="accent1">
                    <a:lumMod val="75000"/>
                  </a:schemeClr>
                </a:solidFill>
                <a:latin typeface="Times New Roman" panose="02020603050405020304" pitchFamily="18" charset="0"/>
                <a:cs typeface="Times New Roman" panose="02020603050405020304" pitchFamily="18" charset="0"/>
              </a:rPr>
              <a:t>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7" grpId="0" animBg="1"/>
      <p:bldP spid="1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876" y="19322"/>
            <a:ext cx="48349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latin typeface="Times New Roman" panose="02020603050405020304" pitchFamily="18" charset="0"/>
                <a:cs typeface="Times New Roman" panose="02020603050405020304" pitchFamily="18" charset="0"/>
                <a:sym typeface="Wingdings" pitchFamily="2" charset="2"/>
              </a:rPr>
              <a:t> </a:t>
            </a:r>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Định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1676400" y="3320601"/>
            <a:ext cx="5105400" cy="1874907"/>
          </a:xfrm>
          <a:prstGeom prst="cloudCallout">
            <a:avLst>
              <a:gd name="adj1" fmla="val -46838"/>
              <a:gd name="adj2" fmla="val 771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415637" y="663628"/>
            <a:ext cx="11360726" cy="1158266"/>
          </a:xfrm>
          <a:prstGeom prst="rect">
            <a:avLst/>
          </a:prstGeom>
        </p:spPr>
        <p:txBody>
          <a:bodyPr wrap="square">
            <a:spAutoFit/>
          </a:bodyPr>
          <a:lstStyle/>
          <a:p>
            <a:pPr indent="254000" algn="just">
              <a:lnSpc>
                <a:spcPct val="120000"/>
              </a:lnSpc>
              <a:spcBef>
                <a:spcPts val="300"/>
              </a:spcBef>
              <a:spcAft>
                <a:spcPts val="300"/>
              </a:spcAft>
              <a:tabLst>
                <a:tab pos="562610" algn="l"/>
              </a:tabLs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300"/>
              </a:spcBef>
              <a:spcAft>
                <a:spcPts val="300"/>
              </a:spcAft>
              <a:tabLst>
                <a:tab pos="228600" algn="l"/>
                <a:tab pos="457200" algn="l"/>
                <a:tab pos="866140" algn="l"/>
                <a:tab pos="1028700" algn="l"/>
                <a:tab pos="1943100" algn="l"/>
                <a:tab pos="2628900" algn="l"/>
                <a:tab pos="2743200" algn="ctr"/>
                <a:tab pos="5486400" algn="r"/>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Home,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mũi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Number</a:t>
            </a:r>
          </a:p>
        </p:txBody>
      </p:sp>
      <p:pic>
        <p:nvPicPr>
          <p:cNvPr id="3" name="Picture 2"/>
          <p:cNvPicPr>
            <a:picLocks noChangeAspect="1"/>
          </p:cNvPicPr>
          <p:nvPr/>
        </p:nvPicPr>
        <p:blipFill>
          <a:blip r:embed="rId2"/>
          <a:stretch>
            <a:fillRect/>
          </a:stretch>
        </p:blipFill>
        <p:spPr>
          <a:xfrm>
            <a:off x="6260928" y="3178618"/>
            <a:ext cx="5515435" cy="3526981"/>
          </a:xfrm>
          <a:prstGeom prst="rect">
            <a:avLst/>
          </a:prstGeom>
        </p:spPr>
      </p:pic>
      <p:pic>
        <p:nvPicPr>
          <p:cNvPr id="4" name="Picture 3"/>
          <p:cNvPicPr>
            <a:picLocks noChangeAspect="1"/>
          </p:cNvPicPr>
          <p:nvPr/>
        </p:nvPicPr>
        <p:blipFill>
          <a:blip r:embed="rId3"/>
          <a:stretch>
            <a:fillRect/>
          </a:stretch>
        </p:blipFill>
        <p:spPr>
          <a:xfrm>
            <a:off x="1477781" y="794029"/>
            <a:ext cx="7902575" cy="51416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946" y="2221570"/>
            <a:ext cx="7856855" cy="1543265"/>
          </a:xfrm>
          <a:prstGeom prst="rect">
            <a:avLst/>
          </a:prstGeom>
        </p:spPr>
      </p:pic>
      <p:sp>
        <p:nvSpPr>
          <p:cNvPr id="11" name="Rectangle 10"/>
          <p:cNvSpPr/>
          <p:nvPr/>
        </p:nvSpPr>
        <p:spPr>
          <a:xfrm>
            <a:off x="415637" y="1875484"/>
            <a:ext cx="8181938" cy="523220"/>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thẻ</a:t>
            </a:r>
            <a:r>
              <a:rPr lang="en-US" sz="2800" dirty="0">
                <a:latin typeface="Times New Roman" panose="02020603050405020304" pitchFamily="18" charset="0"/>
                <a:ea typeface="Calibri" panose="020F0502020204030204" pitchFamily="34" charset="0"/>
                <a:cs typeface="Times New Roman" panose="02020603050405020304" pitchFamily="18" charset="0"/>
              </a:rPr>
              <a:t> Number</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415637" y="2558610"/>
            <a:ext cx="10584872" cy="523220"/>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2800" dirty="0">
                <a:latin typeface="Times New Roman" panose="02020603050405020304" pitchFamily="18" charset="0"/>
                <a:ea typeface="Calibri" panose="020F0502020204030204" pitchFamily="34" charset="0"/>
                <a:cs typeface="Times New Roman" panose="02020603050405020304" pitchFamily="18" charset="0"/>
              </a:rPr>
              <a:t> Category,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Number.</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415637" y="3313655"/>
            <a:ext cx="8181938" cy="523220"/>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OK</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5"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143255"/>
            <a:ext cx="11213392" cy="2723823"/>
          </a:xfrm>
          <a:prstGeom prst="rect">
            <a:avLst/>
          </a:prstGeom>
        </p:spPr>
        <p:txBody>
          <a:bodyPr wrap="square">
            <a:spAutoFit/>
          </a:bodyPr>
          <a:lstStyle/>
          <a:p>
            <a:pPr algn="just" defTabSz="342900">
              <a:lnSpc>
                <a:spcPct val="140000"/>
              </a:lnSpc>
            </a:pPr>
            <a:r>
              <a:rPr lang="vi-VN" sz="2400" b="1" dirty="0">
                <a:solidFill>
                  <a:srgbClr val="0000FF"/>
                </a:solidFill>
                <a:latin typeface="UTM Avo" panose="02040603050506020204" pitchFamily="18" charset="0"/>
                <a:cs typeface="Times New Roman" panose="02020603050405020304" pitchFamily="18" charset="0"/>
              </a:rPr>
              <a:t>b) Định dạng dữ liệu kiểu phần trăm </a:t>
            </a:r>
            <a:endParaRPr lang="en-US" sz="2400" b="1" dirty="0">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sz="2000" dirty="0">
                <a:solidFill>
                  <a:schemeClr val="accent6">
                    <a:lumMod val="75000"/>
                  </a:schemeClr>
                </a:solidFill>
                <a:latin typeface="UTM Avo" panose="02040603050506020204" pitchFamily="18" charset="0"/>
                <a:cs typeface="Times New Roman" panose="02020603050405020304" pitchFamily="18" charset="0"/>
              </a:rPr>
              <a:t>(a/b) x 100(%)</a:t>
            </a:r>
            <a:r>
              <a:rPr lang="vi-VN" sz="2000" dirty="0">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sz="2000" b="1" dirty="0">
                <a:latin typeface="UTM Avo" panose="02040603050506020204" pitchFamily="18" charset="0"/>
                <a:cs typeface="Times New Roman" panose="02020603050405020304" pitchFamily="18" charset="0"/>
              </a:rPr>
              <a:t>Format Cells</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Number</a:t>
            </a:r>
            <a:r>
              <a:rPr lang="vi-VN" sz="2000" dirty="0">
                <a:latin typeface="UTM Avo" panose="02040603050506020204" pitchFamily="18" charset="0"/>
                <a:cs typeface="Times New Roman" panose="02020603050405020304" pitchFamily="18" charset="0"/>
              </a:rPr>
              <a:t>, chọn kiểu </a:t>
            </a:r>
            <a:r>
              <a:rPr lang="vi-VN" sz="2000" b="1" dirty="0">
                <a:latin typeface="UTM Avo" panose="02040603050506020204" pitchFamily="18" charset="0"/>
                <a:cs typeface="Times New Roman" panose="02020603050405020304" pitchFamily="18" charset="0"/>
              </a:rPr>
              <a:t>Percentage</a:t>
            </a:r>
            <a:r>
              <a:rPr lang="vi-VN" sz="2000" dirty="0">
                <a:latin typeface="UTM Avo" panose="02040603050506020204" pitchFamily="18" charset="0"/>
                <a:cs typeface="Times New Roman" panose="02020603050405020304" pitchFamily="18" charset="0"/>
              </a:rPr>
              <a:t>, nháy chuột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chọn OK.</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3964" y="40555"/>
            <a:ext cx="65822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trăm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3964" y="625330"/>
            <a:ext cx="11804072" cy="1509644"/>
          </a:xfrm>
          <a:prstGeom prst="rect">
            <a:avLst/>
          </a:prstGeom>
        </p:spPr>
        <p:txBody>
          <a:bodyPr wrap="square">
            <a:spAutoFit/>
          </a:bodyPr>
          <a:lstStyle/>
          <a:p>
            <a:pPr indent="254000" algn="just">
              <a:lnSpc>
                <a:spcPct val="120000"/>
              </a:lnSpc>
              <a:spcBef>
                <a:spcPts val="300"/>
              </a:spcBef>
              <a:spcAft>
                <a:spcPts val="300"/>
              </a:spcAft>
              <a:tabLst>
                <a:tab pos="562610" algn="l"/>
              </a:tabLs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Home,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mũi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Number,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Format Cells.</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5421" y="2642134"/>
            <a:ext cx="7055270" cy="4161786"/>
          </a:xfrm>
          <a:prstGeom prst="rect">
            <a:avLst/>
          </a:prstGeom>
        </p:spPr>
        <p:style>
          <a:lnRef idx="2">
            <a:schemeClr val="accent1"/>
          </a:lnRef>
          <a:fillRef idx="1">
            <a:schemeClr val="lt1"/>
          </a:fillRef>
          <a:effectRef idx="0">
            <a:schemeClr val="accent1"/>
          </a:effectRef>
          <a:fontRef idx="minor">
            <a:schemeClr val="dk1"/>
          </a:fontRef>
        </p:style>
      </p:pic>
      <p:sp>
        <p:nvSpPr>
          <p:cNvPr id="7" name="Rectangle 6"/>
          <p:cNvSpPr/>
          <p:nvPr/>
        </p:nvSpPr>
        <p:spPr>
          <a:xfrm>
            <a:off x="193964" y="2131487"/>
            <a:ext cx="8475465" cy="523220"/>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Number,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Percentage,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OK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59" y="2842437"/>
            <a:ext cx="8222420" cy="1543265"/>
          </a:xfrm>
          <a:prstGeom prst="rect">
            <a:avLst/>
          </a:prstGeom>
        </p:spPr>
      </p:pic>
    </p:spTree>
    <p:extLst>
      <p:ext uri="{BB962C8B-B14F-4D97-AF65-F5344CB8AC3E}">
        <p14:creationId xmlns:p14="http://schemas.microsoft.com/office/powerpoint/2010/main" val="15225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9308</TotalTime>
  <Words>2401</Words>
  <Application>Microsoft Office PowerPoint</Application>
  <PresentationFormat>Widescreen</PresentationFormat>
  <Paragraphs>185</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等线</vt:lpstr>
      <vt:lpstr>Segoe Print</vt:lpstr>
      <vt:lpstr>SVN-SAF</vt:lpstr>
      <vt:lpstr>Times New Roman</vt:lpstr>
      <vt:lpstr>UTM Avo</vt:lpstr>
      <vt:lpstr>UTM Kabel KT</vt:lpstr>
      <vt:lpstr>Wingdings</vt:lpstr>
      <vt:lpstr>Yu Mincho</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499</cp:revision>
  <dcterms:created xsi:type="dcterms:W3CDTF">2021-11-14T08:33:55Z</dcterms:created>
  <dcterms:modified xsi:type="dcterms:W3CDTF">2026-01-20T14:34:27Z</dcterms:modified>
</cp:coreProperties>
</file>