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2.wav" ContentType="audio/wav"/>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63" r:id="rId2"/>
  </p:sldMasterIdLst>
  <p:notesMasterIdLst>
    <p:notesMasterId r:id="rId57"/>
  </p:notesMasterIdLst>
  <p:sldIdLst>
    <p:sldId id="3097" r:id="rId3"/>
    <p:sldId id="3312" r:id="rId4"/>
    <p:sldId id="260" r:id="rId5"/>
    <p:sldId id="318" r:id="rId6"/>
    <p:sldId id="317" r:id="rId7"/>
    <p:sldId id="3304" r:id="rId8"/>
    <p:sldId id="3313" r:id="rId9"/>
    <p:sldId id="3249" r:id="rId10"/>
    <p:sldId id="404" r:id="rId11"/>
    <p:sldId id="405" r:id="rId12"/>
    <p:sldId id="398" r:id="rId13"/>
    <p:sldId id="3250" r:id="rId14"/>
    <p:sldId id="3251" r:id="rId15"/>
    <p:sldId id="3305" r:id="rId16"/>
    <p:sldId id="435" r:id="rId17"/>
    <p:sldId id="436" r:id="rId18"/>
    <p:sldId id="437" r:id="rId19"/>
    <p:sldId id="438" r:id="rId20"/>
    <p:sldId id="434" r:id="rId21"/>
    <p:sldId id="440" r:id="rId22"/>
    <p:sldId id="439" r:id="rId23"/>
    <p:sldId id="3300" r:id="rId24"/>
    <p:sldId id="3306" r:id="rId25"/>
    <p:sldId id="3307" r:id="rId26"/>
    <p:sldId id="3252" r:id="rId27"/>
    <p:sldId id="407" r:id="rId28"/>
    <p:sldId id="408" r:id="rId29"/>
    <p:sldId id="3309" r:id="rId30"/>
    <p:sldId id="3224" r:id="rId31"/>
    <p:sldId id="402" r:id="rId32"/>
    <p:sldId id="409" r:id="rId33"/>
    <p:sldId id="3226" r:id="rId34"/>
    <p:sldId id="3301" r:id="rId35"/>
    <p:sldId id="3227" r:id="rId36"/>
    <p:sldId id="3302" r:id="rId37"/>
    <p:sldId id="3310" r:id="rId38"/>
    <p:sldId id="3314" r:id="rId39"/>
    <p:sldId id="3253" r:id="rId40"/>
    <p:sldId id="417" r:id="rId41"/>
    <p:sldId id="426" r:id="rId42"/>
    <p:sldId id="418" r:id="rId43"/>
    <p:sldId id="3311" r:id="rId44"/>
    <p:sldId id="3325" r:id="rId45"/>
    <p:sldId id="311" r:id="rId46"/>
    <p:sldId id="3315" r:id="rId47"/>
    <p:sldId id="3316" r:id="rId48"/>
    <p:sldId id="3317" r:id="rId49"/>
    <p:sldId id="3318" r:id="rId50"/>
    <p:sldId id="3319" r:id="rId51"/>
    <p:sldId id="3320" r:id="rId52"/>
    <p:sldId id="3321" r:id="rId53"/>
    <p:sldId id="3322" r:id="rId54"/>
    <p:sldId id="3323" r:id="rId55"/>
    <p:sldId id="332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CBB75"/>
    <a:srgbClr val="F0677C"/>
    <a:srgbClr val="FF3399"/>
    <a:srgbClr val="0998D7"/>
    <a:srgbClr val="F1810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Bổ</a:t>
            </a:r>
            <a:r>
              <a:rPr lang="en-US" dirty="0"/>
              <a:t> sung </a:t>
            </a:r>
            <a:r>
              <a:rPr lang="en-US" dirty="0" err="1"/>
              <a:t>hoạt</a:t>
            </a:r>
            <a:r>
              <a:rPr lang="en-US" dirty="0"/>
              <a:t> </a:t>
            </a:r>
            <a:r>
              <a:rPr lang="en-US" dirty="0" err="1"/>
              <a:t>động</a:t>
            </a:r>
            <a:r>
              <a:rPr lang="en-US" dirty="0"/>
              <a:t>  </a:t>
            </a:r>
            <a:r>
              <a:rPr lang="en-US" dirty="0" err="1"/>
              <a:t>của</a:t>
            </a:r>
            <a:r>
              <a:rPr lang="en-US" dirty="0"/>
              <a:t> </a:t>
            </a:r>
            <a:r>
              <a:rPr lang="en-US" dirty="0" err="1"/>
              <a:t>GV</a:t>
            </a:r>
            <a:r>
              <a:rPr lang="en-US" dirty="0"/>
              <a:t> </a:t>
            </a:r>
            <a:r>
              <a:rPr lang="en-US" dirty="0" err="1"/>
              <a:t>và</a:t>
            </a:r>
            <a:r>
              <a:rPr lang="en-US" dirty="0"/>
              <a:t> HS </a:t>
            </a:r>
            <a:r>
              <a:rPr lang="en-US" dirty="0" err="1"/>
              <a:t>dưới</a:t>
            </a:r>
            <a:r>
              <a:rPr lang="en-US" dirty="0"/>
              <a:t> </a:t>
            </a:r>
            <a:r>
              <a:rPr lang="en-US" dirty="0" err="1"/>
              <a:t>các</a:t>
            </a:r>
            <a:r>
              <a:rPr lang="en-US" dirty="0"/>
              <a:t> slide </a:t>
            </a:r>
            <a:r>
              <a:rPr lang="en-US" dirty="0" err="1"/>
              <a:t>để</a:t>
            </a:r>
            <a:r>
              <a:rPr lang="en-US" dirty="0"/>
              <a:t> </a:t>
            </a:r>
            <a:r>
              <a:rPr lang="en-US" dirty="0" err="1"/>
              <a:t>GV</a:t>
            </a:r>
            <a:r>
              <a:rPr lang="en-US" dirty="0"/>
              <a:t> </a:t>
            </a:r>
            <a:r>
              <a:rPr lang="en-US" dirty="0" err="1"/>
              <a:t>khác</a:t>
            </a:r>
            <a:r>
              <a:rPr lang="en-US" dirty="0"/>
              <a:t> </a:t>
            </a:r>
            <a:r>
              <a:rPr lang="en-US" dirty="0" err="1"/>
              <a:t>thực</a:t>
            </a:r>
            <a:r>
              <a:rPr lang="en-US" dirty="0"/>
              <a:t> </a:t>
            </a:r>
            <a:r>
              <a:rPr lang="en-US" dirty="0" err="1"/>
              <a:t>hiện</a:t>
            </a:r>
            <a:r>
              <a:rPr lang="en-US" dirty="0"/>
              <a:t> </a:t>
            </a:r>
            <a:r>
              <a:rPr lang="en-US" dirty="0" err="1"/>
              <a:t>đúng</a:t>
            </a:r>
            <a:r>
              <a:rPr lang="en-US" dirty="0"/>
              <a:t> ý </a:t>
            </a:r>
            <a:r>
              <a:rPr lang="en-US" dirty="0" err="1"/>
              <a:t>đồ</a:t>
            </a:r>
            <a:r>
              <a:rPr lang="en-US" dirty="0"/>
              <a:t> </a:t>
            </a:r>
            <a:r>
              <a:rPr lang="en-US" dirty="0" err="1"/>
              <a:t>của</a:t>
            </a:r>
            <a:r>
              <a:rPr lang="en-US" dirty="0"/>
              <a:t> </a:t>
            </a:r>
            <a:r>
              <a:rPr lang="en-US" dirty="0" err="1"/>
              <a:t>người</a:t>
            </a:r>
            <a:r>
              <a:rPr lang="en-US" dirty="0"/>
              <a:t> </a:t>
            </a:r>
            <a:r>
              <a:rPr lang="en-US" dirty="0" err="1"/>
              <a:t>soạn</a:t>
            </a:r>
            <a:r>
              <a:rPr lang="en-US" dirty="0"/>
              <a:t> </a:t>
            </a:r>
            <a:r>
              <a:rPr lang="en-US" dirty="0" err="1"/>
              <a:t>bài</a:t>
            </a:r>
            <a:endParaRPr lang="en-US" dirty="0"/>
          </a:p>
        </p:txBody>
      </p:sp>
      <p:sp>
        <p:nvSpPr>
          <p:cNvPr id="4" name="Chỗ dành sẵn cho Số hiệu Bản chiếu 3"/>
          <p:cNvSpPr>
            <a:spLocks noGrp="1"/>
          </p:cNvSpPr>
          <p:nvPr>
            <p:ph type="sldNum" sz="quarter" idx="5"/>
          </p:nvPr>
        </p:nvSpPr>
        <p:spPr/>
        <p:txBody>
          <a:bodyPr/>
          <a:lstStyle/>
          <a:p>
            <a:fld id="{6B497747-6428-4D6B-9BBE-2030B59DD48E}" type="slidenum">
              <a:rPr lang="en-US" smtClean="0"/>
              <a:t>3</a:t>
            </a:fld>
            <a:endParaRPr lang="en-US"/>
          </a:p>
        </p:txBody>
      </p:sp>
    </p:spTree>
    <p:extLst>
      <p:ext uri="{BB962C8B-B14F-4D97-AF65-F5344CB8AC3E}">
        <p14:creationId xmlns:p14="http://schemas.microsoft.com/office/powerpoint/2010/main" val="3309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latin typeface="Times New Roman" panose="02020603050405020304" pitchFamily="18" charset="0"/>
                <a:cs typeface="Times New Roman" panose="02020603050405020304" pitchFamily="18" charset="0"/>
              </a:rPr>
              <a:t>Công việc thu thập dữ liệu, tính toán dữ liệu cho dự án TR</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HỌC XANH đã hoàn thành. Vậy việc tiếp theo chúng ta cần phải làm gì để hoàn thiện bảng dữ liệu? Để trả lời câu hỏi đó các em hãy quan sát hình ảnh sau và cho biết những công việc cần làm để hoàn hiện bảng dữ liệu THX?</a:t>
            </a:r>
          </a:p>
        </p:txBody>
      </p:sp>
      <p:sp>
        <p:nvSpPr>
          <p:cNvPr id="4" name="Slide Number Placeholder 3"/>
          <p:cNvSpPr>
            <a:spLocks noGrp="1"/>
          </p:cNvSpPr>
          <p:nvPr>
            <p:ph type="sldNum" sz="quarter" idx="5"/>
          </p:nvPr>
        </p:nvSpPr>
        <p:spPr/>
        <p:txBody>
          <a:bodyPr/>
          <a:lstStyle/>
          <a:p>
            <a:fld id="{6B497747-6428-4D6B-9BBE-2030B59DD48E}" type="slidenum">
              <a:rPr lang="en-US" smtClean="0"/>
              <a:t>4</a:t>
            </a:fld>
            <a:endParaRPr lang="en-US"/>
          </a:p>
        </p:txBody>
      </p:sp>
    </p:spTree>
    <p:extLst>
      <p:ext uri="{BB962C8B-B14F-4D97-AF65-F5344CB8AC3E}">
        <p14:creationId xmlns:p14="http://schemas.microsoft.com/office/powerpoint/2010/main" val="403526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Đề thực hiện đ</a:t>
            </a:r>
            <a:r>
              <a:rPr lang="vi-VN"/>
              <a:t>ư</a:t>
            </a:r>
            <a:r>
              <a:rPr lang="en-US"/>
              <a:t>ợc những thao tác trên, hôm nay chung ta cùng tìm hiểu nội dung bài 10 HOÀN THIỆN BẢNG TÍNH</a:t>
            </a:r>
          </a:p>
        </p:txBody>
      </p:sp>
      <p:sp>
        <p:nvSpPr>
          <p:cNvPr id="4" name="Slide Number Placeholder 3"/>
          <p:cNvSpPr>
            <a:spLocks noGrp="1"/>
          </p:cNvSpPr>
          <p:nvPr>
            <p:ph type="sldNum" sz="quarter" idx="5"/>
          </p:nvPr>
        </p:nvSpPr>
        <p:spPr/>
        <p:txBody>
          <a:bodyPr/>
          <a:lstStyle/>
          <a:p>
            <a:fld id="{6B497747-6428-4D6B-9BBE-2030B59DD48E}" type="slidenum">
              <a:rPr lang="en-US" smtClean="0"/>
              <a:t>5</a:t>
            </a:fld>
            <a:endParaRPr lang="en-US"/>
          </a:p>
        </p:txBody>
      </p:sp>
    </p:spTree>
    <p:extLst>
      <p:ext uri="{BB962C8B-B14F-4D97-AF65-F5344CB8AC3E}">
        <p14:creationId xmlns:p14="http://schemas.microsoft.com/office/powerpoint/2010/main" val="39177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97747-6428-4D6B-9BBE-2030B59DD48E}" type="slidenum">
              <a:rPr lang="en-US" smtClean="0"/>
              <a:t>9</a:t>
            </a:fld>
            <a:endParaRPr lang="en-US"/>
          </a:p>
        </p:txBody>
      </p:sp>
    </p:spTree>
    <p:extLst>
      <p:ext uri="{BB962C8B-B14F-4D97-AF65-F5344CB8AC3E}">
        <p14:creationId xmlns:p14="http://schemas.microsoft.com/office/powerpoint/2010/main" val="219742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97747-6428-4D6B-9BBE-2030B59DD48E}" type="slidenum">
              <a:rPr lang="en-US" smtClean="0"/>
              <a:t>10</a:t>
            </a:fld>
            <a:endParaRPr lang="en-US"/>
          </a:p>
        </p:txBody>
      </p:sp>
    </p:spTree>
    <p:extLst>
      <p:ext uri="{BB962C8B-B14F-4D97-AF65-F5344CB8AC3E}">
        <p14:creationId xmlns:p14="http://schemas.microsoft.com/office/powerpoint/2010/main" val="372908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97747-6428-4D6B-9BBE-2030B59DD48E}" type="slidenum">
              <a:rPr lang="en-US" smtClean="0"/>
              <a:t>44</a:t>
            </a:fld>
            <a:endParaRPr lang="en-US"/>
          </a:p>
        </p:txBody>
      </p:sp>
    </p:spTree>
    <p:extLst>
      <p:ext uri="{BB962C8B-B14F-4D97-AF65-F5344CB8AC3E}">
        <p14:creationId xmlns:p14="http://schemas.microsoft.com/office/powerpoint/2010/main" val="3056826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11C3E-8D59-4B87-B56C-E94D4BA2B6F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150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5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76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11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6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234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52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39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55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951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07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47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5397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1_Comparis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EAEB24-CE78-465C-A726-91D0868FA48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Footer Text</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9B540C-44DA-4F69-89C9-7C84606640D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42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AC4B-F577-2EE8-D159-FC4D6AE11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54D7D9-5D38-0E60-EF88-CA9883F49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EE0541-E313-060F-4652-2C70E8FFBDAD}"/>
              </a:ext>
            </a:extLst>
          </p:cNvPr>
          <p:cNvSpPr>
            <a:spLocks noGrp="1"/>
          </p:cNvSpPr>
          <p:nvPr>
            <p:ph type="dt" sz="half" idx="10"/>
          </p:nvPr>
        </p:nvSpPr>
        <p:spPr/>
        <p:txBody>
          <a:bodyPr/>
          <a:lstStyle/>
          <a:p>
            <a:fld id="{55220A6A-49DE-4D95-BC26-FB3E88DACF98}" type="datetime1">
              <a:rPr lang="en-US" smtClean="0"/>
              <a:t>2/27/2026</a:t>
            </a:fld>
            <a:endParaRPr lang="en-US"/>
          </a:p>
        </p:txBody>
      </p:sp>
      <p:sp>
        <p:nvSpPr>
          <p:cNvPr id="5" name="Footer Placeholder 4">
            <a:extLst>
              <a:ext uri="{FF2B5EF4-FFF2-40B4-BE49-F238E27FC236}">
                <a16:creationId xmlns:a16="http://schemas.microsoft.com/office/drawing/2014/main" id="{6F898E35-023A-5652-1AAF-41DB9F807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6D618-E324-D16D-656C-FEEE62C4393B}"/>
              </a:ext>
            </a:extLst>
          </p:cNvPr>
          <p:cNvSpPr>
            <a:spLocks noGrp="1"/>
          </p:cNvSpPr>
          <p:nvPr>
            <p:ph type="sldNum" sz="quarter" idx="12"/>
          </p:nvPr>
        </p:nvSpPr>
        <p:spPr/>
        <p:txBody>
          <a:bodyPr/>
          <a:lstStyle/>
          <a:p>
            <a:fld id="{4A8FC1CE-16A8-42B4-BF23-8814D75B4C2A}" type="slidenum">
              <a:rPr lang="en-US" smtClean="0"/>
              <a:t>‹#›</a:t>
            </a:fld>
            <a:endParaRPr lang="en-US"/>
          </a:p>
        </p:txBody>
      </p:sp>
    </p:spTree>
    <p:extLst>
      <p:ext uri="{BB962C8B-B14F-4D97-AF65-F5344CB8AC3E}">
        <p14:creationId xmlns:p14="http://schemas.microsoft.com/office/powerpoint/2010/main" val="209778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0A63B6-3299-00AE-EF63-D68F649E5D79}"/>
              </a:ext>
            </a:extLst>
          </p:cNvPr>
          <p:cNvSpPr>
            <a:spLocks noGrp="1"/>
          </p:cNvSpPr>
          <p:nvPr>
            <p:ph type="dt" sz="half" idx="10"/>
          </p:nvPr>
        </p:nvSpPr>
        <p:spPr/>
        <p:txBody>
          <a:bodyPr/>
          <a:lstStyle/>
          <a:p>
            <a:fld id="{271EACB3-BE27-4750-8454-E433A918AD48}" type="datetime1">
              <a:rPr lang="en-US" smtClean="0"/>
              <a:t>2/27/2026</a:t>
            </a:fld>
            <a:endParaRPr lang="en-US"/>
          </a:p>
        </p:txBody>
      </p:sp>
      <p:sp>
        <p:nvSpPr>
          <p:cNvPr id="3" name="Footer Placeholder 2">
            <a:extLst>
              <a:ext uri="{FF2B5EF4-FFF2-40B4-BE49-F238E27FC236}">
                <a16:creationId xmlns:a16="http://schemas.microsoft.com/office/drawing/2014/main" id="{D36646DC-4F26-B256-3083-DBDE18962A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41AE86-AFCE-22C7-97F8-7BA60B6D1118}"/>
              </a:ext>
            </a:extLst>
          </p:cNvPr>
          <p:cNvSpPr>
            <a:spLocks noGrp="1"/>
          </p:cNvSpPr>
          <p:nvPr>
            <p:ph type="sldNum" sz="quarter" idx="12"/>
          </p:nvPr>
        </p:nvSpPr>
        <p:spPr/>
        <p:txBody>
          <a:bodyPr/>
          <a:lstStyle/>
          <a:p>
            <a:fld id="{4A8FC1CE-16A8-42B4-BF23-8814D75B4C2A}" type="slidenum">
              <a:rPr lang="en-US" smtClean="0"/>
              <a:t>‹#›</a:t>
            </a:fld>
            <a:endParaRPr lang="en-US"/>
          </a:p>
        </p:txBody>
      </p:sp>
    </p:spTree>
    <p:extLst>
      <p:ext uri="{BB962C8B-B14F-4D97-AF65-F5344CB8AC3E}">
        <p14:creationId xmlns:p14="http://schemas.microsoft.com/office/powerpoint/2010/main" val="231328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6F1E-2547-126A-B30E-096679D397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E1CBF-FBCB-D9E2-3A68-E3D6EFD0AB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2A8D7-1367-B5B7-CC31-0AED068F3E86}"/>
              </a:ext>
            </a:extLst>
          </p:cNvPr>
          <p:cNvSpPr>
            <a:spLocks noGrp="1"/>
          </p:cNvSpPr>
          <p:nvPr>
            <p:ph type="dt" sz="half" idx="10"/>
          </p:nvPr>
        </p:nvSpPr>
        <p:spPr/>
        <p:txBody>
          <a:bodyPr/>
          <a:lstStyle/>
          <a:p>
            <a:fld id="{0DF5CC4B-B731-419F-A2EC-665F11D72D4A}" type="datetime1">
              <a:rPr lang="en-US" smtClean="0"/>
              <a:t>2/27/2026</a:t>
            </a:fld>
            <a:endParaRPr lang="en-US"/>
          </a:p>
        </p:txBody>
      </p:sp>
      <p:sp>
        <p:nvSpPr>
          <p:cNvPr id="5" name="Footer Placeholder 4">
            <a:extLst>
              <a:ext uri="{FF2B5EF4-FFF2-40B4-BE49-F238E27FC236}">
                <a16:creationId xmlns:a16="http://schemas.microsoft.com/office/drawing/2014/main" id="{F092FA23-E1D5-16D3-EAF4-42DA461F5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A47D1-F7B3-F1DA-2E1C-5C0774ECA722}"/>
              </a:ext>
            </a:extLst>
          </p:cNvPr>
          <p:cNvSpPr>
            <a:spLocks noGrp="1"/>
          </p:cNvSpPr>
          <p:nvPr>
            <p:ph type="sldNum" sz="quarter" idx="12"/>
          </p:nvPr>
        </p:nvSpPr>
        <p:spPr/>
        <p:txBody>
          <a:bodyPr/>
          <a:lstStyle/>
          <a:p>
            <a:fld id="{4A8FC1CE-16A8-42B4-BF23-8814D75B4C2A}" type="slidenum">
              <a:rPr lang="en-US" smtClean="0"/>
              <a:t>‹#›</a:t>
            </a:fld>
            <a:endParaRPr lang="en-US"/>
          </a:p>
        </p:txBody>
      </p:sp>
    </p:spTree>
    <p:extLst>
      <p:ext uri="{BB962C8B-B14F-4D97-AF65-F5344CB8AC3E}">
        <p14:creationId xmlns:p14="http://schemas.microsoft.com/office/powerpoint/2010/main" val="423486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 id="2147483760" r:id="rId7"/>
    <p:sldLayoutId id="2147483761" r:id="rId8"/>
    <p:sldLayoutId id="2147483762"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9350DFF-8951-4FD5-B2AA-A730EE5D9A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A8FC1CE-16A8-42B4-BF23-8814D75B4C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56607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gif"/><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slide" Target="slide46.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2.jpeg"/><Relationship Id="rId11" Type="http://schemas.openxmlformats.org/officeDocument/2006/relationships/image" Target="../media/image46.jpeg"/><Relationship Id="rId5" Type="http://schemas.openxmlformats.org/officeDocument/2006/relationships/image" Target="../media/image41.png"/><Relationship Id="rId10" Type="http://schemas.openxmlformats.org/officeDocument/2006/relationships/slide" Target="slide19.xml"/><Relationship Id="rId4" Type="http://schemas.openxmlformats.org/officeDocument/2006/relationships/image" Target="../media/image40.jpeg"/><Relationship Id="rId9"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47.png"/><Relationship Id="rId1" Type="http://schemas.openxmlformats.org/officeDocument/2006/relationships/slideLayout" Target="../slideLayouts/slideLayout11.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54.xml"/><Relationship Id="rId3" Type="http://schemas.openxmlformats.org/officeDocument/2006/relationships/slide" Target="slide48.xml"/><Relationship Id="rId7" Type="http://schemas.openxmlformats.org/officeDocument/2006/relationships/slide" Target="slide49.xml"/><Relationship Id="rId12" Type="http://schemas.openxmlformats.org/officeDocument/2006/relationships/image" Target="../media/image52.png"/><Relationship Id="rId2" Type="http://schemas.openxmlformats.org/officeDocument/2006/relationships/image" Target="../media/image44.jpeg"/><Relationship Id="rId1" Type="http://schemas.openxmlformats.org/officeDocument/2006/relationships/slideLayout" Target="../slideLayouts/slideLayout11.xml"/><Relationship Id="rId6" Type="http://schemas.openxmlformats.org/officeDocument/2006/relationships/slide" Target="slide52.xml"/><Relationship Id="rId11" Type="http://schemas.openxmlformats.org/officeDocument/2006/relationships/image" Target="../media/image51.png"/><Relationship Id="rId5" Type="http://schemas.openxmlformats.org/officeDocument/2006/relationships/slide" Target="slide51.xml"/><Relationship Id="rId10"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slide" Target="slide53.xml"/><Relationship Id="rId1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56.png"/><Relationship Id="rId5" Type="http://schemas.openxmlformats.org/officeDocument/2006/relationships/image" Target="../media/image58.png"/><Relationship Id="rId10" Type="http://schemas.openxmlformats.org/officeDocument/2006/relationships/slide" Target="slide47.xml"/><Relationship Id="rId4" Type="http://schemas.openxmlformats.org/officeDocument/2006/relationships/image" Target="../media/image57.jpeg"/><Relationship Id="rId9"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56.png"/><Relationship Id="rId5" Type="http://schemas.openxmlformats.org/officeDocument/2006/relationships/image" Target="../media/image58.png"/><Relationship Id="rId10" Type="http://schemas.openxmlformats.org/officeDocument/2006/relationships/slide" Target="slide47.xml"/><Relationship Id="rId4" Type="http://schemas.openxmlformats.org/officeDocument/2006/relationships/image" Target="../media/image57.jpeg"/><Relationship Id="rId9" Type="http://schemas.openxmlformats.org/officeDocument/2006/relationships/image" Target="../media/image49.png"/></Relationships>
</file>

<file path=ppt/slides/_rels/slide5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12" Type="http://schemas.openxmlformats.org/officeDocument/2006/relationships/image" Target="../media/image56.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slide" Target="slide47.xml"/><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5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56.png"/><Relationship Id="rId5" Type="http://schemas.openxmlformats.org/officeDocument/2006/relationships/image" Target="../media/image58.png"/><Relationship Id="rId10" Type="http://schemas.openxmlformats.org/officeDocument/2006/relationships/slide" Target="slide47.xml"/><Relationship Id="rId4" Type="http://schemas.openxmlformats.org/officeDocument/2006/relationships/image" Target="../media/image57.jpeg"/><Relationship Id="rId9" Type="http://schemas.openxmlformats.org/officeDocument/2006/relationships/image" Target="../media/image55.png"/></Relationships>
</file>

<file path=ppt/slides/_rels/slide53.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audio" Target="../media/audio3.wav"/><Relationship Id="rId7" Type="http://schemas.openxmlformats.org/officeDocument/2006/relationships/image" Target="../media/image60.png"/><Relationship Id="rId2" Type="http://schemas.openxmlformats.org/officeDocument/2006/relationships/audio" Target="../media/audio2.wav"/><Relationship Id="rId1" Type="http://schemas.openxmlformats.org/officeDocument/2006/relationships/slideLayout" Target="../slideLayouts/slideLayout11.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58.png"/><Relationship Id="rId10" Type="http://schemas.openxmlformats.org/officeDocument/2006/relationships/image" Target="../media/image54.jpeg"/><Relationship Id="rId4" Type="http://schemas.openxmlformats.org/officeDocument/2006/relationships/image" Target="../media/image57.jpeg"/><Relationship Id="rId9"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2"/>
          <a:stretch>
            <a:fillRect/>
          </a:stretch>
        </p:blipFill>
        <p:spPr>
          <a:xfrm>
            <a:off x="3926541" y="1088919"/>
            <a:ext cx="8031779" cy="1458850"/>
          </a:xfrm>
          <a:prstGeom prst="rect">
            <a:avLst/>
          </a:prstGeom>
        </p:spPr>
      </p:pic>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3086101" y="105141"/>
            <a:ext cx="6019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ĐÁP ÁN</a:t>
            </a:r>
          </a:p>
        </p:txBody>
      </p:sp>
      <p:sp>
        <p:nvSpPr>
          <p:cNvPr id="6" name="Rectangle 5">
            <a:extLst>
              <a:ext uri="{FF2B5EF4-FFF2-40B4-BE49-F238E27FC236}">
                <a16:creationId xmlns:a16="http://schemas.microsoft.com/office/drawing/2014/main" id="{0C761C8C-CE52-A005-3E73-D93455BFE751}"/>
              </a:ext>
            </a:extLst>
          </p:cNvPr>
          <p:cNvSpPr/>
          <p:nvPr/>
        </p:nvSpPr>
        <p:spPr>
          <a:xfrm>
            <a:off x="358018" y="1873854"/>
            <a:ext cx="11420021" cy="1077218"/>
          </a:xfrm>
          <a:prstGeom prst="rect">
            <a:avLst/>
          </a:prstGeom>
        </p:spPr>
        <p:txBody>
          <a:bodyPr wrap="square">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Khi in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2 </a:t>
            </a:r>
            <a:r>
              <a:rPr lang="en-US" sz="3200" dirty="0" err="1">
                <a:solidFill>
                  <a:srgbClr val="0000FF"/>
                </a:solidFill>
                <a:latin typeface="Times New Roman" panose="02020603050405020304" pitchFamily="18" charset="0"/>
                <a:cs typeface="Times New Roman" panose="02020603050405020304" pitchFamily="18" charset="0"/>
              </a:rPr>
              <a:t>ra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quả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nhận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được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kẻ</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giống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nhìn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máy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tính</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3" name="Hộp Văn bản 2">
            <a:extLst>
              <a:ext uri="{FF2B5EF4-FFF2-40B4-BE49-F238E27FC236}">
                <a16:creationId xmlns:a16="http://schemas.microsoft.com/office/drawing/2014/main" id="{F1CE9878-7C80-26B6-85D0-03F4E30F17B9}"/>
              </a:ext>
            </a:extLst>
          </p:cNvPr>
          <p:cNvSpPr txBox="1"/>
          <p:nvPr/>
        </p:nvSpPr>
        <p:spPr>
          <a:xfrm>
            <a:off x="279248" y="4494090"/>
            <a:ext cx="11420020" cy="1077218"/>
          </a:xfrm>
          <a:prstGeom prst="rect">
            <a:avLst/>
          </a:prstGeom>
          <a:noFill/>
        </p:spPr>
        <p:txBody>
          <a:bodyPr wrap="square" rtlCol="0">
            <a:spAutoFit/>
          </a:bodyPr>
          <a:lstStyle/>
          <a:p>
            <a:pPr algn="just"/>
            <a:r>
              <a:rPr lang="en-US" sz="3200" dirty="0" err="1">
                <a:solidFill>
                  <a:srgbClr val="0000FF"/>
                </a:solidFill>
                <a:latin typeface="Times New Roman" panose="02020603050405020304" pitchFamily="18" charset="0"/>
                <a:cs typeface="Times New Roman" panose="02020603050405020304" pitchFamily="18" charset="0"/>
              </a:rPr>
              <a:t>Mặc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định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chúng</a:t>
            </a:r>
            <a:r>
              <a:rPr lang="en-US" sz="3200" dirty="0">
                <a:solidFill>
                  <a:srgbClr val="0000FF"/>
                </a:solidFill>
                <a:latin typeface="Times New Roman" panose="02020603050405020304" pitchFamily="18" charset="0"/>
                <a:cs typeface="Times New Roman" panose="02020603050405020304" pitchFamily="18" charset="0"/>
              </a:rPr>
              <a:t> ta </a:t>
            </a:r>
            <a:r>
              <a:rPr lang="en-US" sz="3200" dirty="0" err="1">
                <a:solidFill>
                  <a:srgbClr val="0000FF"/>
                </a:solidFill>
                <a:latin typeface="Times New Roman" panose="02020603050405020304" pitchFamily="18" charset="0"/>
                <a:cs typeface="Times New Roman" panose="02020603050405020304" pitchFamily="18" charset="0"/>
              </a:rPr>
              <a:t>quan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thấy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ô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tính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khung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viền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sẽ</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không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khi</a:t>
            </a:r>
            <a:r>
              <a:rPr lang="en-US" sz="3200" dirty="0">
                <a:solidFill>
                  <a:srgbClr val="0000FF"/>
                </a:solidFill>
                <a:latin typeface="Times New Roman" panose="02020603050405020304" pitchFamily="18" charset="0"/>
                <a:cs typeface="Times New Roman" panose="02020603050405020304" pitchFamily="18" charset="0"/>
              </a:rPr>
              <a:t> in </a:t>
            </a:r>
            <a:r>
              <a:rPr lang="en-US" sz="3200" dirty="0" err="1">
                <a:solidFill>
                  <a:srgbClr val="0000FF"/>
                </a:solidFill>
                <a:latin typeface="Times New Roman" panose="02020603050405020304" pitchFamily="18" charset="0"/>
                <a:cs typeface="Times New Roman" panose="02020603050405020304" pitchFamily="18" charset="0"/>
              </a:rPr>
              <a:t>ra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giấy</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0EE303D-81D2-1868-EB35-F02B794BDE0F}"/>
              </a:ext>
            </a:extLst>
          </p:cNvPr>
          <p:cNvSpPr/>
          <p:nvPr/>
        </p:nvSpPr>
        <p:spPr>
          <a:xfrm>
            <a:off x="279248" y="716600"/>
            <a:ext cx="11833982" cy="1015663"/>
          </a:xfrm>
          <a:prstGeom prst="rect">
            <a:avLst/>
          </a:prstGeom>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1:</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10.1a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10.1b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F680FB53-D71D-1FC1-4552-BF7F140E441C}"/>
              </a:ext>
            </a:extLst>
          </p:cNvPr>
          <p:cNvSpPr/>
          <p:nvPr/>
        </p:nvSpPr>
        <p:spPr>
          <a:xfrm>
            <a:off x="179009" y="3275281"/>
            <a:ext cx="11833982" cy="1015663"/>
          </a:xfrm>
          <a:prstGeom prst="rect">
            <a:avLst/>
          </a:prstGeom>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2:</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49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4600" y="1972641"/>
            <a:ext cx="11062799" cy="1265731"/>
          </a:xfrm>
          <a:prstGeom prst="rect">
            <a:avLst/>
          </a:prstGeom>
        </p:spPr>
        <p:txBody>
          <a:bodyPr wrap="square">
            <a:spAutoFit/>
          </a:bodyPr>
          <a:lstStyle/>
          <a:p>
            <a:pPr algn="just">
              <a:lnSpc>
                <a:spcPct val="125000"/>
              </a:lnSpc>
              <a:tabLst>
                <a:tab pos="228600" algn="l"/>
                <a:tab pos="457200" algn="l"/>
                <a:tab pos="866140" algn="l"/>
                <a:tab pos="1028700" algn="l"/>
                <a:tab pos="1943100" algn="l"/>
                <a:tab pos="2628900" algn="l"/>
                <a:tab pos="2743200" algn="ctr"/>
                <a:tab pos="5486400" algn="r"/>
              </a:tabLst>
            </a:pPr>
            <a:r>
              <a:rPr lang="en-US" sz="3200" dirty="0" err="1">
                <a:latin typeface="Times New Roman" panose="02020603050405020304" pitchFamily="18" charset="0"/>
                <a:ea typeface="Calibri" panose="020F0502020204030204" pitchFamily="34" charset="0"/>
                <a:cs typeface="Times New Roman" panose="02020603050405020304" pitchFamily="18" charset="0"/>
              </a:rPr>
              <a:t>Em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latin typeface="Times New Roman" panose="02020603050405020304" pitchFamily="18" charset="0"/>
                <a:ea typeface="Calibri" panose="020F0502020204030204" pitchFamily="34" charset="0"/>
                <a:cs typeface="Times New Roman" panose="02020603050405020304" pitchFamily="18" charset="0"/>
              </a:rPr>
              <a:t> khoa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thao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6DFFC559-FB12-2C16-8197-42BC61E21DAE}"/>
              </a:ext>
            </a:extLst>
          </p:cNvPr>
          <p:cNvSpPr/>
          <p:nvPr/>
        </p:nvSpPr>
        <p:spPr>
          <a:xfrm>
            <a:off x="184020" y="255729"/>
            <a:ext cx="9829804" cy="584775"/>
          </a:xfrm>
          <a:prstGeom prst="rect">
            <a:avLst/>
          </a:prstGeom>
        </p:spPr>
        <p:txBody>
          <a:bodyPr wrap="square">
            <a:spAutoFit/>
          </a:bodyPr>
          <a:lstStyle/>
          <a:p>
            <a:pPr algn="just"/>
            <a:r>
              <a:rPr lang="en-US" sz="3200" b="1" dirty="0">
                <a:solidFill>
                  <a:srgbClr val="3608B8"/>
                </a:solidFill>
                <a:latin typeface="Times New Roman" panose="02020603050405020304" pitchFamily="18" charset="0"/>
                <a:cs typeface="Times New Roman" panose="02020603050405020304" pitchFamily="18" charset="0"/>
              </a:rPr>
              <a:t>a. </a:t>
            </a:r>
            <a:r>
              <a:rPr lang="en-US" sz="3200" b="1" dirty="0" err="1">
                <a:solidFill>
                  <a:srgbClr val="3608B8"/>
                </a:solidFill>
                <a:latin typeface="Times New Roman" panose="02020603050405020304" pitchFamily="18" charset="0"/>
                <a:cs typeface="Times New Roman" panose="02020603050405020304" pitchFamily="18" charset="0"/>
              </a:rPr>
              <a:t>Các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thao</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với</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trang</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tính</a:t>
            </a:r>
            <a:endParaRPr lang="en-US" sz="3200" b="1" dirty="0">
              <a:solidFill>
                <a:srgbClr val="3608B8"/>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29FD126-FABC-A162-9663-2604C2266E51}"/>
              </a:ext>
            </a:extLst>
          </p:cNvPr>
          <p:cNvSpPr/>
          <p:nvPr/>
        </p:nvSpPr>
        <p:spPr>
          <a:xfrm>
            <a:off x="1108363" y="1114185"/>
            <a:ext cx="8905461"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THẢO LUẬN CẶP ĐÔI</a:t>
            </a:r>
          </a:p>
        </p:txBody>
      </p:sp>
    </p:spTree>
    <p:extLst>
      <p:ext uri="{BB962C8B-B14F-4D97-AF65-F5344CB8AC3E}">
        <p14:creationId xmlns:p14="http://schemas.microsoft.com/office/powerpoint/2010/main" val="18397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3347150" y="1815890"/>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416072" y="172439"/>
            <a:ext cx="10275638" cy="561372"/>
          </a:xfrm>
          <a:prstGeom prst="rect">
            <a:avLst/>
          </a:prstGeom>
        </p:spPr>
        <p:txBody>
          <a:bodyPr wrap="square">
            <a:spAutoFit/>
          </a:bodyPr>
          <a:lstStyle/>
          <a:p>
            <a:pPr algn="just" defTabSz="342900">
              <a:lnSpc>
                <a:spcPct val="140000"/>
              </a:lnSpc>
            </a:pPr>
            <a:r>
              <a:rPr lang="pt-BR" sz="2400" b="1" dirty="0">
                <a:solidFill>
                  <a:srgbClr val="0000FF"/>
                </a:solidFill>
                <a:latin typeface="UTM Avo" panose="02040603050506020204" pitchFamily="18" charset="0"/>
                <a:cs typeface="Times New Roman" panose="02020603050405020304" pitchFamily="18" charset="0"/>
              </a:rPr>
              <a:t>a) Các thao tác với trang tính</a:t>
            </a:r>
            <a:endParaRPr lang="vi-VN" sz="2400" b="1" dirty="0">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458352" y="355423"/>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59685" y="654837"/>
            <a:ext cx="10354458" cy="561372"/>
          </a:xfrm>
          <a:prstGeom prst="rect">
            <a:avLst/>
          </a:prstGeom>
        </p:spPr>
        <p:txBody>
          <a:bodyPr wrap="square">
            <a:spAutoFit/>
          </a:bodyPr>
          <a:lstStyle/>
          <a:p>
            <a:pPr algn="just" defTabSz="342900">
              <a:lnSpc>
                <a:spcPct val="140000"/>
              </a:lnSpc>
            </a:pPr>
            <a:r>
              <a:rPr lang="vi-VN" sz="2400" dirty="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4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425539" y="2639027"/>
            <a:ext cx="11359201" cy="3359061"/>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400" dirty="0">
              <a:latin typeface="UTM Avo" panose="02040603050506020204" pitchFamily="18" charset="0"/>
              <a:cs typeface="Times New Roman" panose="02020603050405020304" pitchFamily="18" charset="0"/>
            </a:endParaRPr>
          </a:p>
          <a:p>
            <a:pPr defTabSz="342900">
              <a:lnSpc>
                <a:spcPct val="150000"/>
              </a:lnSpc>
            </a:pPr>
            <a:r>
              <a:rPr lang="vi-VN" sz="2400" dirty="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400"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Insert</a:t>
            </a:r>
            <a:r>
              <a:rPr lang="en-US" sz="2400" b="1"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a:t>
            </a:r>
            <a:r>
              <a:rPr lang="en-US" sz="2400" b="1"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Worksheet </a:t>
            </a:r>
            <a:r>
              <a:rPr lang="vi-VN" sz="2400" dirty="0">
                <a:latin typeface="UTM Avo" panose="02040603050506020204" pitchFamily="18" charset="0"/>
                <a:cs typeface="Times New Roman" panose="02020603050405020304" pitchFamily="18" charset="0"/>
              </a:rPr>
              <a:t>rồi chọn OK.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400" b="1" dirty="0">
                <a:latin typeface="UTM Avo" panose="02040603050506020204" pitchFamily="18" charset="0"/>
                <a:cs typeface="Times New Roman" panose="02020603050405020304" pitchFamily="18" charset="0"/>
              </a:rPr>
              <a:t>Enter</a:t>
            </a:r>
            <a:r>
              <a:rPr lang="vi-VN" sz="2400" dirty="0">
                <a:latin typeface="UTM Avo" panose="02040603050506020204" pitchFamily="18" charset="0"/>
                <a:cs typeface="Times New Roman" panose="02020603050405020304" pitchFamily="18" charset="0"/>
              </a:rPr>
              <a:t>.</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2108403" y="1150746"/>
            <a:ext cx="9902638" cy="589072"/>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danh sách các trang tính.</a:t>
            </a:r>
            <a:endParaRPr lang="en-US" sz="2400" dirty="0">
              <a:latin typeface="UTM Avo"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0AB9E5D-9BCA-9B4E-0F0D-B99171CD0B6B}"/>
              </a:ext>
            </a:extLst>
          </p:cNvPr>
          <p:cNvSpPr/>
          <p:nvPr/>
        </p:nvSpPr>
        <p:spPr>
          <a:xfrm>
            <a:off x="332509" y="1574170"/>
            <a:ext cx="9902638" cy="589072"/>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Tạo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trang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tính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mới</a:t>
            </a:r>
            <a:r>
              <a:rPr lang="en-US" sz="24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519998" y="311672"/>
            <a:ext cx="10417269" cy="1143070"/>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lệnh </a:t>
            </a:r>
            <a:r>
              <a:rPr lang="vi-VN" sz="2400" b="1" dirty="0">
                <a:latin typeface="UTM Avo" panose="02040603050506020204" pitchFamily="18" charset="0"/>
                <a:cs typeface="Times New Roman" panose="02020603050405020304" pitchFamily="18" charset="0"/>
              </a:rPr>
              <a:t>Move or Copy</a:t>
            </a:r>
            <a:r>
              <a:rPr lang="vi-VN" sz="2400" dirty="0">
                <a:latin typeface="UTM Avo" panose="02040603050506020204" pitchFamily="18" charset="0"/>
                <a:cs typeface="Times New Roman" panose="02020603050405020304" pitchFamily="18" charset="0"/>
              </a:rPr>
              <a:t>. Cửa sổ </a:t>
            </a:r>
            <a:r>
              <a:rPr lang="vi-VN" sz="2400" b="1" dirty="0">
                <a:latin typeface="UTM Avo" panose="02040603050506020204" pitchFamily="18" charset="0"/>
                <a:cs typeface="Times New Roman" panose="02020603050405020304" pitchFamily="18" charset="0"/>
              </a:rPr>
              <a:t>Move or Copy </a:t>
            </a:r>
            <a:r>
              <a:rPr lang="vi-VN" sz="2400" dirty="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81FDBB-23D6-DB94-1369-4B2236527269}"/>
              </a:ext>
            </a:extLst>
          </p:cNvPr>
          <p:cNvSpPr/>
          <p:nvPr/>
        </p:nvSpPr>
        <p:spPr>
          <a:xfrm>
            <a:off x="419548" y="467568"/>
            <a:ext cx="9829804" cy="584775"/>
          </a:xfrm>
          <a:prstGeom prst="rect">
            <a:avLst/>
          </a:prstGeom>
        </p:spPr>
        <p:txBody>
          <a:bodyPr wrap="square">
            <a:spAutoFit/>
          </a:bodyPr>
          <a:lstStyle/>
          <a:p>
            <a:pPr algn="just"/>
            <a:r>
              <a:rPr lang="en-US" sz="3200" b="1" dirty="0">
                <a:solidFill>
                  <a:srgbClr val="3608B8"/>
                </a:solidFill>
                <a:latin typeface="Times New Roman" panose="02020603050405020304" pitchFamily="18" charset="0"/>
                <a:cs typeface="Times New Roman" panose="02020603050405020304" pitchFamily="18" charset="0"/>
              </a:rPr>
              <a:t>a. </a:t>
            </a:r>
            <a:r>
              <a:rPr lang="en-US" sz="3200" b="1" dirty="0" err="1">
                <a:solidFill>
                  <a:srgbClr val="3608B8"/>
                </a:solidFill>
                <a:latin typeface="Times New Roman" panose="02020603050405020304" pitchFamily="18" charset="0"/>
                <a:cs typeface="Times New Roman" panose="02020603050405020304" pitchFamily="18" charset="0"/>
              </a:rPr>
              <a:t>Các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thao</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tác</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với</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trang</a:t>
            </a:r>
            <a:r>
              <a:rPr lang="en-US" sz="3200" b="1" dirty="0">
                <a:solidFill>
                  <a:srgbClr val="3608B8"/>
                </a:solidFill>
                <a:latin typeface="Times New Roman" panose="02020603050405020304" pitchFamily="18" charset="0"/>
                <a:cs typeface="Times New Roman" panose="02020603050405020304" pitchFamily="18" charset="0"/>
              </a:rPr>
              <a:t> </a:t>
            </a:r>
            <a:r>
              <a:rPr lang="en-US" sz="3200" b="1" dirty="0" err="1">
                <a:solidFill>
                  <a:srgbClr val="3608B8"/>
                </a:solidFill>
                <a:latin typeface="Times New Roman" panose="02020603050405020304" pitchFamily="18" charset="0"/>
                <a:cs typeface="Times New Roman" panose="02020603050405020304" pitchFamily="18" charset="0"/>
              </a:rPr>
              <a:t>tính</a:t>
            </a:r>
            <a:endParaRPr lang="en-US" sz="3200" b="1" dirty="0">
              <a:solidFill>
                <a:srgbClr val="3608B8"/>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804518E-B84C-B14C-DD1F-709780E45169}"/>
              </a:ext>
            </a:extLst>
          </p:cNvPr>
          <p:cNvSpPr/>
          <p:nvPr/>
        </p:nvSpPr>
        <p:spPr>
          <a:xfrm>
            <a:off x="896627" y="1100714"/>
            <a:ext cx="10571927"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Thao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BBED24A3-67B0-BEE3-01CE-EFB962FF7DB8}"/>
              </a:ext>
            </a:extLst>
          </p:cNvPr>
          <p:cNvSpPr/>
          <p:nvPr/>
        </p:nvSpPr>
        <p:spPr>
          <a:xfrm>
            <a:off x="924794" y="1813567"/>
            <a:ext cx="10754141"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2EEA4EA-E9E3-E8CB-6CE5-0BE3C98278DA}"/>
              </a:ext>
            </a:extLst>
          </p:cNvPr>
          <p:cNvSpPr/>
          <p:nvPr/>
        </p:nvSpPr>
        <p:spPr>
          <a:xfrm>
            <a:off x="896627" y="2442208"/>
            <a:ext cx="10663032"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3D1FDDF7-4523-ACB0-80D8-E4A3B3D608CF}"/>
              </a:ext>
            </a:extLst>
          </p:cNvPr>
          <p:cNvSpPr/>
          <p:nvPr/>
        </p:nvSpPr>
        <p:spPr>
          <a:xfrm>
            <a:off x="924794" y="3068682"/>
            <a:ext cx="10754141"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05E7E9-44F9-CE81-DD5E-9AA7C3B75421}"/>
              </a:ext>
            </a:extLst>
          </p:cNvPr>
          <p:cNvSpPr/>
          <p:nvPr/>
        </p:nvSpPr>
        <p:spPr>
          <a:xfrm>
            <a:off x="909058" y="3751519"/>
            <a:ext cx="10754141"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endParaRPr lang="en-US" sz="3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254D534-9D04-289B-4FD2-F3934D0C3C0B}"/>
              </a:ext>
            </a:extLst>
          </p:cNvPr>
          <p:cNvSpPr/>
          <p:nvPr/>
        </p:nvSpPr>
        <p:spPr>
          <a:xfrm>
            <a:off x="909059" y="4430585"/>
            <a:ext cx="11087098" cy="58477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Sao </a:t>
            </a:r>
            <a:r>
              <a:rPr lang="en-US" sz="3200" dirty="0" err="1">
                <a:latin typeface="Times New Roman" panose="02020603050405020304" pitchFamily="18" charset="0"/>
                <a:cs typeface="Times New Roman" panose="02020603050405020304" pitchFamily="18" charset="0"/>
              </a:rPr>
              <a:t>chép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702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633A1D-FFD6-E732-3CFC-1D6282AC7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1187520"/>
            <a:ext cx="7098754" cy="4823144"/>
          </a:xfrm>
          <a:prstGeom prst="rect">
            <a:avLst/>
          </a:prstGeom>
        </p:spPr>
      </p:pic>
      <p:grpSp>
        <p:nvGrpSpPr>
          <p:cNvPr id="7" name="Nhóm 6">
            <a:extLst>
              <a:ext uri="{FF2B5EF4-FFF2-40B4-BE49-F238E27FC236}">
                <a16:creationId xmlns:a16="http://schemas.microsoft.com/office/drawing/2014/main" id="{B916982E-9D98-D0B5-8F85-A610EB5FD560}"/>
              </a:ext>
            </a:extLst>
          </p:cNvPr>
          <p:cNvGrpSpPr/>
          <p:nvPr/>
        </p:nvGrpSpPr>
        <p:grpSpPr>
          <a:xfrm>
            <a:off x="4109061" y="2953265"/>
            <a:ext cx="4758612" cy="2733868"/>
            <a:chOff x="7203234" y="5505716"/>
            <a:chExt cx="4758612" cy="2733868"/>
          </a:xfrm>
        </p:grpSpPr>
        <p:cxnSp>
          <p:nvCxnSpPr>
            <p:cNvPr id="19" name="Straight Arrow Connector 18">
              <a:extLst>
                <a:ext uri="{FF2B5EF4-FFF2-40B4-BE49-F238E27FC236}">
                  <a16:creationId xmlns:a16="http://schemas.microsoft.com/office/drawing/2014/main" id="{E5BFB5BB-24E3-3CAB-72E0-27DE4F69DB7C}"/>
                </a:ext>
              </a:extLst>
            </p:cNvPr>
            <p:cNvCxnSpPr>
              <a:cxnSpLocks/>
            </p:cNvCxnSpPr>
            <p:nvPr/>
          </p:nvCxnSpPr>
          <p:spPr>
            <a:xfrm flipH="1">
              <a:off x="8885373" y="6538912"/>
              <a:ext cx="697168" cy="1700672"/>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507C63D-1F16-9C17-7092-2CDF21404E6E}"/>
                </a:ext>
              </a:extLst>
            </p:cNvPr>
            <p:cNvSpPr/>
            <p:nvPr/>
          </p:nvSpPr>
          <p:spPr>
            <a:xfrm>
              <a:off x="7203234" y="5505716"/>
              <a:ext cx="4758612" cy="1033196"/>
            </a:xfrm>
            <a:prstGeom prst="roundRect">
              <a:avLst/>
            </a:prstGeom>
            <a:solidFill>
              <a:schemeClr val="accent2">
                <a:lumMod val="40000"/>
                <a:lumOff val="6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22" name="Oval 21">
              <a:extLst>
                <a:ext uri="{FF2B5EF4-FFF2-40B4-BE49-F238E27FC236}">
                  <a16:creationId xmlns:a16="http://schemas.microsoft.com/office/drawing/2014/main" id="{4750FC66-68A7-A1CE-EDF0-F26AB3523D04}"/>
                </a:ext>
              </a:extLst>
            </p:cNvPr>
            <p:cNvSpPr/>
            <p:nvPr/>
          </p:nvSpPr>
          <p:spPr>
            <a:xfrm>
              <a:off x="11552373" y="5677203"/>
              <a:ext cx="269715" cy="225581"/>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a:t>
              </a:r>
            </a:p>
          </p:txBody>
        </p:sp>
      </p:grpSp>
      <p:sp>
        <p:nvSpPr>
          <p:cNvPr id="4" name="Text Box 16">
            <a:extLst>
              <a:ext uri="{FF2B5EF4-FFF2-40B4-BE49-F238E27FC236}">
                <a16:creationId xmlns:a16="http://schemas.microsoft.com/office/drawing/2014/main" id="{56B59650-2284-A1BD-CC5B-8D052C7EE549}"/>
              </a:ext>
            </a:extLst>
          </p:cNvPr>
          <p:cNvSpPr txBox="1">
            <a:spLocks noChangeArrowheads="1"/>
          </p:cNvSpPr>
          <p:nvPr/>
        </p:nvSpPr>
        <p:spPr bwMode="auto">
          <a:xfrm>
            <a:off x="439955" y="109074"/>
            <a:ext cx="111701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739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750" fill="hold"/>
                                        <p:tgtEl>
                                          <p:spTgt spid="7"/>
                                        </p:tgtEl>
                                        <p:attrNameLst>
                                          <p:attrName>ppt_x</p:attrName>
                                        </p:attrNameLst>
                                      </p:cBhvr>
                                      <p:tavLst>
                                        <p:tav tm="0">
                                          <p:val>
                                            <p:strVal val="#ppt_x"/>
                                          </p:val>
                                        </p:tav>
                                        <p:tav tm="100000">
                                          <p:val>
                                            <p:strVal val="#ppt_x"/>
                                          </p:val>
                                        </p:tav>
                                      </p:tavLst>
                                    </p:anim>
                                    <p:anim calcmode="lin" valueType="num">
                                      <p:cBhvr additive="base">
                                        <p:cTn id="15"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9F76457D-6DD3-DE73-3E0B-3CA0688B3E25}"/>
              </a:ext>
            </a:extLst>
          </p:cNvPr>
          <p:cNvGrpSpPr/>
          <p:nvPr/>
        </p:nvGrpSpPr>
        <p:grpSpPr>
          <a:xfrm>
            <a:off x="3211112" y="1067314"/>
            <a:ext cx="6478757" cy="4723372"/>
            <a:chOff x="587625" y="1998103"/>
            <a:chExt cx="6478757" cy="4723372"/>
          </a:xfrm>
        </p:grpSpPr>
        <p:pic>
          <p:nvPicPr>
            <p:cNvPr id="18" name="Picture 17">
              <a:extLst>
                <a:ext uri="{FF2B5EF4-FFF2-40B4-BE49-F238E27FC236}">
                  <a16:creationId xmlns:a16="http://schemas.microsoft.com/office/drawing/2014/main" id="{170DB71F-C12B-6372-2D3E-97D15A8C8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25" y="1998103"/>
              <a:ext cx="6478757" cy="4723372"/>
            </a:xfrm>
            <a:prstGeom prst="rect">
              <a:avLst/>
            </a:prstGeom>
          </p:spPr>
        </p:pic>
        <p:pic>
          <p:nvPicPr>
            <p:cNvPr id="29" name="Picture 28">
              <a:extLst>
                <a:ext uri="{FF2B5EF4-FFF2-40B4-BE49-F238E27FC236}">
                  <a16:creationId xmlns:a16="http://schemas.microsoft.com/office/drawing/2014/main" id="{725C77FF-D230-D241-6EBF-D54BFEA5F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750" y="3929485"/>
              <a:ext cx="1371791" cy="2419688"/>
            </a:xfrm>
            <a:prstGeom prst="rect">
              <a:avLst/>
            </a:prstGeom>
          </p:spPr>
        </p:pic>
      </p:grpSp>
      <p:grpSp>
        <p:nvGrpSpPr>
          <p:cNvPr id="33" name="Group 32">
            <a:extLst>
              <a:ext uri="{FF2B5EF4-FFF2-40B4-BE49-F238E27FC236}">
                <a16:creationId xmlns:a16="http://schemas.microsoft.com/office/drawing/2014/main" id="{7265AF73-F918-F142-40E8-292ECB5754E0}"/>
              </a:ext>
            </a:extLst>
          </p:cNvPr>
          <p:cNvGrpSpPr/>
          <p:nvPr/>
        </p:nvGrpSpPr>
        <p:grpSpPr>
          <a:xfrm>
            <a:off x="0" y="2167662"/>
            <a:ext cx="6095999" cy="3266134"/>
            <a:chOff x="1" y="3098451"/>
            <a:chExt cx="6095999" cy="3266134"/>
          </a:xfrm>
        </p:grpSpPr>
        <p:cxnSp>
          <p:nvCxnSpPr>
            <p:cNvPr id="20" name="Straight Arrow Connector 19">
              <a:extLst>
                <a:ext uri="{FF2B5EF4-FFF2-40B4-BE49-F238E27FC236}">
                  <a16:creationId xmlns:a16="http://schemas.microsoft.com/office/drawing/2014/main" id="{AAB45CBD-1DCF-1FBC-29A9-88F2D14C835A}"/>
                </a:ext>
              </a:extLst>
            </p:cNvPr>
            <p:cNvCxnSpPr>
              <a:cxnSpLocks/>
              <a:stCxn id="21" idx="2"/>
            </p:cNvCxnSpPr>
            <p:nvPr/>
          </p:nvCxnSpPr>
          <p:spPr>
            <a:xfrm>
              <a:off x="1504951" y="4760519"/>
              <a:ext cx="4591049" cy="1604066"/>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5FD72DBB-7EB9-6983-8698-366F099FC2AC}"/>
                </a:ext>
              </a:extLst>
            </p:cNvPr>
            <p:cNvSpPr/>
            <p:nvPr/>
          </p:nvSpPr>
          <p:spPr>
            <a:xfrm>
              <a:off x="1" y="3098451"/>
              <a:ext cx="300990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xóa</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BAC8F681-753A-3F2C-6EB2-5D47EA3FF676}"/>
              </a:ext>
            </a:extLst>
          </p:cNvPr>
          <p:cNvGrpSpPr/>
          <p:nvPr/>
        </p:nvGrpSpPr>
        <p:grpSpPr>
          <a:xfrm>
            <a:off x="7238999" y="1624693"/>
            <a:ext cx="4762500" cy="1662068"/>
            <a:chOff x="4972781" y="4936190"/>
            <a:chExt cx="4955314" cy="1662068"/>
          </a:xfrm>
        </p:grpSpPr>
        <p:cxnSp>
          <p:nvCxnSpPr>
            <p:cNvPr id="35" name="Straight Arrow Connector 34">
              <a:extLst>
                <a:ext uri="{FF2B5EF4-FFF2-40B4-BE49-F238E27FC236}">
                  <a16:creationId xmlns:a16="http://schemas.microsoft.com/office/drawing/2014/main" id="{6B9FC89A-76C0-E183-EEF7-4A606A0E1EE7}"/>
                </a:ext>
              </a:extLst>
            </p:cNvPr>
            <p:cNvCxnSpPr>
              <a:cxnSpLocks/>
              <a:stCxn id="36" idx="1"/>
            </p:cNvCxnSpPr>
            <p:nvPr/>
          </p:nvCxnSpPr>
          <p:spPr>
            <a:xfrm flipH="1">
              <a:off x="4972781" y="5767224"/>
              <a:ext cx="2101054" cy="831034"/>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31533A89-8CF2-5F15-7366-5A1DF25B6A99}"/>
                </a:ext>
              </a:extLst>
            </p:cNvPr>
            <p:cNvSpPr/>
            <p:nvPr/>
          </p:nvSpPr>
          <p:spPr>
            <a:xfrm>
              <a:off x="7073835" y="4936190"/>
              <a:ext cx="285426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Delete</a:t>
              </a:r>
            </a:p>
          </p:txBody>
        </p:sp>
      </p:grpSp>
      <p:sp>
        <p:nvSpPr>
          <p:cNvPr id="5" name="TextBox 4">
            <a:extLst>
              <a:ext uri="{FF2B5EF4-FFF2-40B4-BE49-F238E27FC236}">
                <a16:creationId xmlns:a16="http://schemas.microsoft.com/office/drawing/2014/main" id="{74F2AC94-F5C8-FF7C-F3E3-CBC240CB1427}"/>
              </a:ext>
            </a:extLst>
          </p:cNvPr>
          <p:cNvSpPr txBox="1"/>
          <p:nvPr/>
        </p:nvSpPr>
        <p:spPr>
          <a:xfrm>
            <a:off x="772713" y="93675"/>
            <a:ext cx="8094196"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Xóa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60755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1000"/>
                                        <p:tgtEl>
                                          <p:spTgt spid="40"/>
                                        </p:tgtEl>
                                      </p:cBhvr>
                                    </p:animEffect>
                                    <p:anim calcmode="lin" valueType="num">
                                      <p:cBhvr>
                                        <p:cTn id="21" dur="1000" fill="hold"/>
                                        <p:tgtEl>
                                          <p:spTgt spid="40"/>
                                        </p:tgtEl>
                                        <p:attrNameLst>
                                          <p:attrName>ppt_x</p:attrName>
                                        </p:attrNameLst>
                                      </p:cBhvr>
                                      <p:tavLst>
                                        <p:tav tm="0">
                                          <p:val>
                                            <p:strVal val="#ppt_x"/>
                                          </p:val>
                                        </p:tav>
                                        <p:tav tm="100000">
                                          <p:val>
                                            <p:strVal val="#ppt_x"/>
                                          </p:val>
                                        </p:tav>
                                      </p:tavLst>
                                    </p:anim>
                                    <p:anim calcmode="lin" valueType="num">
                                      <p:cBhvr>
                                        <p:cTn id="2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4A74D98-058E-ED83-6EA1-2CA5D729B695}"/>
              </a:ext>
            </a:extLst>
          </p:cNvPr>
          <p:cNvGrpSpPr/>
          <p:nvPr/>
        </p:nvGrpSpPr>
        <p:grpSpPr>
          <a:xfrm>
            <a:off x="762214" y="1210006"/>
            <a:ext cx="7367065" cy="4723372"/>
            <a:chOff x="654598" y="1998103"/>
            <a:chExt cx="7367065" cy="4723372"/>
          </a:xfrm>
        </p:grpSpPr>
        <p:pic>
          <p:nvPicPr>
            <p:cNvPr id="16" name="Picture 15">
              <a:extLst>
                <a:ext uri="{FF2B5EF4-FFF2-40B4-BE49-F238E27FC236}">
                  <a16:creationId xmlns:a16="http://schemas.microsoft.com/office/drawing/2014/main" id="{DC1AE0A4-5D56-DDC4-45D9-76E7172B7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98" y="1998103"/>
              <a:ext cx="7367065" cy="4723372"/>
            </a:xfrm>
            <a:prstGeom prst="rect">
              <a:avLst/>
            </a:prstGeom>
          </p:spPr>
        </p:pic>
        <p:pic>
          <p:nvPicPr>
            <p:cNvPr id="17" name="Picture 16">
              <a:extLst>
                <a:ext uri="{FF2B5EF4-FFF2-40B4-BE49-F238E27FC236}">
                  <a16:creationId xmlns:a16="http://schemas.microsoft.com/office/drawing/2014/main" id="{DD2D36A4-E498-5FAB-EA1E-BA764BE44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751" y="3673453"/>
              <a:ext cx="1342006" cy="2419688"/>
            </a:xfrm>
            <a:prstGeom prst="rect">
              <a:avLst/>
            </a:prstGeom>
          </p:spPr>
        </p:pic>
        <p:pic>
          <p:nvPicPr>
            <p:cNvPr id="25" name="Picture 24">
              <a:extLst>
                <a:ext uri="{FF2B5EF4-FFF2-40B4-BE49-F238E27FC236}">
                  <a16:creationId xmlns:a16="http://schemas.microsoft.com/office/drawing/2014/main" id="{5687FA01-D0F4-5C38-1514-F904804BE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376" y="4115526"/>
              <a:ext cx="2946752" cy="2267348"/>
            </a:xfrm>
            <a:prstGeom prst="rect">
              <a:avLst/>
            </a:prstGeom>
          </p:spPr>
        </p:pic>
      </p:grpSp>
      <p:grpSp>
        <p:nvGrpSpPr>
          <p:cNvPr id="18" name="Group 17">
            <a:extLst>
              <a:ext uri="{FF2B5EF4-FFF2-40B4-BE49-F238E27FC236}">
                <a16:creationId xmlns:a16="http://schemas.microsoft.com/office/drawing/2014/main" id="{C9F5F412-6DA9-9F5F-14A2-D23237262831}"/>
              </a:ext>
            </a:extLst>
          </p:cNvPr>
          <p:cNvGrpSpPr/>
          <p:nvPr/>
        </p:nvGrpSpPr>
        <p:grpSpPr>
          <a:xfrm>
            <a:off x="223920" y="2132969"/>
            <a:ext cx="3832135" cy="3461808"/>
            <a:chOff x="611848" y="2983084"/>
            <a:chExt cx="3832135" cy="3461808"/>
          </a:xfrm>
        </p:grpSpPr>
        <p:cxnSp>
          <p:nvCxnSpPr>
            <p:cNvPr id="19" name="Straight Arrow Connector 18">
              <a:extLst>
                <a:ext uri="{FF2B5EF4-FFF2-40B4-BE49-F238E27FC236}">
                  <a16:creationId xmlns:a16="http://schemas.microsoft.com/office/drawing/2014/main" id="{B588BA71-F0DE-EAFB-4F01-414CD7635FEE}"/>
                </a:ext>
              </a:extLst>
            </p:cNvPr>
            <p:cNvCxnSpPr>
              <a:cxnSpLocks/>
              <a:stCxn id="20" idx="2"/>
            </p:cNvCxnSpPr>
            <p:nvPr/>
          </p:nvCxnSpPr>
          <p:spPr>
            <a:xfrm>
              <a:off x="2179618" y="4645152"/>
              <a:ext cx="2264365" cy="1799740"/>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5DE37C36-5FD6-74F2-80E7-5B06AD13139B}"/>
                </a:ext>
              </a:extLst>
            </p:cNvPr>
            <p:cNvSpPr/>
            <p:nvPr/>
          </p:nvSpPr>
          <p:spPr>
            <a:xfrm>
              <a:off x="611848" y="2983084"/>
              <a:ext cx="313554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a:t>
              </a:r>
            </a:p>
          </p:txBody>
        </p:sp>
      </p:grpSp>
      <p:grpSp>
        <p:nvGrpSpPr>
          <p:cNvPr id="21" name="Group 20">
            <a:extLst>
              <a:ext uri="{FF2B5EF4-FFF2-40B4-BE49-F238E27FC236}">
                <a16:creationId xmlns:a16="http://schemas.microsoft.com/office/drawing/2014/main" id="{5416800A-9E0F-B6DA-63C0-0909CC11968B}"/>
              </a:ext>
            </a:extLst>
          </p:cNvPr>
          <p:cNvGrpSpPr/>
          <p:nvPr/>
        </p:nvGrpSpPr>
        <p:grpSpPr>
          <a:xfrm>
            <a:off x="4706586" y="1594419"/>
            <a:ext cx="6881461" cy="1403453"/>
            <a:chOff x="5059726" y="3633009"/>
            <a:chExt cx="5353948" cy="1403453"/>
          </a:xfrm>
        </p:grpSpPr>
        <p:cxnSp>
          <p:nvCxnSpPr>
            <p:cNvPr id="22" name="Straight Arrow Connector 21">
              <a:extLst>
                <a:ext uri="{FF2B5EF4-FFF2-40B4-BE49-F238E27FC236}">
                  <a16:creationId xmlns:a16="http://schemas.microsoft.com/office/drawing/2014/main" id="{6215044A-498D-DF95-7898-23BAB342F039}"/>
                </a:ext>
              </a:extLst>
            </p:cNvPr>
            <p:cNvCxnSpPr>
              <a:cxnSpLocks/>
            </p:cNvCxnSpPr>
            <p:nvPr/>
          </p:nvCxnSpPr>
          <p:spPr>
            <a:xfrm flipH="1">
              <a:off x="5059726" y="4104853"/>
              <a:ext cx="2986271" cy="931609"/>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215A55A-C8B9-788D-DB2E-AFA5F421ACC3}"/>
                </a:ext>
              </a:extLst>
            </p:cNvPr>
            <p:cNvSpPr/>
            <p:nvPr/>
          </p:nvSpPr>
          <p:spPr>
            <a:xfrm>
              <a:off x="8049227" y="3633009"/>
              <a:ext cx="2364447" cy="95410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Insert</a:t>
              </a:r>
            </a:p>
          </p:txBody>
        </p:sp>
      </p:grpSp>
      <p:grpSp>
        <p:nvGrpSpPr>
          <p:cNvPr id="37" name="Group 36">
            <a:extLst>
              <a:ext uri="{FF2B5EF4-FFF2-40B4-BE49-F238E27FC236}">
                <a16:creationId xmlns:a16="http://schemas.microsoft.com/office/drawing/2014/main" id="{704721D7-0442-3F26-6B04-E4F25FE061AE}"/>
              </a:ext>
            </a:extLst>
          </p:cNvPr>
          <p:cNvGrpSpPr/>
          <p:nvPr/>
        </p:nvGrpSpPr>
        <p:grpSpPr>
          <a:xfrm>
            <a:off x="5347766" y="3225058"/>
            <a:ext cx="6371038" cy="954107"/>
            <a:chOff x="5735695" y="4729043"/>
            <a:chExt cx="6371038" cy="954107"/>
          </a:xfrm>
        </p:grpSpPr>
        <p:cxnSp>
          <p:nvCxnSpPr>
            <p:cNvPr id="27" name="Straight Arrow Connector 26">
              <a:extLst>
                <a:ext uri="{FF2B5EF4-FFF2-40B4-BE49-F238E27FC236}">
                  <a16:creationId xmlns:a16="http://schemas.microsoft.com/office/drawing/2014/main" id="{1591D097-4188-397A-5AA2-6A77FF727834}"/>
                </a:ext>
              </a:extLst>
            </p:cNvPr>
            <p:cNvCxnSpPr>
              <a:cxnSpLocks/>
            </p:cNvCxnSpPr>
            <p:nvPr/>
          </p:nvCxnSpPr>
          <p:spPr>
            <a:xfrm flipH="1">
              <a:off x="5735695" y="5248889"/>
              <a:ext cx="2929848" cy="270027"/>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D2C65C1-632D-F1D8-0A28-4ED929701070}"/>
                </a:ext>
              </a:extLst>
            </p:cNvPr>
            <p:cNvSpPr/>
            <p:nvPr/>
          </p:nvSpPr>
          <p:spPr>
            <a:xfrm>
              <a:off x="8610601" y="4729043"/>
              <a:ext cx="3496132" cy="95410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B3:Chọn Worksheet</a:t>
              </a:r>
            </a:p>
          </p:txBody>
        </p:sp>
      </p:grpSp>
      <p:grpSp>
        <p:nvGrpSpPr>
          <p:cNvPr id="38" name="Group 37">
            <a:extLst>
              <a:ext uri="{FF2B5EF4-FFF2-40B4-BE49-F238E27FC236}">
                <a16:creationId xmlns:a16="http://schemas.microsoft.com/office/drawing/2014/main" id="{C0E01DC9-C111-F8ED-2FF7-A174D695DB62}"/>
              </a:ext>
            </a:extLst>
          </p:cNvPr>
          <p:cNvGrpSpPr/>
          <p:nvPr/>
        </p:nvGrpSpPr>
        <p:grpSpPr>
          <a:xfrm>
            <a:off x="7395411" y="4956969"/>
            <a:ext cx="4323393" cy="954107"/>
            <a:chOff x="7783339" y="5843660"/>
            <a:chExt cx="4323393" cy="954107"/>
          </a:xfrm>
        </p:grpSpPr>
        <p:cxnSp>
          <p:nvCxnSpPr>
            <p:cNvPr id="31" name="Straight Arrow Connector 30">
              <a:extLst>
                <a:ext uri="{FF2B5EF4-FFF2-40B4-BE49-F238E27FC236}">
                  <a16:creationId xmlns:a16="http://schemas.microsoft.com/office/drawing/2014/main" id="{10B7B995-643C-1750-8074-905690AACC1C}"/>
                </a:ext>
              </a:extLst>
            </p:cNvPr>
            <p:cNvCxnSpPr>
              <a:cxnSpLocks/>
            </p:cNvCxnSpPr>
            <p:nvPr/>
          </p:nvCxnSpPr>
          <p:spPr>
            <a:xfrm flipH="1" flipV="1">
              <a:off x="7783339" y="6341092"/>
              <a:ext cx="882202" cy="140376"/>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5D09DF03-AA9F-3670-5B95-FE42D3373F67}"/>
                </a:ext>
              </a:extLst>
            </p:cNvPr>
            <p:cNvSpPr/>
            <p:nvPr/>
          </p:nvSpPr>
          <p:spPr>
            <a:xfrm>
              <a:off x="8665541" y="5843660"/>
              <a:ext cx="3441191" cy="954107"/>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Ok</a:t>
              </a:r>
            </a:p>
          </p:txBody>
        </p:sp>
      </p:grpSp>
      <p:sp>
        <p:nvSpPr>
          <p:cNvPr id="5" name="TextBox 4">
            <a:extLst>
              <a:ext uri="{FF2B5EF4-FFF2-40B4-BE49-F238E27FC236}">
                <a16:creationId xmlns:a16="http://schemas.microsoft.com/office/drawing/2014/main" id="{A86A1B50-B6F4-F2C7-208E-6F37E65A51B7}"/>
              </a:ext>
            </a:extLst>
          </p:cNvPr>
          <p:cNvSpPr txBox="1"/>
          <p:nvPr/>
        </p:nvSpPr>
        <p:spPr>
          <a:xfrm>
            <a:off x="370891" y="134007"/>
            <a:ext cx="11450218"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chèn</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một</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mới</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trước</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 </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ta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93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D4ECC5-299F-0FA4-2F44-A8F854B57753}"/>
              </a:ext>
            </a:extLst>
          </p:cNvPr>
          <p:cNvPicPr>
            <a:picLocks noChangeAspect="1"/>
          </p:cNvPicPr>
          <p:nvPr/>
        </p:nvPicPr>
        <p:blipFill>
          <a:blip r:embed="rId2"/>
          <a:stretch>
            <a:fillRect/>
          </a:stretch>
        </p:blipFill>
        <p:spPr>
          <a:xfrm>
            <a:off x="2295961" y="1109657"/>
            <a:ext cx="8209682" cy="4638685"/>
          </a:xfrm>
          <a:prstGeom prst="rect">
            <a:avLst/>
          </a:prstGeom>
        </p:spPr>
      </p:pic>
      <p:sp>
        <p:nvSpPr>
          <p:cNvPr id="9" name="Rectangle 8">
            <a:extLst>
              <a:ext uri="{FF2B5EF4-FFF2-40B4-BE49-F238E27FC236}">
                <a16:creationId xmlns:a16="http://schemas.microsoft.com/office/drawing/2014/main" id="{727DEB4F-48C3-0F03-8868-67F0B16B9CA1}"/>
              </a:ext>
            </a:extLst>
          </p:cNvPr>
          <p:cNvSpPr/>
          <p:nvPr/>
        </p:nvSpPr>
        <p:spPr>
          <a:xfrm>
            <a:off x="357060" y="2939067"/>
            <a:ext cx="1547194" cy="523220"/>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1</a:t>
            </a:r>
          </a:p>
        </p:txBody>
      </p:sp>
      <p:grpSp>
        <p:nvGrpSpPr>
          <p:cNvPr id="13" name="Group 12">
            <a:extLst>
              <a:ext uri="{FF2B5EF4-FFF2-40B4-BE49-F238E27FC236}">
                <a16:creationId xmlns:a16="http://schemas.microsoft.com/office/drawing/2014/main" id="{34CDD1FC-15E8-6CA2-6EDB-CEBCA86147FD}"/>
              </a:ext>
            </a:extLst>
          </p:cNvPr>
          <p:cNvGrpSpPr/>
          <p:nvPr/>
        </p:nvGrpSpPr>
        <p:grpSpPr>
          <a:xfrm>
            <a:off x="2460441" y="1677439"/>
            <a:ext cx="3135540" cy="3855641"/>
            <a:chOff x="611848" y="2983084"/>
            <a:chExt cx="3135540" cy="3855641"/>
          </a:xfrm>
        </p:grpSpPr>
        <p:cxnSp>
          <p:nvCxnSpPr>
            <p:cNvPr id="14" name="Straight Arrow Connector 13">
              <a:extLst>
                <a:ext uri="{FF2B5EF4-FFF2-40B4-BE49-F238E27FC236}">
                  <a16:creationId xmlns:a16="http://schemas.microsoft.com/office/drawing/2014/main" id="{F3685729-754D-6E63-5D94-CD0E74E1AA1A}"/>
                </a:ext>
              </a:extLst>
            </p:cNvPr>
            <p:cNvCxnSpPr>
              <a:cxnSpLocks/>
              <a:stCxn id="15" idx="2"/>
            </p:cNvCxnSpPr>
            <p:nvPr/>
          </p:nvCxnSpPr>
          <p:spPr>
            <a:xfrm>
              <a:off x="2179618" y="4645152"/>
              <a:ext cx="447467" cy="2193573"/>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28A348E-D0E0-5949-569B-73B5481DEFF7}"/>
                </a:ext>
              </a:extLst>
            </p:cNvPr>
            <p:cNvSpPr/>
            <p:nvPr/>
          </p:nvSpPr>
          <p:spPr>
            <a:xfrm>
              <a:off x="611848" y="2983084"/>
              <a:ext cx="313554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C1B21201-07B5-45E9-9309-845CF152C890}"/>
              </a:ext>
            </a:extLst>
          </p:cNvPr>
          <p:cNvGrpSpPr/>
          <p:nvPr/>
        </p:nvGrpSpPr>
        <p:grpSpPr>
          <a:xfrm>
            <a:off x="4606307" y="1696281"/>
            <a:ext cx="4905040" cy="3675771"/>
            <a:chOff x="4717143" y="2702113"/>
            <a:chExt cx="4905040" cy="3675771"/>
          </a:xfrm>
        </p:grpSpPr>
        <p:cxnSp>
          <p:nvCxnSpPr>
            <p:cNvPr id="19" name="Straight Arrow Connector 18">
              <a:extLst>
                <a:ext uri="{FF2B5EF4-FFF2-40B4-BE49-F238E27FC236}">
                  <a16:creationId xmlns:a16="http://schemas.microsoft.com/office/drawing/2014/main" id="{ADAF363C-D145-DF9B-9845-FD06B0863834}"/>
                </a:ext>
              </a:extLst>
            </p:cNvPr>
            <p:cNvCxnSpPr>
              <a:cxnSpLocks/>
              <a:stCxn id="20" idx="2"/>
            </p:cNvCxnSpPr>
            <p:nvPr/>
          </p:nvCxnSpPr>
          <p:spPr>
            <a:xfrm flipH="1">
              <a:off x="4717143" y="4364181"/>
              <a:ext cx="3337270" cy="2013703"/>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59E6E9E-C18C-90B7-5C04-DDFBD0CF4EE1}"/>
                </a:ext>
              </a:extLst>
            </p:cNvPr>
            <p:cNvSpPr/>
            <p:nvPr/>
          </p:nvSpPr>
          <p:spPr>
            <a:xfrm>
              <a:off x="6486643" y="2702113"/>
              <a:ext cx="3135540"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phím</a:t>
              </a:r>
              <a:r>
                <a:rPr lang="en-US" sz="2800" dirty="0">
                  <a:solidFill>
                    <a:schemeClr val="tx1"/>
                  </a:solidFill>
                  <a:latin typeface="Times New Roman" panose="02020603050405020304" pitchFamily="18" charset="0"/>
                  <a:cs typeface="Times New Roman" panose="02020603050405020304" pitchFamily="18" charset="0"/>
                </a:rPr>
                <a:t> Enter.</a:t>
              </a:r>
            </a:p>
          </p:txBody>
        </p:sp>
      </p:grpSp>
      <p:sp>
        <p:nvSpPr>
          <p:cNvPr id="5" name="TextBox 4">
            <a:extLst>
              <a:ext uri="{FF2B5EF4-FFF2-40B4-BE49-F238E27FC236}">
                <a16:creationId xmlns:a16="http://schemas.microsoft.com/office/drawing/2014/main" id="{92D6532F-BD5A-665C-8BAF-CE5228335DA2}"/>
              </a:ext>
            </a:extLst>
          </p:cNvPr>
          <p:cNvSpPr txBox="1"/>
          <p:nvPr/>
        </p:nvSpPr>
        <p:spPr>
          <a:xfrm>
            <a:off x="1072143" y="288714"/>
            <a:ext cx="7670075"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Đổi</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tên</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ta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5927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D4ECC5-299F-0FA4-2F44-A8F854B57753}"/>
              </a:ext>
            </a:extLst>
          </p:cNvPr>
          <p:cNvPicPr>
            <a:picLocks noChangeAspect="1"/>
          </p:cNvPicPr>
          <p:nvPr/>
        </p:nvPicPr>
        <p:blipFill>
          <a:blip r:embed="rId2"/>
          <a:stretch>
            <a:fillRect/>
          </a:stretch>
        </p:blipFill>
        <p:spPr>
          <a:xfrm>
            <a:off x="1926586" y="607361"/>
            <a:ext cx="8084730" cy="4771931"/>
          </a:xfrm>
          <a:prstGeom prst="rect">
            <a:avLst/>
          </a:prstGeom>
        </p:spPr>
      </p:pic>
      <p:pic>
        <p:nvPicPr>
          <p:cNvPr id="10" name="Picture 9">
            <a:extLst>
              <a:ext uri="{FF2B5EF4-FFF2-40B4-BE49-F238E27FC236}">
                <a16:creationId xmlns:a16="http://schemas.microsoft.com/office/drawing/2014/main" id="{73209BAD-D8EA-63D6-47A8-AF5F5C568C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082" y="2302867"/>
            <a:ext cx="1490688" cy="2746745"/>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727DEB4F-48C3-0F03-8868-67F0B16B9CA1}"/>
              </a:ext>
            </a:extLst>
          </p:cNvPr>
          <p:cNvSpPr/>
          <p:nvPr/>
        </p:nvSpPr>
        <p:spPr>
          <a:xfrm>
            <a:off x="0" y="2365214"/>
            <a:ext cx="1305341" cy="523220"/>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2</a:t>
            </a:r>
          </a:p>
        </p:txBody>
      </p:sp>
      <p:grpSp>
        <p:nvGrpSpPr>
          <p:cNvPr id="13" name="Group 12">
            <a:extLst>
              <a:ext uri="{FF2B5EF4-FFF2-40B4-BE49-F238E27FC236}">
                <a16:creationId xmlns:a16="http://schemas.microsoft.com/office/drawing/2014/main" id="{34CDD1FC-15E8-6CA2-6EDB-CEBCA86147FD}"/>
              </a:ext>
            </a:extLst>
          </p:cNvPr>
          <p:cNvGrpSpPr/>
          <p:nvPr/>
        </p:nvGrpSpPr>
        <p:grpSpPr>
          <a:xfrm>
            <a:off x="1926586" y="1712918"/>
            <a:ext cx="3341941" cy="3324136"/>
            <a:chOff x="2338422" y="2990792"/>
            <a:chExt cx="3341941" cy="3324136"/>
          </a:xfrm>
        </p:grpSpPr>
        <p:cxnSp>
          <p:nvCxnSpPr>
            <p:cNvPr id="14" name="Straight Arrow Connector 13">
              <a:extLst>
                <a:ext uri="{FF2B5EF4-FFF2-40B4-BE49-F238E27FC236}">
                  <a16:creationId xmlns:a16="http://schemas.microsoft.com/office/drawing/2014/main" id="{F3685729-754D-6E63-5D94-CD0E74E1AA1A}"/>
                </a:ext>
              </a:extLst>
            </p:cNvPr>
            <p:cNvCxnSpPr>
              <a:cxnSpLocks/>
              <a:stCxn id="15" idx="2"/>
            </p:cNvCxnSpPr>
            <p:nvPr/>
          </p:nvCxnSpPr>
          <p:spPr>
            <a:xfrm>
              <a:off x="4009393" y="4652860"/>
              <a:ext cx="490036" cy="1662068"/>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28A348E-D0E0-5949-569B-73B5481DEFF7}"/>
                </a:ext>
              </a:extLst>
            </p:cNvPr>
            <p:cNvSpPr/>
            <p:nvPr/>
          </p:nvSpPr>
          <p:spPr>
            <a:xfrm>
              <a:off x="2338422" y="2990792"/>
              <a:ext cx="3341941"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endParaRPr lang="en-US" sz="2800" dirty="0">
                <a:solidFill>
                  <a:schemeClr val="tx1"/>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E97B937A-5622-6212-41E3-23AC615DD6A8}"/>
              </a:ext>
            </a:extLst>
          </p:cNvPr>
          <p:cNvGrpSpPr/>
          <p:nvPr/>
        </p:nvGrpSpPr>
        <p:grpSpPr>
          <a:xfrm>
            <a:off x="6075426" y="2114550"/>
            <a:ext cx="5580046" cy="1662068"/>
            <a:chOff x="6487262" y="3429000"/>
            <a:chExt cx="5580046" cy="1662068"/>
          </a:xfrm>
        </p:grpSpPr>
        <p:cxnSp>
          <p:nvCxnSpPr>
            <p:cNvPr id="19" name="Straight Arrow Connector 18">
              <a:extLst>
                <a:ext uri="{FF2B5EF4-FFF2-40B4-BE49-F238E27FC236}">
                  <a16:creationId xmlns:a16="http://schemas.microsoft.com/office/drawing/2014/main" id="{ADAF363C-D145-DF9B-9845-FD06B0863834}"/>
                </a:ext>
              </a:extLst>
            </p:cNvPr>
            <p:cNvCxnSpPr>
              <a:cxnSpLocks/>
            </p:cNvCxnSpPr>
            <p:nvPr/>
          </p:nvCxnSpPr>
          <p:spPr>
            <a:xfrm flipH="1" flipV="1">
              <a:off x="6487262" y="4095656"/>
              <a:ext cx="1829423" cy="170142"/>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B59E6E9E-C18C-90B7-5C04-DDFBD0CF4EE1}"/>
                </a:ext>
              </a:extLst>
            </p:cNvPr>
            <p:cNvSpPr/>
            <p:nvPr/>
          </p:nvSpPr>
          <p:spPr>
            <a:xfrm>
              <a:off x="8316685" y="3429000"/>
              <a:ext cx="3750623"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Rename, </a:t>
              </a:r>
              <a:r>
                <a:rPr lang="en-US" sz="2800" dirty="0" err="1">
                  <a:solidFill>
                    <a:schemeClr val="tx1"/>
                  </a:solidFill>
                  <a:latin typeface="Times New Roman" panose="02020603050405020304" pitchFamily="18" charset="0"/>
                  <a:cs typeface="Times New Roman" panose="02020603050405020304" pitchFamily="18" charset="0"/>
                </a:rPr>
                <a:t>nhập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phím</a:t>
              </a:r>
              <a:r>
                <a:rPr lang="en-US" sz="2800" dirty="0">
                  <a:solidFill>
                    <a:schemeClr val="tx1"/>
                  </a:solidFill>
                  <a:latin typeface="Times New Roman" panose="02020603050405020304" pitchFamily="18" charset="0"/>
                  <a:cs typeface="Times New Roman" panose="02020603050405020304" pitchFamily="18" charset="0"/>
                </a:rPr>
                <a:t> Enter.</a:t>
              </a:r>
            </a:p>
          </p:txBody>
        </p:sp>
      </p:grpSp>
    </p:spTree>
    <p:extLst>
      <p:ext uri="{BB962C8B-B14F-4D97-AF65-F5344CB8AC3E}">
        <p14:creationId xmlns:p14="http://schemas.microsoft.com/office/powerpoint/2010/main" val="38041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243397-2789-4689-872E-EEAFA393CFA7}"/>
              </a:ext>
            </a:extLst>
          </p:cNvPr>
          <p:cNvSpPr/>
          <p:nvPr/>
        </p:nvSpPr>
        <p:spPr>
          <a:xfrm>
            <a:off x="3811570" y="2234995"/>
            <a:ext cx="4444156" cy="923330"/>
          </a:xfrm>
          <a:prstGeom prst="rect">
            <a:avLst/>
          </a:prstGeom>
          <a:noFill/>
        </p:spPr>
        <p:txBody>
          <a:bodyPr wrap="square" lIns="91440" tIns="45720" rIns="91440" bIns="45720">
            <a:spAutoFit/>
          </a:bodyPr>
          <a:lstStyle/>
          <a:p>
            <a:pPr algn="ctr"/>
            <a:r>
              <a:rPr lang="en-US" sz="5400" b="1" smtClean="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KHỞI ĐỘNG</a:t>
            </a:r>
            <a:endParaRPr lang="en-US" sz="5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077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5F0833-742A-BC45-9894-A55F28F0C183}"/>
              </a:ext>
            </a:extLst>
          </p:cNvPr>
          <p:cNvPicPr>
            <a:picLocks noChangeAspect="1"/>
          </p:cNvPicPr>
          <p:nvPr/>
        </p:nvPicPr>
        <p:blipFill>
          <a:blip r:embed="rId2"/>
          <a:stretch>
            <a:fillRect/>
          </a:stretch>
        </p:blipFill>
        <p:spPr>
          <a:xfrm>
            <a:off x="2182300" y="1171521"/>
            <a:ext cx="7653043" cy="4799664"/>
          </a:xfrm>
          <a:prstGeom prst="rect">
            <a:avLst/>
          </a:prstGeom>
        </p:spPr>
      </p:pic>
      <p:grpSp>
        <p:nvGrpSpPr>
          <p:cNvPr id="12" name="Group 11">
            <a:extLst>
              <a:ext uri="{FF2B5EF4-FFF2-40B4-BE49-F238E27FC236}">
                <a16:creationId xmlns:a16="http://schemas.microsoft.com/office/drawing/2014/main" id="{950B68CE-4423-AFCC-6865-91157392765B}"/>
              </a:ext>
            </a:extLst>
          </p:cNvPr>
          <p:cNvGrpSpPr/>
          <p:nvPr/>
        </p:nvGrpSpPr>
        <p:grpSpPr>
          <a:xfrm>
            <a:off x="0" y="2240342"/>
            <a:ext cx="4275675" cy="3344369"/>
            <a:chOff x="955540" y="2983084"/>
            <a:chExt cx="4275675" cy="3344369"/>
          </a:xfrm>
        </p:grpSpPr>
        <p:cxnSp>
          <p:nvCxnSpPr>
            <p:cNvPr id="13" name="Straight Arrow Connector 12">
              <a:extLst>
                <a:ext uri="{FF2B5EF4-FFF2-40B4-BE49-F238E27FC236}">
                  <a16:creationId xmlns:a16="http://schemas.microsoft.com/office/drawing/2014/main" id="{D6CB1ECC-4C28-F2A0-21C8-C84B9B28A5C2}"/>
                </a:ext>
              </a:extLst>
            </p:cNvPr>
            <p:cNvCxnSpPr>
              <a:cxnSpLocks/>
              <a:stCxn id="14" idx="2"/>
            </p:cNvCxnSpPr>
            <p:nvPr/>
          </p:nvCxnSpPr>
          <p:spPr>
            <a:xfrm>
              <a:off x="2659861" y="4645152"/>
              <a:ext cx="2571354" cy="1682301"/>
            </a:xfrm>
            <a:prstGeom prst="straightConnector1">
              <a:avLst/>
            </a:prstGeom>
            <a:ln w="25400">
              <a:solidFill>
                <a:srgbClr val="C00000">
                  <a:alpha val="94000"/>
                </a:srgb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00B508E-0A19-F63B-CA09-C79CAC373AFD}"/>
                </a:ext>
              </a:extLst>
            </p:cNvPr>
            <p:cNvSpPr/>
            <p:nvPr/>
          </p:nvSpPr>
          <p:spPr>
            <a:xfrm>
              <a:off x="955540" y="2983084"/>
              <a:ext cx="3408642"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B1: </a:t>
              </a: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a:t>
              </a:r>
            </a:p>
          </p:txBody>
        </p:sp>
      </p:grpSp>
      <p:sp>
        <p:nvSpPr>
          <p:cNvPr id="15" name="Rectangle: Rounded Corners 14">
            <a:extLst>
              <a:ext uri="{FF2B5EF4-FFF2-40B4-BE49-F238E27FC236}">
                <a16:creationId xmlns:a16="http://schemas.microsoft.com/office/drawing/2014/main" id="{86B809E1-50C6-16A3-FF5B-CAF4F79E36FF}"/>
              </a:ext>
            </a:extLst>
          </p:cNvPr>
          <p:cNvSpPr/>
          <p:nvPr/>
        </p:nvSpPr>
        <p:spPr>
          <a:xfrm>
            <a:off x="6115397" y="2508761"/>
            <a:ext cx="5902246" cy="16620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B2: </a:t>
            </a:r>
            <a:r>
              <a:rPr lang="en-US" sz="2800" dirty="0" err="1">
                <a:solidFill>
                  <a:schemeClr val="tx1"/>
                </a:solidFill>
                <a:latin typeface="Times New Roman" panose="02020603050405020304" pitchFamily="18" charset="0"/>
                <a:cs typeface="Times New Roman" panose="02020603050405020304" pitchFamily="18" charset="0"/>
              </a:rPr>
              <a:t>Kéo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sang </a:t>
            </a:r>
            <a:r>
              <a:rPr lang="en-US" sz="2800" dirty="0" err="1">
                <a:solidFill>
                  <a:schemeClr val="tx1"/>
                </a:solidFill>
                <a:latin typeface="Times New Roman" panose="02020603050405020304" pitchFamily="18" charset="0"/>
                <a:cs typeface="Times New Roman" panose="02020603050405020304" pitchFamily="18" charset="0"/>
              </a:rPr>
              <a:t>trái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di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muốn</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A8E5F0FA-9D55-041B-39CA-9F627831963D}"/>
              </a:ext>
            </a:extLst>
          </p:cNvPr>
          <p:cNvSpPr txBox="1"/>
          <p:nvPr/>
        </p:nvSpPr>
        <p:spPr>
          <a:xfrm>
            <a:off x="1172823" y="361885"/>
            <a:ext cx="8835279"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Thay</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52801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D9757F-1CD9-5CAB-ABAD-C3A8AD9B3190}"/>
              </a:ext>
            </a:extLst>
          </p:cNvPr>
          <p:cNvSpPr/>
          <p:nvPr/>
        </p:nvSpPr>
        <p:spPr>
          <a:xfrm>
            <a:off x="419564" y="543378"/>
            <a:ext cx="11087098" cy="3892861"/>
          </a:xfrm>
          <a:prstGeom prst="rect">
            <a:avLst/>
          </a:prstGeom>
        </p:spPr>
        <p:txBody>
          <a:bodyPr wrap="square">
            <a:spAutoFit/>
          </a:bodyPr>
          <a:lstStyle/>
          <a:p>
            <a:pPr algn="just">
              <a:lnSpc>
                <a:spcPct val="150000"/>
              </a:lnSpc>
            </a:pP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Move or Copy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Move or Copy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p>
          <a:p>
            <a:pPr algn="just">
              <a:lnSpc>
                <a:spcPct val="150000"/>
              </a:lnSpc>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Move to end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Create a copy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Ok</a:t>
            </a:r>
          </a:p>
        </p:txBody>
      </p:sp>
      <p:pic>
        <p:nvPicPr>
          <p:cNvPr id="10" name="Picture 9">
            <a:extLst>
              <a:ext uri="{FF2B5EF4-FFF2-40B4-BE49-F238E27FC236}">
                <a16:creationId xmlns:a16="http://schemas.microsoft.com/office/drawing/2014/main" id="{F02D6797-B2B7-41B4-32CC-422F37BB3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3726873"/>
            <a:ext cx="6097073" cy="3173997"/>
          </a:xfrm>
          <a:prstGeom prst="rect">
            <a:avLst/>
          </a:prstGeom>
        </p:spPr>
      </p:pic>
      <p:sp>
        <p:nvSpPr>
          <p:cNvPr id="5" name="TextBox 4">
            <a:extLst>
              <a:ext uri="{FF2B5EF4-FFF2-40B4-BE49-F238E27FC236}">
                <a16:creationId xmlns:a16="http://schemas.microsoft.com/office/drawing/2014/main" id="{3346893E-118D-D0EB-86D2-0970B5DEBAD0}"/>
              </a:ext>
            </a:extLst>
          </p:cNvPr>
          <p:cNvSpPr txBox="1"/>
          <p:nvPr/>
        </p:nvSpPr>
        <p:spPr>
          <a:xfrm>
            <a:off x="1103527" y="20158"/>
            <a:ext cx="10232296"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Muốn</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Sao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chép</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trang</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tính</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sang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vị</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trí</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mới</a:t>
            </a:r>
            <a:r>
              <a:rPr kumimoji="0" lang="en-US" sz="2800" i="0"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ta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thế</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80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sz="28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7300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639534"/>
          </a:xfrm>
          <a:prstGeom prst="rect">
            <a:avLst/>
          </a:prstGeom>
        </p:spPr>
        <p:txBody>
          <a:bodyPr wrap="square">
            <a:spAutoFit/>
          </a:bodyPr>
          <a:lstStyle/>
          <a:p>
            <a:pPr algn="just">
              <a:lnSpc>
                <a:spcPct val="140000"/>
              </a:lnSpc>
            </a:pPr>
            <a:r>
              <a:rPr lang="vi-VN" sz="2800" b="1" dirty="0">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800" b="1" dirty="0">
                <a:solidFill>
                  <a:srgbClr val="0000FF"/>
                </a:solidFill>
                <a:latin typeface="UTM Avo" panose="02040603050506020204" pitchFamily="18" charset="0"/>
                <a:cs typeface="Times New Roman" panose="02020603050405020304" pitchFamily="18" charset="0"/>
              </a:rPr>
              <a:t> </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527790-D7E7-23AC-5843-4D61B9EB576D}"/>
              </a:ext>
            </a:extLst>
          </p:cNvPr>
          <p:cNvSpPr/>
          <p:nvPr/>
        </p:nvSpPr>
        <p:spPr>
          <a:xfrm>
            <a:off x="3086100" y="336114"/>
            <a:ext cx="6019800"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THẢO LUẬN CẶP ĐÔI</a:t>
            </a:r>
          </a:p>
        </p:txBody>
      </p:sp>
      <p:sp>
        <p:nvSpPr>
          <p:cNvPr id="3" name="TextBox 2">
            <a:extLst>
              <a:ext uri="{FF2B5EF4-FFF2-40B4-BE49-F238E27FC236}">
                <a16:creationId xmlns:a16="http://schemas.microsoft.com/office/drawing/2014/main" id="{0AE61E32-910B-F183-DFEA-CD3D4E32B9E9}"/>
              </a:ext>
            </a:extLst>
          </p:cNvPr>
          <p:cNvSpPr txBox="1"/>
          <p:nvPr/>
        </p:nvSpPr>
        <p:spPr>
          <a:xfrm>
            <a:off x="4126463" y="982445"/>
            <a:ext cx="3341136"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phút</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789340E6-46B0-4851-9931-D047E33F2559}"/>
              </a:ext>
            </a:extLst>
          </p:cNvPr>
          <p:cNvSpPr/>
          <p:nvPr/>
        </p:nvSpPr>
        <p:spPr>
          <a:xfrm>
            <a:off x="552451" y="1729386"/>
            <a:ext cx="11087098"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7983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4862228"/>
          </a:xfrm>
          <a:prstGeom prst="rect">
            <a:avLst/>
          </a:prstGeom>
        </p:spPr>
        <p:txBody>
          <a:bodyPr wrap="square">
            <a:spAutoFit/>
          </a:bodyPr>
          <a:lstStyle/>
          <a:p>
            <a:pPr algn="just">
              <a:lnSpc>
                <a:spcPct val="140000"/>
              </a:lnSpc>
            </a:pPr>
            <a:r>
              <a:rPr lang="vi-VN" sz="2800" dirty="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800" dirty="0">
              <a:latin typeface="UTM Avo" panose="02040603050506020204" pitchFamily="18" charset="0"/>
              <a:cs typeface="Times New Roman" panose="02020603050405020304" pitchFamily="18" charset="0"/>
            </a:endParaRPr>
          </a:p>
          <a:p>
            <a:pPr algn="just">
              <a:lnSpc>
                <a:spcPct val="140000"/>
              </a:lnSpc>
            </a:pPr>
            <a:r>
              <a:rPr lang="vi-VN" sz="2800" dirty="0">
                <a:latin typeface="UTM Avo" panose="02040603050506020204" pitchFamily="18" charset="0"/>
                <a:cs typeface="Times New Roman" panose="02020603050405020304" pitchFamily="18" charset="0"/>
              </a:rPr>
              <a:t>- Chọn vùng dữ liệu muốn kẻ đường viền ô, kẻ khung và chọn </a:t>
            </a:r>
            <a:r>
              <a:rPr lang="vi-VN" sz="2800" b="1" dirty="0">
                <a:latin typeface="UTM Avo" panose="02040603050506020204" pitchFamily="18" charset="0"/>
                <a:cs typeface="Times New Roman" panose="02020603050405020304" pitchFamily="18" charset="0"/>
              </a:rPr>
              <a:t>Format Cells</a:t>
            </a:r>
            <a:r>
              <a:rPr lang="en-US" sz="2800" dirty="0">
                <a:latin typeface="UTM Avo" panose="02040603050506020204" pitchFamily="18" charset="0"/>
                <a:cs typeface="Times New Roman" panose="02020603050405020304" pitchFamily="18" charset="0"/>
              </a:rPr>
              <a:t>. </a:t>
            </a:r>
          </a:p>
          <a:p>
            <a:pPr algn="just">
              <a:lnSpc>
                <a:spcPct val="14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Trong cửa sổ </a:t>
            </a:r>
            <a:r>
              <a:rPr lang="vi-VN" sz="2800" b="1" dirty="0">
                <a:latin typeface="UTM Avo" panose="02040603050506020204" pitchFamily="18" charset="0"/>
                <a:cs typeface="Times New Roman" panose="02020603050405020304" pitchFamily="18" charset="0"/>
              </a:rPr>
              <a:t>Format Cells </a:t>
            </a:r>
            <a:r>
              <a:rPr lang="vi-VN" sz="2800" dirty="0">
                <a:latin typeface="UTM Avo" panose="02040603050506020204" pitchFamily="18" charset="0"/>
                <a:cs typeface="Times New Roman" panose="02020603050405020304" pitchFamily="18" charset="0"/>
              </a:rPr>
              <a:t>chọn trang </a:t>
            </a:r>
            <a:r>
              <a:rPr lang="vi-VN" sz="2800" b="1" dirty="0">
                <a:latin typeface="UTM Avo" panose="02040603050506020204" pitchFamily="18" charset="0"/>
                <a:cs typeface="Times New Roman" panose="02020603050405020304" pitchFamily="18" charset="0"/>
              </a:rPr>
              <a:t>Border</a:t>
            </a:r>
            <a:r>
              <a:rPr lang="vi-VN" sz="2800" dirty="0">
                <a:latin typeface="UTM Avo" panose="02040603050506020204" pitchFamily="18" charset="0"/>
                <a:cs typeface="Times New Roman" panose="02020603050405020304" pitchFamily="18" charset="0"/>
              </a:rPr>
              <a:t>, thiết lập các thông số kẻ đường viền, kẻ</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595405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D3FA7F-EB23-9396-D5B0-DE6EB4B137B8}"/>
              </a:ext>
            </a:extLst>
          </p:cNvPr>
          <p:cNvSpPr/>
          <p:nvPr/>
        </p:nvSpPr>
        <p:spPr>
          <a:xfrm>
            <a:off x="249465" y="0"/>
            <a:ext cx="11693070" cy="6198107"/>
          </a:xfrm>
          <a:prstGeom prst="rect">
            <a:avLst/>
          </a:prstGeom>
        </p:spPr>
        <p:txBody>
          <a:bodyPr wrap="square">
            <a:spAutoFit/>
          </a:bodyPr>
          <a:lstStyle/>
          <a:p>
            <a:pPr algn="just">
              <a:lnSpc>
                <a:spcPct val="130000"/>
              </a:lnSpc>
            </a:pPr>
            <a:r>
              <a:rPr lang="en-US" sz="2800" dirty="0">
                <a:solidFill>
                  <a:srgbClr val="0000FF"/>
                </a:solidFill>
                <a:latin typeface="Times New Roman" panose="02020603050405020304" pitchFamily="18" charset="0"/>
                <a:cs typeface="Times New Roman" panose="02020603050405020304" pitchFamily="18" charset="0"/>
              </a:rPr>
              <a:t>Thao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kẻ</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viền</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khung</a:t>
            </a:r>
            <a:r>
              <a:rPr lang="en-US" sz="2800" dirty="0">
                <a:solidFill>
                  <a:srgbClr val="0000FF"/>
                </a:solidFill>
                <a:latin typeface="Times New Roman" panose="02020603050405020304" pitchFamily="18" charset="0"/>
                <a:cs typeface="Times New Roman" panose="02020603050405020304" pitchFamily="18" charset="0"/>
              </a:rPr>
              <a:t> bao </a:t>
            </a:r>
            <a:r>
              <a:rPr lang="en-US" sz="2800" dirty="0" err="1">
                <a:solidFill>
                  <a:srgbClr val="0000FF"/>
                </a:solidFill>
                <a:latin typeface="Times New Roman" panose="02020603050405020304" pitchFamily="18" charset="0"/>
                <a:cs typeface="Times New Roman" panose="02020603050405020304" pitchFamily="18" charset="0"/>
              </a:rPr>
              <a:t>quanh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Format Cells.</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Border.</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a:latin typeface="Times New Roman" panose="02020603050405020304" pitchFamily="18" charset="0"/>
                <a:cs typeface="Times New Roman" panose="02020603050405020304" pitchFamily="18" charset="0"/>
              </a:rPr>
              <a:t>None: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Outline: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Inside: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ô.</a:t>
            </a:r>
          </a:p>
          <a:p>
            <a:pPr algn="just">
              <a:lnSpc>
                <a:spcPct val="130000"/>
              </a:lnSpc>
            </a:pP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a:t>
            </a:r>
          </a:p>
          <a:p>
            <a:pPr algn="just">
              <a:lnSpc>
                <a:spcPct val="130000"/>
              </a:lnSpc>
            </a:pP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OK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486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barn(inVertical)">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barn(inVertical)">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barn(inVertical)">
                                      <p:cBhvr>
                                        <p:cTn id="27" dur="500"/>
                                        <p:tgtEl>
                                          <p:spTgt spid="19">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9">
                                            <p:txEl>
                                              <p:pRg st="5" end="5"/>
                                            </p:txEl>
                                          </p:spTgt>
                                        </p:tgtEl>
                                        <p:attrNameLst>
                                          <p:attrName>style.visibility</p:attrName>
                                        </p:attrNameLst>
                                      </p:cBhvr>
                                      <p:to>
                                        <p:strVal val="visible"/>
                                      </p:to>
                                    </p:set>
                                    <p:animEffect transition="in" filter="barn(inVertical)">
                                      <p:cBhvr>
                                        <p:cTn id="30" dur="500"/>
                                        <p:tgtEl>
                                          <p:spTgt spid="19">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xEl>
                                              <p:pRg st="6" end="6"/>
                                            </p:txEl>
                                          </p:spTgt>
                                        </p:tgtEl>
                                        <p:attrNameLst>
                                          <p:attrName>style.visibility</p:attrName>
                                        </p:attrNameLst>
                                      </p:cBhvr>
                                      <p:to>
                                        <p:strVal val="visible"/>
                                      </p:to>
                                    </p:set>
                                    <p:animEffect transition="in" filter="barn(inVertical)">
                                      <p:cBhvr>
                                        <p:cTn id="33" dur="500"/>
                                        <p:tgtEl>
                                          <p:spTgt spid="19">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9">
                                            <p:txEl>
                                              <p:pRg st="7" end="7"/>
                                            </p:txEl>
                                          </p:spTgt>
                                        </p:tgtEl>
                                        <p:attrNameLst>
                                          <p:attrName>style.visibility</p:attrName>
                                        </p:attrNameLst>
                                      </p:cBhvr>
                                      <p:to>
                                        <p:strVal val="visible"/>
                                      </p:to>
                                    </p:set>
                                    <p:animEffect transition="in" filter="barn(inVertical)">
                                      <p:cBhvr>
                                        <p:cTn id="36" dur="500"/>
                                        <p:tgtEl>
                                          <p:spTgt spid="1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9">
                                            <p:txEl>
                                              <p:pRg st="8" end="8"/>
                                            </p:txEl>
                                          </p:spTgt>
                                        </p:tgtEl>
                                        <p:attrNameLst>
                                          <p:attrName>style.visibility</p:attrName>
                                        </p:attrNameLst>
                                      </p:cBhvr>
                                      <p:to>
                                        <p:strVal val="visible"/>
                                      </p:to>
                                    </p:set>
                                    <p:animEffect transition="in" filter="barn(inVertical)">
                                      <p:cBhvr>
                                        <p:cTn id="41" dur="500"/>
                                        <p:tgtEl>
                                          <p:spTgt spid="1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9">
                                            <p:txEl>
                                              <p:pRg st="9" end="9"/>
                                            </p:txEl>
                                          </p:spTgt>
                                        </p:tgtEl>
                                        <p:attrNameLst>
                                          <p:attrName>style.visibility</p:attrName>
                                        </p:attrNameLst>
                                      </p:cBhvr>
                                      <p:to>
                                        <p:strVal val="visible"/>
                                      </p:to>
                                    </p:set>
                                    <p:animEffect transition="in" filter="barn(inVertical)">
                                      <p:cBhvr>
                                        <p:cTn id="46" dur="500"/>
                                        <p:tgtEl>
                                          <p:spTgt spid="19">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xEl>
                                              <p:pRg st="10" end="10"/>
                                            </p:txEl>
                                          </p:spTgt>
                                        </p:tgtEl>
                                        <p:attrNameLst>
                                          <p:attrName>style.visibility</p:attrName>
                                        </p:attrNameLst>
                                      </p:cBhvr>
                                      <p:to>
                                        <p:strVal val="visible"/>
                                      </p:to>
                                    </p:set>
                                    <p:animEffect transition="in" filter="barn(inVertical)">
                                      <p:cBhvr>
                                        <p:cTn id="51" dur="500"/>
                                        <p:tgtEl>
                                          <p:spTgt spid="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66E40-24FF-E9EA-ECE7-48FED843D1D6}"/>
              </a:ext>
            </a:extLst>
          </p:cNvPr>
          <p:cNvPicPr>
            <a:picLocks noChangeAspect="1"/>
          </p:cNvPicPr>
          <p:nvPr/>
        </p:nvPicPr>
        <p:blipFill>
          <a:blip r:embed="rId2"/>
          <a:stretch>
            <a:fillRect/>
          </a:stretch>
        </p:blipFill>
        <p:spPr>
          <a:xfrm>
            <a:off x="3543721" y="206776"/>
            <a:ext cx="5467350" cy="5295499"/>
          </a:xfrm>
          <a:prstGeom prst="rect">
            <a:avLst/>
          </a:prstGeom>
        </p:spPr>
      </p:pic>
      <p:cxnSp>
        <p:nvCxnSpPr>
          <p:cNvPr id="9" name="Straight Arrow Connector 8">
            <a:extLst>
              <a:ext uri="{FF2B5EF4-FFF2-40B4-BE49-F238E27FC236}">
                <a16:creationId xmlns:a16="http://schemas.microsoft.com/office/drawing/2014/main" id="{C7DEE20D-BE57-1C10-E6D2-544DE34E1A8E}"/>
              </a:ext>
            </a:extLst>
          </p:cNvPr>
          <p:cNvCxnSpPr>
            <a:cxnSpLocks/>
          </p:cNvCxnSpPr>
          <p:nvPr/>
        </p:nvCxnSpPr>
        <p:spPr>
          <a:xfrm>
            <a:off x="3124621" y="1828800"/>
            <a:ext cx="7239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11E08EB4-8F4E-2FCC-1AAF-1AB29249BFC6}"/>
              </a:ext>
            </a:extLst>
          </p:cNvPr>
          <p:cNvSpPr/>
          <p:nvPr/>
        </p:nvSpPr>
        <p:spPr>
          <a:xfrm>
            <a:off x="171871" y="1257300"/>
            <a:ext cx="2952750" cy="9525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A0819E3-E7A1-D4A2-D4E4-14746F8F11FB}"/>
              </a:ext>
            </a:extLst>
          </p:cNvPr>
          <p:cNvCxnSpPr>
            <a:cxnSpLocks/>
          </p:cNvCxnSpPr>
          <p:nvPr/>
        </p:nvCxnSpPr>
        <p:spPr>
          <a:xfrm>
            <a:off x="3124621" y="3011274"/>
            <a:ext cx="7239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36D22E3-CFFF-FB89-650D-203870FF8D43}"/>
              </a:ext>
            </a:extLst>
          </p:cNvPr>
          <p:cNvSpPr/>
          <p:nvPr/>
        </p:nvSpPr>
        <p:spPr>
          <a:xfrm>
            <a:off x="171871" y="2601578"/>
            <a:ext cx="2952750" cy="9525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20392A2-5ACD-058B-85F4-E4F46BFD8184}"/>
              </a:ext>
            </a:extLst>
          </p:cNvPr>
          <p:cNvSpPr/>
          <p:nvPr/>
        </p:nvSpPr>
        <p:spPr>
          <a:xfrm>
            <a:off x="7715671" y="625110"/>
            <a:ext cx="4476329" cy="1254525"/>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None: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b="1" dirty="0">
                <a:solidFill>
                  <a:schemeClr val="tx1"/>
                </a:solidFill>
                <a:latin typeface="Times New Roman" panose="02020603050405020304" pitchFamily="18" charset="0"/>
                <a:cs typeface="Times New Roman" panose="02020603050405020304" pitchFamily="18" charset="0"/>
              </a:rPr>
              <a:t>Outline: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ngoài</a:t>
            </a:r>
            <a:r>
              <a:rPr lang="en-US" sz="2800" dirty="0">
                <a:solidFill>
                  <a:schemeClr val="tx1"/>
                </a:solidFill>
                <a:latin typeface="Times New Roman" panose="02020603050405020304" pitchFamily="18" charset="0"/>
                <a:cs typeface="Times New Roman" panose="02020603050405020304" pitchFamily="18" charset="0"/>
              </a:rPr>
              <a:t> </a:t>
            </a:r>
          </a:p>
          <a:p>
            <a:pPr algn="ctr"/>
            <a:r>
              <a:rPr lang="en-US" sz="2800" b="1" dirty="0">
                <a:solidFill>
                  <a:schemeClr val="tx1"/>
                </a:solidFill>
                <a:latin typeface="Times New Roman" panose="02020603050405020304" pitchFamily="18" charset="0"/>
                <a:cs typeface="Times New Roman" panose="02020603050405020304" pitchFamily="18" charset="0"/>
              </a:rPr>
              <a:t>Inside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viền</a:t>
            </a:r>
            <a:r>
              <a:rPr lang="en-US" sz="2800" dirty="0">
                <a:solidFill>
                  <a:schemeClr val="tx1"/>
                </a:solidFill>
                <a:latin typeface="Times New Roman" panose="02020603050405020304" pitchFamily="18" charset="0"/>
                <a:cs typeface="Times New Roman" panose="02020603050405020304" pitchFamily="18" charset="0"/>
              </a:rPr>
              <a:t> ô</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9E92C99-C9DD-09E0-B71E-1FFE35A7F10E}"/>
              </a:ext>
            </a:extLst>
          </p:cNvPr>
          <p:cNvSpPr/>
          <p:nvPr/>
        </p:nvSpPr>
        <p:spPr>
          <a:xfrm>
            <a:off x="9115846" y="2049298"/>
            <a:ext cx="3076154" cy="1494001"/>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Nháy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viền</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kẻ</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18" name="Rectangle: Rounded Corners 17">
            <a:extLst>
              <a:ext uri="{FF2B5EF4-FFF2-40B4-BE49-F238E27FC236}">
                <a16:creationId xmlns:a16="http://schemas.microsoft.com/office/drawing/2014/main" id="{A7271052-EEF1-6461-15AA-3C237C813214}"/>
              </a:ext>
            </a:extLst>
          </p:cNvPr>
          <p:cNvSpPr/>
          <p:nvPr/>
        </p:nvSpPr>
        <p:spPr>
          <a:xfrm>
            <a:off x="9239250" y="4053748"/>
            <a:ext cx="2952750" cy="95250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Chọn</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OK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lệnh</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5CDE7B9C-7AD6-41FA-5B9A-01AFC65CBF14}"/>
              </a:ext>
            </a:extLst>
          </p:cNvPr>
          <p:cNvCxnSpPr>
            <a:cxnSpLocks/>
          </p:cNvCxnSpPr>
          <p:nvPr/>
        </p:nvCxnSpPr>
        <p:spPr>
          <a:xfrm flipH="1" flipV="1">
            <a:off x="7220371" y="1514510"/>
            <a:ext cx="933450" cy="1809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B886AC2-DCB8-8496-F760-4F1A06DA9DDC}"/>
              </a:ext>
            </a:extLst>
          </p:cNvPr>
          <p:cNvCxnSpPr>
            <a:cxnSpLocks/>
          </p:cNvCxnSpPr>
          <p:nvPr/>
        </p:nvCxnSpPr>
        <p:spPr>
          <a:xfrm flipH="1">
            <a:off x="6572671" y="1257300"/>
            <a:ext cx="12954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B377AE-6366-AC99-4F51-DC5767AB793A}"/>
              </a:ext>
            </a:extLst>
          </p:cNvPr>
          <p:cNvCxnSpPr>
            <a:cxnSpLocks/>
          </p:cNvCxnSpPr>
          <p:nvPr/>
        </p:nvCxnSpPr>
        <p:spPr>
          <a:xfrm flipH="1">
            <a:off x="5963072" y="800101"/>
            <a:ext cx="2190749" cy="4571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140E4BD-F7F5-8F14-9FFB-B66D2A800C71}"/>
              </a:ext>
            </a:extLst>
          </p:cNvPr>
          <p:cNvCxnSpPr>
            <a:cxnSpLocks/>
            <a:stCxn id="17" idx="1"/>
          </p:cNvCxnSpPr>
          <p:nvPr/>
        </p:nvCxnSpPr>
        <p:spPr>
          <a:xfrm flipH="1" flipV="1">
            <a:off x="7067971" y="2539966"/>
            <a:ext cx="2047875" cy="25633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099A6EC-4563-15AC-C59D-BA68104CF4F3}"/>
              </a:ext>
            </a:extLst>
          </p:cNvPr>
          <p:cNvCxnSpPr>
            <a:cxnSpLocks/>
          </p:cNvCxnSpPr>
          <p:nvPr/>
        </p:nvCxnSpPr>
        <p:spPr>
          <a:xfrm flipH="1">
            <a:off x="7868071" y="4506896"/>
            <a:ext cx="1361864" cy="63025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bg/>
                                          </p:spTgt>
                                        </p:tgtEl>
                                        <p:attrNameLst>
                                          <p:attrName>style.visibility</p:attrName>
                                        </p:attrNameLst>
                                      </p:cBhvr>
                                      <p:to>
                                        <p:strVal val="visible"/>
                                      </p:to>
                                    </p:set>
                                    <p:animEffect transition="in" filter="barn(inVertical)">
                                      <p:cBhvr>
                                        <p:cTn id="30" dur="500"/>
                                        <p:tgtEl>
                                          <p:spTgt spid="16">
                                            <p:bg/>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barn(inVertical)">
                                      <p:cBhvr>
                                        <p:cTn id="35" dur="500"/>
                                        <p:tgtEl>
                                          <p:spTgt spid="16">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barn(inVertical)">
                                      <p:cBhvr>
                                        <p:cTn id="43" dur="500"/>
                                        <p:tgtEl>
                                          <p:spTgt spid="16">
                                            <p:txEl>
                                              <p:pRg st="1" end="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xEl>
                                              <p:pRg st="2" end="2"/>
                                            </p:txEl>
                                          </p:spTgt>
                                        </p:tgtEl>
                                        <p:attrNameLst>
                                          <p:attrName>style.visibility</p:attrName>
                                        </p:attrNameLst>
                                      </p:cBhvr>
                                      <p:to>
                                        <p:strVal val="visible"/>
                                      </p:to>
                                    </p:set>
                                    <p:animEffect transition="in" filter="barn(inVertical)">
                                      <p:cBhvr>
                                        <p:cTn id="51" dur="500"/>
                                        <p:tgtEl>
                                          <p:spTgt spid="16">
                                            <p:txEl>
                                              <p:pRg st="2" end="2"/>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par>
                                <p:cTn id="60" presetID="16" presetClass="entr" presetSubtype="21"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par>
                                <p:cTn id="68" presetID="16" presetClass="entr" presetSubtype="21"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uiExpand="1" build="p"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25413" y="646439"/>
            <a:ext cx="10754619" cy="1422568"/>
          </a:xfrm>
          <a:prstGeom prst="rect">
            <a:avLst/>
          </a:prstGeom>
        </p:spPr>
      </p:pic>
    </p:spTree>
    <p:extLst>
      <p:ext uri="{BB962C8B-B14F-4D97-AF65-F5344CB8AC3E}">
        <p14:creationId xmlns:p14="http://schemas.microsoft.com/office/powerpoint/2010/main" val="61994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2"/>
          <a:stretch>
            <a:fillRect/>
          </a:stretch>
        </p:blipFill>
        <p:spPr>
          <a:xfrm>
            <a:off x="748468" y="962811"/>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305549"/>
            <a:ext cx="10754619" cy="64293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3"/>
          <a:stretch>
            <a:fillRect/>
          </a:stretch>
        </p:blipFill>
        <p:spPr>
          <a:xfrm>
            <a:off x="529784" y="2357168"/>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286004" y="2129634"/>
            <a:ext cx="10354458" cy="1727524"/>
          </a:xfrm>
          <a:prstGeom prst="rect">
            <a:avLst/>
          </a:prstGeom>
        </p:spPr>
        <p:txBody>
          <a:bodyPr wrap="square">
            <a:spAutoFit/>
          </a:bodyPr>
          <a:lstStyle/>
          <a:p>
            <a:pPr algn="just" defTabSz="342900">
              <a:lnSpc>
                <a:spcPct val="130000"/>
              </a:lnSpc>
            </a:pPr>
            <a:r>
              <a:rPr lang="vi-VN" sz="2800" dirty="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8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748468" y="3771865"/>
            <a:ext cx="11036281" cy="2847831"/>
          </a:xfrm>
          <a:prstGeom prst="rect">
            <a:avLst/>
          </a:prstGeom>
        </p:spPr>
        <p:txBody>
          <a:bodyPr wrap="square">
            <a:spAutoFit/>
          </a:bodyPr>
          <a:lstStyle/>
          <a:p>
            <a:pPr algn="just" defTabSz="342900">
              <a:lnSpc>
                <a:spcPct val="130000"/>
              </a:lnSpc>
            </a:pPr>
            <a:r>
              <a:rPr lang="vi-VN" sz="2800" dirty="0">
                <a:latin typeface="UTM Avo" panose="02040603050506020204" pitchFamily="18" charset="0"/>
                <a:cs typeface="Times New Roman" panose="02020603050405020304" pitchFamily="18" charset="0"/>
              </a:rPr>
              <a:t>Bước 1. Đánh dấu vùng dữ liệu muốn in. </a:t>
            </a:r>
            <a:endParaRPr lang="en-US" sz="2800" dirty="0">
              <a:latin typeface="UTM Avo" panose="02040603050506020204" pitchFamily="18" charset="0"/>
              <a:cs typeface="Times New Roman" panose="02020603050405020304" pitchFamily="18" charset="0"/>
            </a:endParaRPr>
          </a:p>
          <a:p>
            <a:pPr algn="just" defTabSz="342900">
              <a:lnSpc>
                <a:spcPct val="130000"/>
              </a:lnSpc>
            </a:pPr>
            <a:r>
              <a:rPr lang="vi-VN" sz="2800" dirty="0">
                <a:latin typeface="UTM Avo" panose="02040603050506020204" pitchFamily="18" charset="0"/>
                <a:cs typeface="Times New Roman" panose="02020603050405020304" pitchFamily="18" charset="0"/>
              </a:rPr>
              <a:t>Bước</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2. Thực hiện lệnh </a:t>
            </a:r>
            <a:r>
              <a:rPr lang="vi-VN" sz="2800" b="1" dirty="0">
                <a:latin typeface="UTM Avo" panose="02040603050506020204" pitchFamily="18" charset="0"/>
                <a:cs typeface="Times New Roman" panose="02020603050405020304" pitchFamily="18" charset="0"/>
              </a:rPr>
              <a:t>File/Print</a:t>
            </a:r>
            <a:r>
              <a:rPr lang="vi-VN" sz="2800" dirty="0">
                <a:latin typeface="UTM Avo" panose="02040603050506020204" pitchFamily="18" charset="0"/>
                <a:cs typeface="Times New Roman" panose="02020603050405020304" pitchFamily="18" charset="0"/>
              </a:rPr>
              <a:t>. Xuất hiện hộp thoại </a:t>
            </a:r>
            <a:r>
              <a:rPr lang="vi-VN" sz="2800" b="1" dirty="0">
                <a:latin typeface="UTM Avo" panose="02040603050506020204" pitchFamily="18" charset="0"/>
                <a:cs typeface="Times New Roman" panose="02020603050405020304" pitchFamily="18" charset="0"/>
              </a:rPr>
              <a:t>Print </a:t>
            </a:r>
            <a:r>
              <a:rPr lang="vi-VN" sz="2800" dirty="0">
                <a:latin typeface="UTM Avo" panose="02040603050506020204" pitchFamily="18" charset="0"/>
                <a:cs typeface="Times New Roman" panose="02020603050405020304" pitchFamily="18" charset="0"/>
              </a:rPr>
              <a:t>như Hình 10.5. Nhập các thông số in trước khi chọn </a:t>
            </a:r>
            <a:r>
              <a:rPr lang="vi-VN" sz="2800" b="1" dirty="0">
                <a:latin typeface="UTM Avo" panose="02040603050506020204" pitchFamily="18" charset="0"/>
                <a:cs typeface="Times New Roman" panose="02020603050405020304" pitchFamily="18" charset="0"/>
              </a:rPr>
              <a:t>Print </a:t>
            </a:r>
            <a:r>
              <a:rPr lang="vi-VN" sz="2800" dirty="0">
                <a:latin typeface="UTM Avo" panose="02040603050506020204" pitchFamily="18" charset="0"/>
                <a:cs typeface="Times New Roman" panose="02020603050405020304" pitchFamily="18" charset="0"/>
              </a:rPr>
              <a:t>để in. </a:t>
            </a:r>
            <a:endParaRPr lang="en-US" sz="2800" dirty="0">
              <a:latin typeface="UTM Avo" panose="02040603050506020204" pitchFamily="18" charset="0"/>
              <a:cs typeface="Times New Roman" panose="02020603050405020304" pitchFamily="18" charset="0"/>
            </a:endParaRPr>
          </a:p>
          <a:p>
            <a:pPr algn="just" defTabSz="342900">
              <a:lnSpc>
                <a:spcPct val="130000"/>
              </a:lnSpc>
            </a:pPr>
            <a:r>
              <a:rPr lang="vi-VN" sz="2800" dirty="0">
                <a:latin typeface="UTM Avo" panose="02040603050506020204" pitchFamily="18" charset="0"/>
                <a:cs typeface="Times New Roman" panose="02020603050405020304" pitchFamily="18" charset="0"/>
              </a:rPr>
              <a:t>Bước 3. Sau khi nhập các thông số in, nháy chuột lên biểu tượng </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 để tiến hành in.</a:t>
            </a:r>
            <a:endParaRPr lang="en-US" sz="2800" dirty="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4"/>
          <a:stretch>
            <a:fillRect/>
          </a:stretch>
        </p:blipFill>
        <p:spPr>
          <a:xfrm>
            <a:off x="10622414" y="556512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vi-VN"/>
          </a:p>
        </p:txBody>
      </p:sp>
      <p:sp>
        <p:nvSpPr>
          <p:cNvPr id="10" name="Rectangle 6"/>
          <p:cNvSpPr>
            <a:spLocks noChangeArrowheads="1"/>
          </p:cNvSpPr>
          <p:nvPr/>
        </p:nvSpPr>
        <p:spPr bwMode="auto">
          <a:xfrm>
            <a:off x="1682416" y="152936"/>
            <a:ext cx="8776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defRPr sz="2000">
                <a:solidFill>
                  <a:schemeClr val="tx1"/>
                </a:solidFill>
                <a:latin typeface="Times New Roman" panose="02020603050405020304" pitchFamily="18" charset="0"/>
                <a:cs typeface="Arial" panose="020B0604020202020204" pitchFamily="34" charset="0"/>
              </a:defRPr>
            </a:lvl1pPr>
            <a:lvl2pPr marL="742950" indent="-285750">
              <a:spcBef>
                <a:spcPct val="50000"/>
              </a:spcBef>
              <a:defRPr sz="2000">
                <a:solidFill>
                  <a:schemeClr val="tx1"/>
                </a:solidFill>
                <a:latin typeface="Times New Roman" panose="02020603050405020304" pitchFamily="18" charset="0"/>
                <a:cs typeface="Arial" panose="020B0604020202020204" pitchFamily="34" charset="0"/>
              </a:defRPr>
            </a:lvl2pPr>
            <a:lvl3pPr marL="1143000" indent="-228600">
              <a:spcBef>
                <a:spcPct val="50000"/>
              </a:spcBef>
              <a:defRPr sz="2000">
                <a:solidFill>
                  <a:schemeClr val="tx1"/>
                </a:solidFill>
                <a:latin typeface="Times New Roman" panose="02020603050405020304" pitchFamily="18" charset="0"/>
                <a:cs typeface="Arial" panose="020B0604020202020204" pitchFamily="34" charset="0"/>
              </a:defRPr>
            </a:lvl3pPr>
            <a:lvl4pPr marL="1600200" indent="-228600">
              <a:spcBef>
                <a:spcPct val="50000"/>
              </a:spcBef>
              <a:defRPr sz="2000">
                <a:solidFill>
                  <a:schemeClr val="tx1"/>
                </a:solidFill>
                <a:latin typeface="Times New Roman" panose="02020603050405020304" pitchFamily="18" charset="0"/>
                <a:cs typeface="Arial" panose="020B0604020202020204" pitchFamily="34" charset="0"/>
              </a:defRPr>
            </a:lvl4pPr>
            <a:lvl5pPr marL="2057400" indent="-228600">
              <a:spcBef>
                <a:spcPct val="50000"/>
              </a:spcBef>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5000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a:r>
              <a:rPr lang="en-US" altLang="vi-VN" sz="3200" b="1" dirty="0">
                <a:solidFill>
                  <a:srgbClr val="FF0000"/>
                </a:solidFill>
              </a:rPr>
              <a:t>TRÒ CHƠI AI NHANH HƠN</a:t>
            </a:r>
          </a:p>
        </p:txBody>
      </p:sp>
      <p:sp>
        <p:nvSpPr>
          <p:cNvPr id="5" name="Rounded Rectangle 4"/>
          <p:cNvSpPr/>
          <p:nvPr/>
        </p:nvSpPr>
        <p:spPr>
          <a:xfrm>
            <a:off x="316523" y="1026137"/>
            <a:ext cx="11558954" cy="550668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4104750" y="1113610"/>
            <a:ext cx="338328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LUẬT CHƠI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86266" y="1866518"/>
            <a:ext cx="10496134" cy="4278094"/>
          </a:xfrm>
          <a:prstGeom prst="rect">
            <a:avLst/>
          </a:prstGeom>
          <a:noFill/>
        </p:spPr>
        <p:txBody>
          <a:bodyPr wrap="square" rtlCol="0">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Chia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lvl="0" algn="just">
              <a:lnSpc>
                <a:spcPct val="150000"/>
              </a:lnSpc>
            </a:pP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A0,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xanh</a:t>
            </a:r>
            <a:r>
              <a:rPr lang="vi-V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10,9,8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nhì</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a:solidFill>
                  <a:srgbClr val="FF0000"/>
                </a:solidFill>
                <a:latin typeface="Times New Roman" panose="02020603050405020304" pitchFamily="18" charset="0"/>
                <a:cs typeface="Times New Roman" panose="02020603050405020304" pitchFamily="18" charset="0"/>
              </a:rPr>
              <a:t>ba</a:t>
            </a:r>
            <a:r>
              <a:rPr lang="en-US" sz="3200">
                <a:solidFill>
                  <a:srgbClr val="FF0000"/>
                </a:solidFill>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endParaRPr lang="vi-VN" sz="3200" dirty="0"/>
          </a:p>
        </p:txBody>
      </p:sp>
    </p:spTree>
    <p:extLst>
      <p:ext uri="{BB962C8B-B14F-4D97-AF65-F5344CB8AC3E}">
        <p14:creationId xmlns:p14="http://schemas.microsoft.com/office/powerpoint/2010/main" val="249834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103FED-9BFC-255E-FEF4-D1ABE9B5715F}"/>
              </a:ext>
            </a:extLst>
          </p:cNvPr>
          <p:cNvSpPr/>
          <p:nvPr/>
        </p:nvSpPr>
        <p:spPr>
          <a:xfrm>
            <a:off x="3448579" y="0"/>
            <a:ext cx="4046731" cy="523220"/>
          </a:xfrm>
          <a:prstGeom prst="rect">
            <a:avLst/>
          </a:prstGeom>
        </p:spPr>
        <p:txBody>
          <a:bodyPr wrap="square">
            <a:spAutoFit/>
          </a:bodyPr>
          <a:lstStyle/>
          <a:p>
            <a:pPr algn="ctr"/>
            <a:r>
              <a:rPr lang="en-US" sz="2800" b="1" dirty="0">
                <a:solidFill>
                  <a:srgbClr val="3608B8"/>
                </a:solidFill>
                <a:latin typeface="Times New Roman" panose="02020603050405020304" pitchFamily="18" charset="0"/>
                <a:cs typeface="Times New Roman" panose="02020603050405020304" pitchFamily="18" charset="0"/>
              </a:rPr>
              <a:t>Quan </a:t>
            </a:r>
            <a:r>
              <a:rPr lang="en-US" sz="2800" b="1" dirty="0" err="1">
                <a:solidFill>
                  <a:srgbClr val="3608B8"/>
                </a:solidFill>
                <a:latin typeface="Times New Roman" panose="02020603050405020304" pitchFamily="18" charset="0"/>
                <a:cs typeface="Times New Roman" panose="02020603050405020304" pitchFamily="18" charset="0"/>
              </a:rPr>
              <a:t>sát</a:t>
            </a:r>
            <a:r>
              <a:rPr lang="en-US" sz="2800" b="1" dirty="0">
                <a:solidFill>
                  <a:srgbClr val="3608B8"/>
                </a:solidFill>
                <a:latin typeface="Times New Roman" panose="02020603050405020304" pitchFamily="18" charset="0"/>
                <a:cs typeface="Times New Roman" panose="02020603050405020304" pitchFamily="18" charset="0"/>
              </a:rPr>
              <a:t> </a:t>
            </a:r>
            <a:r>
              <a:rPr lang="en-US" sz="2800" b="1" dirty="0" err="1">
                <a:solidFill>
                  <a:srgbClr val="3608B8"/>
                </a:solidFill>
                <a:latin typeface="Times New Roman" panose="02020603050405020304" pitchFamily="18" charset="0"/>
                <a:cs typeface="Times New Roman" panose="02020603050405020304" pitchFamily="18" charset="0"/>
              </a:rPr>
              <a:t>hình</a:t>
            </a:r>
            <a:r>
              <a:rPr lang="en-US" sz="2800" b="1" dirty="0">
                <a:solidFill>
                  <a:srgbClr val="3608B8"/>
                </a:solidFill>
                <a:latin typeface="Times New Roman" panose="02020603050405020304" pitchFamily="18" charset="0"/>
                <a:cs typeface="Times New Roman" panose="02020603050405020304" pitchFamily="18" charset="0"/>
              </a:rPr>
              <a:t> </a:t>
            </a:r>
            <a:r>
              <a:rPr lang="en-US" sz="2800" b="1" dirty="0" err="1">
                <a:solidFill>
                  <a:srgbClr val="3608B8"/>
                </a:solidFill>
                <a:latin typeface="Times New Roman" panose="02020603050405020304" pitchFamily="18" charset="0"/>
                <a:cs typeface="Times New Roman" panose="02020603050405020304" pitchFamily="18" charset="0"/>
              </a:rPr>
              <a:t>ảnh</a:t>
            </a:r>
            <a:r>
              <a:rPr lang="en-US" sz="2800" b="1" dirty="0">
                <a:solidFill>
                  <a:srgbClr val="3608B8"/>
                </a:solidFill>
                <a:latin typeface="Times New Roman" panose="02020603050405020304" pitchFamily="18" charset="0"/>
                <a:cs typeface="Times New Roman" panose="02020603050405020304" pitchFamily="18" charset="0"/>
              </a:rPr>
              <a:t> 10.5</a:t>
            </a:r>
          </a:p>
        </p:txBody>
      </p:sp>
      <p:pic>
        <p:nvPicPr>
          <p:cNvPr id="5" name="Picture 4">
            <a:extLst>
              <a:ext uri="{FF2B5EF4-FFF2-40B4-BE49-F238E27FC236}">
                <a16:creationId xmlns:a16="http://schemas.microsoft.com/office/drawing/2014/main" id="{EBC1DD92-3048-5A8A-864F-456829388AE2}"/>
              </a:ext>
            </a:extLst>
          </p:cNvPr>
          <p:cNvPicPr>
            <a:picLocks noChangeAspect="1"/>
          </p:cNvPicPr>
          <p:nvPr/>
        </p:nvPicPr>
        <p:blipFill>
          <a:blip r:embed="rId2"/>
          <a:stretch>
            <a:fillRect/>
          </a:stretch>
        </p:blipFill>
        <p:spPr>
          <a:xfrm>
            <a:off x="281354" y="631891"/>
            <a:ext cx="6957646" cy="5118037"/>
          </a:xfrm>
          <a:prstGeom prst="rect">
            <a:avLst/>
          </a:prstGeom>
        </p:spPr>
      </p:pic>
      <p:sp>
        <p:nvSpPr>
          <p:cNvPr id="10" name="Rectangle 9">
            <a:extLst>
              <a:ext uri="{FF2B5EF4-FFF2-40B4-BE49-F238E27FC236}">
                <a16:creationId xmlns:a16="http://schemas.microsoft.com/office/drawing/2014/main" id="{3ED41922-3DCC-BB66-9F56-A535DFAAAD92}"/>
              </a:ext>
            </a:extLst>
          </p:cNvPr>
          <p:cNvSpPr/>
          <p:nvPr/>
        </p:nvSpPr>
        <p:spPr>
          <a:xfrm>
            <a:off x="7363691" y="2185365"/>
            <a:ext cx="4671646" cy="2677656"/>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File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Print</a:t>
            </a:r>
            <a:r>
              <a:rPr lang="en-US" sz="2800" dirty="0">
                <a:latin typeface="Times New Roman" panose="02020603050405020304" pitchFamily="18" charset="0"/>
                <a:cs typeface="Times New Roman" panose="02020603050405020304" pitchFamily="18" charset="0"/>
              </a:rPr>
              <a:t>. Khi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Print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Print.</a:t>
            </a:r>
            <a:r>
              <a:rPr lang="en-US" sz="28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A0DC7A49-8A3C-CC26-E4BE-347244EAFD1A}"/>
              </a:ext>
            </a:extLst>
          </p:cNvPr>
          <p:cNvSpPr txBox="1"/>
          <p:nvPr/>
        </p:nvSpPr>
        <p:spPr>
          <a:xfrm>
            <a:off x="7241664" y="877239"/>
            <a:ext cx="4668982" cy="954107"/>
          </a:xfrm>
          <a:prstGeom prst="rect">
            <a:avLst/>
          </a:prstGeom>
          <a:noFill/>
        </p:spPr>
        <p:txBody>
          <a:bodyPr wrap="square">
            <a:spAutoFit/>
          </a:bodyPr>
          <a:lstStyle/>
          <a:p>
            <a:pPr algn="ctr"/>
            <a:r>
              <a:rPr lang="en-US" sz="2800" dirty="0" err="1">
                <a:solidFill>
                  <a:srgbClr val="0000FF"/>
                </a:solidFill>
                <a:latin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bước</a:t>
            </a:r>
            <a:r>
              <a:rPr lang="en-US" sz="2800" dirty="0">
                <a:solidFill>
                  <a:srgbClr val="0000FF"/>
                </a:solidFill>
                <a:latin typeface="Times New Roman" panose="02020603050405020304" pitchFamily="18" charset="0"/>
                <a:cs typeface="Times New Roman" panose="02020603050405020304" pitchFamily="18" charset="0"/>
              </a:rPr>
              <a:t> in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trang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578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3D9605-813A-277A-48DE-29EA33DA2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97" y="591271"/>
            <a:ext cx="3013364" cy="6266730"/>
          </a:xfrm>
          <a:prstGeom prst="rect">
            <a:avLst/>
          </a:prstGeom>
        </p:spPr>
      </p:pic>
      <p:sp>
        <p:nvSpPr>
          <p:cNvPr id="11" name="Flowchart: Alternate Process 10">
            <a:extLst>
              <a:ext uri="{FF2B5EF4-FFF2-40B4-BE49-F238E27FC236}">
                <a16:creationId xmlns:a16="http://schemas.microsoft.com/office/drawing/2014/main" id="{CDFA7757-21AF-099B-21F5-B9E08DE025D7}"/>
              </a:ext>
            </a:extLst>
          </p:cNvPr>
          <p:cNvSpPr/>
          <p:nvPr/>
        </p:nvSpPr>
        <p:spPr>
          <a:xfrm>
            <a:off x="1698687" y="1140063"/>
            <a:ext cx="5034622"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bản</a:t>
            </a:r>
            <a:r>
              <a:rPr lang="en-US" sz="2600" dirty="0">
                <a:solidFill>
                  <a:schemeClr val="tx1"/>
                </a:solidFill>
                <a:latin typeface="Times New Roman" panose="02020603050405020304" pitchFamily="18" charset="0"/>
                <a:cs typeface="Times New Roman" panose="02020603050405020304" pitchFamily="18" charset="0"/>
              </a:rPr>
              <a:t> in</a:t>
            </a:r>
          </a:p>
        </p:txBody>
      </p:sp>
      <p:sp>
        <p:nvSpPr>
          <p:cNvPr id="13" name="Flowchart: Alternate Process 12">
            <a:extLst>
              <a:ext uri="{FF2B5EF4-FFF2-40B4-BE49-F238E27FC236}">
                <a16:creationId xmlns:a16="http://schemas.microsoft.com/office/drawing/2014/main" id="{01CE6307-376B-B1AC-6F55-FA17431CC21B}"/>
              </a:ext>
            </a:extLst>
          </p:cNvPr>
          <p:cNvSpPr/>
          <p:nvPr/>
        </p:nvSpPr>
        <p:spPr>
          <a:xfrm>
            <a:off x="1698686" y="1734880"/>
            <a:ext cx="5034623"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Nháy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nút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này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để</a:t>
            </a:r>
            <a:r>
              <a:rPr lang="en-US" sz="2600" dirty="0">
                <a:solidFill>
                  <a:schemeClr val="tx1"/>
                </a:solidFill>
                <a:latin typeface="Times New Roman" panose="02020603050405020304" pitchFamily="18" charset="0"/>
                <a:cs typeface="Times New Roman" panose="02020603050405020304" pitchFamily="18" charset="0"/>
              </a:rPr>
              <a:t> in</a:t>
            </a:r>
          </a:p>
        </p:txBody>
      </p:sp>
      <p:sp>
        <p:nvSpPr>
          <p:cNvPr id="14" name="Flowchart: Alternate Process 13">
            <a:extLst>
              <a:ext uri="{FF2B5EF4-FFF2-40B4-BE49-F238E27FC236}">
                <a16:creationId xmlns:a16="http://schemas.microsoft.com/office/drawing/2014/main" id="{30EC4EF0-4D4B-0435-F7E6-397D08915CAA}"/>
              </a:ext>
            </a:extLst>
          </p:cNvPr>
          <p:cNvSpPr/>
          <p:nvPr/>
        </p:nvSpPr>
        <p:spPr>
          <a:xfrm>
            <a:off x="1698686" y="2458246"/>
            <a:ext cx="5034623"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máy</a:t>
            </a:r>
            <a:r>
              <a:rPr lang="en-US" sz="2600" dirty="0">
                <a:solidFill>
                  <a:schemeClr val="tx1"/>
                </a:solidFill>
                <a:latin typeface="Times New Roman" panose="02020603050405020304" pitchFamily="18" charset="0"/>
                <a:cs typeface="Times New Roman" panose="02020603050405020304" pitchFamily="18" charset="0"/>
              </a:rPr>
              <a:t> in </a:t>
            </a:r>
            <a:r>
              <a:rPr lang="en-US" sz="2600" dirty="0" err="1">
                <a:solidFill>
                  <a:schemeClr val="tx1"/>
                </a:solidFill>
                <a:latin typeface="Times New Roman" panose="02020603050405020304" pitchFamily="18" charset="0"/>
                <a:cs typeface="Times New Roman" panose="02020603050405020304" pitchFamily="18" charset="0"/>
              </a:rPr>
              <a:t>kết</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nối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với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máy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86BE6A98-A680-EF96-F6AD-A3E7EE200012}"/>
              </a:ext>
            </a:extLst>
          </p:cNvPr>
          <p:cNvSpPr/>
          <p:nvPr/>
        </p:nvSpPr>
        <p:spPr>
          <a:xfrm>
            <a:off x="1698687" y="3135275"/>
            <a:ext cx="5034622" cy="1087290"/>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vùng</a:t>
            </a:r>
            <a:r>
              <a:rPr lang="en-US" sz="2600" dirty="0">
                <a:solidFill>
                  <a:schemeClr val="tx1"/>
                </a:solidFill>
                <a:latin typeface="Times New Roman" panose="02020603050405020304" pitchFamily="18" charset="0"/>
                <a:cs typeface="Times New Roman" panose="02020603050405020304" pitchFamily="18" charset="0"/>
              </a:rPr>
              <a:t> in:</a:t>
            </a:r>
          </a:p>
          <a:p>
            <a:pPr algn="ctr"/>
            <a:r>
              <a:rPr lang="en-US" sz="2600" dirty="0" err="1">
                <a:solidFill>
                  <a:schemeClr val="tx1"/>
                </a:solidFill>
                <a:latin typeface="Times New Roman" panose="02020603050405020304" pitchFamily="18" charset="0"/>
                <a:cs typeface="Times New Roman" panose="02020603050405020304" pitchFamily="18" charset="0"/>
              </a:rPr>
              <a:t>Vùng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được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hiện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thời</a:t>
            </a:r>
            <a:r>
              <a:rPr lang="en-US" sz="2600" dirty="0">
                <a:solidFill>
                  <a:schemeClr val="tx1"/>
                </a:solidFill>
                <a:latin typeface="Times New Roman" panose="02020603050405020304" pitchFamily="18" charset="0"/>
                <a:cs typeface="Times New Roman" panose="02020603050405020304" pitchFamily="18" charset="0"/>
              </a:rPr>
              <a:t> hay </a:t>
            </a:r>
            <a:r>
              <a:rPr lang="en-US" sz="2600" dirty="0" err="1">
                <a:solidFill>
                  <a:schemeClr val="tx1"/>
                </a:solidFill>
                <a:latin typeface="Times New Roman" panose="02020603050405020304" pitchFamily="18" charset="0"/>
                <a:cs typeface="Times New Roman" panose="02020603050405020304" pitchFamily="18" charset="0"/>
              </a:rPr>
              <a:t>toàn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bộ</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tính</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543F7832-085F-F4F3-E6C2-79983929D8B8}"/>
              </a:ext>
            </a:extLst>
          </p:cNvPr>
          <p:cNvSpPr/>
          <p:nvPr/>
        </p:nvSpPr>
        <p:spPr>
          <a:xfrm>
            <a:off x="1698686" y="4414685"/>
            <a:ext cx="5034622" cy="735208"/>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số</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lượng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in, </a:t>
            </a:r>
          </a:p>
          <a:p>
            <a:pPr algn="ctr"/>
            <a:r>
              <a:rPr lang="en-US" sz="2600" dirty="0" err="1">
                <a:solidFill>
                  <a:schemeClr val="tx1"/>
                </a:solidFill>
                <a:latin typeface="Times New Roman" panose="02020603050405020304" pitchFamily="18" charset="0"/>
                <a:cs typeface="Times New Roman" panose="02020603050405020304" pitchFamily="18" charset="0"/>
              </a:rPr>
              <a:t>từ</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 </a:t>
            </a:r>
            <a:r>
              <a:rPr lang="en-US" sz="2600" dirty="0" err="1">
                <a:solidFill>
                  <a:schemeClr val="tx1"/>
                </a:solidFill>
                <a:latin typeface="Times New Roman" panose="02020603050405020304" pitchFamily="18" charset="0"/>
                <a:cs typeface="Times New Roman" panose="02020603050405020304" pitchFamily="18" charset="0"/>
              </a:rPr>
              <a:t>đến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trang</a:t>
            </a:r>
            <a:r>
              <a:rPr lang="en-US" sz="2600" dirty="0">
                <a:solidFill>
                  <a:schemeClr val="tx1"/>
                </a:solidFill>
                <a:latin typeface="Times New Roman" panose="02020603050405020304" pitchFamily="18" charset="0"/>
                <a:cs typeface="Times New Roman" panose="02020603050405020304" pitchFamily="18" charset="0"/>
              </a:rPr>
              <a:t> in ….</a:t>
            </a:r>
          </a:p>
        </p:txBody>
      </p:sp>
      <p:sp>
        <p:nvSpPr>
          <p:cNvPr id="18" name="Flowchart: Alternate Process 17">
            <a:extLst>
              <a:ext uri="{FF2B5EF4-FFF2-40B4-BE49-F238E27FC236}">
                <a16:creationId xmlns:a16="http://schemas.microsoft.com/office/drawing/2014/main" id="{BB1A7962-1913-7A68-34B5-ED5375AAA6AA}"/>
              </a:ext>
            </a:extLst>
          </p:cNvPr>
          <p:cNvSpPr/>
          <p:nvPr/>
        </p:nvSpPr>
        <p:spPr>
          <a:xfrm>
            <a:off x="1698686" y="5311230"/>
            <a:ext cx="5034621" cy="7352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hướng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giấy</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nằm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ngang</a:t>
            </a:r>
            <a:r>
              <a:rPr lang="en-US" sz="2600" dirty="0">
                <a:solidFill>
                  <a:schemeClr val="tx1"/>
                </a:solidFill>
                <a:latin typeface="Times New Roman" panose="02020603050405020304" pitchFamily="18" charset="0"/>
                <a:cs typeface="Times New Roman" panose="02020603050405020304" pitchFamily="18" charset="0"/>
              </a:rPr>
              <a:t> hay </a:t>
            </a:r>
            <a:r>
              <a:rPr lang="en-US" sz="2600" dirty="0" err="1">
                <a:solidFill>
                  <a:schemeClr val="tx1"/>
                </a:solidFill>
                <a:latin typeface="Times New Roman" panose="02020603050405020304" pitchFamily="18" charset="0"/>
                <a:cs typeface="Times New Roman" panose="02020603050405020304" pitchFamily="18" charset="0"/>
              </a:rPr>
              <a:t>thẳng</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đứng</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030A4A2A-2417-D3C8-41D4-EE5E162F188C}"/>
              </a:ext>
            </a:extLst>
          </p:cNvPr>
          <p:cNvSpPr/>
          <p:nvPr/>
        </p:nvSpPr>
        <p:spPr>
          <a:xfrm>
            <a:off x="1698686" y="6210848"/>
            <a:ext cx="5034620" cy="484909"/>
          </a:xfrm>
          <a:prstGeom prst="flowChartAlternateProcess">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Chọn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kích</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thước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giấy</a:t>
            </a:r>
            <a:r>
              <a:rPr lang="en-US" sz="2600" dirty="0">
                <a:solidFill>
                  <a:schemeClr val="tx1"/>
                </a:solidFill>
                <a:latin typeface="Times New Roman" panose="02020603050405020304" pitchFamily="18" charset="0"/>
                <a:cs typeface="Times New Roman" panose="02020603050405020304" pitchFamily="18" charset="0"/>
              </a:rPr>
              <a:t> in</a:t>
            </a:r>
          </a:p>
        </p:txBody>
      </p:sp>
      <p:grpSp>
        <p:nvGrpSpPr>
          <p:cNvPr id="28" name="Group 27">
            <a:extLst>
              <a:ext uri="{FF2B5EF4-FFF2-40B4-BE49-F238E27FC236}">
                <a16:creationId xmlns:a16="http://schemas.microsoft.com/office/drawing/2014/main" id="{AAABEB86-2163-364D-FF5D-9C616ACA523C}"/>
              </a:ext>
            </a:extLst>
          </p:cNvPr>
          <p:cNvGrpSpPr/>
          <p:nvPr/>
        </p:nvGrpSpPr>
        <p:grpSpPr>
          <a:xfrm>
            <a:off x="6733309" y="969818"/>
            <a:ext cx="3519055" cy="554182"/>
            <a:chOff x="6733309" y="969818"/>
            <a:chExt cx="3519055" cy="554182"/>
          </a:xfrm>
        </p:grpSpPr>
        <p:cxnSp>
          <p:nvCxnSpPr>
            <p:cNvPr id="25" name="Connector: Elbow 24">
              <a:extLst>
                <a:ext uri="{FF2B5EF4-FFF2-40B4-BE49-F238E27FC236}">
                  <a16:creationId xmlns:a16="http://schemas.microsoft.com/office/drawing/2014/main" id="{9F6480A5-FD3B-BBC5-7E45-7DD8523C67E6}"/>
                </a:ext>
              </a:extLst>
            </p:cNvPr>
            <p:cNvCxnSpPr>
              <a:stCxn id="11" idx="3"/>
            </p:cNvCxnSpPr>
            <p:nvPr/>
          </p:nvCxnSpPr>
          <p:spPr>
            <a:xfrm flipV="1">
              <a:off x="6733309" y="969818"/>
              <a:ext cx="3519055" cy="412700"/>
            </a:xfrm>
            <a:prstGeom prst="bentConnector3">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3890542-901B-C0FC-B1CD-9A65D42F7727}"/>
                </a:ext>
              </a:extLst>
            </p:cNvPr>
            <p:cNvCxnSpPr/>
            <p:nvPr/>
          </p:nvCxnSpPr>
          <p:spPr>
            <a:xfrm>
              <a:off x="10252364" y="969818"/>
              <a:ext cx="0" cy="5541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CD2C49CD-B6B7-2873-F5FC-29064F1015E1}"/>
              </a:ext>
            </a:extLst>
          </p:cNvPr>
          <p:cNvCxnSpPr>
            <a:stCxn id="13" idx="3"/>
          </p:cNvCxnSpPr>
          <p:nvPr/>
        </p:nvCxnSpPr>
        <p:spPr>
          <a:xfrm flipV="1">
            <a:off x="6733309" y="1967345"/>
            <a:ext cx="2161309" cy="99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9DBAC0D-4946-7D0C-7329-4C264740F193}"/>
              </a:ext>
            </a:extLst>
          </p:cNvPr>
          <p:cNvCxnSpPr>
            <a:stCxn id="14" idx="3"/>
          </p:cNvCxnSpPr>
          <p:nvPr/>
        </p:nvCxnSpPr>
        <p:spPr>
          <a:xfrm>
            <a:off x="6733309" y="2700701"/>
            <a:ext cx="2161309" cy="147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F947A80-02F9-6897-BBEC-CC4508E48ACB}"/>
              </a:ext>
            </a:extLst>
          </p:cNvPr>
          <p:cNvCxnSpPr>
            <a:stCxn id="15" idx="3"/>
          </p:cNvCxnSpPr>
          <p:nvPr/>
        </p:nvCxnSpPr>
        <p:spPr>
          <a:xfrm>
            <a:off x="6733309" y="3678920"/>
            <a:ext cx="2161309" cy="202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939F30A3-F2D6-DC18-A88A-7EBF27D36125}"/>
              </a:ext>
            </a:extLst>
          </p:cNvPr>
          <p:cNvCxnSpPr>
            <a:stCxn id="17" idx="3"/>
          </p:cNvCxnSpPr>
          <p:nvPr/>
        </p:nvCxnSpPr>
        <p:spPr>
          <a:xfrm flipV="1">
            <a:off x="6733308" y="4100945"/>
            <a:ext cx="2466110" cy="681344"/>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4A9D0F67-6ED3-D4AC-0D8B-E540C6669C90}"/>
              </a:ext>
            </a:extLst>
          </p:cNvPr>
          <p:cNvCxnSpPr>
            <a:stCxn id="18" idx="3"/>
          </p:cNvCxnSpPr>
          <p:nvPr/>
        </p:nvCxnSpPr>
        <p:spPr>
          <a:xfrm flipV="1">
            <a:off x="6733307" y="5149893"/>
            <a:ext cx="1995057" cy="528942"/>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27FD845A-3654-0845-2A50-BEB3C3366D4B}"/>
              </a:ext>
            </a:extLst>
          </p:cNvPr>
          <p:cNvCxnSpPr>
            <a:stCxn id="19" idx="3"/>
          </p:cNvCxnSpPr>
          <p:nvPr/>
        </p:nvCxnSpPr>
        <p:spPr>
          <a:xfrm flipV="1">
            <a:off x="6733306" y="5678835"/>
            <a:ext cx="2161312" cy="774468"/>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2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15058" y="129345"/>
            <a:ext cx="10754619" cy="64293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3</a:t>
            </a:r>
            <a:r>
              <a:rPr lang="vi-VN" sz="2800" b="1" dirty="0">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dirty="0">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69262"/>
            <a:ext cx="11361883" cy="5745547"/>
          </a:xfrm>
          <a:prstGeom prst="rect">
            <a:avLst/>
          </a:prstGeom>
        </p:spPr>
        <p:txBody>
          <a:bodyPr wrap="square">
            <a:spAutoFit/>
          </a:bodyPr>
          <a:lstStyle/>
          <a:p>
            <a:pPr algn="just" defTabSz="342900">
              <a:lnSpc>
                <a:spcPct val="120000"/>
              </a:lnSpc>
            </a:pPr>
            <a:r>
              <a:rPr lang="vi-VN" sz="2800" b="1" dirty="0">
                <a:latin typeface="UTM Avo" panose="02040603050506020204" pitchFamily="18" charset="0"/>
                <a:cs typeface="Times New Roman" panose="02020603050405020304" pitchFamily="18" charset="0"/>
              </a:rPr>
              <a:t>Nhiệm vụ </a:t>
            </a:r>
            <a:endParaRPr lang="en-US" sz="2800" b="1" dirty="0">
              <a:latin typeface="UTM Avo" panose="02040603050506020204" pitchFamily="18" charset="0"/>
              <a:cs typeface="Times New Roman" panose="02020603050405020304" pitchFamily="18" charset="0"/>
            </a:endParaRPr>
          </a:p>
          <a:p>
            <a:pPr algn="just" defTabSz="342900">
              <a:lnSpc>
                <a:spcPct val="120000"/>
              </a:lnSpc>
            </a:pPr>
            <a:r>
              <a:rPr lang="vi-VN" sz="2800" dirty="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800" dirty="0">
              <a:latin typeface="UTM Avo" panose="02040603050506020204" pitchFamily="18" charset="0"/>
              <a:cs typeface="Times New Roman" panose="02020603050405020304" pitchFamily="18" charset="0"/>
            </a:endParaRPr>
          </a:p>
          <a:p>
            <a:pPr algn="just" defTabSz="342900">
              <a:lnSpc>
                <a:spcPct val="120000"/>
              </a:lnSpc>
            </a:pPr>
            <a:r>
              <a:rPr lang="vi-VN" sz="2800" dirty="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800" dirty="0">
              <a:latin typeface="UTM Avo" panose="02040603050506020204" pitchFamily="18" charset="0"/>
              <a:cs typeface="Times New Roman" panose="02020603050405020304" pitchFamily="18" charset="0"/>
            </a:endParaRPr>
          </a:p>
          <a:p>
            <a:pPr algn="just" defTabSz="342900">
              <a:lnSpc>
                <a:spcPct val="120000"/>
              </a:lnSpc>
            </a:pPr>
            <a:r>
              <a:rPr lang="vi-VN" sz="2800" dirty="0">
                <a:latin typeface="UTM Avo" panose="02040603050506020204" pitchFamily="18" charset="0"/>
                <a:cs typeface="Times New Roman" panose="02020603050405020304" pitchFamily="18" charset="0"/>
              </a:rPr>
              <a:t>- Kẻ đường viền, kẻ khung. </a:t>
            </a:r>
            <a:endParaRPr lang="en-US" sz="2800" dirty="0">
              <a:latin typeface="UTM Avo" panose="02040603050506020204" pitchFamily="18" charset="0"/>
              <a:cs typeface="Times New Roman" panose="02020603050405020304" pitchFamily="18" charset="0"/>
            </a:endParaRPr>
          </a:p>
          <a:p>
            <a:pPr algn="just" defTabSz="342900">
              <a:lnSpc>
                <a:spcPct val="120000"/>
              </a:lnSpc>
            </a:pPr>
            <a:r>
              <a:rPr lang="en-US" sz="2800" b="1" dirty="0">
                <a:latin typeface="UTM Avo" panose="02040603050506020204" pitchFamily="18" charset="0"/>
                <a:cs typeface="Times New Roman" panose="02020603050405020304" pitchFamily="18" charset="0"/>
              </a:rPr>
              <a:t>H</a:t>
            </a:r>
            <a:r>
              <a:rPr lang="vi-VN" sz="2800" b="1" dirty="0">
                <a:latin typeface="UTM Avo" panose="02040603050506020204" pitchFamily="18" charset="0"/>
                <a:cs typeface="Times New Roman" panose="02020603050405020304" pitchFamily="18" charset="0"/>
              </a:rPr>
              <a:t>ướn</a:t>
            </a:r>
            <a:r>
              <a:rPr lang="en-US" sz="2800" b="1" dirty="0">
                <a:latin typeface="UTM Avo" panose="02040603050506020204" pitchFamily="18" charset="0"/>
                <a:cs typeface="Times New Roman" panose="02020603050405020304" pitchFamily="18" charset="0"/>
              </a:rPr>
              <a:t>g </a:t>
            </a:r>
            <a:r>
              <a:rPr lang="en-US" sz="2800" b="1" dirty="0" err="1">
                <a:latin typeface="UTM Avo" panose="02040603050506020204" pitchFamily="18" charset="0"/>
                <a:cs typeface="Times New Roman" panose="02020603050405020304" pitchFamily="18" charset="0"/>
              </a:rPr>
              <a:t>dẫn</a:t>
            </a:r>
            <a:endParaRPr lang="en-US" sz="2800" b="1" dirty="0">
              <a:latin typeface="UTM Avo" panose="02040603050506020204" pitchFamily="18" charset="0"/>
              <a:cs typeface="Times New Roman" panose="02020603050405020304" pitchFamily="18" charset="0"/>
            </a:endParaRPr>
          </a:p>
          <a:p>
            <a:pPr>
              <a:lnSpc>
                <a:spcPct val="120000"/>
              </a:lnSpc>
            </a:pPr>
            <a:r>
              <a:rPr lang="en-US" sz="2800" b="1" dirty="0">
                <a:solidFill>
                  <a:srgbClr val="0000FF"/>
                </a:solidFill>
                <a:latin typeface="UTM Avo" panose="02040603050506020204" pitchFamily="18" charset="0"/>
                <a:cs typeface="Times New Roman" panose="02020603050405020304" pitchFamily="18" charset="0"/>
              </a:rPr>
              <a:t>a. </a:t>
            </a:r>
            <a:r>
              <a:rPr lang="en-US" sz="2800" b="1" dirty="0" err="1">
                <a:solidFill>
                  <a:srgbClr val="0000FF"/>
                </a:solidFill>
                <a:latin typeface="UTM Avo" panose="02040603050506020204" pitchFamily="18" charset="0"/>
                <a:cs typeface="Times New Roman" panose="02020603050405020304" pitchFamily="18" charset="0"/>
              </a:rPr>
              <a:t>Tạo</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trang</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tính</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mới</a:t>
            </a:r>
            <a:r>
              <a:rPr lang="en-US" sz="2800" b="1" dirty="0">
                <a:solidFill>
                  <a:srgbClr val="0000FF"/>
                </a:solidFill>
                <a:latin typeface="UTM Avo" panose="02040603050506020204" pitchFamily="18" charset="0"/>
                <a:cs typeface="Times New Roman" panose="02020603050405020304" pitchFamily="18" charset="0"/>
              </a:rPr>
              <a:t> </a:t>
            </a:r>
          </a:p>
          <a:p>
            <a:pPr>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Mở</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tệp</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bảng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THXanh.xlsx</a:t>
            </a:r>
            <a:r>
              <a:rPr lang="en-US" sz="2800" dirty="0">
                <a:latin typeface="UTM Avo" panose="02040603050506020204" pitchFamily="18" charset="0"/>
                <a:cs typeface="Times New Roman" panose="02020603050405020304" pitchFamily="18" charset="0"/>
              </a:rPr>
              <a:t>. </a:t>
            </a:r>
          </a:p>
          <a:p>
            <a:pPr>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Tạo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mới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tên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6. </a:t>
            </a:r>
            <a:r>
              <a:rPr lang="en-US" sz="2800" dirty="0" err="1">
                <a:solidFill>
                  <a:srgbClr val="FF3399"/>
                </a:solidFill>
                <a:latin typeface="UTM Avo" panose="02040603050506020204" pitchFamily="18" charset="0"/>
                <a:cs typeface="Times New Roman" panose="02020603050405020304" pitchFamily="18" charset="0"/>
              </a:rPr>
              <a:t>Hoàn</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solidFill>
                  <a:srgbClr val="FF3399"/>
                </a:solidFill>
                <a:latin typeface="UTM Avo" panose="02040603050506020204" pitchFamily="18" charset="0"/>
                <a:cs typeface="Times New Roman" panose="02020603050405020304" pitchFamily="18" charset="0"/>
              </a:rPr>
              <a:t>thiện</a:t>
            </a:r>
            <a:r>
              <a:rPr lang="en-US" sz="2800" dirty="0">
                <a:latin typeface="UTM Avo" panose="02040603050506020204" pitchFamily="18" charset="0"/>
                <a:cs typeface="Times New Roman" panose="02020603050405020304" pitchFamily="18" charset="0"/>
              </a:rPr>
              <a:t>.</a:t>
            </a:r>
          </a:p>
          <a:p>
            <a:pPr>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Chọn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5. </a:t>
            </a:r>
            <a:r>
              <a:rPr lang="en-US" sz="2800" dirty="0" err="1">
                <a:solidFill>
                  <a:srgbClr val="FF3399"/>
                </a:solidFill>
                <a:latin typeface="UTM Avo" panose="02040603050506020204" pitchFamily="18" charset="0"/>
                <a:cs typeface="Times New Roman" panose="02020603050405020304" pitchFamily="18" charset="0"/>
              </a:rPr>
              <a:t>Tổng</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solidFill>
                  <a:srgbClr val="FF3399"/>
                </a:solidFill>
                <a:latin typeface="UTM Avo" panose="02040603050506020204" pitchFamily="18" charset="0"/>
                <a:cs typeface="Times New Roman" panose="02020603050405020304" pitchFamily="18" charset="0"/>
              </a:rPr>
              <a:t>kết</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sao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chép</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nội</a:t>
            </a:r>
            <a:r>
              <a:rPr lang="en-US" sz="2800" dirty="0">
                <a:latin typeface="UTM Avo" panose="02040603050506020204" pitchFamily="18" charset="0"/>
                <a:cs typeface="Times New Roman" panose="02020603050405020304" pitchFamily="18" charset="0"/>
              </a:rPr>
              <a:t> dung </a:t>
            </a:r>
            <a:r>
              <a:rPr lang="en-US" sz="2800" dirty="0" err="1">
                <a:latin typeface="UTM Avo" panose="02040603050506020204" pitchFamily="18" charset="0"/>
                <a:cs typeface="Times New Roman" panose="02020603050405020304" pitchFamily="18" charset="0"/>
              </a:rPr>
              <a:t>vào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a:solidFill>
                  <a:srgbClr val="FF3399"/>
                </a:solidFill>
                <a:latin typeface="UTM Avo" panose="02040603050506020204" pitchFamily="18" charset="0"/>
                <a:cs typeface="Times New Roman" panose="02020603050405020304" pitchFamily="18" charset="0"/>
              </a:rPr>
              <a:t>6. </a:t>
            </a:r>
            <a:r>
              <a:rPr lang="en-US" sz="2800" dirty="0" err="1">
                <a:solidFill>
                  <a:srgbClr val="FF3399"/>
                </a:solidFill>
                <a:latin typeface="UTM Avo" panose="02040603050506020204" pitchFamily="18" charset="0"/>
                <a:cs typeface="Times New Roman" panose="02020603050405020304" pitchFamily="18" charset="0"/>
              </a:rPr>
              <a:t>Hoàn</a:t>
            </a:r>
            <a:r>
              <a:rPr lang="en-US" sz="2800" dirty="0">
                <a:solidFill>
                  <a:srgbClr val="FF3399"/>
                </a:solidFill>
                <a:latin typeface="UTM Avo" panose="02040603050506020204" pitchFamily="18" charset="0"/>
                <a:cs typeface="Times New Roman" panose="02020603050405020304" pitchFamily="18" charset="0"/>
              </a:rPr>
              <a:t> </a:t>
            </a:r>
            <a:r>
              <a:rPr lang="en-US" sz="2800" dirty="0" err="1">
                <a:solidFill>
                  <a:srgbClr val="FF3399"/>
                </a:solidFill>
                <a:latin typeface="UTM Avo" panose="02040603050506020204" pitchFamily="18" charset="0"/>
                <a:cs typeface="Times New Roman" panose="02020603050405020304" pitchFamily="18" charset="0"/>
              </a:rPr>
              <a:t>thiện</a:t>
            </a:r>
            <a:r>
              <a:rPr lang="en-US" sz="2800" dirty="0">
                <a:latin typeface="UTM Avo" panose="02040603050506020204" pitchFamily="18" charset="0"/>
                <a:cs typeface="Times New Roman" panose="02020603050405020304" pitchFamily="18" charset="0"/>
              </a:rPr>
              <a:t>.</a:t>
            </a:r>
          </a:p>
          <a:p>
            <a:pPr>
              <a:lnSpc>
                <a:spcPct val="12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Sửa tên các dòng đầu của trang tính như Hình 10.</a:t>
            </a:r>
            <a:r>
              <a:rPr lang="en-US" sz="2800" dirty="0">
                <a:latin typeface="UTM Avo" panose="02040603050506020204" pitchFamily="18" charset="0"/>
                <a:cs typeface="Times New Roman" panose="02020603050405020304" pitchFamily="18" charset="0"/>
              </a:rPr>
              <a:t>6</a:t>
            </a:r>
            <a:endParaRPr lang="en-US" sz="2800" dirty="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429491"/>
            <a:ext cx="11073205" cy="5918757"/>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468855" y="297694"/>
            <a:ext cx="10949492" cy="6262612"/>
          </a:xfrm>
          <a:prstGeom prst="rect">
            <a:avLst/>
          </a:prstGeom>
        </p:spPr>
        <p:txBody>
          <a:bodyPr wrap="square">
            <a:spAutoFit/>
          </a:bodyPr>
          <a:lstStyle/>
          <a:p>
            <a:pPr algn="just">
              <a:lnSpc>
                <a:spcPct val="120000"/>
              </a:lnSpc>
            </a:pPr>
            <a:r>
              <a:rPr lang="en-US" sz="2800" b="1" dirty="0">
                <a:solidFill>
                  <a:srgbClr val="0000FF"/>
                </a:solidFill>
                <a:latin typeface="UTM Avo" panose="02040603050506020204" pitchFamily="18" charset="0"/>
                <a:cs typeface="Times New Roman" panose="02020603050405020304" pitchFamily="18" charset="0"/>
              </a:rPr>
              <a:t>b. </a:t>
            </a:r>
            <a:r>
              <a:rPr lang="en-US" sz="2800" b="1" dirty="0" err="1">
                <a:solidFill>
                  <a:srgbClr val="0000FF"/>
                </a:solidFill>
                <a:latin typeface="UTM Avo" panose="02040603050506020204" pitchFamily="18" charset="0"/>
                <a:cs typeface="Times New Roman" panose="02020603050405020304" pitchFamily="18" charset="0"/>
              </a:rPr>
              <a:t>Định</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dạng</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dữ</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liệu</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và</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trình</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bày</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trang</a:t>
            </a:r>
            <a:r>
              <a:rPr lang="en-US" sz="2800" b="1" dirty="0">
                <a:solidFill>
                  <a:srgbClr val="0000FF"/>
                </a:solidFill>
                <a:latin typeface="UTM Avo" panose="02040603050506020204" pitchFamily="18" charset="0"/>
                <a:cs typeface="Times New Roman" panose="02020603050405020304" pitchFamily="18" charset="0"/>
              </a:rPr>
              <a:t> </a:t>
            </a:r>
            <a:r>
              <a:rPr lang="en-US" sz="2800" b="1" dirty="0" err="1">
                <a:solidFill>
                  <a:srgbClr val="0000FF"/>
                </a:solidFill>
                <a:latin typeface="UTM Avo" panose="02040603050506020204" pitchFamily="18" charset="0"/>
                <a:cs typeface="Times New Roman" panose="02020603050405020304" pitchFamily="18" charset="0"/>
              </a:rPr>
              <a:t>tính</a:t>
            </a:r>
            <a:r>
              <a:rPr lang="en-US" sz="2800" b="1" dirty="0">
                <a:solidFill>
                  <a:srgbClr val="0000FF"/>
                </a:solidFill>
                <a:latin typeface="UTM Avo" panose="02040603050506020204" pitchFamily="18" charset="0"/>
                <a:cs typeface="Times New Roman" panose="02020603050405020304" pitchFamily="18" charset="0"/>
              </a:rPr>
              <a:t> </a:t>
            </a:r>
          </a:p>
          <a:p>
            <a:pPr algn="just">
              <a:lnSpc>
                <a:spcPct val="12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Thiết lập định dạng dữ liệu cho hai cột Trung bình và Chi phí như sau</a:t>
            </a:r>
            <a:r>
              <a:rPr lang="en-US" sz="2800" dirty="0">
                <a:latin typeface="UTM Avo" panose="02040603050506020204" pitchFamily="18" charset="0"/>
                <a:cs typeface="Times New Roman" panose="02020603050405020304" pitchFamily="18" charset="0"/>
              </a:rPr>
              <a:t>:</a:t>
            </a:r>
            <a:r>
              <a:rPr lang="vi-VN" sz="2800" dirty="0">
                <a:latin typeface="UTM Avo" panose="02040603050506020204" pitchFamily="18" charset="0"/>
                <a:cs typeface="Times New Roman" panose="02020603050405020304" pitchFamily="18" charset="0"/>
              </a:rPr>
              <a:t> </a:t>
            </a:r>
            <a:endParaRPr lang="en-US" sz="2800" dirty="0">
              <a:latin typeface="UTM Avo" panose="02040603050506020204" pitchFamily="18" charset="0"/>
              <a:cs typeface="Times New Roman" panose="02020603050405020304" pitchFamily="18" charset="0"/>
            </a:endParaRPr>
          </a:p>
          <a:p>
            <a:pPr indent="225425" algn="just">
              <a:lnSpc>
                <a:spcPct val="120000"/>
              </a:lnSpc>
            </a:pPr>
            <a:r>
              <a:rPr lang="vi-VN" sz="2800" dirty="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800" dirty="0">
              <a:latin typeface="UTM Avo" panose="02040603050506020204" pitchFamily="18" charset="0"/>
              <a:cs typeface="Times New Roman" panose="02020603050405020304" pitchFamily="18" charset="0"/>
            </a:endParaRPr>
          </a:p>
          <a:p>
            <a:pPr indent="225425" algn="just">
              <a:lnSpc>
                <a:spcPct val="120000"/>
              </a:lnSpc>
            </a:pPr>
            <a:r>
              <a:rPr lang="vi-VN" sz="2800" dirty="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20000"/>
              </a:lnSpc>
            </a:pPr>
            <a:r>
              <a:rPr lang="vi-VN" sz="2800" dirty="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800" dirty="0">
                <a:latin typeface="UTM Avo" panose="02040603050506020204" pitchFamily="18" charset="0"/>
                <a:cs typeface="Times New Roman" panose="02020603050405020304" pitchFamily="18" charset="0"/>
              </a:rPr>
              <a:t>. </a:t>
            </a:r>
          </a:p>
          <a:p>
            <a:pPr algn="just">
              <a:lnSpc>
                <a:spcPct val="12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800" dirty="0">
              <a:latin typeface="UTM Avo" panose="02040603050506020204" pitchFamily="18" charset="0"/>
              <a:cs typeface="Times New Roman" panose="02020603050405020304" pitchFamily="18" charset="0"/>
            </a:endParaRPr>
          </a:p>
          <a:p>
            <a:pPr algn="just">
              <a:lnSpc>
                <a:spcPct val="12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Tô</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màu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nền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các</a:t>
            </a:r>
            <a:r>
              <a:rPr lang="en-US" sz="2800" dirty="0">
                <a:latin typeface="UTM Avo" panose="02040603050506020204" pitchFamily="18" charset="0"/>
                <a:cs typeface="Times New Roman" panose="02020603050405020304" pitchFamily="18" charset="0"/>
              </a:rPr>
              <a:t> ô </a:t>
            </a:r>
            <a:r>
              <a:rPr lang="en-US" sz="2800" dirty="0" err="1">
                <a:latin typeface="UTM Avo" panose="02040603050506020204" pitchFamily="18" charset="0"/>
                <a:cs typeface="Times New Roman" panose="02020603050405020304" pitchFamily="18" charset="0"/>
              </a:rPr>
              <a:t>dữ</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liệu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theo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từng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loại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cây</a:t>
            </a:r>
            <a:r>
              <a:rPr lang="en-US" sz="28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3052502"/>
          </a:xfrm>
          <a:prstGeom prst="rect">
            <a:avLst/>
          </a:prstGeom>
        </p:spPr>
        <p:txBody>
          <a:bodyPr wrap="square">
            <a:spAutoFit/>
          </a:bodyPr>
          <a:lstStyle/>
          <a:p>
            <a:pPr algn="just">
              <a:lnSpc>
                <a:spcPct val="140000"/>
              </a:lnSpc>
            </a:pPr>
            <a:r>
              <a:rPr lang="vi-VN" sz="2800" b="1" dirty="0">
                <a:solidFill>
                  <a:srgbClr val="0000FF"/>
                </a:solidFill>
                <a:latin typeface="UTM Avo" panose="02040603050506020204" pitchFamily="18" charset="0"/>
                <a:cs typeface="Times New Roman" panose="02020603050405020304" pitchFamily="18" charset="0"/>
              </a:rPr>
              <a:t>c) Kẻ đường viền, kẻ khung</a:t>
            </a:r>
            <a:endParaRPr lang="en-US" sz="2800" b="1" dirty="0">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Đánh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dấu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toàn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bộ</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vùng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dữ</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liệu</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chính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của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trang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tính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vùng</a:t>
            </a:r>
            <a:r>
              <a:rPr lang="en-US" sz="2800" dirty="0">
                <a:latin typeface="UTM Avo" panose="02040603050506020204" pitchFamily="18" charset="0"/>
                <a:cs typeface="Times New Roman" panose="02020603050405020304" pitchFamily="18" charset="0"/>
              </a:rPr>
              <a:t> A3:N25). </a:t>
            </a:r>
          </a:p>
          <a:p>
            <a:pPr algn="just">
              <a:lnSpc>
                <a:spcPct val="14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Kẻ đường viền cho các ô và kẻ khung cho vùng dữ liệu</a:t>
            </a:r>
            <a:r>
              <a:rPr lang="en-US" sz="2800" dirty="0">
                <a:latin typeface="UTM Avo" panose="02040603050506020204" pitchFamily="18" charset="0"/>
                <a:cs typeface="Times New Roman" panose="02020603050405020304" pitchFamily="18" charset="0"/>
              </a:rPr>
              <a:t>.</a:t>
            </a:r>
          </a:p>
          <a:p>
            <a:pPr algn="just">
              <a:lnSpc>
                <a:spcPct val="140000"/>
              </a:lnSpc>
            </a:pP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800" dirty="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thích hợp, có thể theo mẫu như Hình 10.6</a:t>
            </a:r>
            <a:r>
              <a:rPr lang="en-US" sz="2800" dirty="0">
                <a:latin typeface="UTM Avo" panose="02040603050506020204" pitchFamily="18" charset="0"/>
                <a:cs typeface="Times New Roman" panose="02020603050405020304" pitchFamily="18" charset="0"/>
              </a:rPr>
              <a:t>.</a:t>
            </a:r>
            <a:endParaRPr lang="vi-VN" sz="28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534734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3917" y="372666"/>
            <a:ext cx="5188299" cy="923330"/>
          </a:xfrm>
          <a:prstGeom prst="rect">
            <a:avLst/>
          </a:prstGeom>
          <a:effectLst>
            <a:glow rad="228600">
              <a:schemeClr val="accent2">
                <a:satMod val="175000"/>
                <a:alpha val="40000"/>
              </a:schemeClr>
            </a:glow>
          </a:effectLst>
        </p:spPr>
        <p:txBody>
          <a:bodyPr wrap="square">
            <a:spAutoFit/>
          </a:bodyPr>
          <a:lstStyle/>
          <a:p>
            <a:pPr algn="ctr">
              <a:defRPr/>
            </a:pP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endParaRPr lang="en-US" sz="5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rotWithShape="1">
          <a:blip r:embed="rId2"/>
          <a:srcRect t="18624" b="44098"/>
          <a:stretch/>
        </p:blipFill>
        <p:spPr>
          <a:xfrm>
            <a:off x="464466" y="1476102"/>
            <a:ext cx="11445949" cy="1870763"/>
          </a:xfrm>
          <a:prstGeom prst="rect">
            <a:avLst/>
          </a:prstGeom>
        </p:spPr>
      </p:pic>
    </p:spTree>
    <p:extLst>
      <p:ext uri="{BB962C8B-B14F-4D97-AF65-F5344CB8AC3E}">
        <p14:creationId xmlns:p14="http://schemas.microsoft.com/office/powerpoint/2010/main" val="3868727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80711-CE3A-46B6-C6B6-41F685997878}"/>
              </a:ext>
            </a:extLst>
          </p:cNvPr>
          <p:cNvSpPr/>
          <p:nvPr/>
        </p:nvSpPr>
        <p:spPr>
          <a:xfrm>
            <a:off x="292097" y="255329"/>
            <a:ext cx="3696429"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Quan sát các hình ảnh</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EB499D-3342-20A1-8C2A-8207F011E149}"/>
              </a:ext>
            </a:extLst>
          </p:cNvPr>
          <p:cNvPicPr>
            <a:picLocks noChangeAspect="1"/>
          </p:cNvPicPr>
          <p:nvPr/>
        </p:nvPicPr>
        <p:blipFill rotWithShape="1">
          <a:blip r:embed="rId2">
            <a:extLst>
              <a:ext uri="{28A0092B-C50C-407E-A947-70E740481C1C}">
                <a14:useLocalDpi xmlns:a14="http://schemas.microsoft.com/office/drawing/2010/main" val="0"/>
              </a:ext>
            </a:extLst>
          </a:blip>
          <a:srcRect l="7012" r="15272"/>
          <a:stretch/>
        </p:blipFill>
        <p:spPr>
          <a:xfrm>
            <a:off x="317958" y="1296268"/>
            <a:ext cx="3535585" cy="5323254"/>
          </a:xfrm>
          <a:prstGeom prst="rect">
            <a:avLst/>
          </a:prstGeom>
        </p:spPr>
      </p:pic>
      <p:pic>
        <p:nvPicPr>
          <p:cNvPr id="6" name="Picture 5">
            <a:extLst>
              <a:ext uri="{FF2B5EF4-FFF2-40B4-BE49-F238E27FC236}">
                <a16:creationId xmlns:a16="http://schemas.microsoft.com/office/drawing/2014/main" id="{EB7D5CB0-E386-2995-1A8C-AF4F18DBAEDC}"/>
              </a:ext>
            </a:extLst>
          </p:cNvPr>
          <p:cNvPicPr>
            <a:picLocks noChangeAspect="1"/>
          </p:cNvPicPr>
          <p:nvPr/>
        </p:nvPicPr>
        <p:blipFill rotWithShape="1">
          <a:blip r:embed="rId3">
            <a:extLst>
              <a:ext uri="{28A0092B-C50C-407E-A947-70E740481C1C}">
                <a14:useLocalDpi xmlns:a14="http://schemas.microsoft.com/office/drawing/2010/main" val="0"/>
              </a:ext>
            </a:extLst>
          </a:blip>
          <a:srcRect l="7479" r="12694" b="1164"/>
          <a:stretch/>
        </p:blipFill>
        <p:spPr>
          <a:xfrm>
            <a:off x="4202245" y="1296268"/>
            <a:ext cx="3426463" cy="5323254"/>
          </a:xfrm>
          <a:prstGeom prst="rect">
            <a:avLst/>
          </a:prstGeom>
        </p:spPr>
      </p:pic>
      <p:sp>
        <p:nvSpPr>
          <p:cNvPr id="7" name="Flowchart: Alternate Process 6">
            <a:extLst>
              <a:ext uri="{FF2B5EF4-FFF2-40B4-BE49-F238E27FC236}">
                <a16:creationId xmlns:a16="http://schemas.microsoft.com/office/drawing/2014/main" id="{3AF667A6-1DD6-BDC2-14FC-FDFFFDCBFE65}"/>
              </a:ext>
            </a:extLst>
          </p:cNvPr>
          <p:cNvSpPr/>
          <p:nvPr/>
        </p:nvSpPr>
        <p:spPr>
          <a:xfrm>
            <a:off x="325350" y="784049"/>
            <a:ext cx="3528193" cy="51221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3608B8"/>
                </a:solidFill>
                <a:latin typeface="Times New Roman" panose="02020603050405020304" pitchFamily="18" charset="0"/>
                <a:cs typeface="Times New Roman" panose="02020603050405020304" pitchFamily="18" charset="0"/>
              </a:rPr>
              <a:t>Lệnh</a:t>
            </a:r>
            <a:r>
              <a:rPr lang="en-US" sz="2800" dirty="0">
                <a:solidFill>
                  <a:srgbClr val="3608B8"/>
                </a:solidFill>
                <a:latin typeface="Times New Roman" panose="02020603050405020304" pitchFamily="18" charset="0"/>
                <a:cs typeface="Times New Roman" panose="02020603050405020304" pitchFamily="18" charset="0"/>
              </a:rPr>
              <a:t> in </a:t>
            </a:r>
            <a:r>
              <a:rPr lang="en-US" sz="2800" dirty="0" err="1">
                <a:solidFill>
                  <a:srgbClr val="3608B8"/>
                </a:solidFill>
                <a:latin typeface="Times New Roman" panose="02020603050405020304" pitchFamily="18" charset="0"/>
                <a:cs typeface="Times New Roman" panose="02020603050405020304" pitchFamily="18" charset="0"/>
              </a:rPr>
              <a:t>một</a:t>
            </a:r>
            <a:r>
              <a:rPr lang="en-US" sz="2800" dirty="0">
                <a:solidFill>
                  <a:srgbClr val="3608B8"/>
                </a:solidFill>
                <a:latin typeface="Times New Roman" panose="02020603050405020304" pitchFamily="18" charset="0"/>
                <a:cs typeface="Times New Roman" panose="02020603050405020304" pitchFamily="18" charset="0"/>
              </a:rPr>
              <a:t> </a:t>
            </a:r>
            <a:r>
              <a:rPr lang="en-US" sz="2800" dirty="0" err="1">
                <a:solidFill>
                  <a:srgbClr val="3608B8"/>
                </a:solidFill>
                <a:latin typeface="Times New Roman" panose="02020603050405020304" pitchFamily="18" charset="0"/>
                <a:cs typeface="Times New Roman" panose="02020603050405020304" pitchFamily="18" charset="0"/>
              </a:rPr>
              <a:t>trang</a:t>
            </a:r>
            <a:r>
              <a:rPr lang="en-US" sz="2800" dirty="0">
                <a:solidFill>
                  <a:srgbClr val="3608B8"/>
                </a:solidFill>
                <a:latin typeface="Times New Roman" panose="02020603050405020304" pitchFamily="18" charset="0"/>
                <a:cs typeface="Times New Roman" panose="02020603050405020304" pitchFamily="18" charset="0"/>
              </a:rPr>
              <a:t> </a:t>
            </a:r>
            <a:r>
              <a:rPr lang="en-US" sz="2800" dirty="0" err="1">
                <a:solidFill>
                  <a:srgbClr val="3608B8"/>
                </a:solidFill>
                <a:latin typeface="Times New Roman" panose="02020603050405020304" pitchFamily="18" charset="0"/>
                <a:cs typeface="Times New Roman" panose="02020603050405020304" pitchFamily="18" charset="0"/>
              </a:rPr>
              <a:t>tính</a:t>
            </a:r>
            <a:endParaRPr lang="en-US" sz="2800" dirty="0">
              <a:solidFill>
                <a:srgbClr val="3608B8"/>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2D13BD99-0BC6-F708-C660-0C9041A373A3}"/>
              </a:ext>
            </a:extLst>
          </p:cNvPr>
          <p:cNvSpPr/>
          <p:nvPr/>
        </p:nvSpPr>
        <p:spPr>
          <a:xfrm>
            <a:off x="4202245" y="784049"/>
            <a:ext cx="3426463" cy="51221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3608B8"/>
                </a:solidFill>
                <a:latin typeface="Times New Roman" panose="02020603050405020304" pitchFamily="18" charset="0"/>
                <a:cs typeface="Times New Roman" panose="02020603050405020304" pitchFamily="18" charset="0"/>
              </a:rPr>
              <a:t>Lệnh</a:t>
            </a:r>
            <a:r>
              <a:rPr lang="en-US" sz="2800" dirty="0">
                <a:solidFill>
                  <a:srgbClr val="3608B8"/>
                </a:solidFill>
                <a:latin typeface="Times New Roman" panose="02020603050405020304" pitchFamily="18" charset="0"/>
                <a:cs typeface="Times New Roman" panose="02020603050405020304" pitchFamily="18" charset="0"/>
              </a:rPr>
              <a:t> in </a:t>
            </a:r>
            <a:r>
              <a:rPr lang="en-US" sz="2800" dirty="0" err="1">
                <a:solidFill>
                  <a:srgbClr val="3608B8"/>
                </a:solidFill>
                <a:latin typeface="Times New Roman" panose="02020603050405020304" pitchFamily="18" charset="0"/>
                <a:cs typeface="Times New Roman" panose="02020603050405020304" pitchFamily="18" charset="0"/>
              </a:rPr>
              <a:t>văn</a:t>
            </a:r>
            <a:r>
              <a:rPr lang="en-US" sz="2800" dirty="0">
                <a:solidFill>
                  <a:srgbClr val="3608B8"/>
                </a:solidFill>
                <a:latin typeface="Times New Roman" panose="02020603050405020304" pitchFamily="18" charset="0"/>
                <a:cs typeface="Times New Roman" panose="02020603050405020304" pitchFamily="18" charset="0"/>
              </a:rPr>
              <a:t> </a:t>
            </a:r>
            <a:r>
              <a:rPr lang="en-US" sz="2800" dirty="0" err="1">
                <a:solidFill>
                  <a:srgbClr val="3608B8"/>
                </a:solidFill>
                <a:latin typeface="Times New Roman" panose="02020603050405020304" pitchFamily="18" charset="0"/>
                <a:cs typeface="Times New Roman" panose="02020603050405020304" pitchFamily="18" charset="0"/>
              </a:rPr>
              <a:t>bản</a:t>
            </a:r>
            <a:endParaRPr lang="en-US" sz="2800" dirty="0">
              <a:solidFill>
                <a:srgbClr val="3608B8"/>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77410" y="260829"/>
            <a:ext cx="3962041" cy="1384995"/>
          </a:xfrm>
          <a:prstGeom prst="rect">
            <a:avLst/>
          </a:prstGeom>
          <a:solidFill>
            <a:schemeClr val="bg1"/>
          </a:solidFill>
        </p:spPr>
        <p:txBody>
          <a:bodyPr wrap="square">
            <a:spAutoFit/>
          </a:bodyPr>
          <a:lstStyle/>
          <a:p>
            <a:r>
              <a:rPr lang="en-US" sz="2800">
                <a:solidFill>
                  <a:srgbClr val="0000FF"/>
                </a:solidFill>
                <a:latin typeface="Times New Roman" panose="02020603050405020304" pitchFamily="18" charset="0"/>
                <a:cs typeface="Times New Roman" panose="02020603050405020304" pitchFamily="18" charset="0"/>
              </a:rPr>
              <a:t>Em hãy cho biết có điểm gì giống nhau giữa hai lệnh in này?</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F28B325-DE9F-DD13-A7EA-290EB9740703}"/>
              </a:ext>
            </a:extLst>
          </p:cNvPr>
          <p:cNvSpPr/>
          <p:nvPr/>
        </p:nvSpPr>
        <p:spPr>
          <a:xfrm>
            <a:off x="7977410" y="1725505"/>
            <a:ext cx="3831413" cy="4671472"/>
          </a:xfrm>
          <a:prstGeom prst="rect">
            <a:avLst/>
          </a:prstGeom>
        </p:spPr>
        <p:txBody>
          <a:bodyPr wrap="square">
            <a:spAutoFit/>
          </a:bodyPr>
          <a:lstStyle/>
          <a:p>
            <a:pPr>
              <a:lnSpc>
                <a:spcPct val="107000"/>
              </a:lnSpc>
              <a:tabLst>
                <a:tab pos="228600" algn="l"/>
                <a:tab pos="457200" algn="l"/>
                <a:tab pos="866140" algn="l"/>
                <a:tab pos="1028700" algn="l"/>
                <a:tab pos="1943100" algn="l"/>
                <a:tab pos="2628900" algn="l"/>
                <a:tab pos="2743200" algn="ctr"/>
                <a:tab pos="5486400" algn="r"/>
              </a:tabLst>
            </a:pPr>
            <a:r>
              <a:rPr lang="en-US" sz="2800" smtClean="0">
                <a:latin typeface="Times New Roman" panose="02020603050405020304" pitchFamily="18" charset="0"/>
                <a:ea typeface="Calibri" panose="020F0502020204030204" pitchFamily="34" charset="0"/>
                <a:cs typeface="Times New Roman" panose="02020603050405020304" pitchFamily="18" charset="0"/>
              </a:rPr>
              <a:t>* Với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bảng</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tính</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tabLst>
                <a:tab pos="228600" algn="l"/>
                <a:tab pos="457200" algn="l"/>
                <a:tab pos="866140" algn="l"/>
                <a:tab pos="1028700" algn="l"/>
                <a:tab pos="1943100" algn="l"/>
                <a:tab pos="2628900" algn="l"/>
                <a:tab pos="2743200" algn="ctr"/>
                <a:tab pos="5486400" algn="r"/>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in.</a:t>
            </a:r>
          </a:p>
        </p:txBody>
      </p:sp>
      <p:sp>
        <p:nvSpPr>
          <p:cNvPr id="11" name="Rectangle 10">
            <a:extLst>
              <a:ext uri="{FF2B5EF4-FFF2-40B4-BE49-F238E27FC236}">
                <a16:creationId xmlns:a16="http://schemas.microsoft.com/office/drawing/2014/main" id="{6892B41F-CD79-20C4-AAEC-C1D7BF72F8E5}"/>
              </a:ext>
            </a:extLst>
          </p:cNvPr>
          <p:cNvSpPr/>
          <p:nvPr/>
        </p:nvSpPr>
        <p:spPr>
          <a:xfrm>
            <a:off x="4100790" y="55274"/>
            <a:ext cx="3527918" cy="400110"/>
          </a:xfrm>
          <a:prstGeom prst="rect">
            <a:avLst/>
          </a:prstGeom>
          <a:solidFill>
            <a:schemeClr val="bg1"/>
          </a:solidFill>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THẢO LUẬN NHÓM - 2 </a:t>
            </a:r>
            <a:r>
              <a:rPr lang="en-US" sz="2000" b="1" dirty="0" err="1">
                <a:solidFill>
                  <a:srgbClr val="FF0000"/>
                </a:solidFill>
                <a:latin typeface="Times New Roman" panose="02020603050405020304" pitchFamily="18" charset="0"/>
                <a:cs typeface="Times New Roman" panose="02020603050405020304" pitchFamily="18" charset="0"/>
              </a:rPr>
              <a:t>phút</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2" grpId="0" animBg="1"/>
      <p:bldP spid="10" grpId="0"/>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2955509" y="87883"/>
            <a:ext cx="665998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CẶP ĐÔI - 5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25EEE0B-1DD3-8FCD-0210-A65841424554}"/>
              </a:ext>
            </a:extLst>
          </p:cNvPr>
          <p:cNvSpPr/>
          <p:nvPr/>
        </p:nvSpPr>
        <p:spPr>
          <a:xfrm>
            <a:off x="124691" y="748130"/>
            <a:ext cx="11956473" cy="3970318"/>
          </a:xfrm>
          <a:prstGeom prst="rect">
            <a:avLst/>
          </a:prstGeom>
        </p:spPr>
        <p:txBody>
          <a:bodyPr wrap="square">
            <a:spAutoFit/>
          </a:bodyPr>
          <a:lstStyle/>
          <a:p>
            <a:pPr algn="just"/>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viền</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chọn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rồi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tiếp</a:t>
            </a:r>
            <a:r>
              <a:rPr lang="en-US" sz="2800" dirty="0">
                <a:solidFill>
                  <a:srgbClr val="0000FF"/>
                </a:solidFill>
                <a:latin typeface="Times New Roman" panose="02020603050405020304" pitchFamily="18" charset="0"/>
                <a:cs typeface="Times New Roman" panose="02020603050405020304" pitchFamily="18" charset="0"/>
              </a:rPr>
              <a:t>:</a:t>
            </a:r>
          </a:p>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Format Cells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Border </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OK</a:t>
            </a:r>
          </a:p>
          <a:p>
            <a:pPr algn="just"/>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Home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Borders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All Borders </a:t>
            </a: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a:t>
            </a:r>
          </a:p>
          <a:p>
            <a:pPr algn="just"/>
            <a:r>
              <a:rPr lang="en-US" sz="2800" dirty="0">
                <a:latin typeface="Times New Roman" panose="02020603050405020304" pitchFamily="18" charset="0"/>
                <a:cs typeface="Times New Roman" panose="02020603050405020304" pitchFamily="18" charset="0"/>
              </a:rPr>
              <a:t>a.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5BECB67-F5F4-47DE-FEE1-B3C926EAB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958" y="4378035"/>
            <a:ext cx="5054151" cy="2479965"/>
          </a:xfrm>
          <a:prstGeom prst="rect">
            <a:avLst/>
          </a:prstGeom>
        </p:spPr>
      </p:pic>
      <p:pic>
        <p:nvPicPr>
          <p:cNvPr id="9" name="Picture 8">
            <a:extLst>
              <a:ext uri="{FF2B5EF4-FFF2-40B4-BE49-F238E27FC236}">
                <a16:creationId xmlns:a16="http://schemas.microsoft.com/office/drawing/2014/main" id="{1152A606-FEBF-203D-7DA2-1CDCC53FA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848" y="4378035"/>
            <a:ext cx="5054151" cy="2479964"/>
          </a:xfrm>
          <a:prstGeom prst="rect">
            <a:avLst/>
          </a:prstGeom>
        </p:spPr>
      </p:pic>
      <p:sp>
        <p:nvSpPr>
          <p:cNvPr id="10" name="TextBox 9">
            <a:extLst>
              <a:ext uri="{FF2B5EF4-FFF2-40B4-BE49-F238E27FC236}">
                <a16:creationId xmlns:a16="http://schemas.microsoft.com/office/drawing/2014/main" id="{1081FC1B-D54A-949E-65D3-17F3775F2269}"/>
              </a:ext>
            </a:extLst>
          </p:cNvPr>
          <p:cNvSpPr txBox="1"/>
          <p:nvPr/>
        </p:nvSpPr>
        <p:spPr>
          <a:xfrm>
            <a:off x="2085702" y="6331550"/>
            <a:ext cx="2966442" cy="338554"/>
          </a:xfrm>
          <a:prstGeom prst="rect">
            <a:avLst/>
          </a:prstGeom>
          <a:noFill/>
        </p:spPr>
        <p:txBody>
          <a:bodyPr wrap="square" rtlCol="0">
            <a:spAutoFit/>
          </a:bodyPr>
          <a:lstStyle/>
          <a:p>
            <a:pPr algn="ctr"/>
            <a:r>
              <a:rPr lang="en-US" sz="1600" b="1" dirty="0" err="1">
                <a:solidFill>
                  <a:srgbClr val="FF0000"/>
                </a:solidFill>
                <a:latin typeface="Times New Roman" panose="02020603050405020304" pitchFamily="18" charset="0"/>
                <a:cs typeface="Times New Roman" panose="02020603050405020304" pitchFamily="18" charset="0"/>
              </a:rPr>
              <a:t>Hình</a:t>
            </a:r>
            <a:r>
              <a:rPr lang="en-US" sz="1600" b="1" dirty="0">
                <a:solidFill>
                  <a:srgbClr val="FF0000"/>
                </a:solidFill>
                <a:latin typeface="Times New Roman" panose="02020603050405020304" pitchFamily="18" charset="0"/>
                <a:cs typeface="Times New Roman" panose="02020603050405020304" pitchFamily="18" charset="0"/>
              </a:rPr>
              <a:t> 1</a:t>
            </a:r>
          </a:p>
        </p:txBody>
      </p:sp>
      <p:sp>
        <p:nvSpPr>
          <p:cNvPr id="11" name="TextBox 10">
            <a:extLst>
              <a:ext uri="{FF2B5EF4-FFF2-40B4-BE49-F238E27FC236}">
                <a16:creationId xmlns:a16="http://schemas.microsoft.com/office/drawing/2014/main" id="{EEA82D3F-80F1-8BE0-0DF5-FFB5FA125AF8}"/>
              </a:ext>
            </a:extLst>
          </p:cNvPr>
          <p:cNvSpPr txBox="1"/>
          <p:nvPr/>
        </p:nvSpPr>
        <p:spPr>
          <a:xfrm>
            <a:off x="8592009" y="6279147"/>
            <a:ext cx="2966442" cy="338554"/>
          </a:xfrm>
          <a:prstGeom prst="rect">
            <a:avLst/>
          </a:prstGeom>
          <a:noFill/>
        </p:spPr>
        <p:txBody>
          <a:bodyPr wrap="square" rtlCol="0">
            <a:spAutoFit/>
          </a:bodyPr>
          <a:lstStyle/>
          <a:p>
            <a:pPr algn="ctr"/>
            <a:r>
              <a:rPr lang="en-US" sz="1600" b="1" dirty="0" err="1">
                <a:solidFill>
                  <a:srgbClr val="FF0000"/>
                </a:solidFill>
                <a:latin typeface="Times New Roman" panose="02020603050405020304" pitchFamily="18" charset="0"/>
                <a:cs typeface="Times New Roman" panose="02020603050405020304" pitchFamily="18" charset="0"/>
              </a:rPr>
              <a:t>Hình</a:t>
            </a:r>
            <a:r>
              <a:rPr lang="en-US" sz="1600" b="1" dirty="0">
                <a:solidFill>
                  <a:srgbClr val="FF000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4943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xit" presetSubtype="32" fill="hold" nodeType="clickEffect">
                                  <p:stCondLst>
                                    <p:cond delay="0"/>
                                  </p:stCondLst>
                                  <p:childTnLst>
                                    <p:animEffect transition="out" filter="box(out)">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2000"/>
                                        <p:tgtEl>
                                          <p:spTgt spid="7"/>
                                        </p:tgtEl>
                                      </p:cBhvr>
                                    </p:animEffect>
                                    <p:set>
                                      <p:cBhvr>
                                        <p:cTn id="41" dur="1" fill="hold">
                                          <p:stCondLst>
                                            <p:cond delay="1999"/>
                                          </p:stCondLst>
                                        </p:cTn>
                                        <p:tgtEl>
                                          <p:spTgt spid="7"/>
                                        </p:tgtEl>
                                        <p:attrNameLst>
                                          <p:attrName>style.visibility</p:attrName>
                                        </p:attrNameLst>
                                      </p:cBhvr>
                                      <p:to>
                                        <p:strVal val="hidden"/>
                                      </p:to>
                                    </p:set>
                                  </p:childTnLst>
                                </p:cTn>
                              </p:par>
                              <p:par>
                                <p:cTn id="42" presetID="4" presetClass="exit" presetSubtype="32" fill="hold" grpId="1" nodeType="withEffect">
                                  <p:stCondLst>
                                    <p:cond delay="0"/>
                                  </p:stCondLst>
                                  <p:childTnLst>
                                    <p:animEffect transition="out" filter="box(out)">
                                      <p:cBhvr>
                                        <p:cTn id="43" dur="2000"/>
                                        <p:tgtEl>
                                          <p:spTgt spid="10"/>
                                        </p:tgtEl>
                                      </p:cBhvr>
                                    </p:animEffect>
                                    <p:set>
                                      <p:cBhvr>
                                        <p:cTn id="44" dur="1" fill="hold">
                                          <p:stCondLst>
                                            <p:cond delay="1999"/>
                                          </p:stCondLst>
                                        </p:cTn>
                                        <p:tgtEl>
                                          <p:spTgt spid="10"/>
                                        </p:tgtEl>
                                        <p:attrNameLst>
                                          <p:attrName>style.visibility</p:attrName>
                                        </p:attrNameLst>
                                      </p:cBhvr>
                                      <p:to>
                                        <p:strVal val="hidden"/>
                                      </p:to>
                                    </p:set>
                                  </p:childTnLst>
                                </p:cTn>
                              </p:par>
                              <p:par>
                                <p:cTn id="45" presetID="4" presetClass="exit" presetSubtype="32" fill="hold" grpId="1" nodeType="withEffect">
                                  <p:stCondLst>
                                    <p:cond delay="0"/>
                                  </p:stCondLst>
                                  <p:childTnLst>
                                    <p:animEffect transition="out" filter="box(out)">
                                      <p:cBhvr>
                                        <p:cTn id="46" dur="2000"/>
                                        <p:tgtEl>
                                          <p:spTgt spid="11"/>
                                        </p:tgtEl>
                                      </p:cBhvr>
                                    </p:animEffect>
                                    <p:set>
                                      <p:cBhvr>
                                        <p:cTn id="4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F80711-CE3A-46B6-C6B6-41F685997878}"/>
              </a:ext>
            </a:extLst>
          </p:cNvPr>
          <p:cNvSpPr/>
          <p:nvPr/>
        </p:nvSpPr>
        <p:spPr>
          <a:xfrm>
            <a:off x="2360820" y="120963"/>
            <a:ext cx="7273432"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NHÓM</a:t>
            </a:r>
          </a:p>
        </p:txBody>
      </p:sp>
      <p:pic>
        <p:nvPicPr>
          <p:cNvPr id="4" name="Picture 3">
            <a:extLst>
              <a:ext uri="{FF2B5EF4-FFF2-40B4-BE49-F238E27FC236}">
                <a16:creationId xmlns:a16="http://schemas.microsoft.com/office/drawing/2014/main" id="{50A18EFA-4B27-7E4B-399A-2C3D2A333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681" y="1341715"/>
            <a:ext cx="9176564" cy="4504842"/>
          </a:xfrm>
          <a:prstGeom prst="rect">
            <a:avLst/>
          </a:prstGeom>
        </p:spPr>
      </p:pic>
      <p:sp>
        <p:nvSpPr>
          <p:cNvPr id="7" name="TextBox 6">
            <a:extLst>
              <a:ext uri="{FF2B5EF4-FFF2-40B4-BE49-F238E27FC236}">
                <a16:creationId xmlns:a16="http://schemas.microsoft.com/office/drawing/2014/main" id="{94B33262-3DF4-B8B7-82FB-19461D3AE813}"/>
              </a:ext>
            </a:extLst>
          </p:cNvPr>
          <p:cNvSpPr txBox="1"/>
          <p:nvPr/>
        </p:nvSpPr>
        <p:spPr>
          <a:xfrm>
            <a:off x="1126680" y="5903893"/>
            <a:ext cx="9956955" cy="954107"/>
          </a:xfrm>
          <a:prstGeom prst="rect">
            <a:avLst/>
          </a:prstGeom>
          <a:noFill/>
        </p:spPr>
        <p:txBody>
          <a:bodyPr wrap="square">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dữ</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liệu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dự</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án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Trường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học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xanh</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endParaRPr>
          </a:p>
        </p:txBody>
      </p:sp>
      <p:sp>
        <p:nvSpPr>
          <p:cNvPr id="10" name="Rectangle 9">
            <a:extLst>
              <a:ext uri="{FF2B5EF4-FFF2-40B4-BE49-F238E27FC236}">
                <a16:creationId xmlns:a16="http://schemas.microsoft.com/office/drawing/2014/main" id="{DAA1D3FF-2A73-2B11-F91A-D8247D7F15F7}"/>
              </a:ext>
            </a:extLst>
          </p:cNvPr>
          <p:cNvSpPr/>
          <p:nvPr/>
        </p:nvSpPr>
        <p:spPr>
          <a:xfrm>
            <a:off x="147484" y="839407"/>
            <a:ext cx="5656938"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Quan sát các hình ảnh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375834E-E226-6514-75C6-3F1CFF192B30}"/>
              </a:ext>
            </a:extLst>
          </p:cNvPr>
          <p:cNvSpPr txBox="1"/>
          <p:nvPr/>
        </p:nvSpPr>
        <p:spPr>
          <a:xfrm>
            <a:off x="1472705" y="685172"/>
            <a:ext cx="9049662" cy="338554"/>
          </a:xfrm>
          <a:prstGeom prst="rect">
            <a:avLst/>
          </a:prstGeom>
          <a:noFill/>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THẢO LUẬN 3 PHÚT: </a:t>
            </a:r>
          </a:p>
        </p:txBody>
      </p:sp>
      <p:pic>
        <p:nvPicPr>
          <p:cNvPr id="14" name="Picture 10" descr="Digit 180">
            <a:extLst>
              <a:ext uri="{FF2B5EF4-FFF2-40B4-BE49-F238E27FC236}">
                <a16:creationId xmlns:a16="http://schemas.microsoft.com/office/drawing/2014/main" id="{F9F74231-DFDB-7EC8-EF56-AFE4D0F4F7A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987116" y="211415"/>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iterate type="lt">
                                    <p:tmPct val="0"/>
                                  </p:iterate>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31" presetClass="exit" presetSubtype="0" fill="hold" nodeType="withEffect">
                                  <p:stCondLst>
                                    <p:cond delay="183000"/>
                                  </p:stCondLst>
                                  <p:iterate type="lt">
                                    <p:tmPct val="5000"/>
                                  </p:iterate>
                                  <p:childTnLst>
                                    <p:anim calcmode="lin" valueType="num">
                                      <p:cBhvr>
                                        <p:cTn id="38" dur="1000"/>
                                        <p:tgtEl>
                                          <p:spTgt spid="14"/>
                                        </p:tgtEl>
                                        <p:attrNameLst>
                                          <p:attrName>ppt_w</p:attrName>
                                        </p:attrNameLst>
                                      </p:cBhvr>
                                      <p:tavLst>
                                        <p:tav tm="0">
                                          <p:val>
                                            <p:strVal val="ppt_w"/>
                                          </p:val>
                                        </p:tav>
                                        <p:tav tm="100000">
                                          <p:val>
                                            <p:fltVal val="0"/>
                                          </p:val>
                                        </p:tav>
                                      </p:tavLst>
                                    </p:anim>
                                    <p:anim calcmode="lin" valueType="num">
                                      <p:cBhvr>
                                        <p:cTn id="39" dur="1000"/>
                                        <p:tgtEl>
                                          <p:spTgt spid="14"/>
                                        </p:tgtEl>
                                        <p:attrNameLst>
                                          <p:attrName>ppt_h</p:attrName>
                                        </p:attrNameLst>
                                      </p:cBhvr>
                                      <p:tavLst>
                                        <p:tav tm="0">
                                          <p:val>
                                            <p:strVal val="ppt_h"/>
                                          </p:val>
                                        </p:tav>
                                        <p:tav tm="100000">
                                          <p:val>
                                            <p:fltVal val="0"/>
                                          </p:val>
                                        </p:tav>
                                      </p:tavLst>
                                    </p:anim>
                                    <p:anim calcmode="lin" valueType="num">
                                      <p:cBhvr>
                                        <p:cTn id="40" dur="1000"/>
                                        <p:tgtEl>
                                          <p:spTgt spid="14"/>
                                        </p:tgtEl>
                                        <p:attrNameLst>
                                          <p:attrName>style.rotation</p:attrName>
                                        </p:attrNameLst>
                                      </p:cBhvr>
                                      <p:tavLst>
                                        <p:tav tm="0">
                                          <p:val>
                                            <p:fltVal val="0"/>
                                          </p:val>
                                        </p:tav>
                                        <p:tav tm="100000">
                                          <p:val>
                                            <p:fltVal val="90"/>
                                          </p:val>
                                        </p:tav>
                                      </p:tavLst>
                                    </p:anim>
                                    <p:animEffect transition="out" filter="fade">
                                      <p:cBhvr>
                                        <p:cTn id="41" dur="1000"/>
                                        <p:tgtEl>
                                          <p:spTgt spid="14"/>
                                        </p:tgtEl>
                                      </p:cBhvr>
                                    </p:animEffect>
                                    <p:set>
                                      <p:cBhvr>
                                        <p:cTn id="42"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A932A-E932-931E-67F0-4C2B452CB53B}"/>
              </a:ext>
            </a:extLst>
          </p:cNvPr>
          <p:cNvSpPr/>
          <p:nvPr/>
        </p:nvSpPr>
        <p:spPr>
          <a:xfrm>
            <a:off x="673676" y="844036"/>
            <a:ext cx="597823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nút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lệnh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nhanh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hơn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3" name="Rectangle 12">
            <a:extLst>
              <a:ext uri="{FF2B5EF4-FFF2-40B4-BE49-F238E27FC236}">
                <a16:creationId xmlns:a16="http://schemas.microsoft.com/office/drawing/2014/main" id="{3CD1C386-2430-DD83-DB76-98714D08BDE0}"/>
              </a:ext>
            </a:extLst>
          </p:cNvPr>
          <p:cNvSpPr/>
          <p:nvPr/>
        </p:nvSpPr>
        <p:spPr>
          <a:xfrm>
            <a:off x="526689" y="2202286"/>
            <a:ext cx="877036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thuộc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tính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màu</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cần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thực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theo</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a:t>
            </a:r>
          </a:p>
        </p:txBody>
      </p:sp>
      <p:sp>
        <p:nvSpPr>
          <p:cNvPr id="4" name="TextBox 3">
            <a:extLst>
              <a:ext uri="{FF2B5EF4-FFF2-40B4-BE49-F238E27FC236}">
                <a16:creationId xmlns:a16="http://schemas.microsoft.com/office/drawing/2014/main" id="{531BD548-4058-BE05-F6DB-0D5036852CFE}"/>
              </a:ext>
            </a:extLst>
          </p:cNvPr>
          <p:cNvSpPr txBox="1"/>
          <p:nvPr/>
        </p:nvSpPr>
        <p:spPr>
          <a:xfrm>
            <a:off x="379702" y="228483"/>
            <a:ext cx="9064336" cy="1815882"/>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a.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194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2213262" y="101883"/>
            <a:ext cx="7249391"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NHÓM - 5 </a:t>
            </a:r>
            <a:r>
              <a:rPr lang="en-US" sz="2800" b="1" dirty="0" err="1">
                <a:solidFill>
                  <a:srgbClr val="FF0000"/>
                </a:solidFill>
                <a:latin typeface="Times New Roman" panose="02020603050405020304" pitchFamily="18" charset="0"/>
                <a:cs typeface="Times New Roman" panose="02020603050405020304" pitchFamily="18" charset="0"/>
              </a:rPr>
              <a:t>phút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25EEE0B-1DD3-8FCD-0210-A65841424554}"/>
              </a:ext>
            </a:extLst>
          </p:cNvPr>
          <p:cNvSpPr/>
          <p:nvPr/>
        </p:nvSpPr>
        <p:spPr>
          <a:xfrm>
            <a:off x="284465" y="666996"/>
            <a:ext cx="11437257" cy="1077218"/>
          </a:xfrm>
          <a:prstGeom prst="rect">
            <a:avLst/>
          </a:prstGeom>
        </p:spPr>
        <p:txBody>
          <a:bodyPr wrap="square">
            <a:spAutoFit/>
          </a:bodyPr>
          <a:lstStyle/>
          <a:p>
            <a:pPr algn="just"/>
            <a:r>
              <a:rPr lang="en-US" sz="3200" dirty="0" err="1">
                <a:solidFill>
                  <a:srgbClr val="0000FF"/>
                </a:solidFill>
                <a:latin typeface="Times New Roman" panose="02020603050405020304" pitchFamily="18" charset="0"/>
                <a:cs typeface="Times New Roman" panose="02020603050405020304" pitchFamily="18" charset="0"/>
              </a:rPr>
              <a:t>Em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hãy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lệnh</a:t>
            </a:r>
            <a:r>
              <a:rPr lang="en-US" sz="3200" dirty="0">
                <a:solidFill>
                  <a:srgbClr val="0000FF"/>
                </a:solidFill>
                <a:latin typeface="Times New Roman" panose="02020603050405020304" pitchFamily="18" charset="0"/>
                <a:cs typeface="Times New Roman" panose="02020603050405020304" pitchFamily="18" charset="0"/>
              </a:rPr>
              <a:t> in </a:t>
            </a:r>
            <a:r>
              <a:rPr lang="en-US" sz="3200" dirty="0" err="1">
                <a:solidFill>
                  <a:srgbClr val="0000FF"/>
                </a:solidFill>
                <a:latin typeface="Times New Roman" panose="02020603050405020304" pitchFamily="18" charset="0"/>
                <a:cs typeface="Times New Roman" panose="02020603050405020304" pitchFamily="18" charset="0"/>
              </a:rPr>
              <a:t>bảng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dữ</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liệu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rút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gọn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ẩn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lớp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cụ</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thể</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từ</a:t>
            </a:r>
            <a:r>
              <a:rPr lang="en-US" sz="3200" dirty="0">
                <a:solidFill>
                  <a:srgbClr val="0000FF"/>
                </a:solidFill>
                <a:latin typeface="Times New Roman" panose="02020603050405020304" pitchFamily="18" charset="0"/>
                <a:cs typeface="Times New Roman" panose="02020603050405020304" pitchFamily="18" charset="0"/>
              </a:rPr>
              <a:t> 7A </a:t>
            </a:r>
            <a:r>
              <a:rPr lang="en-US" sz="3200" dirty="0" err="1">
                <a:solidFill>
                  <a:srgbClr val="0000FF"/>
                </a:solidFill>
                <a:latin typeface="Times New Roman" panose="02020603050405020304" pitchFamily="18" charset="0"/>
                <a:cs typeface="Times New Roman" panose="02020603050405020304" pitchFamily="18" charset="0"/>
              </a:rPr>
              <a:t>đến</a:t>
            </a:r>
            <a:r>
              <a:rPr lang="en-US" sz="3200" dirty="0">
                <a:solidFill>
                  <a:srgbClr val="0000FF"/>
                </a:solidFill>
                <a:latin typeface="Times New Roman" panose="02020603050405020304" pitchFamily="18" charset="0"/>
                <a:cs typeface="Times New Roman" panose="02020603050405020304" pitchFamily="18" charset="0"/>
              </a:rPr>
              <a:t> 7H?</a:t>
            </a:r>
          </a:p>
        </p:txBody>
      </p:sp>
      <p:pic>
        <p:nvPicPr>
          <p:cNvPr id="7" name="Picture 6">
            <a:extLst>
              <a:ext uri="{FF2B5EF4-FFF2-40B4-BE49-F238E27FC236}">
                <a16:creationId xmlns:a16="http://schemas.microsoft.com/office/drawing/2014/main" id="{18EA4A57-69DD-D407-87F4-B026E1C9E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9" y="1925145"/>
            <a:ext cx="8446559" cy="4944165"/>
          </a:xfrm>
          <a:prstGeom prst="rect">
            <a:avLst/>
          </a:prstGeom>
        </p:spPr>
      </p:pic>
      <p:pic>
        <p:nvPicPr>
          <p:cNvPr id="9" name="Picture 8">
            <a:extLst>
              <a:ext uri="{FF2B5EF4-FFF2-40B4-BE49-F238E27FC236}">
                <a16:creationId xmlns:a16="http://schemas.microsoft.com/office/drawing/2014/main" id="{98BAC34F-2087-5A1F-0139-8F450A793D13}"/>
              </a:ext>
            </a:extLst>
          </p:cNvPr>
          <p:cNvPicPr>
            <a:picLocks noChangeAspect="1"/>
          </p:cNvPicPr>
          <p:nvPr/>
        </p:nvPicPr>
        <p:blipFill>
          <a:blip r:embed="rId3"/>
          <a:stretch>
            <a:fillRect/>
          </a:stretch>
        </p:blipFill>
        <p:spPr>
          <a:xfrm>
            <a:off x="284465" y="2016376"/>
            <a:ext cx="8554735" cy="4391484"/>
          </a:xfrm>
          <a:prstGeom prst="rect">
            <a:avLst/>
          </a:prstGeom>
        </p:spPr>
      </p:pic>
      <p:sp>
        <p:nvSpPr>
          <p:cNvPr id="10" name="Rectangle 9">
            <a:extLst>
              <a:ext uri="{FF2B5EF4-FFF2-40B4-BE49-F238E27FC236}">
                <a16:creationId xmlns:a16="http://schemas.microsoft.com/office/drawing/2014/main" id="{6EABEDE1-1727-2303-35DE-A75172116504}"/>
              </a:ext>
            </a:extLst>
          </p:cNvPr>
          <p:cNvSpPr/>
          <p:nvPr/>
        </p:nvSpPr>
        <p:spPr>
          <a:xfrm>
            <a:off x="9297998" y="1977468"/>
            <a:ext cx="2797020" cy="4221605"/>
          </a:xfrm>
          <a:prstGeom prst="rect">
            <a:avLst/>
          </a:prstGeom>
        </p:spPr>
        <p:txBody>
          <a:bodyPr wrap="square">
            <a:spAutoFit/>
          </a:bodyPr>
          <a:lstStyle/>
          <a:p>
            <a:pPr>
              <a:lnSpc>
                <a:spcPct val="150000"/>
              </a:lnSpc>
              <a:tabLst>
                <a:tab pos="228600" algn="l"/>
                <a:tab pos="457200" algn="l"/>
                <a:tab pos="866140" algn="l"/>
                <a:tab pos="1028700" algn="l"/>
                <a:tab pos="1943100" algn="l"/>
                <a:tab pos="2628900" algn="l"/>
                <a:tab pos="2743200" algn="ctr"/>
                <a:tab pos="5486400" algn="r"/>
              </a:tabLst>
            </a:pP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1: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600" dirty="0">
                <a:latin typeface="Times New Roman" panose="02020603050405020304" pitchFamily="18" charset="0"/>
                <a:ea typeface="Calibri" panose="020F0502020204030204" pitchFamily="34" charset="0"/>
                <a:cs typeface="Times New Roman" panose="02020603050405020304" pitchFamily="18" charset="0"/>
              </a:rPr>
              <a:t> in </a:t>
            </a:r>
            <a:r>
              <a:rPr lang="en-US" sz="2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600" dirty="0">
                <a:latin typeface="Times New Roman" panose="02020603050405020304" pitchFamily="18" charset="0"/>
                <a:ea typeface="Calibri" panose="020F0502020204030204" pitchFamily="34" charset="0"/>
                <a:cs typeface="Times New Roman" panose="02020603050405020304" pitchFamily="18" charset="0"/>
              </a:rPr>
              <a:t> File </a:t>
            </a:r>
            <a:r>
              <a:rPr lang="en-US" sz="26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600" dirty="0">
                <a:latin typeface="Times New Roman" panose="02020603050405020304" pitchFamily="18" charset="0"/>
                <a:ea typeface="Calibri" panose="020F0502020204030204" pitchFamily="34" charset="0"/>
                <a:cs typeface="Times New Roman" panose="02020603050405020304" pitchFamily="18" charset="0"/>
              </a:rPr>
              <a:t> Print.</a:t>
            </a:r>
          </a:p>
          <a:p>
            <a:pPr>
              <a:lnSpc>
                <a:spcPct val="150000"/>
              </a:lnSpc>
              <a:tabLst>
                <a:tab pos="228600" algn="l"/>
                <a:tab pos="457200" algn="l"/>
                <a:tab pos="866140" algn="l"/>
                <a:tab pos="1028700" algn="l"/>
                <a:tab pos="1943100" algn="l"/>
                <a:tab pos="2628900" algn="l"/>
                <a:tab pos="2743200" algn="ctr"/>
                <a:tab pos="5486400" algn="r"/>
              </a:tabLst>
            </a:pP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2: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600" dirty="0">
                <a:latin typeface="Times New Roman" panose="02020603050405020304" pitchFamily="18" charset="0"/>
                <a:ea typeface="Calibri" panose="020F0502020204030204" pitchFamily="34" charset="0"/>
                <a:cs typeface="Times New Roman" panose="02020603050405020304" pitchFamily="18" charset="0"/>
              </a:rPr>
              <a:t> Print Selection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latin typeface="Times New Roman" panose="02020603050405020304" pitchFamily="18" charset="0"/>
                <a:ea typeface="Calibri" panose="020F0502020204030204" pitchFamily="34" charset="0"/>
                <a:cs typeface="Times New Roman" panose="02020603050405020304" pitchFamily="18" charset="0"/>
              </a:rPr>
              <a:t> in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chọn</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02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rotWithShape="1">
          <a:blip r:embed="rId2"/>
          <a:srcRect t="77808"/>
          <a:stretch/>
        </p:blipFill>
        <p:spPr>
          <a:xfrm>
            <a:off x="373025" y="1267096"/>
            <a:ext cx="11445949" cy="890605"/>
          </a:xfrm>
          <a:prstGeom prst="rect">
            <a:avLst/>
          </a:prstGeom>
        </p:spPr>
      </p:pic>
      <p:sp>
        <p:nvSpPr>
          <p:cNvPr id="4" name="Rectangle 3"/>
          <p:cNvSpPr/>
          <p:nvPr/>
        </p:nvSpPr>
        <p:spPr>
          <a:xfrm>
            <a:off x="3655255" y="215911"/>
            <a:ext cx="4456779" cy="923330"/>
          </a:xfrm>
          <a:prstGeom prst="rect">
            <a:avLst/>
          </a:prstGeom>
          <a:effectLst>
            <a:glow rad="228600">
              <a:schemeClr val="accent2">
                <a:satMod val="175000"/>
                <a:alpha val="40000"/>
              </a:schemeClr>
            </a:glow>
          </a:effectLst>
        </p:spPr>
        <p:txBody>
          <a:bodyPr wrap="square">
            <a:spAutoFit/>
          </a:bodyPr>
          <a:lstStyle/>
          <a:p>
            <a:pPr algn="ctr">
              <a:defRPr/>
            </a:pPr>
            <a:r>
              <a:rPr lang="en-US" sz="540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US" sz="54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55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3086100" y="172279"/>
            <a:ext cx="6019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THẢO LUẬN </a:t>
            </a:r>
            <a:r>
              <a:rPr lang="en-US" sz="2800" b="1">
                <a:solidFill>
                  <a:srgbClr val="FF0000"/>
                </a:solidFill>
                <a:latin typeface="Times New Roman" panose="02020603050405020304" pitchFamily="18" charset="0"/>
                <a:cs typeface="Times New Roman" panose="02020603050405020304" pitchFamily="18" charset="0"/>
              </a:rPr>
              <a:t>CẶP </a:t>
            </a:r>
            <a:r>
              <a:rPr lang="en-US" sz="2800" b="1" smtClean="0">
                <a:solidFill>
                  <a:srgbClr val="FF0000"/>
                </a:solidFill>
                <a:latin typeface="Times New Roman" panose="02020603050405020304" pitchFamily="18" charset="0"/>
                <a:cs typeface="Times New Roman" panose="02020603050405020304" pitchFamily="18" charset="0"/>
              </a:rPr>
              <a:t>ĐÔI 8 phút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25EEE0B-1DD3-8FCD-0210-A65841424554}"/>
              </a:ext>
            </a:extLst>
          </p:cNvPr>
          <p:cNvSpPr/>
          <p:nvPr/>
        </p:nvSpPr>
        <p:spPr>
          <a:xfrm>
            <a:off x="575763" y="695499"/>
            <a:ext cx="11205420" cy="138499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Điểm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a:highlight>
                  <a:srgbClr val="FFFF00"/>
                </a:highlight>
                <a:latin typeface="Times New Roman" panose="02020603050405020304" pitchFamily="18" charset="0"/>
                <a:cs typeface="Times New Roman" panose="02020603050405020304" pitchFamily="18" charset="0"/>
              </a:rPr>
              <a:t>Điểm </a:t>
            </a:r>
            <a:r>
              <a:rPr lang="en-US" sz="2800" dirty="0" err="1">
                <a:highlight>
                  <a:srgbClr val="FFFF00"/>
                </a:highlight>
                <a:latin typeface="Times New Roman" panose="02020603050405020304" pitchFamily="18" charset="0"/>
                <a:cs typeface="Times New Roman" panose="02020603050405020304" pitchFamily="18" charset="0"/>
              </a:rPr>
              <a:t>trung</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bình</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như</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mẫu</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highlight>
                  <a:srgbClr val="FFFF00"/>
                </a:highlight>
                <a:latin typeface="Times New Roman" panose="02020603050405020304" pitchFamily="18" charset="0"/>
                <a:cs typeface="Times New Roman" panose="02020603050405020304" pitchFamily="18" charset="0"/>
              </a:rPr>
              <a:t>sau</a:t>
            </a:r>
            <a:r>
              <a:rPr lang="en-US" sz="2800" dirty="0">
                <a:highlight>
                  <a:srgbClr val="FFFF00"/>
                </a:highlight>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07ECB03D-A7A7-A240-97B2-48C269434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0660" y="2080494"/>
            <a:ext cx="9978887" cy="4452828"/>
          </a:xfrm>
          <a:prstGeom prst="rect">
            <a:avLst/>
          </a:prstGeom>
          <a:noFill/>
          <a:ln>
            <a:noFill/>
          </a:ln>
        </p:spPr>
      </p:pic>
    </p:spTree>
    <p:extLst>
      <p:ext uri="{BB962C8B-B14F-4D97-AF65-F5344CB8AC3E}">
        <p14:creationId xmlns:p14="http://schemas.microsoft.com/office/powerpoint/2010/main" val="6819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84" name="WordArt 96"/>
          <p:cNvSpPr>
            <a:spLocks noChangeArrowheads="1" noChangeShapeType="1" noTextEdit="1"/>
          </p:cNvSpPr>
          <p:nvPr/>
        </p:nvSpPr>
        <p:spPr bwMode="auto">
          <a:xfrm>
            <a:off x="2209800" y="1143000"/>
            <a:ext cx="7501759" cy="674182"/>
          </a:xfrm>
          <a:prstGeom prst="rect">
            <a:avLst/>
          </a:prstGeom>
        </p:spPr>
        <p:txBody>
          <a:bodyPr wrap="none" fromWordArt="1">
            <a:prstTxWarp prst="textPlain">
              <a:avLst>
                <a:gd name="adj" fmla="val 50000"/>
              </a:avLst>
            </a:prstTxWarp>
          </a:bodyPr>
          <a:lstStyle/>
          <a:p>
            <a:pPr algn="ct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HƯỚNG</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DẪN</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VỀ</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r>
              <a:rPr lang="en-US" sz="3600" kern="10" dirty="0" err="1">
                <a:ln w="0"/>
                <a:solidFill>
                  <a:srgbClr val="FF0000"/>
                </a:solidFill>
                <a:effectLst>
                  <a:outerShdw blurRad="38100" dist="19050" dir="2700000" algn="tl" rotWithShape="0">
                    <a:schemeClr val="dk1">
                      <a:alpha val="40000"/>
                    </a:schemeClr>
                  </a:outerShdw>
                </a:effectLst>
                <a:latin typeface="Times New Roman"/>
                <a:cs typeface="Times New Roman"/>
              </a:rPr>
              <a:t>NHÀ</a:t>
            </a:r>
            <a:r>
              <a:rPr lang="en-US" sz="3600" kern="10" dirty="0">
                <a:ln w="0"/>
                <a:solidFill>
                  <a:srgbClr val="FF0000"/>
                </a:solidFill>
                <a:effectLst>
                  <a:outerShdw blurRad="38100" dist="19050" dir="2700000" algn="tl" rotWithShape="0">
                    <a:schemeClr val="dk1">
                      <a:alpha val="40000"/>
                    </a:schemeClr>
                  </a:outerShdw>
                </a:effectLst>
                <a:latin typeface="Times New Roman"/>
                <a:cs typeface="Times New Roman"/>
              </a:rPr>
              <a:t> </a:t>
            </a:r>
          </a:p>
        </p:txBody>
      </p:sp>
      <p:sp>
        <p:nvSpPr>
          <p:cNvPr id="2" name="Text Box 97">
            <a:extLst>
              <a:ext uri="{FF2B5EF4-FFF2-40B4-BE49-F238E27FC236}">
                <a16:creationId xmlns:a16="http://schemas.microsoft.com/office/drawing/2014/main" id="{D0140B37-0A1A-E4F5-000B-B0EF38E81611}"/>
              </a:ext>
            </a:extLst>
          </p:cNvPr>
          <p:cNvSpPr txBox="1">
            <a:spLocks noChangeArrowheads="1"/>
          </p:cNvSpPr>
          <p:nvPr/>
        </p:nvSpPr>
        <p:spPr bwMode="auto">
          <a:xfrm>
            <a:off x="925873" y="2181339"/>
            <a:ext cx="1034025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3200" dirty="0">
                <a:cs typeface="Times New Roman" pitchFamily="18" charset="0"/>
              </a:rPr>
              <a:t> </a:t>
            </a:r>
            <a:r>
              <a:rPr lang="en-US" sz="3200" dirty="0" err="1">
                <a:cs typeface="Times New Roman" pitchFamily="18" charset="0"/>
              </a:rPr>
              <a:t>Về</a:t>
            </a:r>
            <a:r>
              <a:rPr lang="en-US" sz="3200" dirty="0">
                <a:cs typeface="Times New Roman" pitchFamily="18" charset="0"/>
              </a:rPr>
              <a:t> </a:t>
            </a:r>
            <a:r>
              <a:rPr lang="en-US" sz="3200" dirty="0" err="1">
                <a:cs typeface="Times New Roman" pitchFamily="18" charset="0"/>
              </a:rPr>
              <a:t>nhà</a:t>
            </a:r>
            <a:r>
              <a:rPr lang="en-US" sz="3200" dirty="0">
                <a:cs typeface="Times New Roman" pitchFamily="18" charset="0"/>
              </a:rPr>
              <a:t> </a:t>
            </a:r>
            <a:r>
              <a:rPr lang="en-US" sz="3200" dirty="0" err="1">
                <a:cs typeface="Times New Roman" pitchFamily="18" charset="0"/>
              </a:rPr>
              <a:t>xem</a:t>
            </a:r>
            <a:r>
              <a:rPr lang="en-US" sz="3200" dirty="0">
                <a:cs typeface="Times New Roman" pitchFamily="18" charset="0"/>
              </a:rPr>
              <a:t> </a:t>
            </a:r>
            <a:r>
              <a:rPr lang="en-US" sz="3200" dirty="0" err="1">
                <a:cs typeface="Times New Roman" pitchFamily="18" charset="0"/>
              </a:rPr>
              <a:t>và</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thuộc</a:t>
            </a:r>
            <a:r>
              <a:rPr lang="en-US" sz="3200" dirty="0">
                <a:cs typeface="Times New Roman" pitchFamily="18" charset="0"/>
              </a:rPr>
              <a:t> </a:t>
            </a:r>
            <a:r>
              <a:rPr lang="vi-VN" sz="3200" dirty="0">
                <a:cs typeface="Times New Roman" pitchFamily="18" charset="0"/>
              </a:rPr>
              <a:t>toàn bộ nội dung bài đã học.</a:t>
            </a:r>
            <a:endParaRPr lang="en-US" sz="3200" dirty="0">
              <a:cs typeface="Times New Roman" pitchFamily="18" charset="0"/>
            </a:endParaRPr>
          </a:p>
          <a:p>
            <a:pPr algn="just">
              <a:spcBef>
                <a:spcPct val="50000"/>
              </a:spcBef>
              <a:buFontTx/>
              <a:buChar char="-"/>
            </a:pPr>
            <a:r>
              <a:rPr lang="en-US" sz="3200" dirty="0">
                <a:cs typeface="Times New Roman" pitchFamily="18" charset="0"/>
              </a:rPr>
              <a:t> </a:t>
            </a:r>
            <a:r>
              <a:rPr lang="en-US" sz="3200" dirty="0" err="1">
                <a:cs typeface="Times New Roman" pitchFamily="18" charset="0"/>
              </a:rPr>
              <a:t>Hoàn</a:t>
            </a:r>
            <a:r>
              <a:rPr lang="en-US" sz="3200" dirty="0">
                <a:cs typeface="Times New Roman" pitchFamily="18" charset="0"/>
              </a:rPr>
              <a:t> </a:t>
            </a:r>
            <a:r>
              <a:rPr lang="en-US" sz="3200" dirty="0" err="1">
                <a:cs typeface="Times New Roman" pitchFamily="18" charset="0"/>
              </a:rPr>
              <a:t>thiện</a:t>
            </a:r>
            <a:r>
              <a:rPr lang="en-US" sz="3200" dirty="0">
                <a:cs typeface="Times New Roman" pitchFamily="18" charset="0"/>
              </a:rPr>
              <a:t> </a:t>
            </a:r>
            <a:r>
              <a:rPr lang="en-US" sz="3200" dirty="0" err="1">
                <a:cs typeface="Times New Roman" pitchFamily="18" charset="0"/>
              </a:rPr>
              <a:t>dự</a:t>
            </a:r>
            <a:r>
              <a:rPr lang="en-US" sz="3200" dirty="0">
                <a:cs typeface="Times New Roman" pitchFamily="18" charset="0"/>
              </a:rPr>
              <a:t> </a:t>
            </a:r>
            <a:r>
              <a:rPr lang="en-US" sz="3200" dirty="0" err="1">
                <a:cs typeface="Times New Roman" pitchFamily="18" charset="0"/>
              </a:rPr>
              <a:t>án</a:t>
            </a:r>
            <a:r>
              <a:rPr lang="en-US" sz="3200" dirty="0">
                <a:cs typeface="Times New Roman" pitchFamily="18" charset="0"/>
              </a:rPr>
              <a:t> </a:t>
            </a:r>
            <a:r>
              <a:rPr lang="en-US" sz="3200" dirty="0" err="1">
                <a:cs typeface="Times New Roman" pitchFamily="18" charset="0"/>
              </a:rPr>
              <a:t>Trường</a:t>
            </a:r>
            <a:r>
              <a:rPr lang="en-US" sz="3200" dirty="0">
                <a:cs typeface="Times New Roman" pitchFamily="18" charset="0"/>
              </a:rPr>
              <a:t> </a:t>
            </a:r>
            <a:r>
              <a:rPr lang="en-US" sz="3200" dirty="0" err="1">
                <a:cs typeface="Times New Roman" pitchFamily="18" charset="0"/>
              </a:rPr>
              <a:t>học</a:t>
            </a:r>
            <a:r>
              <a:rPr lang="en-US" sz="3200" dirty="0">
                <a:cs typeface="Times New Roman" pitchFamily="18" charset="0"/>
              </a:rPr>
              <a:t> </a:t>
            </a:r>
            <a:r>
              <a:rPr lang="en-US" sz="3200" dirty="0" err="1">
                <a:cs typeface="Times New Roman" pitchFamily="18" charset="0"/>
              </a:rPr>
              <a:t>xanh</a:t>
            </a:r>
            <a:r>
              <a:rPr lang="en-US" sz="3200" dirty="0">
                <a:cs typeface="Times New Roman" pitchFamily="18" charset="0"/>
              </a:rPr>
              <a:t> ở </a:t>
            </a:r>
            <a:r>
              <a:rPr lang="en-US" sz="3200" dirty="0" err="1">
                <a:cs typeface="Times New Roman" pitchFamily="18" charset="0"/>
              </a:rPr>
              <a:t>nhà</a:t>
            </a:r>
            <a:r>
              <a:rPr lang="en-US" sz="3200" dirty="0">
                <a:cs typeface="Times New Roman" pitchFamily="18" charset="0"/>
              </a:rPr>
              <a:t> (</a:t>
            </a:r>
            <a:r>
              <a:rPr lang="en-US" sz="3200" dirty="0" err="1">
                <a:cs typeface="Times New Roman" pitchFamily="18" charset="0"/>
              </a:rPr>
              <a:t>nếu</a:t>
            </a:r>
            <a:r>
              <a:rPr lang="en-US" sz="3200" dirty="0">
                <a:cs typeface="Times New Roman" pitchFamily="18" charset="0"/>
              </a:rPr>
              <a:t> </a:t>
            </a:r>
            <a:r>
              <a:rPr lang="en-US" sz="3200" dirty="0" err="1">
                <a:cs typeface="Times New Roman" pitchFamily="18" charset="0"/>
              </a:rPr>
              <a:t>có</a:t>
            </a:r>
            <a:r>
              <a:rPr lang="en-US" sz="3200" dirty="0">
                <a:cs typeface="Times New Roman" pitchFamily="18" charset="0"/>
              </a:rPr>
              <a:t> </a:t>
            </a:r>
            <a:r>
              <a:rPr lang="en-US" sz="3200" dirty="0" err="1">
                <a:cs typeface="Times New Roman" pitchFamily="18" charset="0"/>
              </a:rPr>
              <a:t>điều</a:t>
            </a:r>
            <a:r>
              <a:rPr lang="en-US" sz="3200" dirty="0">
                <a:cs typeface="Times New Roman" pitchFamily="18" charset="0"/>
              </a:rPr>
              <a:t> </a:t>
            </a:r>
            <a:r>
              <a:rPr lang="en-US" sz="3200" dirty="0" err="1">
                <a:cs typeface="Times New Roman" pitchFamily="18" charset="0"/>
              </a:rPr>
              <a:t>kiện</a:t>
            </a:r>
            <a:r>
              <a:rPr lang="en-US" sz="3200" dirty="0">
                <a:cs typeface="Times New Roman" pitchFamily="18" charset="0"/>
              </a:rPr>
              <a:t>)</a:t>
            </a:r>
          </a:p>
          <a:p>
            <a:pPr algn="just">
              <a:spcBef>
                <a:spcPct val="50000"/>
              </a:spcBef>
              <a:buFontTx/>
              <a:buChar char="-"/>
            </a:pPr>
            <a:r>
              <a:rPr lang="en-US" sz="3200" dirty="0">
                <a:cs typeface="Times New Roman" pitchFamily="18" charset="0"/>
              </a:rPr>
              <a:t> </a:t>
            </a:r>
            <a:r>
              <a:rPr lang="en-US" sz="3200" dirty="0" err="1">
                <a:cs typeface="Times New Roman" pitchFamily="18" charset="0"/>
              </a:rPr>
              <a:t>Làm</a:t>
            </a:r>
            <a:r>
              <a:rPr lang="en-US" sz="3200" dirty="0">
                <a:cs typeface="Times New Roman" pitchFamily="18" charset="0"/>
              </a:rPr>
              <a:t> </a:t>
            </a:r>
            <a:r>
              <a:rPr lang="en-US" sz="3200" dirty="0" err="1">
                <a:cs typeface="Times New Roman" pitchFamily="18" charset="0"/>
              </a:rPr>
              <a:t>bài</a:t>
            </a:r>
            <a:r>
              <a:rPr lang="en-US" sz="3200" dirty="0">
                <a:cs typeface="Times New Roman" pitchFamily="18" charset="0"/>
              </a:rPr>
              <a:t> </a:t>
            </a:r>
            <a:r>
              <a:rPr lang="en-US" sz="3200" dirty="0" err="1">
                <a:cs typeface="Times New Roman" pitchFamily="18" charset="0"/>
              </a:rPr>
              <a:t>tập</a:t>
            </a:r>
            <a:r>
              <a:rPr lang="en-US" sz="3200" dirty="0">
                <a:cs typeface="Times New Roman" pitchFamily="18" charset="0"/>
              </a:rPr>
              <a:t> </a:t>
            </a:r>
          </a:p>
          <a:p>
            <a:pPr algn="just">
              <a:spcBef>
                <a:spcPct val="50000"/>
              </a:spcBef>
              <a:buFontTx/>
              <a:buChar char="-"/>
            </a:pPr>
            <a:r>
              <a:rPr lang="en-US" sz="3200" dirty="0">
                <a:cs typeface="Times New Roman" pitchFamily="18" charset="0"/>
              </a:rPr>
              <a:t> </a:t>
            </a:r>
            <a:r>
              <a:rPr lang="en-US" sz="3200" dirty="0" err="1">
                <a:cs typeface="Times New Roman" pitchFamily="18" charset="0"/>
              </a:rPr>
              <a:t>Xem</a:t>
            </a:r>
            <a:r>
              <a:rPr lang="en-US" sz="3200" dirty="0">
                <a:cs typeface="Times New Roman" pitchFamily="18" charset="0"/>
              </a:rPr>
              <a:t> </a:t>
            </a:r>
            <a:r>
              <a:rPr lang="en-US" sz="3200" dirty="0" err="1">
                <a:cs typeface="Times New Roman" pitchFamily="18" charset="0"/>
              </a:rPr>
              <a:t>trước</a:t>
            </a:r>
            <a:r>
              <a:rPr lang="en-US" sz="3200" dirty="0">
                <a:cs typeface="Times New Roman" pitchFamily="18" charset="0"/>
              </a:rPr>
              <a:t> </a:t>
            </a:r>
            <a:r>
              <a:rPr lang="en-US" sz="3200" dirty="0" err="1">
                <a:cs typeface="Times New Roman" pitchFamily="18" charset="0"/>
              </a:rPr>
              <a:t>bài</a:t>
            </a:r>
            <a:r>
              <a:rPr lang="en-US" sz="3200" dirty="0">
                <a:cs typeface="Times New Roman" pitchFamily="18" charset="0"/>
              </a:rPr>
              <a:t> 11: </a:t>
            </a:r>
            <a:r>
              <a:rPr lang="en-US" sz="3200" dirty="0" err="1">
                <a:cs typeface="Times New Roman" pitchFamily="18" charset="0"/>
              </a:rPr>
              <a:t>Tạo</a:t>
            </a:r>
            <a:r>
              <a:rPr lang="en-US" sz="3200" dirty="0">
                <a:cs typeface="Times New Roman" pitchFamily="18" charset="0"/>
              </a:rPr>
              <a:t> </a:t>
            </a:r>
            <a:r>
              <a:rPr lang="en-US" sz="3200" dirty="0" err="1">
                <a:cs typeface="Times New Roman" pitchFamily="18" charset="0"/>
              </a:rPr>
              <a:t>bài</a:t>
            </a:r>
            <a:r>
              <a:rPr lang="en-US" sz="3200" dirty="0">
                <a:cs typeface="Times New Roman" pitchFamily="18" charset="0"/>
              </a:rPr>
              <a:t> </a:t>
            </a:r>
            <a:r>
              <a:rPr lang="en-US" sz="3200" dirty="0" err="1">
                <a:cs typeface="Times New Roman" pitchFamily="18" charset="0"/>
              </a:rPr>
              <a:t>trình</a:t>
            </a:r>
            <a:r>
              <a:rPr lang="en-US" sz="3200" dirty="0">
                <a:cs typeface="Times New Roman" pitchFamily="18" charset="0"/>
              </a:rPr>
              <a:t> </a:t>
            </a:r>
            <a:r>
              <a:rPr lang="en-US" sz="3200" dirty="0" err="1">
                <a:cs typeface="Times New Roman" pitchFamily="18" charset="0"/>
              </a:rPr>
              <a:t>chiếu</a:t>
            </a:r>
            <a:endParaRPr lang="en-US" sz="32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
                                        </p:tgtEl>
                                        <p:attrNameLst>
                                          <p:attrName>style.visibility</p:attrName>
                                        </p:attrNameLst>
                                      </p:cBhvr>
                                      <p:to>
                                        <p:strVal val="visible"/>
                                      </p:to>
                                    </p:set>
                                    <p:anim calcmode="discrete" valueType="clr">
                                      <p:cBhvr override="childStyle">
                                        <p:cTn id="1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gtEl>
                                        <p:attrNameLst>
                                          <p:attrName>fillcolor</p:attrName>
                                        </p:attrNameLst>
                                      </p:cBhvr>
                                      <p:tavLst>
                                        <p:tav tm="0">
                                          <p:val>
                                            <p:clrVal>
                                              <a:schemeClr val="accent2"/>
                                            </p:clrVal>
                                          </p:val>
                                        </p:tav>
                                        <p:tav tm="50000">
                                          <p:val>
                                            <p:clrVal>
                                              <a:schemeClr val="hlink"/>
                                            </p:clrVal>
                                          </p:val>
                                        </p:tav>
                                      </p:tavLst>
                                    </p:anim>
                                    <p:set>
                                      <p:cBhvr>
                                        <p:cTn id="21"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1c0dd507f1b14db3a6bad14fcba424b.png"/>
          <p:cNvPicPr>
            <a:picLocks noChangeAspect="1"/>
          </p:cNvPicPr>
          <p:nvPr/>
        </p:nvPicPr>
        <p:blipFill>
          <a:blip r:embed="rId3" cstate="print"/>
          <a:stretch>
            <a:fillRect/>
          </a:stretch>
        </p:blipFill>
        <p:spPr>
          <a:xfrm>
            <a:off x="7425710" y="2543102"/>
            <a:ext cx="5004703" cy="3274261"/>
          </a:xfrm>
          <a:prstGeom prst="rect">
            <a:avLst/>
          </a:prstGeom>
        </p:spPr>
      </p:pic>
      <p:pic>
        <p:nvPicPr>
          <p:cNvPr id="39" name="Picture 38" descr="18323720-tác-giả-của-một-con-gà-để-ấp-trứng-trong-một-hòn-đảo-trên-một-nền-trắng.jpg"/>
          <p:cNvPicPr>
            <a:picLocks noChangeAspect="1"/>
          </p:cNvPicPr>
          <p:nvPr/>
        </p:nvPicPr>
        <p:blipFill>
          <a:blip r:embed="rId4" cstate="print">
            <a:clrChange>
              <a:clrFrom>
                <a:srgbClr val="FFFFFF"/>
              </a:clrFrom>
              <a:clrTo>
                <a:srgbClr val="FFFFFF">
                  <a:alpha val="0"/>
                </a:srgbClr>
              </a:clrTo>
            </a:clrChange>
          </a:blip>
          <a:srcRect r="37321"/>
          <a:stretch>
            <a:fillRect/>
          </a:stretch>
        </p:blipFill>
        <p:spPr>
          <a:xfrm>
            <a:off x="1384120" y="167264"/>
            <a:ext cx="2287650" cy="1251809"/>
          </a:xfrm>
          <a:prstGeom prst="rect">
            <a:avLst/>
          </a:prstGeom>
        </p:spPr>
      </p:pic>
      <p:pic>
        <p:nvPicPr>
          <p:cNvPr id="40" name="Picture 39" descr="18323720-tác-giả-của-một-con-gà-để-ấp-trứng-trong-một-hòn-đảo-trên-một-nền-trắng.jpg"/>
          <p:cNvPicPr>
            <a:picLocks noChangeAspect="1"/>
          </p:cNvPicPr>
          <p:nvPr/>
        </p:nvPicPr>
        <p:blipFill>
          <a:blip r:embed="rId4" cstate="print">
            <a:clrChange>
              <a:clrFrom>
                <a:srgbClr val="FFFFFF"/>
              </a:clrFrom>
              <a:clrTo>
                <a:srgbClr val="FFFFFF">
                  <a:alpha val="0"/>
                </a:srgbClr>
              </a:clrTo>
            </a:clrChange>
          </a:blip>
          <a:srcRect r="38749"/>
          <a:stretch>
            <a:fillRect/>
          </a:stretch>
        </p:blipFill>
        <p:spPr>
          <a:xfrm>
            <a:off x="9470677" y="0"/>
            <a:ext cx="2644117" cy="1480606"/>
          </a:xfrm>
          <a:prstGeom prst="rect">
            <a:avLst/>
          </a:prstGeom>
        </p:spPr>
      </p:pic>
      <p:pic>
        <p:nvPicPr>
          <p:cNvPr id="29" name="Picture 28" descr="kuik1.png"/>
          <p:cNvPicPr>
            <a:picLocks noChangeAspect="1"/>
          </p:cNvPicPr>
          <p:nvPr/>
        </p:nvPicPr>
        <p:blipFill>
          <a:blip r:embed="rId5" cstate="print"/>
          <a:stretch>
            <a:fillRect/>
          </a:stretch>
        </p:blipFill>
        <p:spPr>
          <a:xfrm>
            <a:off x="9864738" y="4028366"/>
            <a:ext cx="1224339" cy="879030"/>
          </a:xfrm>
          <a:prstGeom prst="rect">
            <a:avLst/>
          </a:prstGeom>
        </p:spPr>
      </p:pic>
      <p:pic>
        <p:nvPicPr>
          <p:cNvPr id="30" name="Picture 29" descr="18013219-tác-giả-của-một-con-gà-gần-bảng-mũi-tên-trên-một-nền-trắng 2.jpg"/>
          <p:cNvPicPr>
            <a:picLocks noChangeAspect="1"/>
          </p:cNvPicPr>
          <p:nvPr/>
        </p:nvPicPr>
        <p:blipFill>
          <a:blip r:embed="rId6" cstate="print">
            <a:clrChange>
              <a:clrFrom>
                <a:srgbClr val="FFFFFF"/>
              </a:clrFrom>
              <a:clrTo>
                <a:srgbClr val="FFFFFF">
                  <a:alpha val="0"/>
                </a:srgbClr>
              </a:clrTo>
            </a:clrChange>
          </a:blip>
          <a:stretch>
            <a:fillRect/>
          </a:stretch>
        </p:blipFill>
        <p:spPr>
          <a:xfrm flipH="1">
            <a:off x="10320361" y="5508519"/>
            <a:ext cx="1869436" cy="1349482"/>
          </a:xfrm>
          <a:prstGeom prst="rect">
            <a:avLst/>
          </a:prstGeom>
        </p:spPr>
      </p:pic>
      <p:pic>
        <p:nvPicPr>
          <p:cNvPr id="31" name="Picture 30" descr="349de0c82228b446ebd18bb653781d4e.jpg"/>
          <p:cNvPicPr>
            <a:picLocks noChangeAspect="1"/>
          </p:cNvPicPr>
          <p:nvPr/>
        </p:nvPicPr>
        <p:blipFill>
          <a:blip r:embed="rId7" cstate="print">
            <a:clrChange>
              <a:clrFrom>
                <a:srgbClr val="F6F6F6"/>
              </a:clrFrom>
              <a:clrTo>
                <a:srgbClr val="F6F6F6">
                  <a:alpha val="0"/>
                </a:srgbClr>
              </a:clrTo>
            </a:clrChange>
          </a:blip>
          <a:srcRect t="45833" r="22500"/>
          <a:stretch>
            <a:fillRect/>
          </a:stretch>
        </p:blipFill>
        <p:spPr>
          <a:xfrm>
            <a:off x="11743251" y="6615551"/>
            <a:ext cx="371543" cy="214314"/>
          </a:xfrm>
          <a:prstGeom prst="rect">
            <a:avLst/>
          </a:prstGeom>
        </p:spPr>
      </p:pic>
      <p:pic>
        <p:nvPicPr>
          <p:cNvPr id="32" name="Picture 31" descr="Untitled.jpg"/>
          <p:cNvPicPr>
            <a:picLocks noChangeAspect="1"/>
          </p:cNvPicPr>
          <p:nvPr/>
        </p:nvPicPr>
        <p:blipFill>
          <a:blip r:embed="rId8" cstate="print">
            <a:clrChange>
              <a:clrFrom>
                <a:srgbClr val="FFFFFF"/>
              </a:clrFrom>
              <a:clrTo>
                <a:srgbClr val="FFFFFF">
                  <a:alpha val="0"/>
                </a:srgbClr>
              </a:clrTo>
            </a:clrChange>
          </a:blip>
          <a:stretch>
            <a:fillRect/>
          </a:stretch>
        </p:blipFill>
        <p:spPr>
          <a:xfrm flipH="1">
            <a:off x="77206" y="4664353"/>
            <a:ext cx="3549191" cy="2156265"/>
          </a:xfrm>
          <a:prstGeom prst="rect">
            <a:avLst/>
          </a:prstGeom>
        </p:spPr>
      </p:pic>
      <p:sp>
        <p:nvSpPr>
          <p:cNvPr id="34" name="Rectangle 33"/>
          <p:cNvSpPr/>
          <p:nvPr/>
        </p:nvSpPr>
        <p:spPr>
          <a:xfrm>
            <a:off x="1772694" y="1168339"/>
            <a:ext cx="8646611" cy="725440"/>
          </a:xfrm>
          <a:prstGeom prst="rect">
            <a:avLst/>
          </a:prstGeom>
          <a:noFill/>
        </p:spPr>
        <p:txBody>
          <a:bodyPr wrap="square" lIns="108825" tIns="54412" rIns="108825" bIns="5441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905"/>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THU HOẠCH TRỨNG GÀ</a:t>
            </a:r>
          </a:p>
        </p:txBody>
      </p:sp>
      <p:grpSp>
        <p:nvGrpSpPr>
          <p:cNvPr id="41" name="Group 40"/>
          <p:cNvGrpSpPr/>
          <p:nvPr/>
        </p:nvGrpSpPr>
        <p:grpSpPr>
          <a:xfrm>
            <a:off x="-404040" y="-14067"/>
            <a:ext cx="2596176" cy="1014175"/>
            <a:chOff x="-304794" y="1"/>
            <a:chExt cx="2214546" cy="1152510"/>
          </a:xfrm>
        </p:grpSpPr>
        <p:pic>
          <p:nvPicPr>
            <p:cNvPr id="37" name="Picture 36" descr="34302354-illustration-of-a-chicken-and-a-banner.jpg"/>
            <p:cNvPicPr>
              <a:picLocks noChangeAspect="1"/>
            </p:cNvPicPr>
            <p:nvPr/>
          </p:nvPicPr>
          <p:blipFill>
            <a:blip r:embed="rId9" cstate="print">
              <a:clrChange>
                <a:clrFrom>
                  <a:srgbClr val="FFFFFF"/>
                </a:clrFrom>
                <a:clrTo>
                  <a:srgbClr val="FFFFFF">
                    <a:alpha val="0"/>
                  </a:srgbClr>
                </a:clrTo>
              </a:clrChange>
            </a:blip>
            <a:stretch>
              <a:fillRect/>
            </a:stretch>
          </p:blipFill>
          <p:spPr>
            <a:xfrm>
              <a:off x="0" y="1"/>
              <a:ext cx="1571604" cy="1152510"/>
            </a:xfrm>
            <a:prstGeom prst="rect">
              <a:avLst/>
            </a:prstGeom>
          </p:spPr>
        </p:pic>
        <p:sp>
          <p:nvSpPr>
            <p:cNvPr id="33" name="Rectangle 32"/>
            <p:cNvSpPr/>
            <p:nvPr/>
          </p:nvSpPr>
          <p:spPr>
            <a:xfrm>
              <a:off x="-304794" y="628404"/>
              <a:ext cx="2214546" cy="419612"/>
            </a:xfrm>
            <a:prstGeom prst="rect">
              <a:avLst/>
            </a:prstGeom>
            <a:noFill/>
          </p:spPr>
          <p:txBody>
            <a:bodyPr wrap="square" lIns="91419" tIns="45709" rIns="91419" bIns="45709">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rPr>
                <a:t>Trò</a:t>
              </a:r>
              <a:r>
                <a:rPr kumimoji="0" lang="en-US" sz="18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rPr>
                <a:t> </a:t>
              </a:r>
              <a:r>
                <a:rPr kumimoji="0" lang="en-US" sz="1800" b="1" i="0" u="none" strike="noStrike" kern="1200" cap="none" spc="0" normalizeH="0" baseline="0" noProof="0" dirty="0" err="1">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rPr>
                <a:t>Chơi</a:t>
              </a:r>
              <a:endParaRPr kumimoji="0" lang="en-US" sz="18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Tahoma" pitchFamily="34" charset="0"/>
                <a:ea typeface="+mn-ea"/>
                <a:cs typeface="Tahoma" pitchFamily="34" charset="0"/>
              </a:endParaRPr>
            </a:p>
          </p:txBody>
        </p:sp>
      </p:grpSp>
      <p:grpSp>
        <p:nvGrpSpPr>
          <p:cNvPr id="22" name="Group 21"/>
          <p:cNvGrpSpPr/>
          <p:nvPr/>
        </p:nvGrpSpPr>
        <p:grpSpPr>
          <a:xfrm>
            <a:off x="4537450" y="-304541"/>
            <a:ext cx="3321601" cy="1393058"/>
            <a:chOff x="4046800" y="2046370"/>
            <a:chExt cx="2571768" cy="1202720"/>
          </a:xfrm>
        </p:grpSpPr>
        <p:pic>
          <p:nvPicPr>
            <p:cNvPr id="24" name="Picture 23" descr="15057373-dấu-hiệu-bằng-gỗ-treo-trên-dây-chuyền-vector-minh-họa.jpg">
              <a:hlinkClick r:id="rId10" action="ppaction://hlinksldjump"/>
            </p:cNvPr>
            <p:cNvPicPr>
              <a:picLocks noChangeAspect="1"/>
            </p:cNvPicPr>
            <p:nvPr/>
          </p:nvPicPr>
          <p:blipFill>
            <a:blip r:embed="rId11" cstate="print">
              <a:clrChange>
                <a:clrFrom>
                  <a:srgbClr val="FFFFFF"/>
                </a:clrFrom>
                <a:clrTo>
                  <a:srgbClr val="FFFFFF">
                    <a:alpha val="0"/>
                  </a:srgbClr>
                </a:clrTo>
              </a:clrChange>
            </a:blip>
            <a:srcRect l="13750" t="17000" r="6250" b="14000"/>
            <a:stretch>
              <a:fillRect/>
            </a:stretch>
          </p:blipFill>
          <p:spPr>
            <a:xfrm>
              <a:off x="4046800" y="2046370"/>
              <a:ext cx="2571768" cy="1202720"/>
            </a:xfrm>
            <a:prstGeom prst="rect">
              <a:avLst/>
            </a:prstGeom>
          </p:spPr>
        </p:pic>
        <p:sp>
          <p:nvSpPr>
            <p:cNvPr id="26" name="TextBox 25">
              <a:hlinkClick r:id="rId12" action="ppaction://hlinksldjump"/>
            </p:cNvPr>
            <p:cNvSpPr txBox="1"/>
            <p:nvPr/>
          </p:nvSpPr>
          <p:spPr>
            <a:xfrm>
              <a:off x="4484378" y="2495183"/>
              <a:ext cx="1584176" cy="5844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99" b="1" i="0" u="none" strike="noStrike" kern="1200" cap="none" spc="0" normalizeH="0" baseline="0" noProof="0" dirty="0" err="1">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Bắt</a:t>
              </a:r>
              <a:r>
                <a:rPr kumimoji="0" lang="en-US" sz="3799" b="1" i="0" u="none" strike="noStrike" kern="1200" cap="none" spc="0" normalizeH="0" baseline="0" noProof="0" dirty="0">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3799" b="1" i="0" u="none" strike="noStrike" kern="1200" cap="none" spc="0" normalizeH="0" baseline="0" noProof="0" dirty="0" err="1">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đầu</a:t>
              </a:r>
              <a:endParaRPr kumimoji="0" lang="vi-VN" sz="3799" b="1" i="0" u="none" strike="noStrike" kern="1200" cap="none" spc="0" normalizeH="0" baseline="0" noProof="0" dirty="0">
                <a:ln>
                  <a:noFill/>
                </a:ln>
                <a:solidFill>
                  <a:srgbClr val="3608B8"/>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grpSp>
      <p:sp>
        <p:nvSpPr>
          <p:cNvPr id="3" name="Cloud Callout 2">
            <a:hlinkClick r:id="rId12" action="ppaction://hlinksldjump"/>
          </p:cNvPr>
          <p:cNvSpPr/>
          <p:nvPr/>
        </p:nvSpPr>
        <p:spPr>
          <a:xfrm>
            <a:off x="1384120" y="2158426"/>
            <a:ext cx="6400800" cy="2684366"/>
          </a:xfrm>
          <a:prstGeom prst="cloudCallout">
            <a:avLst>
              <a:gd name="adj1" fmla="val -38530"/>
              <a:gd name="adj2" fmla="val 6871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xem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hướng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dẫn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thu</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trứng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nhé</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373512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iga-520x384.png"/>
          <p:cNvPicPr>
            <a:picLocks noChangeAspect="1"/>
          </p:cNvPicPr>
          <p:nvPr/>
        </p:nvPicPr>
        <p:blipFill>
          <a:blip r:embed="rId2" cstate="print">
            <a:lum/>
          </a:blip>
          <a:stretch>
            <a:fillRect/>
          </a:stretch>
        </p:blipFill>
        <p:spPr>
          <a:xfrm>
            <a:off x="0" y="1"/>
            <a:ext cx="12192000" cy="6858000"/>
          </a:xfrm>
          <a:prstGeom prst="rect">
            <a:avLst/>
          </a:prstGeom>
        </p:spPr>
      </p:pic>
      <p:sp>
        <p:nvSpPr>
          <p:cNvPr id="2" name="Rectangle 1"/>
          <p:cNvSpPr/>
          <p:nvPr/>
        </p:nvSpPr>
        <p:spPr>
          <a:xfrm>
            <a:off x="113014" y="1857571"/>
            <a:ext cx="7492471" cy="2496837"/>
          </a:xfrm>
          <a:prstGeom prst="rect">
            <a:avLst/>
          </a:prstGeom>
        </p:spPr>
        <p:txBody>
          <a:bodyPr wrap="square">
            <a:spAutoFit/>
          </a:bodyPr>
          <a:lstStyle/>
          <a:p>
            <a:pPr marL="0" marR="0" lvl="0" indent="0" algn="just" defTabSz="4572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Chia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lớp</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thành</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hai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đội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lần</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lượt</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giúp</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bác</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nông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dân</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thu</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hoạch</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trứng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bằng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cách</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trả</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lời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câu</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hỏi</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r>
              <a:rPr kumimoji="0" lang="vi-VN"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N</a:t>
            </a:r>
            <a:r>
              <a:rPr kumimoji="0" lang="vi-VN"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ếu HS trả lời đúng thì trứng sẽ vào giỏ bác nông</a:t>
            </a:r>
            <a:r>
              <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vi-VN"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dân</a:t>
            </a:r>
            <a:r>
              <a:rPr kumimoji="0" lang="en-US" sz="32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a:t>
            </a:r>
            <a:endParaRPr kumimoji="0" lang="en-US" sz="32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3" name="Right Arrow 2">
            <a:hlinkClick r:id="rId3" action="ppaction://hlinksldjump"/>
          </p:cNvPr>
          <p:cNvSpPr/>
          <p:nvPr/>
        </p:nvSpPr>
        <p:spPr>
          <a:xfrm>
            <a:off x="11212155" y="6282814"/>
            <a:ext cx="877684" cy="575186"/>
          </a:xfrm>
          <a:prstGeom prst="rightArrow">
            <a:avLst/>
          </a:prstGeom>
          <a:solidFill>
            <a:schemeClr val="accent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Picture 28" descr="images (10).jpg"/>
          <p:cNvPicPr>
            <a:picLocks noChangeAspect="1"/>
          </p:cNvPicPr>
          <p:nvPr/>
        </p:nvPicPr>
        <p:blipFill>
          <a:blip r:embed="rId4" cstate="print">
            <a:clrChange>
              <a:clrFrom>
                <a:srgbClr val="FAFAFA"/>
              </a:clrFrom>
              <a:clrTo>
                <a:srgbClr val="FAFAFA">
                  <a:alpha val="0"/>
                </a:srgbClr>
              </a:clrTo>
            </a:clrChange>
          </a:blip>
          <a:srcRect l="41304" r="4348" b="7471"/>
          <a:stretch>
            <a:fillRect/>
          </a:stretch>
        </p:blipFill>
        <p:spPr>
          <a:xfrm>
            <a:off x="4518944" y="-27507"/>
            <a:ext cx="3563747" cy="1390328"/>
          </a:xfrm>
          <a:prstGeom prst="rect">
            <a:avLst/>
          </a:prstGeom>
        </p:spPr>
      </p:pic>
    </p:spTree>
    <p:extLst>
      <p:ext uri="{BB962C8B-B14F-4D97-AF65-F5344CB8AC3E}">
        <p14:creationId xmlns:p14="http://schemas.microsoft.com/office/powerpoint/2010/main" val="2347441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titled.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736843" y="2433185"/>
            <a:ext cx="6910268" cy="4424816"/>
          </a:xfrm>
          <a:prstGeom prst="rect">
            <a:avLst/>
          </a:prstGeom>
        </p:spPr>
      </p:pic>
      <p:pic>
        <p:nvPicPr>
          <p:cNvPr id="24" name="Picture 23" descr="11.png">
            <a:hlinkClick r:id="rId3" action="ppaction://hlinksldjump"/>
          </p:cNvPr>
          <p:cNvPicPr>
            <a:picLocks noChangeAspect="1"/>
          </p:cNvPicPr>
          <p:nvPr/>
        </p:nvPicPr>
        <p:blipFill>
          <a:blip r:embed="rId4" cstate="print"/>
          <a:stretch>
            <a:fillRect/>
          </a:stretch>
        </p:blipFill>
        <p:spPr>
          <a:xfrm>
            <a:off x="2204" y="0"/>
            <a:ext cx="3263183" cy="1993284"/>
          </a:xfrm>
          <a:prstGeom prst="rect">
            <a:avLst/>
          </a:prstGeom>
        </p:spPr>
      </p:pic>
      <p:pic>
        <p:nvPicPr>
          <p:cNvPr id="25" name="Picture 24" descr="11.png">
            <a:hlinkClick r:id="rId5" action="ppaction://hlinksldjump"/>
          </p:cNvPr>
          <p:cNvPicPr>
            <a:picLocks noChangeAspect="1"/>
          </p:cNvPicPr>
          <p:nvPr/>
        </p:nvPicPr>
        <p:blipFill>
          <a:blip r:embed="rId4" cstate="print"/>
          <a:stretch>
            <a:fillRect/>
          </a:stretch>
        </p:blipFill>
        <p:spPr>
          <a:xfrm>
            <a:off x="2204" y="2060848"/>
            <a:ext cx="3263183" cy="1993284"/>
          </a:xfrm>
          <a:prstGeom prst="rect">
            <a:avLst/>
          </a:prstGeom>
        </p:spPr>
      </p:pic>
      <p:pic>
        <p:nvPicPr>
          <p:cNvPr id="26" name="Picture 25" descr="11.png">
            <a:hlinkClick r:id="rId6" action="ppaction://hlinksldjump"/>
          </p:cNvPr>
          <p:cNvPicPr>
            <a:picLocks noChangeAspect="1"/>
          </p:cNvPicPr>
          <p:nvPr/>
        </p:nvPicPr>
        <p:blipFill>
          <a:blip r:embed="rId4" cstate="print"/>
          <a:stretch>
            <a:fillRect/>
          </a:stretch>
        </p:blipFill>
        <p:spPr>
          <a:xfrm>
            <a:off x="2204" y="4365105"/>
            <a:ext cx="3263183" cy="1993284"/>
          </a:xfrm>
          <a:prstGeom prst="rect">
            <a:avLst/>
          </a:prstGeom>
        </p:spPr>
      </p:pic>
      <p:pic>
        <p:nvPicPr>
          <p:cNvPr id="27" name="Picture 26" descr="11.png">
            <a:hlinkClick r:id="rId7" action="ppaction://hlinksldjump"/>
          </p:cNvPr>
          <p:cNvPicPr>
            <a:picLocks noChangeAspect="1"/>
          </p:cNvPicPr>
          <p:nvPr/>
        </p:nvPicPr>
        <p:blipFill>
          <a:blip r:embed="rId4" cstate="print"/>
          <a:stretch>
            <a:fillRect/>
          </a:stretch>
        </p:blipFill>
        <p:spPr>
          <a:xfrm>
            <a:off x="9455158" y="0"/>
            <a:ext cx="3263183" cy="1993284"/>
          </a:xfrm>
          <a:prstGeom prst="rect">
            <a:avLst/>
          </a:prstGeom>
        </p:spPr>
      </p:pic>
      <p:pic>
        <p:nvPicPr>
          <p:cNvPr id="28" name="Picture 27" descr="11.png">
            <a:hlinkClick r:id="rId8" action="ppaction://hlinksldjump"/>
          </p:cNvPr>
          <p:cNvPicPr>
            <a:picLocks noChangeAspect="1"/>
          </p:cNvPicPr>
          <p:nvPr/>
        </p:nvPicPr>
        <p:blipFill>
          <a:blip r:embed="rId4" cstate="print"/>
          <a:stretch>
            <a:fillRect/>
          </a:stretch>
        </p:blipFill>
        <p:spPr>
          <a:xfrm>
            <a:off x="9455158" y="2049650"/>
            <a:ext cx="3263183" cy="1993284"/>
          </a:xfrm>
          <a:prstGeom prst="rect">
            <a:avLst/>
          </a:prstGeom>
        </p:spPr>
      </p:pic>
      <p:pic>
        <p:nvPicPr>
          <p:cNvPr id="29" name="Picture 28" descr="11.png">
            <a:hlinkClick r:id="rId9" action="ppaction://hlinksldjump"/>
          </p:cNvPr>
          <p:cNvPicPr>
            <a:picLocks noChangeAspect="1"/>
          </p:cNvPicPr>
          <p:nvPr/>
        </p:nvPicPr>
        <p:blipFill>
          <a:blip r:embed="rId4" cstate="print"/>
          <a:stretch>
            <a:fillRect/>
          </a:stretch>
        </p:blipFill>
        <p:spPr>
          <a:xfrm>
            <a:off x="9263207" y="4365105"/>
            <a:ext cx="3263183" cy="1993284"/>
          </a:xfrm>
          <a:prstGeom prst="rect">
            <a:avLst/>
          </a:prstGeom>
        </p:spPr>
      </p:pic>
      <p:pic>
        <p:nvPicPr>
          <p:cNvPr id="30" name="Picture 29" descr="c251d3767e76a1947d0dd0b27d7c7372.png"/>
          <p:cNvPicPr>
            <a:picLocks noChangeAspect="1"/>
          </p:cNvPicPr>
          <p:nvPr/>
        </p:nvPicPr>
        <p:blipFill>
          <a:blip r:embed="rId10" cstate="print"/>
          <a:stretch>
            <a:fillRect/>
          </a:stretch>
        </p:blipFill>
        <p:spPr>
          <a:xfrm>
            <a:off x="1009275" y="1354587"/>
            <a:ext cx="479880" cy="383070"/>
          </a:xfrm>
          <a:prstGeom prst="rect">
            <a:avLst/>
          </a:prstGeom>
        </p:spPr>
      </p:pic>
      <p:pic>
        <p:nvPicPr>
          <p:cNvPr id="32" name="Picture 31" descr="c251d3767e76a1947d0dd0b27d7c7372.png"/>
          <p:cNvPicPr>
            <a:picLocks noChangeAspect="1"/>
          </p:cNvPicPr>
          <p:nvPr/>
        </p:nvPicPr>
        <p:blipFill>
          <a:blip r:embed="rId10" cstate="print"/>
          <a:stretch>
            <a:fillRect/>
          </a:stretch>
        </p:blipFill>
        <p:spPr>
          <a:xfrm>
            <a:off x="10414919" y="3018546"/>
            <a:ext cx="479880" cy="383070"/>
          </a:xfrm>
          <a:prstGeom prst="rect">
            <a:avLst/>
          </a:prstGeom>
        </p:spPr>
      </p:pic>
      <p:pic>
        <p:nvPicPr>
          <p:cNvPr id="33" name="Picture 32" descr="c251d3767e76a1947d0dd0b27d7c7372.png"/>
          <p:cNvPicPr>
            <a:picLocks noChangeAspect="1"/>
          </p:cNvPicPr>
          <p:nvPr/>
        </p:nvPicPr>
        <p:blipFill>
          <a:blip r:embed="rId11" cstate="print"/>
          <a:stretch>
            <a:fillRect/>
          </a:stretch>
        </p:blipFill>
        <p:spPr>
          <a:xfrm>
            <a:off x="10126991" y="5534219"/>
            <a:ext cx="575856" cy="459684"/>
          </a:xfrm>
          <a:prstGeom prst="rect">
            <a:avLst/>
          </a:prstGeom>
        </p:spPr>
      </p:pic>
      <p:pic>
        <p:nvPicPr>
          <p:cNvPr id="34" name="Picture 33" descr="c251d3767e76a1947d0dd0b27d7c7372.png"/>
          <p:cNvPicPr>
            <a:picLocks noChangeAspect="1"/>
          </p:cNvPicPr>
          <p:nvPr/>
        </p:nvPicPr>
        <p:blipFill>
          <a:blip r:embed="rId11" cstate="print"/>
          <a:stretch>
            <a:fillRect/>
          </a:stretch>
        </p:blipFill>
        <p:spPr>
          <a:xfrm>
            <a:off x="913300" y="5589241"/>
            <a:ext cx="506930" cy="404663"/>
          </a:xfrm>
          <a:prstGeom prst="rect">
            <a:avLst/>
          </a:prstGeom>
        </p:spPr>
      </p:pic>
      <p:pic>
        <p:nvPicPr>
          <p:cNvPr id="35" name="Picture 34" descr="c251d3767e76a1947d0dd0b27d7c7372.png"/>
          <p:cNvPicPr>
            <a:picLocks noChangeAspect="1"/>
          </p:cNvPicPr>
          <p:nvPr/>
        </p:nvPicPr>
        <p:blipFill>
          <a:blip r:embed="rId12" cstate="print"/>
          <a:stretch>
            <a:fillRect/>
          </a:stretch>
        </p:blipFill>
        <p:spPr>
          <a:xfrm>
            <a:off x="1009276" y="3429001"/>
            <a:ext cx="491419" cy="392282"/>
          </a:xfrm>
          <a:prstGeom prst="rect">
            <a:avLst/>
          </a:prstGeom>
        </p:spPr>
      </p:pic>
      <p:pic>
        <p:nvPicPr>
          <p:cNvPr id="36" name="Picture 35" descr="c251d3767e76a1947d0dd0b27d7c7372.png"/>
          <p:cNvPicPr>
            <a:picLocks noChangeAspect="1"/>
          </p:cNvPicPr>
          <p:nvPr/>
        </p:nvPicPr>
        <p:blipFill>
          <a:blip r:embed="rId11" cstate="print"/>
          <a:stretch>
            <a:fillRect/>
          </a:stretch>
        </p:blipFill>
        <p:spPr>
          <a:xfrm>
            <a:off x="10414919" y="1285747"/>
            <a:ext cx="575856" cy="459684"/>
          </a:xfrm>
          <a:prstGeom prst="rect">
            <a:avLst/>
          </a:prstGeom>
        </p:spPr>
      </p:pic>
      <p:sp>
        <p:nvSpPr>
          <p:cNvPr id="37" name="Rectangle 36"/>
          <p:cNvSpPr/>
          <p:nvPr/>
        </p:nvSpPr>
        <p:spPr>
          <a:xfrm>
            <a:off x="3792577" y="332656"/>
            <a:ext cx="5470630" cy="1296144"/>
          </a:xfrm>
          <a:prstGeom prst="rect">
            <a:avLst/>
          </a:prstGeom>
        </p:spPr>
        <p:style>
          <a:lnRef idx="2">
            <a:schemeClr val="accent3"/>
          </a:lnRef>
          <a:fillRef idx="1">
            <a:schemeClr val="lt1"/>
          </a:fillRef>
          <a:effectRef idx="0">
            <a:schemeClr val="accent3"/>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Đến</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giờ</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thu</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hoạch</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799"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rồi</a:t>
            </a:r>
            <a:r>
              <a:rPr kumimoji="0" lang="en-US" sz="3799"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p>
        </p:txBody>
      </p:sp>
      <p:pic>
        <p:nvPicPr>
          <p:cNvPr id="17" name="Picture 16" descr="images (3).jpg">
            <a:hlinkClick r:id="rId13" action="ppaction://hlinksldjump"/>
          </p:cNvPr>
          <p:cNvPicPr>
            <a:picLocks noChangeAspect="1"/>
          </p:cNvPicPr>
          <p:nvPr/>
        </p:nvPicPr>
        <p:blipFill>
          <a:blip r:embed="rId14" cstate="print">
            <a:clrChange>
              <a:clrFrom>
                <a:srgbClr val="FFFFFF"/>
              </a:clrFrom>
              <a:clrTo>
                <a:srgbClr val="FFFFFF">
                  <a:alpha val="0"/>
                </a:srgbClr>
              </a:clrTo>
            </a:clrChange>
          </a:blip>
          <a:srcRect l="50000" r="-1" b="46667"/>
          <a:stretch>
            <a:fillRect/>
          </a:stretch>
        </p:blipFill>
        <p:spPr>
          <a:xfrm>
            <a:off x="11380089" y="6210000"/>
            <a:ext cx="809708" cy="648000"/>
          </a:xfrm>
          <a:prstGeom prst="rect">
            <a:avLst/>
          </a:prstGeom>
        </p:spPr>
      </p:pic>
    </p:spTree>
    <p:extLst>
      <p:ext uri="{BB962C8B-B14F-4D97-AF65-F5344CB8AC3E}">
        <p14:creationId xmlns:p14="http://schemas.microsoft.com/office/powerpoint/2010/main" val="8298525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2.96296E-6 C 0.03298 0.03056 0.06649 0.06204 0.11267 0.09098 C 0.15868 0.12037 0.24583 0.1419 0.27656 0.17523 C 0.30729 0.2088 0.28784 0.25139 0.29635 0.29167 C 0.30486 0.33172 0.31805 0.37894 0.32708 0.41621 C 0.33611 0.45301 0.34305 0.48426 0.35052 0.51598 " pathEditMode="relative" rAng="0" ptsTypes="aaaaaA">
                                      <p:cBhvr>
                                        <p:cTn id="6" dur="2000" fill="hold"/>
                                        <p:tgtEl>
                                          <p:spTgt spid="30"/>
                                        </p:tgtEl>
                                        <p:attrNameLst>
                                          <p:attrName>ppt_x</p:attrName>
                                          <p:attrName>ppt_y</p:attrName>
                                        </p:attrNameLst>
                                      </p:cBhvr>
                                      <p:rCtr x="17500" y="25800"/>
                                    </p:animMotion>
                                  </p:childTnLst>
                                </p:cTn>
                              </p:par>
                            </p:childTnLst>
                          </p:cTn>
                        </p:par>
                      </p:childTnLst>
                    </p:cTn>
                  </p:par>
                </p:childTnLst>
              </p:cTn>
              <p:nextCondLst>
                <p:cond evt="onClick" delay="0">
                  <p:tgtEl>
                    <p:spTgt spid="30"/>
                  </p:tgtEl>
                </p:cond>
              </p:nextCondLst>
            </p:seq>
            <p:seq concurrent="1" nextAc="seek">
              <p:cTn id="7" restart="whenNotActive" fill="hold" evtFilter="cancelBubble" nodeType="interactiveSeq">
                <p:stCondLst>
                  <p:cond evt="onClick" delay="0">
                    <p:tgtEl>
                      <p:spTgt spid="35"/>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22222E-6 -0.00046 C 0.03958 -0.00208 0.08021 -0.0037 0.10764 -0.00416 C 0.13507 -0.00416 0.14774 -0.00416 0.16493 -0.00416 C 0.18212 -0.0037 0.19236 -0.0037 0.21007 0.00116 C 0.2276 0.00602 0.25555 0.01111 0.26996 0.02361 C 0.28489 0.03588 0.2901 0.05371 0.29722 0.07408 C 0.30451 0.09468 0.31076 0.12037 0.31406 0.14699 C 0.3184 0.17338 0.31736 0.20324 0.31719 0.23403 " pathEditMode="relative" rAng="0" ptsTypes="aaaaaaaA">
                                      <p:cBhvr>
                                        <p:cTn id="11" dur="2000" fill="hold"/>
                                        <p:tgtEl>
                                          <p:spTgt spid="35"/>
                                        </p:tgtEl>
                                        <p:attrNameLst>
                                          <p:attrName>ppt_x</p:attrName>
                                          <p:attrName>ppt_y</p:attrName>
                                        </p:attrNameLst>
                                      </p:cBhvr>
                                      <p:rCtr x="15900" y="11500"/>
                                    </p:animMotion>
                                  </p:childTnLst>
                                </p:cTn>
                              </p:par>
                            </p:childTnLst>
                          </p:cTn>
                        </p:par>
                      </p:childTnLst>
                    </p:cTn>
                  </p:par>
                </p:childTnLst>
              </p:cTn>
              <p:nextCondLst>
                <p:cond evt="onClick" delay="0">
                  <p:tgtEl>
                    <p:spTgt spid="35"/>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4.44444E-6 2.22222E-6 C -0.12708 0.04352 -0.25381 0.0875 -0.33177 0.11944 C -0.40972 0.15162 -0.43576 0.16828 -0.46857 0.19259 C -0.50138 0.21643 -0.51423 0.23634 -0.52847 0.26342 C -0.54288 0.29028 -0.54392 0.29907 -0.55347 0.35347 C -0.56336 0.40764 -0.57534 0.49838 -0.58663 0.58912 " pathEditMode="relative" rAng="0" ptsTypes="aaaaaA">
                                      <p:cBhvr>
                                        <p:cTn id="16" dur="2000" fill="hold"/>
                                        <p:tgtEl>
                                          <p:spTgt spid="36"/>
                                        </p:tgtEl>
                                        <p:attrNameLst>
                                          <p:attrName>ppt_x</p:attrName>
                                          <p:attrName>ppt_y</p:attrName>
                                        </p:attrNameLst>
                                      </p:cBhvr>
                                      <p:rCtr x="-29300" y="29400"/>
                                    </p:animMotion>
                                  </p:childTnLst>
                                </p:cTn>
                              </p:par>
                            </p:childTnLst>
                          </p:cTn>
                        </p:par>
                      </p:childTnLst>
                    </p:cTn>
                  </p:par>
                </p:childTnLst>
              </p:cTn>
              <p:nextCondLst>
                <p:cond evt="onClick" delay="0">
                  <p:tgtEl>
                    <p:spTgt spid="36"/>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3.05556E-6 -0.03055 C 0.02743 -0.04861 0.05503 -0.06643 0.07274 -0.07939 C 0.09062 -0.09259 0.09323 -0.10439 0.10677 -0.10949 C 0.12031 -0.11435 0.13663 -0.11203 0.15416 -0.10949 C 0.17152 -0.10764 0.19826 -0.1074 0.21163 -0.09722 C 0.22448 -0.08726 0.22812 -0.06828 0.23229 -0.04907 " pathEditMode="relative" rAng="0" ptsTypes="aaaaaA">
                                      <p:cBhvr>
                                        <p:cTn id="21" dur="2000" fill="hold"/>
                                        <p:tgtEl>
                                          <p:spTgt spid="34"/>
                                        </p:tgtEl>
                                        <p:attrNameLst>
                                          <p:attrName>ppt_x</p:attrName>
                                          <p:attrName>ppt_y</p:attrName>
                                        </p:attrNameLst>
                                      </p:cBhvr>
                                      <p:rCtr x="11600" y="-4200"/>
                                    </p:animMotion>
                                  </p:childTnLst>
                                </p:cTn>
                              </p:par>
                            </p:childTnLst>
                          </p:cTn>
                        </p:par>
                      </p:childTnLst>
                    </p:cTn>
                  </p:par>
                </p:childTnLst>
              </p:cTn>
              <p:nextCondLst>
                <p:cond evt="onClick" delay="0">
                  <p:tgtEl>
                    <p:spTgt spid="34"/>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2.77778E-7 -0.03611 C -0.04722 -0.11898 -0.0941 -0.20093 -0.125 -0.25463 C -0.15538 -0.3081 -0.16111 -0.33611 -0.1849 -0.35787 C -0.20868 -0.37963 -0.23333 -0.38495 -0.2684 -0.38495 C -0.30295 -0.38495 -0.36632 -0.37292 -0.39427 -0.35787 C -0.42205 -0.34259 -0.42292 -0.31852 -0.4349 -0.29375 C -0.44757 -0.26898 -0.46354 -0.2456 -0.46823 -0.20903 C -0.4724 -0.17222 -0.46823 -0.12338 -0.46354 -0.07477 " pathEditMode="relative" rAng="0" ptsTypes="aaaaaaaA">
                                      <p:cBhvr>
                                        <p:cTn id="26" dur="2000" fill="hold"/>
                                        <p:tgtEl>
                                          <p:spTgt spid="33"/>
                                        </p:tgtEl>
                                        <p:attrNameLst>
                                          <p:attrName>ppt_x</p:attrName>
                                          <p:attrName>ppt_y</p:attrName>
                                        </p:attrNameLst>
                                      </p:cBhvr>
                                      <p:rCtr x="-23600" y="-17500"/>
                                    </p:animMotion>
                                  </p:childTnLst>
                                </p:cTn>
                              </p:par>
                            </p:childTnLst>
                          </p:cTn>
                        </p:par>
                      </p:childTnLst>
                    </p:cTn>
                  </p:par>
                </p:childTnLst>
              </p:cTn>
              <p:nextCondLst>
                <p:cond evt="onClick" delay="0">
                  <p:tgtEl>
                    <p:spTgt spid="33"/>
                  </p:tgtEl>
                </p:cond>
              </p:nextCondLst>
            </p:seq>
            <p:seq concurrent="1" nextAc="seek">
              <p:cTn id="27" restart="whenNotActive" fill="hold" evtFilter="cancelBubble" nodeType="interactiveSeq">
                <p:stCondLst>
                  <p:cond evt="onClick" delay="0">
                    <p:tgtEl>
                      <p:spTgt spid="32"/>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1.66667E-6 0.00046 C -0.06719 -0.04584 -0.13386 -0.09213 -0.18316 -0.10926 C -0.23264 -0.12593 -0.25018 -0.11366 -0.2974 -0.10093 C -0.34427 -0.08843 -0.42969 -0.06852 -0.46476 -0.03403 C -0.49948 0.00046 -0.49861 0.06273 -0.50677 0.10601 C -0.51511 0.14953 -0.51337 0.19282 -0.51458 0.22777 C -0.51563 0.26273 -0.51528 0.28888 -0.51458 0.3155 " pathEditMode="relative" rAng="0" ptsTypes="aaaaaaA">
                                      <p:cBhvr>
                                        <p:cTn id="31" dur="2000" fill="hold"/>
                                        <p:tgtEl>
                                          <p:spTgt spid="32"/>
                                        </p:tgtEl>
                                        <p:attrNameLst>
                                          <p:attrName>ppt_x</p:attrName>
                                          <p:attrName>ppt_y</p:attrName>
                                        </p:attrNameLst>
                                      </p:cBhvr>
                                      <p:rCtr x="-25800" y="9400"/>
                                    </p:animMotion>
                                  </p:childTnLst>
                                </p:cTn>
                              </p:par>
                            </p:childTnLst>
                          </p:cTn>
                        </p:par>
                      </p:childTnLst>
                    </p:cTn>
                  </p:par>
                </p:childTnLst>
              </p:cTn>
              <p:nextCondLst>
                <p:cond evt="onClick" delay="0">
                  <p:tgtEl>
                    <p:spTgt spid="32"/>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1"/>
          </a:lnRef>
          <a:fillRef idx="1">
            <a:schemeClr val="lt1"/>
          </a:fillRef>
          <a:effectRef idx="0">
            <a:schemeClr val="accent1"/>
          </a:effectRef>
          <a:fontRef idx="minor">
            <a:schemeClr val="dk1"/>
          </a:fontRef>
        </p:style>
        <p:txBody>
          <a:bodyPr lIns="108825" tIns="54412" rIns="108825" bIns="54412"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phần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mềm</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3" name="Picture 22" descr="images (7).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0510895" y="6192698"/>
            <a:ext cx="886750" cy="665303"/>
          </a:xfrm>
          <a:prstGeom prst="rect">
            <a:avLst/>
          </a:prstGeom>
        </p:spPr>
      </p:pic>
      <p:pic>
        <p:nvPicPr>
          <p:cNvPr id="24" name="Picture 23" descr="123.png"/>
          <p:cNvPicPr>
            <a:picLocks noChangeAspect="1"/>
          </p:cNvPicPr>
          <p:nvPr/>
        </p:nvPicPr>
        <p:blipFill>
          <a:blip r:embed="rId3" cstate="print"/>
          <a:stretch>
            <a:fillRect/>
          </a:stretch>
        </p:blipFill>
        <p:spPr>
          <a:xfrm>
            <a:off x="8733182" y="1683962"/>
            <a:ext cx="3121375" cy="3030922"/>
          </a:xfrm>
          <a:prstGeom prst="rect">
            <a:avLst/>
          </a:prstGeom>
        </p:spPr>
      </p:pic>
      <p:pic>
        <p:nvPicPr>
          <p:cNvPr id="21" name="Picture 20" descr="ee376867b6edb2b7f8a1c93f2ceb4b12.png">
            <a:hlinkClick r:id="rId4" action="ppaction://hlinksldjump"/>
          </p:cNvPr>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9503224" y="6071913"/>
            <a:ext cx="1007670" cy="756026"/>
          </a:xfrm>
          <a:prstGeom prst="rect">
            <a:avLst/>
          </a:prstGeom>
        </p:spPr>
      </p:pic>
      <p:sp>
        <p:nvSpPr>
          <p:cNvPr id="4" name="Rectangle 3"/>
          <p:cNvSpPr/>
          <p:nvPr/>
        </p:nvSpPr>
        <p:spPr>
          <a:xfrm>
            <a:off x="1954473" y="2493615"/>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A. Excel</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954473" y="5556125"/>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D. Word</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1954473" y="4552744"/>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C. Power Point</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954473" y="3549363"/>
            <a:ext cx="5193154" cy="584775"/>
          </a:xfrm>
          <a:prstGeom prst="rect">
            <a:avLst/>
          </a:prstGeom>
          <a:solidFill>
            <a:srgbClr val="FCBB75"/>
          </a:solidFill>
          <a:ln>
            <a:solidFill>
              <a:srgbClr val="FF0000"/>
            </a:solidFill>
          </a:ln>
        </p:spPr>
        <p:txBody>
          <a:bodyPr wrap="square">
            <a:spAutoFit/>
          </a:bodyPr>
          <a:lstStyle/>
          <a:p>
            <a:pPr lvl="0" defTabSz="457200">
              <a:defRPr/>
            </a:pPr>
            <a:r>
              <a:rPr lang="en-US" sz="3200" b="1">
                <a:solidFill>
                  <a:prstClr val="black"/>
                </a:solidFill>
                <a:latin typeface="Times New Roman" panose="02020603050405020304" pitchFamily="18" charset="0"/>
                <a:cs typeface="Times New Roman" panose="02020603050405020304" pitchFamily="18" charset="0"/>
              </a:rPr>
              <a:t>B. Paint</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6" name="Oval 5"/>
          <p:cNvSpPr/>
          <p:nvPr/>
        </p:nvSpPr>
        <p:spPr>
          <a:xfrm>
            <a:off x="1855304" y="2493615"/>
            <a:ext cx="649357" cy="58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874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0"/>
            <a:ext cx="12187592" cy="2889860"/>
          </a:xfrm>
          <a:prstGeom prst="cloudCallout">
            <a:avLst>
              <a:gd name="adj1" fmla="val 31321"/>
              <a:gd name="adj2" fmla="val 110910"/>
            </a:avLst>
          </a:prstGeom>
          <a:ln/>
        </p:spPr>
        <p:style>
          <a:lnRef idx="2">
            <a:schemeClr val="accent2"/>
          </a:lnRef>
          <a:fillRef idx="1">
            <a:schemeClr val="lt1"/>
          </a:fillRef>
          <a:effectRef idx="0">
            <a:schemeClr val="accent2"/>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Ô A1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trang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1.753. Sau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khi</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nháy</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chuột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lần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nút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Decrease Decimal.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thị</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ô A1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sẽ</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297203" y="5373216"/>
            <a:ext cx="6195287"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1.75</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53630" y="3286125"/>
            <a:ext cx="1283235" cy="928694"/>
          </a:xfrm>
          <a:prstGeom prst="rect">
            <a:avLst/>
          </a:prstGeom>
        </p:spPr>
      </p:pic>
      <p:sp>
        <p:nvSpPr>
          <p:cNvPr id="15" name="Hexagon 14"/>
          <p:cNvSpPr/>
          <p:nvPr/>
        </p:nvSpPr>
        <p:spPr>
          <a:xfrm>
            <a:off x="1310200" y="3500438"/>
            <a:ext cx="6295004"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1.753</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67994" y="4274882"/>
            <a:ext cx="1283235" cy="928694"/>
          </a:xfrm>
          <a:prstGeom prst="rect">
            <a:avLst/>
          </a:prstGeom>
        </p:spPr>
      </p:pic>
      <p:sp>
        <p:nvSpPr>
          <p:cNvPr id="17" name="Hexagon 16"/>
          <p:cNvSpPr/>
          <p:nvPr/>
        </p:nvSpPr>
        <p:spPr>
          <a:xfrm>
            <a:off x="1297203" y="4509120"/>
            <a:ext cx="5750960"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1.76</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1545" y="5985579"/>
            <a:ext cx="1283235" cy="928694"/>
          </a:xfrm>
          <a:prstGeom prst="rect">
            <a:avLst/>
          </a:prstGeom>
        </p:spPr>
      </p:pic>
      <p:sp>
        <p:nvSpPr>
          <p:cNvPr id="19" name="Hexagon 18"/>
          <p:cNvSpPr/>
          <p:nvPr/>
        </p:nvSpPr>
        <p:spPr>
          <a:xfrm>
            <a:off x="1338117" y="6199892"/>
            <a:ext cx="6154373"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rot="19938490">
            <a:off x="2523445" y="211427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54881" y="5192326"/>
            <a:ext cx="1283235" cy="928694"/>
          </a:xfrm>
          <a:prstGeom prst="rect">
            <a:avLst/>
          </a:prstGeom>
        </p:spPr>
      </p:pic>
      <p:sp>
        <p:nvSpPr>
          <p:cNvPr id="22" name="TextBox 21"/>
          <p:cNvSpPr txBox="1"/>
          <p:nvPr/>
        </p:nvSpPr>
        <p:spPr>
          <a:xfrm>
            <a:off x="7905109" y="4857761"/>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3992689" y="2857496"/>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163" y="4572008"/>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414920" y="6192698"/>
            <a:ext cx="886750" cy="665303"/>
          </a:xfrm>
          <a:prstGeom prst="rect">
            <a:avLst/>
          </a:prstGeom>
        </p:spPr>
      </p:pic>
      <p:pic>
        <p:nvPicPr>
          <p:cNvPr id="24" name="Picture 23" descr="2.png"/>
          <p:cNvPicPr>
            <a:picLocks noChangeAspect="1"/>
          </p:cNvPicPr>
          <p:nvPr/>
        </p:nvPicPr>
        <p:blipFill>
          <a:blip r:embed="rId9" cstate="print"/>
          <a:stretch>
            <a:fillRect/>
          </a:stretch>
        </p:blipFill>
        <p:spPr>
          <a:xfrm>
            <a:off x="8277373" y="3042970"/>
            <a:ext cx="3402914" cy="2021211"/>
          </a:xfrm>
          <a:prstGeom prst="rect">
            <a:avLst/>
          </a:prstGeom>
        </p:spPr>
      </p:pic>
      <p:pic>
        <p:nvPicPr>
          <p:cNvPr id="21" name="Picture 20"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9407249" y="6019308"/>
            <a:ext cx="1007670" cy="756026"/>
          </a:xfrm>
          <a:prstGeom prst="rect">
            <a:avLst/>
          </a:prstGeom>
        </p:spPr>
      </p:pic>
    </p:spTree>
    <p:extLst>
      <p:ext uri="{BB962C8B-B14F-4D97-AF65-F5344CB8AC3E}">
        <p14:creationId xmlns:p14="http://schemas.microsoft.com/office/powerpoint/2010/main" val="1272728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3"/>
                                        </p:tgtEl>
                                        <p:attrNameLst>
                                          <p:attrName>fillcolor</p:attrName>
                                        </p:attrNameLst>
                                      </p:cBhvr>
                                      <p:to>
                                        <a:srgbClr val="777777"/>
                                      </p:to>
                                    </p:animClr>
                                    <p:set>
                                      <p:cBhvr>
                                        <p:cTn id="108" dur="2000" fill="hold"/>
                                        <p:tgtEl>
                                          <p:spTgt spid="13"/>
                                        </p:tgtEl>
                                        <p:attrNameLst>
                                          <p:attrName>fill.type</p:attrName>
                                        </p:attrNameLst>
                                      </p:cBhvr>
                                      <p:to>
                                        <p:strVal val="solid"/>
                                      </p:to>
                                    </p:set>
                                    <p:set>
                                      <p:cBhvr>
                                        <p:cTn id="109" dur="2000" fill="hold"/>
                                        <p:tgtEl>
                                          <p:spTgt spid="13"/>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5"/>
                                        </p:tgtEl>
                                        <p:attrNameLst>
                                          <p:attrName>fillcolor</p:attrName>
                                        </p:attrNameLst>
                                      </p:cBhvr>
                                      <p:to>
                                        <a:srgbClr val="777777"/>
                                      </p:to>
                                    </p:animClr>
                                    <p:set>
                                      <p:cBhvr>
                                        <p:cTn id="112" dur="2000" fill="hold"/>
                                        <p:tgtEl>
                                          <p:spTgt spid="15"/>
                                        </p:tgtEl>
                                        <p:attrNameLst>
                                          <p:attrName>fill.type</p:attrName>
                                        </p:attrNameLst>
                                      </p:cBhvr>
                                      <p:to>
                                        <p:strVal val="solid"/>
                                      </p:to>
                                    </p:set>
                                    <p:set>
                                      <p:cBhvr>
                                        <p:cTn id="113" dur="2000" fill="hold"/>
                                        <p:tgtEl>
                                          <p:spTgt spid="15"/>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1BFC5-DD0D-79FE-19D5-840CCF4B4A0B}"/>
              </a:ext>
            </a:extLst>
          </p:cNvPr>
          <p:cNvSpPr/>
          <p:nvPr/>
        </p:nvSpPr>
        <p:spPr>
          <a:xfrm>
            <a:off x="3086100" y="74650"/>
            <a:ext cx="601980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ĐÁP ÁN</a:t>
            </a:r>
          </a:p>
        </p:txBody>
      </p:sp>
      <p:sp>
        <p:nvSpPr>
          <p:cNvPr id="4" name="Rectangle 3">
            <a:extLst>
              <a:ext uri="{FF2B5EF4-FFF2-40B4-BE49-F238E27FC236}">
                <a16:creationId xmlns:a16="http://schemas.microsoft.com/office/drawing/2014/main" id="{D2D2A8B1-5307-9AC1-117A-EF44C2A42990}"/>
              </a:ext>
            </a:extLst>
          </p:cNvPr>
          <p:cNvSpPr/>
          <p:nvPr/>
        </p:nvSpPr>
        <p:spPr>
          <a:xfrm>
            <a:off x="304894" y="597870"/>
            <a:ext cx="11211097" cy="1077218"/>
          </a:xfrm>
          <a:prstGeom prst="rect">
            <a:avLst/>
          </a:prstGeom>
        </p:spPr>
        <p:txBody>
          <a:bodyPr wrap="square">
            <a:spAutoFit/>
          </a:bodyPr>
          <a:lstStyle/>
          <a:p>
            <a:pPr algn="ct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err="1">
                <a:solidFill>
                  <a:srgbClr val="FF0000"/>
                </a:solidFill>
                <a:latin typeface="Times New Roman" panose="02020603050405020304" pitchFamily="18" charset="0"/>
                <a:cs typeface="Times New Roman" panose="02020603050405020304" pitchFamily="18" charset="0"/>
              </a:rPr>
              <a:t>học</a:t>
            </a:r>
            <a:r>
              <a:rPr lang="en-US" sz="3200">
                <a:solidFill>
                  <a:srgbClr val="FF0000"/>
                </a:solidFill>
                <a:latin typeface="Times New Roman" panose="02020603050405020304" pitchFamily="18" charset="0"/>
                <a:cs typeface="Times New Roman" panose="02020603050405020304" pitchFamily="18" charset="0"/>
              </a:rPr>
              <a:t> xanh</a:t>
            </a:r>
            <a:r>
              <a:rPr lang="en-US" sz="320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627729C-B1CD-0D0B-2C22-58DEB3E8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347" y="1675837"/>
            <a:ext cx="7502949" cy="4694902"/>
          </a:xfrm>
          <a:prstGeom prst="rect">
            <a:avLst/>
          </a:prstGeom>
        </p:spPr>
      </p:pic>
      <p:sp>
        <p:nvSpPr>
          <p:cNvPr id="3" name="Hộp Văn bản 2">
            <a:extLst>
              <a:ext uri="{FF2B5EF4-FFF2-40B4-BE49-F238E27FC236}">
                <a16:creationId xmlns:a16="http://schemas.microsoft.com/office/drawing/2014/main" id="{2C07D1F3-2461-6E2E-7869-401E420291D5}"/>
              </a:ext>
            </a:extLst>
          </p:cNvPr>
          <p:cNvSpPr txBox="1"/>
          <p:nvPr/>
        </p:nvSpPr>
        <p:spPr>
          <a:xfrm>
            <a:off x="304894" y="1983215"/>
            <a:ext cx="4342965" cy="1015663"/>
          </a:xfrm>
          <a:prstGeom prst="rect">
            <a:avLst/>
          </a:prstGeom>
          <a:noFill/>
        </p:spPr>
        <p:txBody>
          <a:bodyPr wrap="square" rtlCol="0">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Định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dạng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dữ</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liệu</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trên</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trang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endParaRPr lang="en-US" sz="3000" dirty="0">
              <a:solidFill>
                <a:srgbClr val="0000FF"/>
              </a:solidFill>
            </a:endParaRPr>
          </a:p>
        </p:txBody>
      </p:sp>
      <p:sp>
        <p:nvSpPr>
          <p:cNvPr id="9" name="Hộp Văn bản 8">
            <a:extLst>
              <a:ext uri="{FF2B5EF4-FFF2-40B4-BE49-F238E27FC236}">
                <a16:creationId xmlns:a16="http://schemas.microsoft.com/office/drawing/2014/main" id="{B6D09C3F-B0B9-6C3C-1145-1C842D7BC6C7}"/>
              </a:ext>
            </a:extLst>
          </p:cNvPr>
          <p:cNvSpPr txBox="1"/>
          <p:nvPr/>
        </p:nvSpPr>
        <p:spPr>
          <a:xfrm>
            <a:off x="376462" y="3315449"/>
            <a:ext cx="3872518" cy="553998"/>
          </a:xfrm>
          <a:prstGeom prst="rect">
            <a:avLst/>
          </a:prstGeom>
          <a:noFill/>
        </p:spPr>
        <p:txBody>
          <a:bodyPr wrap="square" rtlCol="0">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Trình</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bày</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trang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tính</a:t>
            </a:r>
            <a:endParaRPr lang="en-US" sz="3000" dirty="0">
              <a:solidFill>
                <a:srgbClr val="0000FF"/>
              </a:solidFill>
            </a:endParaRPr>
          </a:p>
        </p:txBody>
      </p:sp>
      <p:sp>
        <p:nvSpPr>
          <p:cNvPr id="10" name="Hộp Văn bản 9">
            <a:extLst>
              <a:ext uri="{FF2B5EF4-FFF2-40B4-BE49-F238E27FC236}">
                <a16:creationId xmlns:a16="http://schemas.microsoft.com/office/drawing/2014/main" id="{747201E0-5E8D-3FB7-EFB1-23113FDD1102}"/>
              </a:ext>
            </a:extLst>
          </p:cNvPr>
          <p:cNvSpPr txBox="1"/>
          <p:nvPr/>
        </p:nvSpPr>
        <p:spPr>
          <a:xfrm>
            <a:off x="464342" y="4310560"/>
            <a:ext cx="3494838" cy="553998"/>
          </a:xfrm>
          <a:prstGeom prst="rect">
            <a:avLst/>
          </a:prstGeom>
          <a:noFill/>
        </p:spPr>
        <p:txBody>
          <a:bodyPr wrap="square" rtlCol="0">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Kẻ</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đường</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viền</a:t>
            </a:r>
            <a:endParaRPr lang="en-US" sz="3000" dirty="0">
              <a:solidFill>
                <a:srgbClr val="0000FF"/>
              </a:solidFill>
            </a:endParaRPr>
          </a:p>
        </p:txBody>
      </p:sp>
      <p:sp>
        <p:nvSpPr>
          <p:cNvPr id="13" name="Hộp Văn bản 12">
            <a:extLst>
              <a:ext uri="{FF2B5EF4-FFF2-40B4-BE49-F238E27FC236}">
                <a16:creationId xmlns:a16="http://schemas.microsoft.com/office/drawing/2014/main" id="{911654FA-740C-8723-73AA-4847F9BAAFF1}"/>
              </a:ext>
            </a:extLst>
          </p:cNvPr>
          <p:cNvSpPr txBox="1"/>
          <p:nvPr/>
        </p:nvSpPr>
        <p:spPr>
          <a:xfrm>
            <a:off x="498217" y="5305671"/>
            <a:ext cx="2587883" cy="553998"/>
          </a:xfrm>
          <a:prstGeom prst="rect">
            <a:avLst/>
          </a:prstGeom>
          <a:noFill/>
        </p:spPr>
        <p:txBody>
          <a:bodyPr wrap="square">
            <a:spAutoFit/>
          </a:bodyPr>
          <a:lstStyle/>
          <a:p>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Kẻ</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khung</a:t>
            </a:r>
            <a:r>
              <a:rPr lang="en-US" sz="3000" dirty="0">
                <a:solidFill>
                  <a:srgbClr val="0000FF"/>
                </a:solidFill>
                <a:latin typeface="Times New Roman" panose="02020603050405020304" pitchFamily="18" charset="0"/>
                <a:cs typeface="Times New Roman" panose="02020603050405020304" pitchFamily="18" charset="0"/>
              </a:rPr>
              <a:t>.</a:t>
            </a:r>
            <a:endParaRPr lang="en-US" sz="3000" dirty="0">
              <a:solidFill>
                <a:srgbClr val="0000FF"/>
              </a:solidFill>
            </a:endParaRPr>
          </a:p>
        </p:txBody>
      </p:sp>
    </p:spTree>
    <p:extLst>
      <p:ext uri="{BB962C8B-B14F-4D97-AF65-F5344CB8AC3E}">
        <p14:creationId xmlns:p14="http://schemas.microsoft.com/office/powerpoint/2010/main" val="399684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fill="hold"/>
                                        <p:tgtEl>
                                          <p:spTgt spid="13"/>
                                        </p:tgtEl>
                                        <p:attrNameLst>
                                          <p:attrName>ppt_x</p:attrName>
                                        </p:attrNameLst>
                                      </p:cBhvr>
                                      <p:tavLst>
                                        <p:tav tm="0">
                                          <p:val>
                                            <p:strVal val="#ppt_x"/>
                                          </p:val>
                                        </p:tav>
                                        <p:tav tm="100000">
                                          <p:val>
                                            <p:strVal val="#ppt_x"/>
                                          </p:val>
                                        </p:tav>
                                      </p:tavLst>
                                    </p:anim>
                                    <p:anim calcmode="lin" valueType="num">
                                      <p:cBhvr additive="base">
                                        <p:cTn id="4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9" grpId="0"/>
      <p:bldP spid="10"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1"/>
          </a:lnRef>
          <a:fillRef idx="1">
            <a:schemeClr val="lt1"/>
          </a:fillRef>
          <a:effectRef idx="0">
            <a:schemeClr val="accent1"/>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3: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đây</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sai</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Khi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nhập</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dữ</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thì</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392904" y="4938466"/>
            <a:ext cx="6947532" cy="838703"/>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4020851"/>
            <a:ext cx="1283235" cy="928694"/>
          </a:xfrm>
          <a:prstGeom prst="rect">
            <a:avLst/>
          </a:prstGeom>
        </p:spPr>
      </p:pic>
      <p:sp>
        <p:nvSpPr>
          <p:cNvPr id="15" name="Hexagon 14"/>
          <p:cNvSpPr/>
          <p:nvPr/>
        </p:nvSpPr>
        <p:spPr>
          <a:xfrm>
            <a:off x="1460755" y="3917011"/>
            <a:ext cx="6820869" cy="924120"/>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04411" y="3210663"/>
            <a:ext cx="1283235" cy="928694"/>
          </a:xfrm>
          <a:prstGeom prst="rect">
            <a:avLst/>
          </a:prstGeom>
        </p:spPr>
      </p:pic>
      <p:sp>
        <p:nvSpPr>
          <p:cNvPr id="17" name="Hexagon 16"/>
          <p:cNvSpPr/>
          <p:nvPr/>
        </p:nvSpPr>
        <p:spPr>
          <a:xfrm>
            <a:off x="1464780" y="2948620"/>
            <a:ext cx="6820869" cy="893765"/>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1545" y="5985579"/>
            <a:ext cx="1283235" cy="928694"/>
          </a:xfrm>
          <a:prstGeom prst="rect">
            <a:avLst/>
          </a:prstGeom>
        </p:spPr>
      </p:pic>
      <p:sp>
        <p:nvSpPr>
          <p:cNvPr id="19" name="Hexagon 18"/>
          <p:cNvSpPr/>
          <p:nvPr/>
        </p:nvSpPr>
        <p:spPr>
          <a:xfrm>
            <a:off x="1338117" y="5915451"/>
            <a:ext cx="6947532" cy="92869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thẳng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rot="19938490">
            <a:off x="2315161" y="1666451"/>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2808" y="4878764"/>
            <a:ext cx="1283235" cy="928694"/>
          </a:xfrm>
          <a:prstGeom prst="rect">
            <a:avLst/>
          </a:prstGeom>
        </p:spPr>
      </p:pic>
      <p:sp>
        <p:nvSpPr>
          <p:cNvPr id="22" name="TextBox 21"/>
          <p:cNvSpPr txBox="1"/>
          <p:nvPr/>
        </p:nvSpPr>
        <p:spPr>
          <a:xfrm>
            <a:off x="8254199" y="4752909"/>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4055964" y="2252135"/>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163" y="4572008"/>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510895" y="6237312"/>
            <a:ext cx="886750" cy="620688"/>
          </a:xfrm>
          <a:prstGeom prst="rect">
            <a:avLst/>
          </a:prstGeom>
        </p:spPr>
      </p:pic>
      <p:pic>
        <p:nvPicPr>
          <p:cNvPr id="24" name="Picture 23" descr="11.png"/>
          <p:cNvPicPr>
            <a:picLocks noChangeAspect="1"/>
          </p:cNvPicPr>
          <p:nvPr/>
        </p:nvPicPr>
        <p:blipFill>
          <a:blip r:embed="rId9" cstate="print"/>
          <a:stretch>
            <a:fillRect/>
          </a:stretch>
        </p:blipFill>
        <p:spPr>
          <a:xfrm>
            <a:off x="9117388" y="2842031"/>
            <a:ext cx="2787013" cy="1702420"/>
          </a:xfrm>
          <a:prstGeom prst="rect">
            <a:avLst/>
          </a:prstGeom>
        </p:spPr>
      </p:pic>
      <p:pic>
        <p:nvPicPr>
          <p:cNvPr id="21" name="Picture 20"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9442221" y="6101974"/>
            <a:ext cx="1007670" cy="756026"/>
          </a:xfrm>
          <a:prstGeom prst="rect">
            <a:avLst/>
          </a:prstGeom>
        </p:spPr>
      </p:pic>
    </p:spTree>
    <p:extLst>
      <p:ext uri="{BB962C8B-B14F-4D97-AF65-F5344CB8AC3E}">
        <p14:creationId xmlns:p14="http://schemas.microsoft.com/office/powerpoint/2010/main" val="28204823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1000" fill="hold"/>
                                        <p:tgtEl>
                                          <p:spTgt spid="15"/>
                                        </p:tgtEl>
                                        <p:attrNameLst>
                                          <p:attrName>fillcolor</p:attrName>
                                        </p:attrNameLst>
                                      </p:cBhvr>
                                      <p:to>
                                        <a:srgbClr val="FFCC00"/>
                                      </p:to>
                                    </p:animClr>
                                    <p:set>
                                      <p:cBhvr>
                                        <p:cTn id="129" dur="1000" fill="hold"/>
                                        <p:tgtEl>
                                          <p:spTgt spid="15"/>
                                        </p:tgtEl>
                                        <p:attrNameLst>
                                          <p:attrName>fill.type</p:attrName>
                                        </p:attrNameLst>
                                      </p:cBhvr>
                                      <p:to>
                                        <p:strVal val="solid"/>
                                      </p:to>
                                    </p:set>
                                    <p:set>
                                      <p:cBhvr>
                                        <p:cTn id="130" dur="10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3"/>
          </a:lnRef>
          <a:fillRef idx="1">
            <a:schemeClr val="lt1"/>
          </a:fillRef>
          <a:effectRef idx="0">
            <a:schemeClr val="accent3"/>
          </a:effectRef>
          <a:fontRef idx="minor">
            <a:schemeClr val="dk1"/>
          </a:fontRef>
        </p:style>
        <p:txBody>
          <a:bodyPr lIns="108825" tIns="54412" rIns="108825" bIns="54412"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4: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dữ</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vào</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giữa</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nhiều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nút</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392904" y="6171780"/>
            <a:ext cx="797276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4214819"/>
            <a:ext cx="1283235" cy="928694"/>
          </a:xfrm>
          <a:prstGeom prst="rect">
            <a:avLst/>
          </a:prstGeom>
        </p:spPr>
      </p:pic>
      <p:sp>
        <p:nvSpPr>
          <p:cNvPr id="15" name="Hexagon 14"/>
          <p:cNvSpPr/>
          <p:nvPr/>
        </p:nvSpPr>
        <p:spPr>
          <a:xfrm>
            <a:off x="1386667" y="4429132"/>
            <a:ext cx="796795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5284" y="5096001"/>
            <a:ext cx="1283235" cy="928694"/>
          </a:xfrm>
          <a:prstGeom prst="rect">
            <a:avLst/>
          </a:prstGeom>
        </p:spPr>
      </p:pic>
      <p:sp>
        <p:nvSpPr>
          <p:cNvPr id="17" name="Hexagon 16"/>
          <p:cNvSpPr/>
          <p:nvPr/>
        </p:nvSpPr>
        <p:spPr>
          <a:xfrm>
            <a:off x="1381856" y="5310314"/>
            <a:ext cx="7972769"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08802" y="3384807"/>
            <a:ext cx="1283235" cy="928694"/>
          </a:xfrm>
          <a:prstGeom prst="rect">
            <a:avLst/>
          </a:prstGeom>
        </p:spPr>
      </p:pic>
      <p:sp>
        <p:nvSpPr>
          <p:cNvPr id="19" name="Hexagon 18"/>
          <p:cNvSpPr/>
          <p:nvPr/>
        </p:nvSpPr>
        <p:spPr>
          <a:xfrm>
            <a:off x="1365373" y="3599120"/>
            <a:ext cx="796795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ô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rot="19938490">
            <a:off x="2149368" y="211427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2808" y="5973525"/>
            <a:ext cx="1283235" cy="928694"/>
          </a:xfrm>
          <a:prstGeom prst="rect">
            <a:avLst/>
          </a:prstGeom>
        </p:spPr>
      </p:pic>
      <p:sp>
        <p:nvSpPr>
          <p:cNvPr id="22" name="TextBox 21"/>
          <p:cNvSpPr txBox="1"/>
          <p:nvPr/>
        </p:nvSpPr>
        <p:spPr>
          <a:xfrm>
            <a:off x="7905109" y="4857761"/>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3715595" y="2857496"/>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8614370" y="5275991"/>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510895" y="6192698"/>
            <a:ext cx="886750" cy="665303"/>
          </a:xfrm>
          <a:prstGeom prst="rect">
            <a:avLst/>
          </a:prstGeom>
        </p:spPr>
      </p:pic>
      <p:pic>
        <p:nvPicPr>
          <p:cNvPr id="24" name="Picture 23" descr="c3adbe7181f3bfa8af41401afc92cdb4.png"/>
          <p:cNvPicPr>
            <a:picLocks noChangeAspect="1"/>
          </p:cNvPicPr>
          <p:nvPr/>
        </p:nvPicPr>
        <p:blipFill>
          <a:blip r:embed="rId9" cstate="print"/>
          <a:stretch>
            <a:fillRect/>
          </a:stretch>
        </p:blipFill>
        <p:spPr>
          <a:xfrm>
            <a:off x="9094254" y="2403855"/>
            <a:ext cx="2552341" cy="1753878"/>
          </a:xfrm>
          <a:prstGeom prst="rect">
            <a:avLst/>
          </a:prstGeom>
        </p:spPr>
      </p:pic>
      <p:pic>
        <p:nvPicPr>
          <p:cNvPr id="3" name="Picture 2">
            <a:extLst>
              <a:ext uri="{FF2B5EF4-FFF2-40B4-BE49-F238E27FC236}">
                <a16:creationId xmlns:a16="http://schemas.microsoft.com/office/drawing/2014/main" id="{B5B9691F-C4FC-4A1C-881B-D68ED0FEF7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7712" y="796273"/>
            <a:ext cx="1021671" cy="571504"/>
          </a:xfrm>
          <a:prstGeom prst="rect">
            <a:avLst/>
          </a:prstGeom>
        </p:spPr>
      </p:pic>
      <p:pic>
        <p:nvPicPr>
          <p:cNvPr id="21" name="Picture 20" descr="ee376867b6edb2b7f8a1c93f2ceb4b12.png">
            <a:hlinkClick r:id="rId11" action="ppaction://hlinksldjump"/>
          </p:cNvPr>
          <p:cNvPicPr>
            <a:picLocks noChangeAspect="1"/>
          </p:cNvPicPr>
          <p:nvPr/>
        </p:nvPicPr>
        <p:blipFill>
          <a:blip r:embed="rId12" cstate="print">
            <a:clrChange>
              <a:clrFrom>
                <a:srgbClr val="000000">
                  <a:alpha val="0"/>
                </a:srgbClr>
              </a:clrFrom>
              <a:clrTo>
                <a:srgbClr val="000000">
                  <a:alpha val="0"/>
                </a:srgbClr>
              </a:clrTo>
            </a:clrChange>
          </a:blip>
          <a:stretch>
            <a:fillRect/>
          </a:stretch>
        </p:blipFill>
        <p:spPr>
          <a:xfrm>
            <a:off x="9538099" y="6108420"/>
            <a:ext cx="1007670" cy="756026"/>
          </a:xfrm>
          <a:prstGeom prst="rect">
            <a:avLst/>
          </a:prstGeom>
        </p:spPr>
      </p:pic>
    </p:spTree>
    <p:extLst>
      <p:ext uri="{BB962C8B-B14F-4D97-AF65-F5344CB8AC3E}">
        <p14:creationId xmlns:p14="http://schemas.microsoft.com/office/powerpoint/2010/main" val="5406916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000"/>
                                        <p:tgtEl>
                                          <p:spTgt spid="1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subTnLst>
                                    <p:audio>
                                      <p:cMediaNode>
                                        <p:cTn display="0" masterRel="sameClick">
                                          <p:stCondLst>
                                            <p:cond evt="begin" delay="0">
                                              <p:tn val="48"/>
                                            </p:cond>
                                          </p:stCondLst>
                                          <p:endCondLst>
                                            <p:cond evt="onStopAudio" delay="0">
                                              <p:tgtEl>
                                                <p:sldTgt/>
                                              </p:tgtEl>
                                            </p:cond>
                                          </p:endCondLst>
                                        </p:cTn>
                                        <p:tgtEl>
                                          <p:sndTgt r:embed="rId2" name="1.wav"/>
                                        </p:tgtEl>
                                      </p:cMediaNode>
                                    </p:audio>
                                  </p:subTnLst>
                                </p:cTn>
                              </p:par>
                              <p:par>
                                <p:cTn id="51" presetID="1" presetClass="emph" presetSubtype="2" fill="hold" nodeType="withEffect">
                                  <p:stCondLst>
                                    <p:cond delay="0"/>
                                  </p:stCondLst>
                                  <p:childTnLst>
                                    <p:animClr clrSpc="rgb" dir="cw">
                                      <p:cBhvr>
                                        <p:cTn id="52" dur="2000" fill="hold"/>
                                        <p:tgtEl>
                                          <p:spTgt spid="15"/>
                                        </p:tgtEl>
                                        <p:attrNameLst>
                                          <p:attrName>fillcolor</p:attrName>
                                        </p:attrNameLst>
                                      </p:cBhvr>
                                      <p:to>
                                        <a:srgbClr val="969696"/>
                                      </p:to>
                                    </p:animClr>
                                    <p:set>
                                      <p:cBhvr>
                                        <p:cTn id="53" dur="2000" fill="hold"/>
                                        <p:tgtEl>
                                          <p:spTgt spid="15"/>
                                        </p:tgtEl>
                                        <p:attrNameLst>
                                          <p:attrName>fill.type</p:attrName>
                                        </p:attrNameLst>
                                      </p:cBhvr>
                                      <p:to>
                                        <p:strVal val="solid"/>
                                      </p:to>
                                    </p:set>
                                    <p:set>
                                      <p:cBhvr>
                                        <p:cTn id="54" dur="2000" fill="hold"/>
                                        <p:tgtEl>
                                          <p:spTgt spid="15"/>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7"/>
                                        </p:tgtEl>
                                        <p:attrNameLst>
                                          <p:attrName>fillcolor</p:attrName>
                                        </p:attrNameLst>
                                      </p:cBhvr>
                                      <p:to>
                                        <a:srgbClr val="969696"/>
                                      </p:to>
                                    </p:animClr>
                                    <p:set>
                                      <p:cBhvr>
                                        <p:cTn id="57" dur="2000" fill="hold"/>
                                        <p:tgtEl>
                                          <p:spTgt spid="17"/>
                                        </p:tgtEl>
                                        <p:attrNameLst>
                                          <p:attrName>fill.type</p:attrName>
                                        </p:attrNameLst>
                                      </p:cBhvr>
                                      <p:to>
                                        <p:strVal val="solid"/>
                                      </p:to>
                                    </p:set>
                                    <p:set>
                                      <p:cBhvr>
                                        <p:cTn id="58" dur="2000" fill="hold"/>
                                        <p:tgtEl>
                                          <p:spTgt spid="17"/>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19"/>
                                        </p:tgtEl>
                                        <p:attrNameLst>
                                          <p:attrName>fillcolor</p:attrName>
                                        </p:attrNameLst>
                                      </p:cBhvr>
                                      <p:to>
                                        <a:srgbClr val="969696"/>
                                      </p:to>
                                    </p:animClr>
                                    <p:set>
                                      <p:cBhvr>
                                        <p:cTn id="61" dur="2000" fill="hold"/>
                                        <p:tgtEl>
                                          <p:spTgt spid="19"/>
                                        </p:tgtEl>
                                        <p:attrNameLst>
                                          <p:attrName>fill.type</p:attrName>
                                        </p:attrNameLst>
                                      </p:cBhvr>
                                      <p:to>
                                        <p:strVal val="solid"/>
                                      </p:to>
                                    </p:set>
                                    <p:set>
                                      <p:cBhvr>
                                        <p:cTn id="62"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5"/>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withEffect">
                                  <p:stCondLst>
                                    <p:cond delay="0"/>
                                  </p:stCondLst>
                                  <p:childTnLst>
                                    <p:animClr clrSpc="rgb" dir="cw">
                                      <p:cBhvr>
                                        <p:cTn id="67" dur="2000" fill="hold"/>
                                        <p:tgtEl>
                                          <p:spTgt spid="13"/>
                                        </p:tgtEl>
                                        <p:attrNameLst>
                                          <p:attrName>fillcolor</p:attrName>
                                        </p:attrNameLst>
                                      </p:cBhvr>
                                      <p:to>
                                        <a:srgbClr val="777777"/>
                                      </p:to>
                                    </p:animClr>
                                    <p:set>
                                      <p:cBhvr>
                                        <p:cTn id="68" dur="2000" fill="hold"/>
                                        <p:tgtEl>
                                          <p:spTgt spid="13"/>
                                        </p:tgtEl>
                                        <p:attrNameLst>
                                          <p:attrName>fill.type</p:attrName>
                                        </p:attrNameLst>
                                      </p:cBhvr>
                                      <p:to>
                                        <p:strVal val="solid"/>
                                      </p:to>
                                    </p:set>
                                    <p:set>
                                      <p:cBhvr>
                                        <p:cTn id="69" dur="2000" fill="hold"/>
                                        <p:tgtEl>
                                          <p:spTgt spid="13"/>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2000" fill="hold"/>
                                        <p:tgtEl>
                                          <p:spTgt spid="17"/>
                                        </p:tgtEl>
                                        <p:attrNameLst>
                                          <p:attrName>fillcolor</p:attrName>
                                        </p:attrNameLst>
                                      </p:cBhvr>
                                      <p:to>
                                        <a:srgbClr val="777777"/>
                                      </p:to>
                                    </p:animClr>
                                    <p:set>
                                      <p:cBhvr>
                                        <p:cTn id="72" dur="2000" fill="hold"/>
                                        <p:tgtEl>
                                          <p:spTgt spid="17"/>
                                        </p:tgtEl>
                                        <p:attrNameLst>
                                          <p:attrName>fill.type</p:attrName>
                                        </p:attrNameLst>
                                      </p:cBhvr>
                                      <p:to>
                                        <p:strVal val="solid"/>
                                      </p:to>
                                    </p:set>
                                    <p:set>
                                      <p:cBhvr>
                                        <p:cTn id="73" dur="2000" fill="hold"/>
                                        <p:tgtEl>
                                          <p:spTgt spid="17"/>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000" fill="hold"/>
                                        <p:tgtEl>
                                          <p:spTgt spid="19"/>
                                        </p:tgtEl>
                                        <p:attrNameLst>
                                          <p:attrName>fillcolor</p:attrName>
                                        </p:attrNameLst>
                                      </p:cBhvr>
                                      <p:to>
                                        <a:srgbClr val="777777"/>
                                      </p:to>
                                    </p:animClr>
                                    <p:set>
                                      <p:cBhvr>
                                        <p:cTn id="76" dur="2000" fill="hold"/>
                                        <p:tgtEl>
                                          <p:spTgt spid="19"/>
                                        </p:tgtEl>
                                        <p:attrNameLst>
                                          <p:attrName>fill.type</p:attrName>
                                        </p:attrNameLst>
                                      </p:cBhvr>
                                      <p:to>
                                        <p:strVal val="solid"/>
                                      </p:to>
                                    </p:set>
                                    <p:set>
                                      <p:cBhvr>
                                        <p:cTn id="77" dur="2000" fill="hold"/>
                                        <p:tgtEl>
                                          <p:spTgt spid="19"/>
                                        </p:tgtEl>
                                        <p:attrNameLst>
                                          <p:attrName>fill.on</p:attrName>
                                        </p:attrNameLst>
                                      </p:cBhvr>
                                      <p:to>
                                        <p:strVal val="true"/>
                                      </p:to>
                                    </p:set>
                                  </p:childTnLst>
                                </p:cTn>
                              </p:par>
                              <p:par>
                                <p:cTn id="78" presetID="10"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childTnLst>
                                  <p:subTnLst>
                                    <p:audio>
                                      <p:cMediaNode>
                                        <p:cTn display="0" masterRel="sameClick">
                                          <p:stCondLst>
                                            <p:cond evt="begin" delay="0">
                                              <p:tn val="8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withEffect">
                                  <p:stCondLst>
                                    <p:cond delay="0"/>
                                  </p:stCondLst>
                                  <p:childTnLst>
                                    <p:animClr clrSpc="rgb" dir="cw">
                                      <p:cBhvr>
                                        <p:cTn id="88" dur="2000" fill="hold"/>
                                        <p:tgtEl>
                                          <p:spTgt spid="13"/>
                                        </p:tgtEl>
                                        <p:attrNameLst>
                                          <p:attrName>fillcolor</p:attrName>
                                        </p:attrNameLst>
                                      </p:cBhvr>
                                      <p:to>
                                        <a:srgbClr val="969696"/>
                                      </p:to>
                                    </p:animClr>
                                    <p:set>
                                      <p:cBhvr>
                                        <p:cTn id="89" dur="2000" fill="hold"/>
                                        <p:tgtEl>
                                          <p:spTgt spid="13"/>
                                        </p:tgtEl>
                                        <p:attrNameLst>
                                          <p:attrName>fill.type</p:attrName>
                                        </p:attrNameLst>
                                      </p:cBhvr>
                                      <p:to>
                                        <p:strVal val="solid"/>
                                      </p:to>
                                    </p:set>
                                    <p:set>
                                      <p:cBhvr>
                                        <p:cTn id="90" dur="2000" fill="hold"/>
                                        <p:tgtEl>
                                          <p:spTgt spid="13"/>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2000" fill="hold"/>
                                        <p:tgtEl>
                                          <p:spTgt spid="15"/>
                                        </p:tgtEl>
                                        <p:attrNameLst>
                                          <p:attrName>fillcolor</p:attrName>
                                        </p:attrNameLst>
                                      </p:cBhvr>
                                      <p:to>
                                        <a:srgbClr val="969696"/>
                                      </p:to>
                                    </p:animClr>
                                    <p:set>
                                      <p:cBhvr>
                                        <p:cTn id="93" dur="2000" fill="hold"/>
                                        <p:tgtEl>
                                          <p:spTgt spid="15"/>
                                        </p:tgtEl>
                                        <p:attrNameLst>
                                          <p:attrName>fill.type</p:attrName>
                                        </p:attrNameLst>
                                      </p:cBhvr>
                                      <p:to>
                                        <p:strVal val="solid"/>
                                      </p:to>
                                    </p:set>
                                    <p:set>
                                      <p:cBhvr>
                                        <p:cTn id="94" dur="2000" fill="hold"/>
                                        <p:tgtEl>
                                          <p:spTgt spid="15"/>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2000" fill="hold"/>
                                        <p:tgtEl>
                                          <p:spTgt spid="19"/>
                                        </p:tgtEl>
                                        <p:attrNameLst>
                                          <p:attrName>fillcolor</p:attrName>
                                        </p:attrNameLst>
                                      </p:cBhvr>
                                      <p:to>
                                        <a:srgbClr val="969696"/>
                                      </p:to>
                                    </p:animClr>
                                    <p:set>
                                      <p:cBhvr>
                                        <p:cTn id="97" dur="2000" fill="hold"/>
                                        <p:tgtEl>
                                          <p:spTgt spid="19"/>
                                        </p:tgtEl>
                                        <p:attrNameLst>
                                          <p:attrName>fill.type</p:attrName>
                                        </p:attrNameLst>
                                      </p:cBhvr>
                                      <p:to>
                                        <p:strVal val="solid"/>
                                      </p:to>
                                    </p:set>
                                    <p:set>
                                      <p:cBhvr>
                                        <p:cTn id="98" dur="2000" fill="hold"/>
                                        <p:tgtEl>
                                          <p:spTgt spid="19"/>
                                        </p:tgtEl>
                                        <p:attrNameLst>
                                          <p:attrName>fill.on</p:attrName>
                                        </p:attrNameLst>
                                      </p:cBhvr>
                                      <p:to>
                                        <p:strVal val="true"/>
                                      </p:to>
                                    </p:set>
                                  </p:childTnLst>
                                </p:cTn>
                              </p:par>
                              <p:par>
                                <p:cTn id="99" presetID="10"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childTnLst>
                                </p:cTn>
                              </p:par>
                              <p:par>
                                <p:cTn id="102" presetID="10" presetClass="entr" presetSubtype="0" fill="hold" grpId="1"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1000"/>
                                        <p:tgtEl>
                                          <p:spTgt spid="22"/>
                                        </p:tgtEl>
                                      </p:cBhvr>
                                    </p:animEffect>
                                  </p:childTnLst>
                                  <p:subTnLst>
                                    <p:audio>
                                      <p:cMediaNode>
                                        <p:cTn display="0" masterRel="sameClick">
                                          <p:stCondLst>
                                            <p:cond evt="begin" delay="0">
                                              <p:tn val="10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1" presetClass="emph" presetSubtype="2" fill="hold" nodeType="withEffect">
                                  <p:stCondLst>
                                    <p:cond delay="0"/>
                                  </p:stCondLst>
                                  <p:childTnLst>
                                    <p:animClr clrSpc="rgb" dir="cw">
                                      <p:cBhvr>
                                        <p:cTn id="109" dur="2000" fill="hold"/>
                                        <p:tgtEl>
                                          <p:spTgt spid="17"/>
                                        </p:tgtEl>
                                        <p:attrNameLst>
                                          <p:attrName>fillcolor</p:attrName>
                                        </p:attrNameLst>
                                      </p:cBhvr>
                                      <p:to>
                                        <a:srgbClr val="777777"/>
                                      </p:to>
                                    </p:animClr>
                                    <p:set>
                                      <p:cBhvr>
                                        <p:cTn id="110" dur="2000" fill="hold"/>
                                        <p:tgtEl>
                                          <p:spTgt spid="17"/>
                                        </p:tgtEl>
                                        <p:attrNameLst>
                                          <p:attrName>fill.type</p:attrName>
                                        </p:attrNameLst>
                                      </p:cBhvr>
                                      <p:to>
                                        <p:strVal val="solid"/>
                                      </p:to>
                                    </p:set>
                                    <p:set>
                                      <p:cBhvr>
                                        <p:cTn id="111" dur="2000" fill="hold"/>
                                        <p:tgtEl>
                                          <p:spTgt spid="17"/>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2000" fill="hold"/>
                                        <p:tgtEl>
                                          <p:spTgt spid="15"/>
                                        </p:tgtEl>
                                        <p:attrNameLst>
                                          <p:attrName>fillcolor</p:attrName>
                                        </p:attrNameLst>
                                      </p:cBhvr>
                                      <p:to>
                                        <a:srgbClr val="777777"/>
                                      </p:to>
                                    </p:animClr>
                                    <p:set>
                                      <p:cBhvr>
                                        <p:cTn id="114" dur="2000" fill="hold"/>
                                        <p:tgtEl>
                                          <p:spTgt spid="15"/>
                                        </p:tgtEl>
                                        <p:attrNameLst>
                                          <p:attrName>fill.type</p:attrName>
                                        </p:attrNameLst>
                                      </p:cBhvr>
                                      <p:to>
                                        <p:strVal val="solid"/>
                                      </p:to>
                                    </p:set>
                                    <p:set>
                                      <p:cBhvr>
                                        <p:cTn id="115" dur="2000" fill="hold"/>
                                        <p:tgtEl>
                                          <p:spTgt spid="15"/>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2000" fill="hold"/>
                                        <p:tgtEl>
                                          <p:spTgt spid="13"/>
                                        </p:tgtEl>
                                        <p:attrNameLst>
                                          <p:attrName>fillcolor</p:attrName>
                                        </p:attrNameLst>
                                      </p:cBhvr>
                                      <p:to>
                                        <a:srgbClr val="777777"/>
                                      </p:to>
                                    </p:animClr>
                                    <p:set>
                                      <p:cBhvr>
                                        <p:cTn id="118" dur="2000" fill="hold"/>
                                        <p:tgtEl>
                                          <p:spTgt spid="13"/>
                                        </p:tgtEl>
                                        <p:attrNameLst>
                                          <p:attrName>fill.type</p:attrName>
                                        </p:attrNameLst>
                                      </p:cBhvr>
                                      <p:to>
                                        <p:strVal val="solid"/>
                                      </p:to>
                                    </p:set>
                                    <p:set>
                                      <p:cBhvr>
                                        <p:cTn id="119" dur="2000" fill="hold"/>
                                        <p:tgtEl>
                                          <p:spTgt spid="13"/>
                                        </p:tgtEl>
                                        <p:attrNameLst>
                                          <p:attrName>fill.on</p:attrName>
                                        </p:attrNameLst>
                                      </p:cBhvr>
                                      <p:to>
                                        <p:strVal val="true"/>
                                      </p:to>
                                    </p:set>
                                  </p:childTnLst>
                                </p:cTn>
                              </p:par>
                              <p:par>
                                <p:cTn id="120" presetID="10" presetClass="entr" presetSubtype="0" fill="hold"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childTnLst>
                                </p:cTn>
                              </p:par>
                              <p:par>
                                <p:cTn id="123" presetID="10" presetClass="entr" presetSubtype="0" fill="hold" grpId="2"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1000"/>
                                        <p:tgtEl>
                                          <p:spTgt spid="22"/>
                                        </p:tgtEl>
                                      </p:cBhvr>
                                    </p:animEffect>
                                  </p:childTnLst>
                                  <p:subTnLst>
                                    <p:audio>
                                      <p:cMediaNode>
                                        <p:cTn display="0" masterRel="sameClick">
                                          <p:stCondLst>
                                            <p:cond evt="begin" delay="0">
                                              <p:tn val="123"/>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6" restart="whenNotActive" fill="hold" evtFilter="cancelBubble" nodeType="interactiveSeq">
                <p:stCondLst>
                  <p:cond evt="onClick" delay="0">
                    <p:tgtEl>
                      <p:spTgt spid="23"/>
                    </p:tgtEl>
                  </p:cond>
                </p:stCondLst>
                <p:endSync evt="end" delay="0">
                  <p:rtn val="all"/>
                </p:endSync>
                <p:childTnLst>
                  <p:par>
                    <p:cTn id="127" fill="hold">
                      <p:stCondLst>
                        <p:cond delay="0"/>
                      </p:stCondLst>
                      <p:childTnLst>
                        <p:par>
                          <p:cTn id="128" fill="hold">
                            <p:stCondLst>
                              <p:cond delay="0"/>
                            </p:stCondLst>
                            <p:childTnLst>
                              <p:par>
                                <p:cTn id="129" presetID="1" presetClass="emph" presetSubtype="2" fill="hold" grpId="1" nodeType="withEffect">
                                  <p:stCondLst>
                                    <p:cond delay="0"/>
                                  </p:stCondLst>
                                  <p:childTnLst>
                                    <p:animClr clrSpc="rgb" dir="cw">
                                      <p:cBhvr>
                                        <p:cTn id="130" dur="1000" fill="hold"/>
                                        <p:tgtEl>
                                          <p:spTgt spid="13"/>
                                        </p:tgtEl>
                                        <p:attrNameLst>
                                          <p:attrName>fillcolor</p:attrName>
                                        </p:attrNameLst>
                                      </p:cBhvr>
                                      <p:to>
                                        <a:srgbClr val="FFCC00"/>
                                      </p:to>
                                    </p:animClr>
                                    <p:set>
                                      <p:cBhvr>
                                        <p:cTn id="131" dur="1000" fill="hold"/>
                                        <p:tgtEl>
                                          <p:spTgt spid="13"/>
                                        </p:tgtEl>
                                        <p:attrNameLst>
                                          <p:attrName>fill.type</p:attrName>
                                        </p:attrNameLst>
                                      </p:cBhvr>
                                      <p:to>
                                        <p:strVal val="solid"/>
                                      </p:to>
                                    </p:set>
                                    <p:set>
                                      <p:cBhvr>
                                        <p:cTn id="132" dur="1000" fill="hold"/>
                                        <p:tgtEl>
                                          <p:spTgt spid="13"/>
                                        </p:tgtEl>
                                        <p:attrNameLst>
                                          <p:attrName>fill.on</p:attrName>
                                        </p:attrNameLst>
                                      </p:cBhvr>
                                      <p:to>
                                        <p:strVal val="true"/>
                                      </p:to>
                                    </p:set>
                                  </p:childTnLst>
                                </p:cTn>
                              </p:par>
                              <p:par>
                                <p:cTn id="133" presetID="1" presetClass="emph" presetSubtype="2" fill="hold" grpId="1" nodeType="withEffect">
                                  <p:stCondLst>
                                    <p:cond delay="0"/>
                                  </p:stCondLst>
                                  <p:childTnLst>
                                    <p:animClr clrSpc="rgb" dir="cw">
                                      <p:cBhvr>
                                        <p:cTn id="134" dur="1000" fill="hold"/>
                                        <p:tgtEl>
                                          <p:spTgt spid="15"/>
                                        </p:tgtEl>
                                        <p:attrNameLst>
                                          <p:attrName>fillcolor</p:attrName>
                                        </p:attrNameLst>
                                      </p:cBhvr>
                                      <p:to>
                                        <a:srgbClr val="FFCC00"/>
                                      </p:to>
                                    </p:animClr>
                                    <p:set>
                                      <p:cBhvr>
                                        <p:cTn id="135" dur="1000" fill="hold"/>
                                        <p:tgtEl>
                                          <p:spTgt spid="15"/>
                                        </p:tgtEl>
                                        <p:attrNameLst>
                                          <p:attrName>fill.type</p:attrName>
                                        </p:attrNameLst>
                                      </p:cBhvr>
                                      <p:to>
                                        <p:strVal val="solid"/>
                                      </p:to>
                                    </p:set>
                                    <p:set>
                                      <p:cBhvr>
                                        <p:cTn id="136" dur="1000" fill="hold"/>
                                        <p:tgtEl>
                                          <p:spTgt spid="15"/>
                                        </p:tgtEl>
                                        <p:attrNameLst>
                                          <p:attrName>fill.on</p:attrName>
                                        </p:attrNameLst>
                                      </p:cBhvr>
                                      <p:to>
                                        <p:strVal val="true"/>
                                      </p:to>
                                    </p:set>
                                  </p:childTnLst>
                                </p:cTn>
                              </p:par>
                              <p:par>
                                <p:cTn id="137" presetID="1" presetClass="emph" presetSubtype="2" fill="hold" grpId="1" nodeType="withEffect">
                                  <p:stCondLst>
                                    <p:cond delay="0"/>
                                  </p:stCondLst>
                                  <p:childTnLst>
                                    <p:animClr clrSpc="rgb" dir="cw">
                                      <p:cBhvr>
                                        <p:cTn id="138" dur="1000" fill="hold"/>
                                        <p:tgtEl>
                                          <p:spTgt spid="17"/>
                                        </p:tgtEl>
                                        <p:attrNameLst>
                                          <p:attrName>fillcolor</p:attrName>
                                        </p:attrNameLst>
                                      </p:cBhvr>
                                      <p:to>
                                        <a:srgbClr val="FFCC00"/>
                                      </p:to>
                                    </p:animClr>
                                    <p:set>
                                      <p:cBhvr>
                                        <p:cTn id="139" dur="1000" fill="hold"/>
                                        <p:tgtEl>
                                          <p:spTgt spid="17"/>
                                        </p:tgtEl>
                                        <p:attrNameLst>
                                          <p:attrName>fill.type</p:attrName>
                                        </p:attrNameLst>
                                      </p:cBhvr>
                                      <p:to>
                                        <p:strVal val="solid"/>
                                      </p:to>
                                    </p:set>
                                    <p:set>
                                      <p:cBhvr>
                                        <p:cTn id="140" dur="1000" fill="hold"/>
                                        <p:tgtEl>
                                          <p:spTgt spid="17"/>
                                        </p:tgtEl>
                                        <p:attrNameLst>
                                          <p:attrName>fill.on</p:attrName>
                                        </p:attrNameLst>
                                      </p:cBhvr>
                                      <p:to>
                                        <p:strVal val="true"/>
                                      </p:to>
                                    </p:set>
                                  </p:childTnLst>
                                </p:cTn>
                              </p:par>
                              <p:par>
                                <p:cTn id="141" presetID="1" presetClass="emph" presetSubtype="2" fill="hold" grpId="1" nodeType="withEffect">
                                  <p:stCondLst>
                                    <p:cond delay="0"/>
                                  </p:stCondLst>
                                  <p:childTnLst>
                                    <p:animClr clrSpc="rgb" dir="cw">
                                      <p:cBhvr>
                                        <p:cTn id="142" dur="1000" fill="hold"/>
                                        <p:tgtEl>
                                          <p:spTgt spid="19"/>
                                        </p:tgtEl>
                                        <p:attrNameLst>
                                          <p:attrName>fillcolor</p:attrName>
                                        </p:attrNameLst>
                                      </p:cBhvr>
                                      <p:to>
                                        <a:srgbClr val="FFCC00"/>
                                      </p:to>
                                    </p:animClr>
                                    <p:set>
                                      <p:cBhvr>
                                        <p:cTn id="143" dur="1000" fill="hold"/>
                                        <p:tgtEl>
                                          <p:spTgt spid="19"/>
                                        </p:tgtEl>
                                        <p:attrNameLst>
                                          <p:attrName>fill.type</p:attrName>
                                        </p:attrNameLst>
                                      </p:cBhvr>
                                      <p:to>
                                        <p:strVal val="solid"/>
                                      </p:to>
                                    </p:set>
                                    <p:set>
                                      <p:cBhvr>
                                        <p:cTn id="144" dur="1000" fill="hold"/>
                                        <p:tgtEl>
                                          <p:spTgt spid="19"/>
                                        </p:tgtEl>
                                        <p:attrNameLst>
                                          <p:attrName>fill.on</p:attrName>
                                        </p:attrNameLst>
                                      </p:cBhvr>
                                      <p:to>
                                        <p:strVal val="true"/>
                                      </p:to>
                                    </p:set>
                                  </p:childTnLst>
                                </p:cTn>
                              </p:par>
                              <p:par>
                                <p:cTn id="145" presetID="1" presetClass="exit" presetSubtype="0" fill="hold" grpId="1" nodeType="withEffect">
                                  <p:stCondLst>
                                    <p:cond delay="0"/>
                                  </p:stCondLst>
                                  <p:childTnLst>
                                    <p:set>
                                      <p:cBhvr>
                                        <p:cTn id="146" dur="1" fill="hold">
                                          <p:stCondLst>
                                            <p:cond delay="0"/>
                                          </p:stCondLst>
                                        </p:cTn>
                                        <p:tgtEl>
                                          <p:spTgt spid="32"/>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33"/>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par>
                                <p:cTn id="151" presetID="1" presetClass="exit" presetSubtype="0" fill="hold" grpId="3" nodeType="withEffect">
                                  <p:stCondLst>
                                    <p:cond delay="0"/>
                                  </p:stCondLst>
                                  <p:childTnLst>
                                    <p:set>
                                      <p:cBhvr>
                                        <p:cTn id="15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2105192"/>
          </a:xfrm>
          <a:prstGeom prst="cloudCallout">
            <a:avLst>
              <a:gd name="adj1" fmla="val 31321"/>
              <a:gd name="adj2" fmla="val 110910"/>
            </a:avLst>
          </a:prstGeom>
          <a:ln/>
        </p:spPr>
        <p:style>
          <a:lnRef idx="2">
            <a:schemeClr val="accent2"/>
          </a:lnRef>
          <a:fillRef idx="1">
            <a:schemeClr val="lt1"/>
          </a:fillRef>
          <a:effectRef idx="0">
            <a:schemeClr val="accent2"/>
          </a:effectRef>
          <a:fontRef idx="minor">
            <a:schemeClr val="dk1"/>
          </a:fontRef>
        </p:style>
        <p:txBody>
          <a:bodyPr lIns="108825" tIns="54412" rIns="108825" bIns="5441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5</a:t>
            </a:r>
            <a:r>
              <a:rPr kumimoji="0" lang="en-US" sz="3299"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quá</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trình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tác</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thể</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thiếu</a:t>
            </a:r>
            <a:r>
              <a:rPr kumimoji="0" lang="en-US" alt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430405" y="3511417"/>
            <a:ext cx="5923398" cy="917715"/>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Chọn</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cần</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kí</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fr-FR" alt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tự</a:t>
            </a:r>
            <a:r>
              <a:rPr kumimoji="0" lang="fr-FR"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alt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4348138"/>
            <a:ext cx="1283235" cy="928694"/>
          </a:xfrm>
          <a:prstGeom prst="rect">
            <a:avLst/>
          </a:prstGeom>
        </p:spPr>
      </p:pic>
      <p:sp>
        <p:nvSpPr>
          <p:cNvPr id="15" name="Hexagon 14"/>
          <p:cNvSpPr/>
          <p:nvPr/>
        </p:nvSpPr>
        <p:spPr>
          <a:xfrm>
            <a:off x="1386667" y="4562451"/>
            <a:ext cx="5236893"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Thay</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đổi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cỡ</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5284" y="5172183"/>
            <a:ext cx="1283235" cy="928694"/>
          </a:xfrm>
          <a:prstGeom prst="rect">
            <a:avLst/>
          </a:prstGeom>
        </p:spPr>
      </p:pic>
      <p:sp>
        <p:nvSpPr>
          <p:cNvPr id="17" name="Hexagon 16"/>
          <p:cNvSpPr/>
          <p:nvPr/>
        </p:nvSpPr>
        <p:spPr>
          <a:xfrm>
            <a:off x="1381855" y="5386497"/>
            <a:ext cx="6962318"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nghiêng</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81545" y="6023670"/>
            <a:ext cx="1283235" cy="928694"/>
          </a:xfrm>
          <a:prstGeom prst="rect">
            <a:avLst/>
          </a:prstGeom>
        </p:spPr>
      </p:pic>
      <p:sp>
        <p:nvSpPr>
          <p:cNvPr id="19" name="Hexagon 18"/>
          <p:cNvSpPr/>
          <p:nvPr/>
        </p:nvSpPr>
        <p:spPr>
          <a:xfrm>
            <a:off x="1338117" y="6237984"/>
            <a:ext cx="7158422" cy="57150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Định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dạng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phông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2" name="TextBox 31"/>
          <p:cNvSpPr txBox="1"/>
          <p:nvPr/>
        </p:nvSpPr>
        <p:spPr>
          <a:xfrm rot="19938490">
            <a:off x="2149368" y="211427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50309" y="3313162"/>
            <a:ext cx="1283235" cy="928694"/>
          </a:xfrm>
          <a:prstGeom prst="rect">
            <a:avLst/>
          </a:prstGeom>
        </p:spPr>
      </p:pic>
      <p:sp>
        <p:nvSpPr>
          <p:cNvPr id="22" name="TextBox 21"/>
          <p:cNvSpPr txBox="1"/>
          <p:nvPr/>
        </p:nvSpPr>
        <p:spPr>
          <a:xfrm>
            <a:off x="7905109" y="4857761"/>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3715595" y="2857496"/>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048163" y="4572008"/>
            <a:ext cx="888654" cy="666732"/>
          </a:xfrm>
          <a:prstGeom prst="rect">
            <a:avLst/>
          </a:prstGeom>
        </p:spPr>
      </p:pic>
      <p:pic>
        <p:nvPicPr>
          <p:cNvPr id="23" name="Picture 22" descr="images (7).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0510895" y="6192698"/>
            <a:ext cx="886750" cy="665303"/>
          </a:xfrm>
          <a:prstGeom prst="rect">
            <a:avLst/>
          </a:prstGeom>
        </p:spPr>
      </p:pic>
      <p:pic>
        <p:nvPicPr>
          <p:cNvPr id="24" name="Picture 23" descr="123.png"/>
          <p:cNvPicPr>
            <a:picLocks noChangeAspect="1"/>
          </p:cNvPicPr>
          <p:nvPr/>
        </p:nvPicPr>
        <p:blipFill>
          <a:blip r:embed="rId9" cstate="print"/>
          <a:stretch>
            <a:fillRect/>
          </a:stretch>
        </p:blipFill>
        <p:spPr>
          <a:xfrm>
            <a:off x="8399115" y="2702254"/>
            <a:ext cx="3672928" cy="2105192"/>
          </a:xfrm>
          <a:prstGeom prst="rect">
            <a:avLst/>
          </a:prstGeom>
        </p:spPr>
      </p:pic>
      <p:pic>
        <p:nvPicPr>
          <p:cNvPr id="21" name="Picture 20" descr="ee376867b6edb2b7f8a1c93f2ceb4b12.png">
            <a:hlinkClick r:id="rId10" action="ppaction://hlinksldjump"/>
          </p:cNvPr>
          <p:cNvPicPr>
            <a:picLocks noChangeAspect="1"/>
          </p:cNvPicPr>
          <p:nvPr/>
        </p:nvPicPr>
        <p:blipFill>
          <a:blip r:embed="rId11" cstate="print">
            <a:clrChange>
              <a:clrFrom>
                <a:srgbClr val="000000">
                  <a:alpha val="0"/>
                </a:srgbClr>
              </a:clrFrom>
              <a:clrTo>
                <a:srgbClr val="000000">
                  <a:alpha val="0"/>
                </a:srgbClr>
              </a:clrTo>
            </a:clrChange>
          </a:blip>
          <a:stretch>
            <a:fillRect/>
          </a:stretch>
        </p:blipFill>
        <p:spPr>
          <a:xfrm>
            <a:off x="9653111" y="6053462"/>
            <a:ext cx="1007670" cy="756026"/>
          </a:xfrm>
          <a:prstGeom prst="rect">
            <a:avLst/>
          </a:prstGeom>
        </p:spPr>
      </p:pic>
    </p:spTree>
    <p:extLst>
      <p:ext uri="{BB962C8B-B14F-4D97-AF65-F5344CB8AC3E}">
        <p14:creationId xmlns:p14="http://schemas.microsoft.com/office/powerpoint/2010/main" val="2540414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0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500" fill="hold"/>
                                        <p:tgtEl>
                                          <p:spTgt spid="13"/>
                                        </p:tgtEl>
                                        <p:attrNameLst>
                                          <p:attrName>fillcolor</p:attrName>
                                        </p:attrNameLst>
                                      </p:cBhvr>
                                      <p:to>
                                        <a:srgbClr val="777777"/>
                                      </p:to>
                                    </p:animClr>
                                    <p:set>
                                      <p:cBhvr>
                                        <p:cTn id="62" dur="500" fill="hold"/>
                                        <p:tgtEl>
                                          <p:spTgt spid="13"/>
                                        </p:tgtEl>
                                        <p:attrNameLst>
                                          <p:attrName>fill.type</p:attrName>
                                        </p:attrNameLst>
                                      </p:cBhvr>
                                      <p:to>
                                        <p:strVal val="solid"/>
                                      </p:to>
                                    </p:set>
                                    <p:set>
                                      <p:cBhvr>
                                        <p:cTn id="63" dur="5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childTnLst>
                                  <p:subTnLst>
                                    <p:audio>
                                      <p:cMediaNode>
                                        <p:cTn display="0" masterRel="sameClick">
                                          <p:stCondLst>
                                            <p:cond evt="begin" delay="0">
                                              <p:tn val="7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7"/>
                    </p:tgtEl>
                  </p:cond>
                </p:stCondLst>
                <p:endSync evt="end" delay="0">
                  <p:rtn val="all"/>
                </p:endSync>
                <p:childTnLst>
                  <p:par>
                    <p:cTn id="79" fill="hold">
                      <p:stCondLst>
                        <p:cond delay="0"/>
                      </p:stCondLst>
                      <p:childTnLst>
                        <p:par>
                          <p:cTn id="80" fill="hold">
                            <p:stCondLst>
                              <p:cond delay="0"/>
                            </p:stCondLst>
                            <p:childTnLst>
                              <p:par>
                                <p:cTn id="81" presetID="1" presetClass="emph" presetSubtype="2" fill="hold" nodeType="withEffect">
                                  <p:stCondLst>
                                    <p:cond delay="0"/>
                                  </p:stCondLst>
                                  <p:childTnLst>
                                    <p:animClr clrSpc="rgb" dir="cw">
                                      <p:cBhvr>
                                        <p:cTn id="82" dur="2000" fill="hold"/>
                                        <p:tgtEl>
                                          <p:spTgt spid="13"/>
                                        </p:tgtEl>
                                        <p:attrNameLst>
                                          <p:attrName>fillcolor</p:attrName>
                                        </p:attrNameLst>
                                      </p:cBhvr>
                                      <p:to>
                                        <a:srgbClr val="969696"/>
                                      </p:to>
                                    </p:animClr>
                                    <p:set>
                                      <p:cBhvr>
                                        <p:cTn id="83" dur="2000" fill="hold"/>
                                        <p:tgtEl>
                                          <p:spTgt spid="13"/>
                                        </p:tgtEl>
                                        <p:attrNameLst>
                                          <p:attrName>fill.type</p:attrName>
                                        </p:attrNameLst>
                                      </p:cBhvr>
                                      <p:to>
                                        <p:strVal val="solid"/>
                                      </p:to>
                                    </p:set>
                                    <p:set>
                                      <p:cBhvr>
                                        <p:cTn id="84" dur="2000" fill="hold"/>
                                        <p:tgtEl>
                                          <p:spTgt spid="1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15"/>
                                        </p:tgtEl>
                                        <p:attrNameLst>
                                          <p:attrName>fillcolor</p:attrName>
                                        </p:attrNameLst>
                                      </p:cBhvr>
                                      <p:to>
                                        <a:srgbClr val="969696"/>
                                      </p:to>
                                    </p:animClr>
                                    <p:set>
                                      <p:cBhvr>
                                        <p:cTn id="87" dur="2000" fill="hold"/>
                                        <p:tgtEl>
                                          <p:spTgt spid="15"/>
                                        </p:tgtEl>
                                        <p:attrNameLst>
                                          <p:attrName>fill.type</p:attrName>
                                        </p:attrNameLst>
                                      </p:cBhvr>
                                      <p:to>
                                        <p:strVal val="solid"/>
                                      </p:to>
                                    </p:set>
                                    <p:set>
                                      <p:cBhvr>
                                        <p:cTn id="88" dur="2000" fill="hold"/>
                                        <p:tgtEl>
                                          <p:spTgt spid="15"/>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19"/>
                                        </p:tgtEl>
                                        <p:attrNameLst>
                                          <p:attrName>fillcolor</p:attrName>
                                        </p:attrNameLst>
                                      </p:cBhvr>
                                      <p:to>
                                        <a:srgbClr val="969696"/>
                                      </p:to>
                                    </p:animClr>
                                    <p:set>
                                      <p:cBhvr>
                                        <p:cTn id="91" dur="2000" fill="hold"/>
                                        <p:tgtEl>
                                          <p:spTgt spid="19"/>
                                        </p:tgtEl>
                                        <p:attrNameLst>
                                          <p:attrName>fill.type</p:attrName>
                                        </p:attrNameLst>
                                      </p:cBhvr>
                                      <p:to>
                                        <p:strVal val="solid"/>
                                      </p:to>
                                    </p:set>
                                    <p:set>
                                      <p:cBhvr>
                                        <p:cTn id="92" dur="2000" fill="hold"/>
                                        <p:tgtEl>
                                          <p:spTgt spid="19"/>
                                        </p:tgtEl>
                                        <p:attrNameLst>
                                          <p:attrName>fill.on</p:attrName>
                                        </p:attrNameLst>
                                      </p:cBhvr>
                                      <p:to>
                                        <p:strVal val="true"/>
                                      </p:to>
                                    </p:se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childTnLst>
                                </p:cTn>
                              </p:par>
                              <p:par>
                                <p:cTn id="96" presetID="10" presetClass="entr" presetSubtype="0" fill="hold" grpId="1"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childTnLst>
                                  <p:subTnLst>
                                    <p:audio>
                                      <p:cMediaNode>
                                        <p:cTn display="0" masterRel="sameClick">
                                          <p:stCondLst>
                                            <p:cond evt="begin" delay="0">
                                              <p:tn val="9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nodeType="withEffect">
                                  <p:stCondLst>
                                    <p:cond delay="0"/>
                                  </p:stCondLst>
                                  <p:childTnLst>
                                    <p:animClr clrSpc="rgb" dir="cw">
                                      <p:cBhvr>
                                        <p:cTn id="103" dur="2000" fill="hold"/>
                                        <p:tgtEl>
                                          <p:spTgt spid="17"/>
                                        </p:tgtEl>
                                        <p:attrNameLst>
                                          <p:attrName>fillcolor</p:attrName>
                                        </p:attrNameLst>
                                      </p:cBhvr>
                                      <p:to>
                                        <a:srgbClr val="777777"/>
                                      </p:to>
                                    </p:animClr>
                                    <p:set>
                                      <p:cBhvr>
                                        <p:cTn id="104" dur="2000" fill="hold"/>
                                        <p:tgtEl>
                                          <p:spTgt spid="17"/>
                                        </p:tgtEl>
                                        <p:attrNameLst>
                                          <p:attrName>fill.type</p:attrName>
                                        </p:attrNameLst>
                                      </p:cBhvr>
                                      <p:to>
                                        <p:strVal val="solid"/>
                                      </p:to>
                                    </p:set>
                                    <p:set>
                                      <p:cBhvr>
                                        <p:cTn id="105" dur="2000" fill="hold"/>
                                        <p:tgtEl>
                                          <p:spTgt spid="17"/>
                                        </p:tgtEl>
                                        <p:attrNameLst>
                                          <p:attrName>fill.on</p:attrName>
                                        </p:attrNameLst>
                                      </p:cBhvr>
                                      <p:to>
                                        <p:strVal val="true"/>
                                      </p:to>
                                    </p:set>
                                  </p:childTnLst>
                                </p:cTn>
                              </p:par>
                              <p:par>
                                <p:cTn id="106" presetID="1" presetClass="emph" presetSubtype="2" fill="hold" nodeType="withEffect">
                                  <p:stCondLst>
                                    <p:cond delay="0"/>
                                  </p:stCondLst>
                                  <p:childTnLst>
                                    <p:animClr clrSpc="rgb" dir="cw">
                                      <p:cBhvr>
                                        <p:cTn id="107" dur="2000" fill="hold"/>
                                        <p:tgtEl>
                                          <p:spTgt spid="15"/>
                                        </p:tgtEl>
                                        <p:attrNameLst>
                                          <p:attrName>fillcolor</p:attrName>
                                        </p:attrNameLst>
                                      </p:cBhvr>
                                      <p:to>
                                        <a:srgbClr val="777777"/>
                                      </p:to>
                                    </p:animClr>
                                    <p:set>
                                      <p:cBhvr>
                                        <p:cTn id="108" dur="2000" fill="hold"/>
                                        <p:tgtEl>
                                          <p:spTgt spid="15"/>
                                        </p:tgtEl>
                                        <p:attrNameLst>
                                          <p:attrName>fill.type</p:attrName>
                                        </p:attrNameLst>
                                      </p:cBhvr>
                                      <p:to>
                                        <p:strVal val="solid"/>
                                      </p:to>
                                    </p:set>
                                    <p:set>
                                      <p:cBhvr>
                                        <p:cTn id="109" dur="2000" fill="hold"/>
                                        <p:tgtEl>
                                          <p:spTgt spid="15"/>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3"/>
                                        </p:tgtEl>
                                        <p:attrNameLst>
                                          <p:attrName>fillcolor</p:attrName>
                                        </p:attrNameLst>
                                      </p:cBhvr>
                                      <p:to>
                                        <a:srgbClr val="777777"/>
                                      </p:to>
                                    </p:animClr>
                                    <p:set>
                                      <p:cBhvr>
                                        <p:cTn id="112" dur="2000" fill="hold"/>
                                        <p:tgtEl>
                                          <p:spTgt spid="13"/>
                                        </p:tgtEl>
                                        <p:attrNameLst>
                                          <p:attrName>fill.type</p:attrName>
                                        </p:attrNameLst>
                                      </p:cBhvr>
                                      <p:to>
                                        <p:strVal val="solid"/>
                                      </p:to>
                                    </p:set>
                                    <p:set>
                                      <p:cBhvr>
                                        <p:cTn id="113" dur="2000" fill="hold"/>
                                        <p:tgtEl>
                                          <p:spTgt spid="13"/>
                                        </p:tgtEl>
                                        <p:attrNameLst>
                                          <p:attrName>fill.on</p:attrName>
                                        </p:attrNameLst>
                                      </p:cBhvr>
                                      <p:to>
                                        <p:strVal val="true"/>
                                      </p:to>
                                    </p:set>
                                  </p:childTnLst>
                                </p:cTn>
                              </p:par>
                              <p:par>
                                <p:cTn id="114" presetID="10" presetClass="entr" presetSubtype="0" fill="hold"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1000"/>
                                        <p:tgtEl>
                                          <p:spTgt spid="34"/>
                                        </p:tgtEl>
                                      </p:cBhvr>
                                    </p:animEffect>
                                  </p:childTnLst>
                                </p:cTn>
                              </p:par>
                              <p:par>
                                <p:cTn id="117" presetID="10" presetClass="entr" presetSubtype="0" fill="hold" grpId="2"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1000"/>
                                        <p:tgtEl>
                                          <p:spTgt spid="22"/>
                                        </p:tgtEl>
                                      </p:cBhvr>
                                    </p:animEffect>
                                  </p:childTnLst>
                                  <p:subTnLst>
                                    <p:audio>
                                      <p:cMediaNode>
                                        <p:cTn display="0" masterRel="sameClick">
                                          <p:stCondLst>
                                            <p:cond evt="begin" delay="0">
                                              <p:tn val="11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1" presetClass="emph" presetSubtype="2" fill="hold" grpId="1" nodeType="withEffect">
                                  <p:stCondLst>
                                    <p:cond delay="0"/>
                                  </p:stCondLst>
                                  <p:childTnLst>
                                    <p:animClr clrSpc="rgb" dir="cw">
                                      <p:cBhvr>
                                        <p:cTn id="124" dur="1000" fill="hold"/>
                                        <p:tgtEl>
                                          <p:spTgt spid="13"/>
                                        </p:tgtEl>
                                        <p:attrNameLst>
                                          <p:attrName>fillcolor</p:attrName>
                                        </p:attrNameLst>
                                      </p:cBhvr>
                                      <p:to>
                                        <a:srgbClr val="FFCC00"/>
                                      </p:to>
                                    </p:animClr>
                                    <p:set>
                                      <p:cBhvr>
                                        <p:cTn id="125" dur="1000" fill="hold"/>
                                        <p:tgtEl>
                                          <p:spTgt spid="13"/>
                                        </p:tgtEl>
                                        <p:attrNameLst>
                                          <p:attrName>fill.type</p:attrName>
                                        </p:attrNameLst>
                                      </p:cBhvr>
                                      <p:to>
                                        <p:strVal val="solid"/>
                                      </p:to>
                                    </p:set>
                                    <p:set>
                                      <p:cBhvr>
                                        <p:cTn id="126" dur="1000" fill="hold"/>
                                        <p:tgtEl>
                                          <p:spTgt spid="13"/>
                                        </p:tgtEl>
                                        <p:attrNameLst>
                                          <p:attrName>fill.on</p:attrName>
                                        </p:attrNameLst>
                                      </p:cBhvr>
                                      <p:to>
                                        <p:strVal val="true"/>
                                      </p:to>
                                    </p:set>
                                  </p:childTnLst>
                                </p:cTn>
                              </p:par>
                              <p:par>
                                <p:cTn id="127" presetID="1" presetClass="emph" presetSubtype="2" fill="hold" grpId="1" nodeType="withEffect">
                                  <p:stCondLst>
                                    <p:cond delay="0"/>
                                  </p:stCondLst>
                                  <p:childTnLst>
                                    <p:animClr clrSpc="rgb" dir="cw">
                                      <p:cBhvr>
                                        <p:cTn id="128" dur="500" fill="hold"/>
                                        <p:tgtEl>
                                          <p:spTgt spid="15"/>
                                        </p:tgtEl>
                                        <p:attrNameLst>
                                          <p:attrName>fillcolor</p:attrName>
                                        </p:attrNameLst>
                                      </p:cBhvr>
                                      <p:to>
                                        <a:srgbClr val="FFCC00"/>
                                      </p:to>
                                    </p:animClr>
                                    <p:set>
                                      <p:cBhvr>
                                        <p:cTn id="129" dur="500" fill="hold"/>
                                        <p:tgtEl>
                                          <p:spTgt spid="15"/>
                                        </p:tgtEl>
                                        <p:attrNameLst>
                                          <p:attrName>fill.type</p:attrName>
                                        </p:attrNameLst>
                                      </p:cBhvr>
                                      <p:to>
                                        <p:strVal val="solid"/>
                                      </p:to>
                                    </p:set>
                                    <p:set>
                                      <p:cBhvr>
                                        <p:cTn id="130" dur="500" fill="hold"/>
                                        <p:tgtEl>
                                          <p:spTgt spid="15"/>
                                        </p:tgtEl>
                                        <p:attrNameLst>
                                          <p:attrName>fill.on</p:attrName>
                                        </p:attrNameLst>
                                      </p:cBhvr>
                                      <p:to>
                                        <p:strVal val="true"/>
                                      </p:to>
                                    </p:set>
                                  </p:childTnLst>
                                </p:cTn>
                              </p:par>
                              <p:par>
                                <p:cTn id="131" presetID="1" presetClass="emph" presetSubtype="2" fill="hold" grpId="1" nodeType="withEffect">
                                  <p:stCondLst>
                                    <p:cond delay="0"/>
                                  </p:stCondLst>
                                  <p:childTnLst>
                                    <p:animClr clrSpc="rgb" dir="cw">
                                      <p:cBhvr>
                                        <p:cTn id="132" dur="1000" fill="hold"/>
                                        <p:tgtEl>
                                          <p:spTgt spid="17"/>
                                        </p:tgtEl>
                                        <p:attrNameLst>
                                          <p:attrName>fillcolor</p:attrName>
                                        </p:attrNameLst>
                                      </p:cBhvr>
                                      <p:to>
                                        <a:srgbClr val="FFCC00"/>
                                      </p:to>
                                    </p:animClr>
                                    <p:set>
                                      <p:cBhvr>
                                        <p:cTn id="133" dur="1000" fill="hold"/>
                                        <p:tgtEl>
                                          <p:spTgt spid="17"/>
                                        </p:tgtEl>
                                        <p:attrNameLst>
                                          <p:attrName>fill.type</p:attrName>
                                        </p:attrNameLst>
                                      </p:cBhvr>
                                      <p:to>
                                        <p:strVal val="solid"/>
                                      </p:to>
                                    </p:set>
                                    <p:set>
                                      <p:cBhvr>
                                        <p:cTn id="134" dur="1000" fill="hold"/>
                                        <p:tgtEl>
                                          <p:spTgt spid="17"/>
                                        </p:tgtEl>
                                        <p:attrNameLst>
                                          <p:attrName>fill.on</p:attrName>
                                        </p:attrNameLst>
                                      </p:cBhvr>
                                      <p:to>
                                        <p:strVal val="true"/>
                                      </p:to>
                                    </p:set>
                                  </p:childTnLst>
                                </p:cTn>
                              </p:par>
                              <p:par>
                                <p:cTn id="135" presetID="1" presetClass="emph" presetSubtype="2" fill="hold" grpId="1" nodeType="withEffect">
                                  <p:stCondLst>
                                    <p:cond delay="0"/>
                                  </p:stCondLst>
                                  <p:childTnLst>
                                    <p:animClr clrSpc="rgb" dir="cw">
                                      <p:cBhvr>
                                        <p:cTn id="136" dur="1000" fill="hold"/>
                                        <p:tgtEl>
                                          <p:spTgt spid="19"/>
                                        </p:tgtEl>
                                        <p:attrNameLst>
                                          <p:attrName>fillcolor</p:attrName>
                                        </p:attrNameLst>
                                      </p:cBhvr>
                                      <p:to>
                                        <a:srgbClr val="FFCC00"/>
                                      </p:to>
                                    </p:animClr>
                                    <p:set>
                                      <p:cBhvr>
                                        <p:cTn id="137" dur="1000" fill="hold"/>
                                        <p:tgtEl>
                                          <p:spTgt spid="19"/>
                                        </p:tgtEl>
                                        <p:attrNameLst>
                                          <p:attrName>fill.type</p:attrName>
                                        </p:attrNameLst>
                                      </p:cBhvr>
                                      <p:to>
                                        <p:strVal val="solid"/>
                                      </p:to>
                                    </p:set>
                                    <p:set>
                                      <p:cBhvr>
                                        <p:cTn id="138" dur="1000" fill="hold"/>
                                        <p:tgtEl>
                                          <p:spTgt spid="19"/>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4"/>
                                        </p:tgtEl>
                                        <p:attrNameLst>
                                          <p:attrName>style.visibility</p:attrName>
                                        </p:attrNameLst>
                                      </p:cBhvr>
                                      <p:to>
                                        <p:strVal val="hidden"/>
                                      </p:to>
                                    </p:set>
                                  </p:childTnLst>
                                </p:cTn>
                              </p:par>
                              <p:par>
                                <p:cTn id="145" presetID="1" presetClass="exit" presetSubtype="0" fill="hold" grpId="3" nodeType="withEffect">
                                  <p:stCondLst>
                                    <p:cond delay="0"/>
                                  </p:stCondLst>
                                  <p:childTnLst>
                                    <p:set>
                                      <p:cBhvr>
                                        <p:cTn id="1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e-hung-trung-ga.jpg"/>
          <p:cNvPicPr>
            <a:picLocks noChangeAspect="1"/>
          </p:cNvPicPr>
          <p:nvPr/>
        </p:nvPicPr>
        <p:blipFill>
          <a:blip r:embed="rId4" cstate="print"/>
          <a:srcRect l="23869" t="14147" r="24076" b="27428"/>
          <a:stretch>
            <a:fillRect/>
          </a:stretch>
        </p:blipFill>
        <p:spPr>
          <a:xfrm>
            <a:off x="2204" y="19463"/>
            <a:ext cx="12187593" cy="6838537"/>
          </a:xfrm>
          <a:prstGeom prst="rect">
            <a:avLst/>
          </a:prstGeom>
        </p:spPr>
      </p:pic>
      <p:sp>
        <p:nvSpPr>
          <p:cNvPr id="10" name="Cloud Callout 9"/>
          <p:cNvSpPr/>
          <p:nvPr/>
        </p:nvSpPr>
        <p:spPr>
          <a:xfrm>
            <a:off x="2205" y="5466"/>
            <a:ext cx="12187592" cy="1714512"/>
          </a:xfrm>
          <a:prstGeom prst="cloudCallout">
            <a:avLst>
              <a:gd name="adj1" fmla="val 31321"/>
              <a:gd name="adj2" fmla="val 110910"/>
            </a:avLst>
          </a:prstGeom>
          <a:ln/>
        </p:spPr>
        <p:style>
          <a:lnRef idx="2">
            <a:schemeClr val="accent4"/>
          </a:lnRef>
          <a:fillRef idx="1">
            <a:schemeClr val="lt1"/>
          </a:fillRef>
          <a:effectRef idx="0">
            <a:schemeClr val="accent4"/>
          </a:effectRef>
          <a:fontRef idx="minor">
            <a:schemeClr val="dk1"/>
          </a:fontRef>
        </p:style>
        <p:txBody>
          <a:bodyPr lIns="108825" tIns="54412" rIns="108825" bIns="54412"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kẻ</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biên</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ô </a:t>
            </a:r>
            <a:r>
              <a:rPr kumimoji="0" lang="en-US" sz="3299"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tính</a:t>
            </a:r>
            <a:r>
              <a:rPr kumimoji="0" lang="en-US"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99"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 dùng</a:t>
            </a:r>
            <a:endParaRPr kumimoji="0" lang="vi-VN" sz="3299"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Hexagon 12"/>
          <p:cNvSpPr/>
          <p:nvPr/>
        </p:nvSpPr>
        <p:spPr>
          <a:xfrm>
            <a:off x="1392904" y="5867051"/>
            <a:ext cx="7358355" cy="762429"/>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D.</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Borders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Home</a:t>
            </a:r>
            <a:endParaRPr kumimoji="0" lang="vi-VN" sz="28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4" name="Picture 13"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30095" y="3937799"/>
            <a:ext cx="1283235" cy="928694"/>
          </a:xfrm>
          <a:prstGeom prst="rect">
            <a:avLst/>
          </a:prstGeom>
        </p:spPr>
      </p:pic>
      <p:sp>
        <p:nvSpPr>
          <p:cNvPr id="15" name="Hexagon 14"/>
          <p:cNvSpPr/>
          <p:nvPr/>
        </p:nvSpPr>
        <p:spPr>
          <a:xfrm>
            <a:off x="1386667" y="3910088"/>
            <a:ext cx="7369406" cy="901785"/>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Fill Color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Home.</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6" name="Picture 15"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25284" y="4860546"/>
            <a:ext cx="1283235" cy="928694"/>
          </a:xfrm>
          <a:prstGeom prst="rect">
            <a:avLst/>
          </a:prstGeom>
        </p:spPr>
      </p:pic>
      <p:sp>
        <p:nvSpPr>
          <p:cNvPr id="17" name="Hexagon 16"/>
          <p:cNvSpPr/>
          <p:nvPr/>
        </p:nvSpPr>
        <p:spPr>
          <a:xfrm>
            <a:off x="1381855" y="4870774"/>
            <a:ext cx="7369405" cy="928694"/>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Borders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View. </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8" name="Picture 17"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08802" y="3080077"/>
            <a:ext cx="1283235" cy="928694"/>
          </a:xfrm>
          <a:prstGeom prst="rect">
            <a:avLst/>
          </a:prstGeom>
        </p:spPr>
      </p:pic>
      <p:sp>
        <p:nvSpPr>
          <p:cNvPr id="19" name="Hexagon 18"/>
          <p:cNvSpPr/>
          <p:nvPr/>
        </p:nvSpPr>
        <p:spPr>
          <a:xfrm>
            <a:off x="1365373" y="2984713"/>
            <a:ext cx="7390700" cy="881182"/>
          </a:xfrm>
          <a:prstGeom prst="hexagon">
            <a:avLst/>
          </a:prstGeom>
          <a:solidFill>
            <a:srgbClr val="FFC000"/>
          </a:solidFill>
        </p:spPr>
        <p:style>
          <a:lnRef idx="3">
            <a:schemeClr val="lt1"/>
          </a:lnRef>
          <a:fillRef idx="1">
            <a:schemeClr val="accent2"/>
          </a:fillRef>
          <a:effectRef idx="1">
            <a:schemeClr val="accent2"/>
          </a:effectRef>
          <a:fontRef idx="minor">
            <a:schemeClr val="lt1"/>
          </a:fontRef>
        </p:style>
        <p:txBody>
          <a:bodyPr lIns="108825" tIns="54412" rIns="108825" bIns="54412"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Borders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nhóm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Font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trên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dải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lệnh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Insert.</a:t>
            </a:r>
            <a:endPar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2" name="TextBox 31"/>
          <p:cNvSpPr txBox="1"/>
          <p:nvPr/>
        </p:nvSpPr>
        <p:spPr>
          <a:xfrm rot="19938490">
            <a:off x="2149368" y="1771457"/>
            <a:ext cx="2704687"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Yeah,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Đúng</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giỏi</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25" name="Picture 24" descr="ga cau hoi.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12808" y="5779635"/>
            <a:ext cx="1283235" cy="928694"/>
          </a:xfrm>
          <a:prstGeom prst="rect">
            <a:avLst/>
          </a:prstGeom>
        </p:spPr>
      </p:pic>
      <p:sp>
        <p:nvSpPr>
          <p:cNvPr id="22" name="TextBox 21"/>
          <p:cNvSpPr txBox="1"/>
          <p:nvPr/>
        </p:nvSpPr>
        <p:spPr>
          <a:xfrm>
            <a:off x="7905109" y="4456340"/>
            <a:ext cx="3618216" cy="971661"/>
          </a:xfrm>
          <a:prstGeom prst="rect">
            <a:avLst/>
          </a:prstGeom>
          <a:noFill/>
        </p:spPr>
        <p:txBody>
          <a:bodyPr wrap="square" lIns="108825" tIns="54412" rIns="108825" bIns="54412"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Ồ,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tiếc</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quá</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mất</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egg-2151891_960_720.png"/>
          <p:cNvPicPr>
            <a:picLocks noChangeAspect="1"/>
          </p:cNvPicPr>
          <p:nvPr/>
        </p:nvPicPr>
        <p:blipFill>
          <a:blip r:embed="rId6" cstate="print"/>
          <a:stretch>
            <a:fillRect/>
          </a:stretch>
        </p:blipFill>
        <p:spPr>
          <a:xfrm>
            <a:off x="4183770" y="2389722"/>
            <a:ext cx="887679" cy="666000"/>
          </a:xfrm>
          <a:prstGeom prst="rect">
            <a:avLst/>
          </a:prstGeom>
        </p:spPr>
      </p:pic>
      <p:pic>
        <p:nvPicPr>
          <p:cNvPr id="34" name="Picture 33" descr="egg-2151896__340.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7347321" y="4268742"/>
            <a:ext cx="888654" cy="666732"/>
          </a:xfrm>
          <a:prstGeom prst="rect">
            <a:avLst/>
          </a:prstGeom>
        </p:spPr>
      </p:pic>
      <p:pic>
        <p:nvPicPr>
          <p:cNvPr id="20" name="Picture 19" descr="ee376867b6edb2b7f8a1c93f2ceb4b12.png">
            <a:hlinkClick r:id="rId8" action="ppaction://hlinksldjump"/>
          </p:cNvPr>
          <p:cNvPicPr>
            <a:picLocks noChangeAspect="1"/>
          </p:cNvPicPr>
          <p:nvPr/>
        </p:nvPicPr>
        <p:blipFill>
          <a:blip r:embed="rId9" cstate="print">
            <a:clrChange>
              <a:clrFrom>
                <a:srgbClr val="000000">
                  <a:alpha val="0"/>
                </a:srgbClr>
              </a:clrFrom>
              <a:clrTo>
                <a:srgbClr val="000000">
                  <a:alpha val="0"/>
                </a:srgbClr>
              </a:clrTo>
            </a:clrChange>
          </a:blip>
          <a:stretch>
            <a:fillRect/>
          </a:stretch>
        </p:blipFill>
        <p:spPr>
          <a:xfrm>
            <a:off x="10106317" y="6056612"/>
            <a:ext cx="1007670" cy="756026"/>
          </a:xfrm>
          <a:prstGeom prst="rect">
            <a:avLst/>
          </a:prstGeom>
        </p:spPr>
      </p:pic>
      <p:pic>
        <p:nvPicPr>
          <p:cNvPr id="23" name="Picture 22" descr="images (7).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11079951" y="6147335"/>
            <a:ext cx="886750" cy="665303"/>
          </a:xfrm>
          <a:prstGeom prst="rect">
            <a:avLst/>
          </a:prstGeom>
        </p:spPr>
      </p:pic>
      <p:pic>
        <p:nvPicPr>
          <p:cNvPr id="24" name="Picture 23" descr="c3adbe7181f3bfa8af41401afc92cdb4.png"/>
          <p:cNvPicPr>
            <a:picLocks noChangeAspect="1"/>
          </p:cNvPicPr>
          <p:nvPr/>
        </p:nvPicPr>
        <p:blipFill>
          <a:blip r:embed="rId11" cstate="print"/>
          <a:stretch>
            <a:fillRect/>
          </a:stretch>
        </p:blipFill>
        <p:spPr>
          <a:xfrm>
            <a:off x="8910722" y="2207242"/>
            <a:ext cx="3081182" cy="2117279"/>
          </a:xfrm>
          <a:prstGeom prst="rect">
            <a:avLst/>
          </a:prstGeom>
        </p:spPr>
      </p:pic>
    </p:spTree>
    <p:extLst>
      <p:ext uri="{BB962C8B-B14F-4D97-AF65-F5344CB8AC3E}">
        <p14:creationId xmlns:p14="http://schemas.microsoft.com/office/powerpoint/2010/main" val="2360651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2" name="1.wav"/>
                                        </p:tgtEl>
                                      </p:cMediaNode>
                                    </p:audio>
                                  </p:subTnLst>
                                </p:cTn>
                              </p:par>
                              <p:par>
                                <p:cTn id="45" presetID="1" presetClass="emph" presetSubtype="2" fill="hold" nodeType="withEffect">
                                  <p:stCondLst>
                                    <p:cond delay="0"/>
                                  </p:stCondLst>
                                  <p:childTnLst>
                                    <p:animClr clrSpc="rgb" dir="cw">
                                      <p:cBhvr>
                                        <p:cTn id="46" dur="2000" fill="hold"/>
                                        <p:tgtEl>
                                          <p:spTgt spid="15"/>
                                        </p:tgtEl>
                                        <p:attrNameLst>
                                          <p:attrName>fillcolor</p:attrName>
                                        </p:attrNameLst>
                                      </p:cBhvr>
                                      <p:to>
                                        <a:srgbClr val="969696"/>
                                      </p:to>
                                    </p:animClr>
                                    <p:set>
                                      <p:cBhvr>
                                        <p:cTn id="47" dur="2000" fill="hold"/>
                                        <p:tgtEl>
                                          <p:spTgt spid="15"/>
                                        </p:tgtEl>
                                        <p:attrNameLst>
                                          <p:attrName>fill.type</p:attrName>
                                        </p:attrNameLst>
                                      </p:cBhvr>
                                      <p:to>
                                        <p:strVal val="solid"/>
                                      </p:to>
                                    </p:set>
                                    <p:set>
                                      <p:cBhvr>
                                        <p:cTn id="48" dur="2000" fill="hold"/>
                                        <p:tgtEl>
                                          <p:spTgt spid="15"/>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17"/>
                                        </p:tgtEl>
                                        <p:attrNameLst>
                                          <p:attrName>fillcolor</p:attrName>
                                        </p:attrNameLst>
                                      </p:cBhvr>
                                      <p:to>
                                        <a:srgbClr val="969696"/>
                                      </p:to>
                                    </p:animClr>
                                    <p:set>
                                      <p:cBhvr>
                                        <p:cTn id="51" dur="2000" fill="hold"/>
                                        <p:tgtEl>
                                          <p:spTgt spid="17"/>
                                        </p:tgtEl>
                                        <p:attrNameLst>
                                          <p:attrName>fill.type</p:attrName>
                                        </p:attrNameLst>
                                      </p:cBhvr>
                                      <p:to>
                                        <p:strVal val="solid"/>
                                      </p:to>
                                    </p:set>
                                    <p:set>
                                      <p:cBhvr>
                                        <p:cTn id="52" dur="2000" fill="hold"/>
                                        <p:tgtEl>
                                          <p:spTgt spid="17"/>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9"/>
                                        </p:tgtEl>
                                        <p:attrNameLst>
                                          <p:attrName>fillcolor</p:attrName>
                                        </p:attrNameLst>
                                      </p:cBhvr>
                                      <p:to>
                                        <a:srgbClr val="969696"/>
                                      </p:to>
                                    </p:animClr>
                                    <p:set>
                                      <p:cBhvr>
                                        <p:cTn id="55" dur="2000" fill="hold"/>
                                        <p:tgtEl>
                                          <p:spTgt spid="19"/>
                                        </p:tgtEl>
                                        <p:attrNameLst>
                                          <p:attrName>fill.type</p:attrName>
                                        </p:attrNameLst>
                                      </p:cBhvr>
                                      <p:to>
                                        <p:strVal val="solid"/>
                                      </p:to>
                                    </p:set>
                                    <p:set>
                                      <p:cBhvr>
                                        <p:cTn id="56" dur="2000" fill="hold"/>
                                        <p:tgtEl>
                                          <p:spTgt spid="19"/>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5"/>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withEffect">
                                  <p:stCondLst>
                                    <p:cond delay="0"/>
                                  </p:stCondLst>
                                  <p:childTnLst>
                                    <p:animClr clrSpc="rgb" dir="cw">
                                      <p:cBhvr>
                                        <p:cTn id="61" dur="2000" fill="hold"/>
                                        <p:tgtEl>
                                          <p:spTgt spid="13"/>
                                        </p:tgtEl>
                                        <p:attrNameLst>
                                          <p:attrName>fillcolor</p:attrName>
                                        </p:attrNameLst>
                                      </p:cBhvr>
                                      <p:to>
                                        <a:srgbClr val="777777"/>
                                      </p:to>
                                    </p:animClr>
                                    <p:set>
                                      <p:cBhvr>
                                        <p:cTn id="62" dur="2000" fill="hold"/>
                                        <p:tgtEl>
                                          <p:spTgt spid="13"/>
                                        </p:tgtEl>
                                        <p:attrNameLst>
                                          <p:attrName>fill.type</p:attrName>
                                        </p:attrNameLst>
                                      </p:cBhvr>
                                      <p:to>
                                        <p:strVal val="solid"/>
                                      </p:to>
                                    </p:set>
                                    <p:set>
                                      <p:cBhvr>
                                        <p:cTn id="63" dur="2000" fill="hold"/>
                                        <p:tgtEl>
                                          <p:spTgt spid="13"/>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2000" fill="hold"/>
                                        <p:tgtEl>
                                          <p:spTgt spid="17"/>
                                        </p:tgtEl>
                                        <p:attrNameLst>
                                          <p:attrName>fillcolor</p:attrName>
                                        </p:attrNameLst>
                                      </p:cBhvr>
                                      <p:to>
                                        <a:srgbClr val="777777"/>
                                      </p:to>
                                    </p:animClr>
                                    <p:set>
                                      <p:cBhvr>
                                        <p:cTn id="66" dur="2000" fill="hold"/>
                                        <p:tgtEl>
                                          <p:spTgt spid="17"/>
                                        </p:tgtEl>
                                        <p:attrNameLst>
                                          <p:attrName>fill.type</p:attrName>
                                        </p:attrNameLst>
                                      </p:cBhvr>
                                      <p:to>
                                        <p:strVal val="solid"/>
                                      </p:to>
                                    </p:set>
                                    <p:set>
                                      <p:cBhvr>
                                        <p:cTn id="67" dur="2000" fill="hold"/>
                                        <p:tgtEl>
                                          <p:spTgt spid="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9"/>
                                        </p:tgtEl>
                                        <p:attrNameLst>
                                          <p:attrName>fillcolor</p:attrName>
                                        </p:attrNameLst>
                                      </p:cBhvr>
                                      <p:to>
                                        <a:srgbClr val="777777"/>
                                      </p:to>
                                    </p:animClr>
                                    <p:set>
                                      <p:cBhvr>
                                        <p:cTn id="70" dur="2000" fill="hold"/>
                                        <p:tgtEl>
                                          <p:spTgt spid="19"/>
                                        </p:tgtEl>
                                        <p:attrNameLst>
                                          <p:attrName>fill.type</p:attrName>
                                        </p:attrNameLst>
                                      </p:cBhvr>
                                      <p:to>
                                        <p:strVal val="solid"/>
                                      </p:to>
                                    </p:set>
                                    <p:set>
                                      <p:cBhvr>
                                        <p:cTn id="71" dur="2000" fill="hold"/>
                                        <p:tgtEl>
                                          <p:spTgt spid="19"/>
                                        </p:tgtEl>
                                        <p:attrNameLst>
                                          <p:attrName>fill.on</p:attrName>
                                        </p:attrNameLst>
                                      </p:cBhvr>
                                      <p:to>
                                        <p:strVal val="true"/>
                                      </p:to>
                                    </p:se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subTnLst>
                                    <p:audio>
                                      <p:cMediaNode>
                                        <p:cTn display="0" masterRel="sameClick">
                                          <p:stCondLst>
                                            <p:cond evt="begin" delay="0">
                                              <p:tn val="7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seq concurrent="1" nextAc="seek">
              <p:cTn id="79" restart="whenNotActive" fill="hold" evtFilter="cancelBubble" nodeType="interactiveSeq">
                <p:stCondLst>
                  <p:cond evt="onClick" delay="0">
                    <p:tgtEl>
                      <p:spTgt spid="17"/>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withEffect">
                                  <p:stCondLst>
                                    <p:cond delay="0"/>
                                  </p:stCondLst>
                                  <p:childTnLst>
                                    <p:animClr clrSpc="rgb" dir="cw">
                                      <p:cBhvr>
                                        <p:cTn id="83" dur="2000" fill="hold"/>
                                        <p:tgtEl>
                                          <p:spTgt spid="13"/>
                                        </p:tgtEl>
                                        <p:attrNameLst>
                                          <p:attrName>fillcolor</p:attrName>
                                        </p:attrNameLst>
                                      </p:cBhvr>
                                      <p:to>
                                        <a:srgbClr val="969696"/>
                                      </p:to>
                                    </p:animClr>
                                    <p:set>
                                      <p:cBhvr>
                                        <p:cTn id="84" dur="2000" fill="hold"/>
                                        <p:tgtEl>
                                          <p:spTgt spid="13"/>
                                        </p:tgtEl>
                                        <p:attrNameLst>
                                          <p:attrName>fill.type</p:attrName>
                                        </p:attrNameLst>
                                      </p:cBhvr>
                                      <p:to>
                                        <p:strVal val="solid"/>
                                      </p:to>
                                    </p:set>
                                    <p:set>
                                      <p:cBhvr>
                                        <p:cTn id="85" dur="2000" fill="hold"/>
                                        <p:tgtEl>
                                          <p:spTgt spid="13"/>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15"/>
                                        </p:tgtEl>
                                        <p:attrNameLst>
                                          <p:attrName>fillcolor</p:attrName>
                                        </p:attrNameLst>
                                      </p:cBhvr>
                                      <p:to>
                                        <a:srgbClr val="969696"/>
                                      </p:to>
                                    </p:animClr>
                                    <p:set>
                                      <p:cBhvr>
                                        <p:cTn id="88" dur="2000" fill="hold"/>
                                        <p:tgtEl>
                                          <p:spTgt spid="15"/>
                                        </p:tgtEl>
                                        <p:attrNameLst>
                                          <p:attrName>fill.type</p:attrName>
                                        </p:attrNameLst>
                                      </p:cBhvr>
                                      <p:to>
                                        <p:strVal val="solid"/>
                                      </p:to>
                                    </p:set>
                                    <p:set>
                                      <p:cBhvr>
                                        <p:cTn id="89" dur="2000" fill="hold"/>
                                        <p:tgtEl>
                                          <p:spTgt spid="15"/>
                                        </p:tgtEl>
                                        <p:attrNameLst>
                                          <p:attrName>fill.on</p:attrName>
                                        </p:attrNameLst>
                                      </p:cBhvr>
                                      <p:to>
                                        <p:strVal val="true"/>
                                      </p:to>
                                    </p:set>
                                  </p:childTnLst>
                                </p:cTn>
                              </p:par>
                              <p:par>
                                <p:cTn id="90" presetID="1" presetClass="emph" presetSubtype="2" fill="hold" nodeType="withEffect">
                                  <p:stCondLst>
                                    <p:cond delay="0"/>
                                  </p:stCondLst>
                                  <p:childTnLst>
                                    <p:animClr clrSpc="rgb" dir="cw">
                                      <p:cBhvr>
                                        <p:cTn id="91" dur="2000" fill="hold"/>
                                        <p:tgtEl>
                                          <p:spTgt spid="19"/>
                                        </p:tgtEl>
                                        <p:attrNameLst>
                                          <p:attrName>fillcolor</p:attrName>
                                        </p:attrNameLst>
                                      </p:cBhvr>
                                      <p:to>
                                        <a:srgbClr val="969696"/>
                                      </p:to>
                                    </p:animClr>
                                    <p:set>
                                      <p:cBhvr>
                                        <p:cTn id="92" dur="2000" fill="hold"/>
                                        <p:tgtEl>
                                          <p:spTgt spid="19"/>
                                        </p:tgtEl>
                                        <p:attrNameLst>
                                          <p:attrName>fill.type</p:attrName>
                                        </p:attrNameLst>
                                      </p:cBhvr>
                                      <p:to>
                                        <p:strVal val="solid"/>
                                      </p:to>
                                    </p:set>
                                    <p:set>
                                      <p:cBhvr>
                                        <p:cTn id="93" dur="2000" fill="hold"/>
                                        <p:tgtEl>
                                          <p:spTgt spid="19"/>
                                        </p:tgtEl>
                                        <p:attrNameLst>
                                          <p:attrName>fill.on</p:attrName>
                                        </p:attrNameLst>
                                      </p:cBhvr>
                                      <p:to>
                                        <p:strVal val="true"/>
                                      </p:to>
                                    </p:se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subTnLst>
                                    <p:audio>
                                      <p:cMediaNode>
                                        <p:cTn display="0" masterRel="sameClick">
                                          <p:stCondLst>
                                            <p:cond evt="begin" delay="0">
                                              <p:tn val="9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withEffect">
                                  <p:stCondLst>
                                    <p:cond delay="0"/>
                                  </p:stCondLst>
                                  <p:childTnLst>
                                    <p:animClr clrSpc="rgb" dir="cw">
                                      <p:cBhvr>
                                        <p:cTn id="104" dur="2000" fill="hold"/>
                                        <p:tgtEl>
                                          <p:spTgt spid="17"/>
                                        </p:tgtEl>
                                        <p:attrNameLst>
                                          <p:attrName>fillcolor</p:attrName>
                                        </p:attrNameLst>
                                      </p:cBhvr>
                                      <p:to>
                                        <a:srgbClr val="777777"/>
                                      </p:to>
                                    </p:animClr>
                                    <p:set>
                                      <p:cBhvr>
                                        <p:cTn id="105" dur="2000" fill="hold"/>
                                        <p:tgtEl>
                                          <p:spTgt spid="17"/>
                                        </p:tgtEl>
                                        <p:attrNameLst>
                                          <p:attrName>fill.type</p:attrName>
                                        </p:attrNameLst>
                                      </p:cBhvr>
                                      <p:to>
                                        <p:strVal val="solid"/>
                                      </p:to>
                                    </p:set>
                                    <p:set>
                                      <p:cBhvr>
                                        <p:cTn id="106" dur="2000" fill="hold"/>
                                        <p:tgtEl>
                                          <p:spTgt spid="17"/>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2000" fill="hold"/>
                                        <p:tgtEl>
                                          <p:spTgt spid="15"/>
                                        </p:tgtEl>
                                        <p:attrNameLst>
                                          <p:attrName>fillcolor</p:attrName>
                                        </p:attrNameLst>
                                      </p:cBhvr>
                                      <p:to>
                                        <a:srgbClr val="777777"/>
                                      </p:to>
                                    </p:animClr>
                                    <p:set>
                                      <p:cBhvr>
                                        <p:cTn id="109" dur="2000" fill="hold"/>
                                        <p:tgtEl>
                                          <p:spTgt spid="15"/>
                                        </p:tgtEl>
                                        <p:attrNameLst>
                                          <p:attrName>fill.type</p:attrName>
                                        </p:attrNameLst>
                                      </p:cBhvr>
                                      <p:to>
                                        <p:strVal val="solid"/>
                                      </p:to>
                                    </p:set>
                                    <p:set>
                                      <p:cBhvr>
                                        <p:cTn id="110" dur="2000" fill="hold"/>
                                        <p:tgtEl>
                                          <p:spTgt spid="15"/>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2000" fill="hold"/>
                                        <p:tgtEl>
                                          <p:spTgt spid="13"/>
                                        </p:tgtEl>
                                        <p:attrNameLst>
                                          <p:attrName>fillcolor</p:attrName>
                                        </p:attrNameLst>
                                      </p:cBhvr>
                                      <p:to>
                                        <a:srgbClr val="777777"/>
                                      </p:to>
                                    </p:animClr>
                                    <p:set>
                                      <p:cBhvr>
                                        <p:cTn id="113" dur="2000" fill="hold"/>
                                        <p:tgtEl>
                                          <p:spTgt spid="13"/>
                                        </p:tgtEl>
                                        <p:attrNameLst>
                                          <p:attrName>fill.type</p:attrName>
                                        </p:attrNameLst>
                                      </p:cBhvr>
                                      <p:to>
                                        <p:strVal val="solid"/>
                                      </p:to>
                                    </p:set>
                                    <p:set>
                                      <p:cBhvr>
                                        <p:cTn id="114" dur="2000" fill="hold"/>
                                        <p:tgtEl>
                                          <p:spTgt spid="13"/>
                                        </p:tgtEl>
                                        <p:attrNameLst>
                                          <p:attrName>fill.on</p:attrName>
                                        </p:attrNameLst>
                                      </p:cBhvr>
                                      <p:to>
                                        <p:strVal val="true"/>
                                      </p:to>
                                    </p:set>
                                  </p:childTnLst>
                                </p:cTn>
                              </p:par>
                              <p:par>
                                <p:cTn id="115" presetID="10" presetClass="entr" presetSubtype="0" fill="hold"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1000"/>
                                        <p:tgtEl>
                                          <p:spTgt spid="34"/>
                                        </p:tgtEl>
                                      </p:cBhvr>
                                    </p:animEffect>
                                  </p:childTnLst>
                                </p:cTn>
                              </p:par>
                              <p:par>
                                <p:cTn id="118" presetID="10" presetClass="entr" presetSubtype="0" fill="hold" grpId="2"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1000"/>
                                        <p:tgtEl>
                                          <p:spTgt spid="22"/>
                                        </p:tgtEl>
                                      </p:cBhvr>
                                    </p:animEffect>
                                  </p:childTnLst>
                                  <p:subTnLst>
                                    <p:audio>
                                      <p:cMediaNode>
                                        <p:cTn display="0" masterRel="sameClick">
                                          <p:stCondLst>
                                            <p:cond evt="begin" delay="0">
                                              <p:tn val="11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9"/>
                  </p:tgtEl>
                </p:cond>
              </p:nextCondLst>
            </p:seq>
            <p:seq concurrent="1" nextAc="seek">
              <p:cTn id="121" restart="whenNotActive" fill="hold" evtFilter="cancelBubble" nodeType="interactiveSeq">
                <p:stCondLst>
                  <p:cond evt="onClick" delay="0">
                    <p:tgtEl>
                      <p:spTgt spid="23"/>
                    </p:tgtEl>
                  </p:cond>
                </p:stCondLst>
                <p:endSync evt="end" delay="0">
                  <p:rtn val="all"/>
                </p:endSync>
                <p:childTnLst>
                  <p:par>
                    <p:cTn id="122" fill="hold">
                      <p:stCondLst>
                        <p:cond delay="0"/>
                      </p:stCondLst>
                      <p:childTnLst>
                        <p:par>
                          <p:cTn id="123" fill="hold">
                            <p:stCondLst>
                              <p:cond delay="0"/>
                            </p:stCondLst>
                            <p:childTnLst>
                              <p:par>
                                <p:cTn id="124" presetID="1" presetClass="emph" presetSubtype="2" fill="hold" grpId="1" nodeType="withEffect">
                                  <p:stCondLst>
                                    <p:cond delay="0"/>
                                  </p:stCondLst>
                                  <p:childTnLst>
                                    <p:animClr clrSpc="rgb" dir="cw">
                                      <p:cBhvr>
                                        <p:cTn id="125" dur="1000" fill="hold"/>
                                        <p:tgtEl>
                                          <p:spTgt spid="13"/>
                                        </p:tgtEl>
                                        <p:attrNameLst>
                                          <p:attrName>fillcolor</p:attrName>
                                        </p:attrNameLst>
                                      </p:cBhvr>
                                      <p:to>
                                        <a:srgbClr val="FFCC00"/>
                                      </p:to>
                                    </p:animClr>
                                    <p:set>
                                      <p:cBhvr>
                                        <p:cTn id="126" dur="1000" fill="hold"/>
                                        <p:tgtEl>
                                          <p:spTgt spid="13"/>
                                        </p:tgtEl>
                                        <p:attrNameLst>
                                          <p:attrName>fill.type</p:attrName>
                                        </p:attrNameLst>
                                      </p:cBhvr>
                                      <p:to>
                                        <p:strVal val="solid"/>
                                      </p:to>
                                    </p:set>
                                    <p:set>
                                      <p:cBhvr>
                                        <p:cTn id="127" dur="1000" fill="hold"/>
                                        <p:tgtEl>
                                          <p:spTgt spid="13"/>
                                        </p:tgtEl>
                                        <p:attrNameLst>
                                          <p:attrName>fill.on</p:attrName>
                                        </p:attrNameLst>
                                      </p:cBhvr>
                                      <p:to>
                                        <p:strVal val="true"/>
                                      </p:to>
                                    </p:set>
                                  </p:childTnLst>
                                </p:cTn>
                              </p:par>
                              <p:par>
                                <p:cTn id="128" presetID="1" presetClass="emph" presetSubtype="2" fill="hold" grpId="1" nodeType="withEffect">
                                  <p:stCondLst>
                                    <p:cond delay="0"/>
                                  </p:stCondLst>
                                  <p:childTnLst>
                                    <p:animClr clrSpc="rgb" dir="cw">
                                      <p:cBhvr>
                                        <p:cTn id="129" dur="1000" fill="hold"/>
                                        <p:tgtEl>
                                          <p:spTgt spid="15"/>
                                        </p:tgtEl>
                                        <p:attrNameLst>
                                          <p:attrName>fillcolor</p:attrName>
                                        </p:attrNameLst>
                                      </p:cBhvr>
                                      <p:to>
                                        <a:srgbClr val="FFCC00"/>
                                      </p:to>
                                    </p:animClr>
                                    <p:set>
                                      <p:cBhvr>
                                        <p:cTn id="130" dur="1000" fill="hold"/>
                                        <p:tgtEl>
                                          <p:spTgt spid="15"/>
                                        </p:tgtEl>
                                        <p:attrNameLst>
                                          <p:attrName>fill.type</p:attrName>
                                        </p:attrNameLst>
                                      </p:cBhvr>
                                      <p:to>
                                        <p:strVal val="solid"/>
                                      </p:to>
                                    </p:set>
                                    <p:set>
                                      <p:cBhvr>
                                        <p:cTn id="131" dur="1000" fill="hold"/>
                                        <p:tgtEl>
                                          <p:spTgt spid="15"/>
                                        </p:tgtEl>
                                        <p:attrNameLst>
                                          <p:attrName>fill.on</p:attrName>
                                        </p:attrNameLst>
                                      </p:cBhvr>
                                      <p:to>
                                        <p:strVal val="true"/>
                                      </p:to>
                                    </p:set>
                                  </p:childTnLst>
                                </p:cTn>
                              </p:par>
                              <p:par>
                                <p:cTn id="132" presetID="1" presetClass="emph" presetSubtype="2" fill="hold" grpId="1" nodeType="withEffect">
                                  <p:stCondLst>
                                    <p:cond delay="0"/>
                                  </p:stCondLst>
                                  <p:childTnLst>
                                    <p:animClr clrSpc="rgb" dir="cw">
                                      <p:cBhvr>
                                        <p:cTn id="133" dur="1000" fill="hold"/>
                                        <p:tgtEl>
                                          <p:spTgt spid="17"/>
                                        </p:tgtEl>
                                        <p:attrNameLst>
                                          <p:attrName>fillcolor</p:attrName>
                                        </p:attrNameLst>
                                      </p:cBhvr>
                                      <p:to>
                                        <a:srgbClr val="FFCC00"/>
                                      </p:to>
                                    </p:animClr>
                                    <p:set>
                                      <p:cBhvr>
                                        <p:cTn id="134" dur="1000" fill="hold"/>
                                        <p:tgtEl>
                                          <p:spTgt spid="17"/>
                                        </p:tgtEl>
                                        <p:attrNameLst>
                                          <p:attrName>fill.type</p:attrName>
                                        </p:attrNameLst>
                                      </p:cBhvr>
                                      <p:to>
                                        <p:strVal val="solid"/>
                                      </p:to>
                                    </p:set>
                                    <p:set>
                                      <p:cBhvr>
                                        <p:cTn id="135" dur="1000" fill="hold"/>
                                        <p:tgtEl>
                                          <p:spTgt spid="17"/>
                                        </p:tgtEl>
                                        <p:attrNameLst>
                                          <p:attrName>fill.on</p:attrName>
                                        </p:attrNameLst>
                                      </p:cBhvr>
                                      <p:to>
                                        <p:strVal val="true"/>
                                      </p:to>
                                    </p:set>
                                  </p:childTnLst>
                                </p:cTn>
                              </p:par>
                              <p:par>
                                <p:cTn id="136" presetID="1" presetClass="emph" presetSubtype="2" fill="hold" grpId="1" nodeType="withEffect">
                                  <p:stCondLst>
                                    <p:cond delay="0"/>
                                  </p:stCondLst>
                                  <p:childTnLst>
                                    <p:animClr clrSpc="rgb" dir="cw">
                                      <p:cBhvr>
                                        <p:cTn id="137" dur="1000" fill="hold"/>
                                        <p:tgtEl>
                                          <p:spTgt spid="19"/>
                                        </p:tgtEl>
                                        <p:attrNameLst>
                                          <p:attrName>fillcolor</p:attrName>
                                        </p:attrNameLst>
                                      </p:cBhvr>
                                      <p:to>
                                        <a:srgbClr val="FFCC00"/>
                                      </p:to>
                                    </p:animClr>
                                    <p:set>
                                      <p:cBhvr>
                                        <p:cTn id="138" dur="1000" fill="hold"/>
                                        <p:tgtEl>
                                          <p:spTgt spid="19"/>
                                        </p:tgtEl>
                                        <p:attrNameLst>
                                          <p:attrName>fill.type</p:attrName>
                                        </p:attrNameLst>
                                      </p:cBhvr>
                                      <p:to>
                                        <p:strVal val="solid"/>
                                      </p:to>
                                    </p:set>
                                    <p:set>
                                      <p:cBhvr>
                                        <p:cTn id="139" dur="1000" fill="hold"/>
                                        <p:tgtEl>
                                          <p:spTgt spid="19"/>
                                        </p:tgtEl>
                                        <p:attrNameLst>
                                          <p:attrName>fill.on</p:attrName>
                                        </p:attrNameLst>
                                      </p:cBhvr>
                                      <p:to>
                                        <p:strVal val="true"/>
                                      </p:to>
                                    </p:set>
                                  </p:childTnLst>
                                </p:cTn>
                              </p:par>
                              <p:par>
                                <p:cTn id="140" presetID="1" presetClass="exit" presetSubtype="0" fill="hold" grpId="1" nodeType="withEffect">
                                  <p:stCondLst>
                                    <p:cond delay="0"/>
                                  </p:stCondLst>
                                  <p:childTnLst>
                                    <p:set>
                                      <p:cBhvr>
                                        <p:cTn id="141" dur="1" fill="hold">
                                          <p:stCondLst>
                                            <p:cond delay="0"/>
                                          </p:stCondLst>
                                        </p:cTn>
                                        <p:tgtEl>
                                          <p:spTgt spid="32"/>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33"/>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34"/>
                                        </p:tgtEl>
                                        <p:attrNameLst>
                                          <p:attrName>style.visibility</p:attrName>
                                        </p:attrNameLst>
                                      </p:cBhvr>
                                      <p:to>
                                        <p:strVal val="hidden"/>
                                      </p:to>
                                    </p:set>
                                  </p:childTnLst>
                                </p:cTn>
                              </p:par>
                              <p:par>
                                <p:cTn id="146" presetID="1" presetClass="exit" presetSubtype="0" fill="hold" grpId="3" nodeType="withEffect">
                                  <p:stCondLst>
                                    <p:cond delay="0"/>
                                  </p:stCondLst>
                                  <p:childTnLst>
                                    <p:set>
                                      <p:cBhvr>
                                        <p:cTn id="147"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32" grpId="0"/>
      <p:bldP spid="32" grpId="1"/>
      <p:bldP spid="22" grpId="0"/>
      <p:bldP spid="22" grpId="1"/>
      <p:bldP spid="22" grpId="2"/>
      <p:bldP spid="22" grpId="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iga-520x384.png"/>
          <p:cNvPicPr>
            <a:picLocks noChangeAspect="1"/>
          </p:cNvPicPr>
          <p:nvPr/>
        </p:nvPicPr>
        <p:blipFill>
          <a:blip r:embed="rId2" cstate="print"/>
          <a:srcRect l="2343" t="2513" r="1562"/>
          <a:stretch>
            <a:fillRect/>
          </a:stretch>
        </p:blipFill>
        <p:spPr>
          <a:xfrm flipH="1">
            <a:off x="2205" y="0"/>
            <a:ext cx="12187592" cy="6858000"/>
          </a:xfrm>
          <a:prstGeom prst="rect">
            <a:avLst/>
          </a:prstGeom>
        </p:spPr>
      </p:pic>
      <p:sp>
        <p:nvSpPr>
          <p:cNvPr id="16" name="TextBox 15"/>
          <p:cNvSpPr txBox="1"/>
          <p:nvPr/>
        </p:nvSpPr>
        <p:spPr>
          <a:xfrm>
            <a:off x="4991027" y="3143248"/>
            <a:ext cx="5645941" cy="971661"/>
          </a:xfrm>
          <a:prstGeom prst="rect">
            <a:avLst/>
          </a:prstGeom>
          <a:noFill/>
        </p:spPr>
        <p:txBody>
          <a:bodyPr wrap="none" lIns="108825" tIns="54412" rIns="108825" bIns="5441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trứng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rồi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descr="images (6).jpg"/>
          <p:cNvPicPr>
            <a:picLocks noChangeAspect="1"/>
          </p:cNvPicPr>
          <p:nvPr/>
        </p:nvPicPr>
        <p:blipFill>
          <a:blip r:embed="rId3" cstate="print">
            <a:clrChange>
              <a:clrFrom>
                <a:srgbClr val="FFFFFF"/>
              </a:clrFrom>
              <a:clrTo>
                <a:srgbClr val="FFFFFF">
                  <a:alpha val="0"/>
                </a:srgbClr>
              </a:clrTo>
            </a:clrChange>
          </a:blip>
          <a:srcRect r="4227" b="22498"/>
          <a:stretch>
            <a:fillRect/>
          </a:stretch>
        </p:blipFill>
        <p:spPr>
          <a:xfrm rot="20642372">
            <a:off x="5607130" y="541112"/>
            <a:ext cx="3416631" cy="1328770"/>
          </a:xfrm>
          <a:prstGeom prst="rect">
            <a:avLst/>
          </a:prstGeom>
        </p:spPr>
      </p:pic>
    </p:spTree>
    <p:extLst>
      <p:ext uri="{BB962C8B-B14F-4D97-AF65-F5344CB8AC3E}">
        <p14:creationId xmlns:p14="http://schemas.microsoft.com/office/powerpoint/2010/main" val="198136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nodeType="withEffect">
                                  <p:stCondLst>
                                    <p:cond delay="0"/>
                                  </p:stCondLst>
                                  <p:iterate type="lt">
                                    <p:tmPct val="10000"/>
                                  </p:iterate>
                                  <p:childTnLst>
                                    <p:set>
                                      <p:cBhvr override="childStyle">
                                        <p:cTn id="6" dur="500" autoRev="1" fill="hold"/>
                                        <p:tgtEl>
                                          <p:spTgt spid="16">
                                            <p:txEl>
                                              <p:pRg st="0" end="0"/>
                                            </p:txEl>
                                          </p:spTgt>
                                        </p:tgtEl>
                                        <p:attrNameLst>
                                          <p:attrName>style.color</p:attrName>
                                        </p:attrNameLst>
                                      </p:cBhvr>
                                      <p:to>
                                        <p:clrVal>
                                          <a:schemeClr val="accent2"/>
                                        </p:clrVal>
                                      </p:to>
                                    </p:set>
                                    <p:set>
                                      <p:cBhvr>
                                        <p:cTn id="7" dur="500" autoRev="1" fill="hold"/>
                                        <p:tgtEl>
                                          <p:spTgt spid="16">
                                            <p:txEl>
                                              <p:pRg st="0" end="0"/>
                                            </p:txEl>
                                          </p:spTgt>
                                        </p:tgtEl>
                                        <p:attrNameLst>
                                          <p:attrName>fillcolor</p:attrName>
                                        </p:attrNameLst>
                                      </p:cBhvr>
                                      <p:to>
                                        <p:clrVal>
                                          <a:schemeClr val="accent2"/>
                                        </p:clrVal>
                                      </p:to>
                                    </p:set>
                                    <p:set>
                                      <p:cBhvr>
                                        <p:cTn id="8" dur="500" autoRev="1" fill="hold"/>
                                        <p:tgtEl>
                                          <p:spTgt spid="16">
                                            <p:txEl>
                                              <p:pRg st="0" end="0"/>
                                            </p:txEl>
                                          </p:spTgt>
                                        </p:tgtEl>
                                        <p:attrNameLst>
                                          <p:attrName>fill.type</p:attrName>
                                        </p:attrNameLst>
                                      </p:cBhvr>
                                      <p:to>
                                        <p:strVal val="solid"/>
                                      </p:to>
                                    </p:set>
                                  </p:childTnLst>
                                </p:cTn>
                              </p:par>
                              <p:par>
                                <p:cTn id="9" presetID="20" presetClass="emph" presetSubtype="0" repeatCount="indefinite" fill="hold" nodeType="withEffect">
                                  <p:stCondLst>
                                    <p:cond delay="0"/>
                                  </p:stCondLst>
                                  <p:iterate type="lt">
                                    <p:tmPct val="10000"/>
                                  </p:iterate>
                                  <p:childTnLst>
                                    <p:set>
                                      <p:cBhvr override="childStyle">
                                        <p:cTn id="10" dur="500" autoRev="1" fill="hold"/>
                                        <p:tgtEl>
                                          <p:spTgt spid="16">
                                            <p:txEl>
                                              <p:pRg st="1" end="1"/>
                                            </p:txEl>
                                          </p:spTgt>
                                        </p:tgtEl>
                                        <p:attrNameLst>
                                          <p:attrName>style.color</p:attrName>
                                        </p:attrNameLst>
                                      </p:cBhvr>
                                      <p:to>
                                        <p:clrVal>
                                          <a:schemeClr val="accent2"/>
                                        </p:clrVal>
                                      </p:to>
                                    </p:set>
                                    <p:set>
                                      <p:cBhvr>
                                        <p:cTn id="11" dur="500" autoRev="1" fill="hold"/>
                                        <p:tgtEl>
                                          <p:spTgt spid="16">
                                            <p:txEl>
                                              <p:pRg st="1" end="1"/>
                                            </p:txEl>
                                          </p:spTgt>
                                        </p:tgtEl>
                                        <p:attrNameLst>
                                          <p:attrName>fillcolor</p:attrName>
                                        </p:attrNameLst>
                                      </p:cBhvr>
                                      <p:to>
                                        <p:clrVal>
                                          <a:schemeClr val="accent2"/>
                                        </p:clrVal>
                                      </p:to>
                                    </p:set>
                                    <p:set>
                                      <p:cBhvr>
                                        <p:cTn id="12" dur="500" autoRev="1" fill="hold"/>
                                        <p:tgtEl>
                                          <p:spTgt spid="1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2"/>
          <a:stretch>
            <a:fillRect/>
          </a:stretch>
        </p:blipFill>
        <p:spPr>
          <a:xfrm>
            <a:off x="348250" y="471499"/>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1476103" y="785008"/>
            <a:ext cx="10120151" cy="2031325"/>
          </a:xfrm>
          <a:prstGeom prst="rect">
            <a:avLst/>
          </a:prstGeom>
        </p:spPr>
        <p:txBody>
          <a:bodyPr wrap="square">
            <a:spAutoFit/>
          </a:bodyPr>
          <a:lstStyle/>
          <a:p>
            <a:pPr algn="just" defTabSz="342900">
              <a:lnSpc>
                <a:spcPct val="150000"/>
              </a:lnSpc>
            </a:pPr>
            <a:r>
              <a:rPr lang="vi-VN" sz="2800" dirty="0">
                <a:latin typeface="UTM Avo" panose="02040603050506020204" pitchFamily="18" charset="0"/>
                <a:cs typeface="Times New Roman" panose="02020603050405020304" pitchFamily="18" charset="0"/>
              </a:rPr>
              <a:t>Công việc thu thập dữ liệu, tính toán dữ liệu cho dự án </a:t>
            </a:r>
            <a:r>
              <a:rPr lang="vi-VN" sz="2800" b="1" dirty="0">
                <a:latin typeface="UTM Avo" panose="02040603050506020204" pitchFamily="18" charset="0"/>
                <a:cs typeface="Times New Roman" panose="02020603050405020304" pitchFamily="18" charset="0"/>
              </a:rPr>
              <a:t>Trường học xanh </a:t>
            </a:r>
            <a:r>
              <a:rPr lang="vi-VN" sz="2800" dirty="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143091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7895" y="2567226"/>
            <a:ext cx="8356209" cy="830997"/>
          </a:xfrm>
          <a:prstGeom prst="rect">
            <a:avLst/>
          </a:prstGeom>
          <a:effectLst>
            <a:glow rad="228600">
              <a:schemeClr val="accent2">
                <a:satMod val="175000"/>
                <a:alpha val="40000"/>
              </a:schemeClr>
            </a:glow>
          </a:effectLst>
        </p:spPr>
        <p:txBody>
          <a:bodyPr wrap="square">
            <a:spAutoFit/>
          </a:bodyPr>
          <a:lstStyle/>
          <a:p>
            <a:pPr algn="ctr">
              <a:defRPr/>
            </a:pPr>
            <a:r>
              <a:rPr lang="en-US" sz="48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344171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F80711-CE3A-46B6-C6B6-41F685997878}"/>
              </a:ext>
            </a:extLst>
          </p:cNvPr>
          <p:cNvSpPr/>
          <p:nvPr/>
        </p:nvSpPr>
        <p:spPr>
          <a:xfrm>
            <a:off x="1634724" y="101158"/>
            <a:ext cx="9170503" cy="584775"/>
          </a:xfrm>
          <a:prstGeom prst="rect">
            <a:avLst/>
          </a:prstGeom>
        </p:spPr>
        <p:txBody>
          <a:bodyPr wrap="square">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Quan sát các hình ảnh</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7EA40FB-0275-2DD6-E05B-A7B968438789}"/>
              </a:ext>
            </a:extLst>
          </p:cNvPr>
          <p:cNvSpPr/>
          <p:nvPr/>
        </p:nvSpPr>
        <p:spPr>
          <a:xfrm>
            <a:off x="243718" y="4466592"/>
            <a:ext cx="11833982" cy="1015663"/>
          </a:xfrm>
          <a:prstGeom prst="rect">
            <a:avLst/>
          </a:prstGeom>
        </p:spPr>
        <p:txBody>
          <a:bodyPr wrap="square">
            <a:spAutoFit/>
          </a:bodyPr>
          <a:lstStyle/>
          <a:p>
            <a:pPr algn="just"/>
            <a:r>
              <a:rPr lang="en-US" sz="3000" b="1" err="1">
                <a:latin typeface="Times New Roman" panose="02020603050405020304" pitchFamily="18" charset="0"/>
                <a:cs typeface="Times New Roman" panose="02020603050405020304" pitchFamily="18" charset="0"/>
              </a:rPr>
              <a:t>Câu</a:t>
            </a:r>
            <a:r>
              <a:rPr lang="en-US" sz="3000" b="1">
                <a:latin typeface="Times New Roman" panose="02020603050405020304" pitchFamily="18" charset="0"/>
                <a:cs typeface="Times New Roman" panose="02020603050405020304" pitchFamily="18" charset="0"/>
              </a:rPr>
              <a:t> 1:</a:t>
            </a:r>
            <a:r>
              <a:rPr lang="en-US" sz="300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10.1a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mềm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10.1b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1CA2442A-89CC-F954-69B1-F4E46FA57EAF}"/>
              </a:ext>
            </a:extLst>
          </p:cNvPr>
          <p:cNvSpPr/>
          <p:nvPr/>
        </p:nvSpPr>
        <p:spPr>
          <a:xfrm>
            <a:off x="179010" y="5502501"/>
            <a:ext cx="11833982" cy="1015663"/>
          </a:xfrm>
          <a:prstGeom prst="rect">
            <a:avLst/>
          </a:prstGeom>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Câu</a:t>
            </a:r>
            <a:r>
              <a:rPr lang="en-US" sz="3000" b="1" dirty="0">
                <a:latin typeface="Times New Roman" panose="02020603050405020304" pitchFamily="18" charset="0"/>
                <a:cs typeface="Times New Roman" panose="02020603050405020304" pitchFamily="18" charset="0"/>
              </a:rPr>
              <a:t> 2:</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in </a:t>
            </a:r>
            <a:r>
              <a:rPr lang="en-US" sz="3000" dirty="0" err="1">
                <a:latin typeface="Times New Roman" panose="02020603050405020304" pitchFamily="18" charset="0"/>
                <a:cs typeface="Times New Roman" panose="02020603050405020304" pitchFamily="18" charset="0"/>
              </a:rPr>
              <a:t>dữ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Bảng</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556A28E-1359-7EEC-2F2D-0B3723689DB3}"/>
              </a:ext>
            </a:extLst>
          </p:cNvPr>
          <p:cNvSpPr/>
          <p:nvPr/>
        </p:nvSpPr>
        <p:spPr>
          <a:xfrm>
            <a:off x="3133420" y="3929924"/>
            <a:ext cx="6019800"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THẢO LUẬN CẶP ĐÔI</a:t>
            </a:r>
          </a:p>
        </p:txBody>
      </p:sp>
      <p:pic>
        <p:nvPicPr>
          <p:cNvPr id="8" name="Picture 7">
            <a:extLst>
              <a:ext uri="{FF2B5EF4-FFF2-40B4-BE49-F238E27FC236}">
                <a16:creationId xmlns:a16="http://schemas.microsoft.com/office/drawing/2014/main" id="{5EB4A02E-07BC-4800-A3D3-AE852386D57D}"/>
              </a:ext>
            </a:extLst>
          </p:cNvPr>
          <p:cNvPicPr>
            <a:picLocks noChangeAspect="1"/>
          </p:cNvPicPr>
          <p:nvPr/>
        </p:nvPicPr>
        <p:blipFill rotWithShape="1">
          <a:blip r:embed="rId3"/>
          <a:srcRect l="2092"/>
          <a:stretch/>
        </p:blipFill>
        <p:spPr>
          <a:xfrm>
            <a:off x="562428" y="628361"/>
            <a:ext cx="5141984" cy="3311028"/>
          </a:xfrm>
          <a:prstGeom prst="rect">
            <a:avLst/>
          </a:prstGeom>
        </p:spPr>
      </p:pic>
      <p:pic>
        <p:nvPicPr>
          <p:cNvPr id="9" name="Picture 8">
            <a:extLst>
              <a:ext uri="{FF2B5EF4-FFF2-40B4-BE49-F238E27FC236}">
                <a16:creationId xmlns:a16="http://schemas.microsoft.com/office/drawing/2014/main" id="{4234503D-D80A-4374-A8C8-AD5D0CDED3C7}"/>
              </a:ext>
            </a:extLst>
          </p:cNvPr>
          <p:cNvPicPr>
            <a:picLocks noChangeAspect="1"/>
          </p:cNvPicPr>
          <p:nvPr/>
        </p:nvPicPr>
        <p:blipFill>
          <a:blip r:embed="rId4"/>
          <a:stretch>
            <a:fillRect/>
          </a:stretch>
        </p:blipFill>
        <p:spPr>
          <a:xfrm>
            <a:off x="6487590" y="619505"/>
            <a:ext cx="4614669" cy="3233350"/>
          </a:xfrm>
          <a:prstGeom prst="rect">
            <a:avLst/>
          </a:prstGeom>
        </p:spPr>
      </p:pic>
    </p:spTree>
    <p:extLst>
      <p:ext uri="{BB962C8B-B14F-4D97-AF65-F5344CB8AC3E}">
        <p14:creationId xmlns:p14="http://schemas.microsoft.com/office/powerpoint/2010/main" val="8559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9338</TotalTime>
  <Words>2784</Words>
  <Application>Microsoft Office PowerPoint</Application>
  <PresentationFormat>Widescreen</PresentationFormat>
  <Paragraphs>238</Paragraphs>
  <Slides>54</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54</vt:i4>
      </vt:variant>
    </vt:vector>
  </HeadingPairs>
  <TitlesOfParts>
    <vt:vector size="68" baseType="lpstr">
      <vt:lpstr>Arial</vt:lpstr>
      <vt:lpstr>Calibri</vt:lpstr>
      <vt:lpstr>Calibri Light</vt:lpstr>
      <vt:lpstr>等线</vt:lpstr>
      <vt:lpstr>Segoe Print</vt:lpstr>
      <vt:lpstr>SVN-SAF</vt:lpstr>
      <vt:lpstr>Symbol</vt:lpstr>
      <vt:lpstr>Tahoma</vt:lpstr>
      <vt:lpstr>Times New Roman</vt:lpstr>
      <vt:lpstr>UTM Avo</vt:lpstr>
      <vt:lpstr>UTM Kabel KT</vt:lpstr>
      <vt:lpstr>方正黑体_GBK</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DUNG</cp:lastModifiedBy>
  <cp:revision>500</cp:revision>
  <dcterms:created xsi:type="dcterms:W3CDTF">2021-11-14T08:33:55Z</dcterms:created>
  <dcterms:modified xsi:type="dcterms:W3CDTF">2026-02-27T01:10:49Z</dcterms:modified>
</cp:coreProperties>
</file>