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omments/modernComment_1B1_53C5A17C.xml" ContentType="application/vnd.ms-powerpoint.comments+xml"/>
  <Override PartName="/ppt/comments/modernComment_1B3_B0EC7D06.xml" ContentType="application/vnd.ms-powerpoint.comments+xml"/>
  <Override PartName="/ppt/comments/modernComment_1B5_DC72C30F.xml" ContentType="application/vnd.ms-powerpoint.comments+xml"/>
  <Override PartName="/ppt/comments/modernComment_1C9_77758AF2.xml" ContentType="application/vnd.ms-powerpoint.comments+xml"/>
  <Override PartName="/ppt/comments/modernComment_1C7_325E1B9D.xml" ContentType="application/vnd.ms-powerpoint.comments+xml"/>
  <Override PartName="/ppt/comments/modernComment_1C0_DB7B1D6B.xml" ContentType="application/vnd.ms-powerpoint.comments+xml"/>
  <Override PartName="/ppt/comments/modernComment_1BD_9BF025EE.xml" ContentType="application/vnd.ms-powerpoint.comments+xml"/>
  <Override PartName="/ppt/comments/modernComment_1C8_99572010.xml" ContentType="application/vnd.ms-powerpoint.comments+xml"/>
  <Override PartName="/ppt/comments/modernComment_CF6_7F8319B9.xml" ContentType="application/vnd.ms-powerpoint.comments+xml"/>
  <Override PartName="/ppt/comments/modernComment_1B8_3FCBBA26.xml" ContentType="application/vnd.ms-powerpoint.comment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55"/>
  </p:notesMasterIdLst>
  <p:sldIdLst>
    <p:sldId id="3098" r:id="rId2"/>
    <p:sldId id="284" r:id="rId3"/>
    <p:sldId id="286" r:id="rId4"/>
    <p:sldId id="287" r:id="rId5"/>
    <p:sldId id="451" r:id="rId6"/>
    <p:sldId id="452" r:id="rId7"/>
    <p:sldId id="311" r:id="rId8"/>
    <p:sldId id="402" r:id="rId9"/>
    <p:sldId id="417" r:id="rId10"/>
    <p:sldId id="3309" r:id="rId11"/>
    <p:sldId id="3303" r:id="rId12"/>
    <p:sldId id="3241" r:id="rId13"/>
    <p:sldId id="3310" r:id="rId14"/>
    <p:sldId id="3304" r:id="rId15"/>
    <p:sldId id="419" r:id="rId16"/>
    <p:sldId id="433" r:id="rId17"/>
    <p:sldId id="418" r:id="rId18"/>
    <p:sldId id="3242" r:id="rId19"/>
    <p:sldId id="3243" r:id="rId20"/>
    <p:sldId id="3320" r:id="rId21"/>
    <p:sldId id="3305" r:id="rId22"/>
    <p:sldId id="3321" r:id="rId23"/>
    <p:sldId id="3244" r:id="rId24"/>
    <p:sldId id="435" r:id="rId25"/>
    <p:sldId id="3245" r:id="rId26"/>
    <p:sldId id="437" r:id="rId27"/>
    <p:sldId id="3246" r:id="rId28"/>
    <p:sldId id="436" r:id="rId29"/>
    <p:sldId id="442" r:id="rId30"/>
    <p:sldId id="443" r:id="rId31"/>
    <p:sldId id="454" r:id="rId32"/>
    <p:sldId id="457" r:id="rId33"/>
    <p:sldId id="3306" r:id="rId34"/>
    <p:sldId id="3247" r:id="rId35"/>
    <p:sldId id="3248" r:id="rId36"/>
    <p:sldId id="3254" r:id="rId37"/>
    <p:sldId id="423" r:id="rId38"/>
    <p:sldId id="256" r:id="rId39"/>
    <p:sldId id="432" r:id="rId40"/>
    <p:sldId id="455" r:id="rId41"/>
    <p:sldId id="448" r:id="rId42"/>
    <p:sldId id="445" r:id="rId43"/>
    <p:sldId id="456" r:id="rId44"/>
    <p:sldId id="3314" r:id="rId45"/>
    <p:sldId id="3315" r:id="rId46"/>
    <p:sldId id="3313" r:id="rId47"/>
    <p:sldId id="3286" r:id="rId48"/>
    <p:sldId id="3318" r:id="rId49"/>
    <p:sldId id="3316" r:id="rId50"/>
    <p:sldId id="3322" r:id="rId51"/>
    <p:sldId id="440" r:id="rId52"/>
    <p:sldId id="3319" r:id="rId53"/>
    <p:sldId id="259"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122C655-5519-B343-026A-82AD4D7C5BDD}" name="Nhữ Tiến Lâm" initials="NTL" userId="S::lamvlak52@nvc3.onmicrosoft.com::567420a5-674f-4e10-be84-9678a181730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0677C"/>
    <a:srgbClr val="FF3399"/>
    <a:srgbClr val="0998D7"/>
    <a:srgbClr val="F18105"/>
    <a:srgbClr val="FCBB75"/>
    <a:srgbClr val="0C6D39"/>
    <a:srgbClr val="ED3376"/>
    <a:srgbClr val="00918A"/>
    <a:srgbClr val="C2E2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7" autoAdjust="0"/>
    <p:restoredTop sz="94660"/>
  </p:normalViewPr>
  <p:slideViewPr>
    <p:cSldViewPr snapToGrid="0">
      <p:cViewPr varScale="1">
        <p:scale>
          <a:sx n="70" d="100"/>
          <a:sy n="70" d="100"/>
        </p:scale>
        <p:origin x="53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61" Type="http://schemas.microsoft.com/office/2018/10/relationships/authors" Target="author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omments/modernComment_1B1_53C5A17C.xml><?xml version="1.0" encoding="utf-8"?>
<p188:cmLst xmlns:a="http://schemas.openxmlformats.org/drawingml/2006/main" xmlns:r="http://schemas.openxmlformats.org/officeDocument/2006/relationships" xmlns:p188="http://schemas.microsoft.com/office/powerpoint/2018/8/main">
  <p188:cm id="{7B0DB69A-12DB-4029-A5A1-C691F589F4F8}" authorId="{8122C655-5519-B343-026A-82AD4D7C5BDD}" created="2022-07-26T15:20:21.958">
    <ac:deMkLst xmlns:ac="http://schemas.microsoft.com/office/drawing/2013/main/command">
      <pc:docMk xmlns:pc="http://schemas.microsoft.com/office/powerpoint/2013/main/command"/>
      <pc:sldMk xmlns:pc="http://schemas.microsoft.com/office/powerpoint/2013/main/command" cId="1405460860" sldId="433"/>
      <ac:spMk id="5" creationId="{2B8D1DDA-688B-458E-AA2A-4167A1663C80}"/>
    </ac:deMkLst>
    <p188:txBody>
      <a:bodyPr/>
      <a:lstStyle/>
      <a:p>
        <a:r>
          <a:rPr lang="en-US"/>
          <a:t>Nội dung câu hỏi cho vào hộp văn bản có hình dạng
Hiệu ứng câu hỏi xuất hiệu
Hiệu ứng câu hỏi biến mất
Hiệu ứng hộp văn bản: Ưu điểm nổi bật của phần mềm trình chiếu xuất hiện
Hiệu ứng câu trả lời xuất hiện sau cùng</a:t>
        </a:r>
      </a:p>
    </p188:txBody>
  </p188:cm>
</p188:cmLst>
</file>

<file path=ppt/comments/modernComment_1B3_B0EC7D06.xml><?xml version="1.0" encoding="utf-8"?>
<p188:cmLst xmlns:a="http://schemas.openxmlformats.org/drawingml/2006/main" xmlns:r="http://schemas.openxmlformats.org/officeDocument/2006/relationships" xmlns:p188="http://schemas.microsoft.com/office/powerpoint/2018/8/main">
  <p188:cm id="{F36D6BF3-80EE-45F2-8E40-4D2F8522AE2A}" authorId="{8122C655-5519-B343-026A-82AD4D7C5BDD}" created="2022-07-26T15:24:41.269">
    <ac:deMkLst xmlns:ac="http://schemas.microsoft.com/office/drawing/2013/main/command">
      <pc:docMk xmlns:pc="http://schemas.microsoft.com/office/powerpoint/2013/main/command"/>
      <pc:sldMk xmlns:pc="http://schemas.microsoft.com/office/powerpoint/2013/main/command" cId="2968288518" sldId="435"/>
      <ac:spMk id="4" creationId="{384C5AD2-47EF-4211-93DB-CD4E026EC46D}"/>
    </ac:deMkLst>
    <p188:txBody>
      <a:bodyPr/>
      <a:lstStyle/>
      <a:p>
        <a:r>
          <a:rPr lang="en-US"/>
          <a:t>Cũng yêu cầu như về đề mục như các slide trên, đổi sang hình thức hđ nhóm, bổ sung hiệu ứng đồng hồ thời gian
Sau thời gian hđ nhóm hiệu ứng làm xuất hiện đáp án</a:t>
        </a:r>
      </a:p>
    </p188:txBody>
  </p188:cm>
</p188:cmLst>
</file>

<file path=ppt/comments/modernComment_1B5_DC72C30F.xml><?xml version="1.0" encoding="utf-8"?>
<p188:cmLst xmlns:a="http://schemas.openxmlformats.org/drawingml/2006/main" xmlns:r="http://schemas.openxmlformats.org/officeDocument/2006/relationships" xmlns:p188="http://schemas.microsoft.com/office/powerpoint/2018/8/main">
  <p188:cm id="{42C36D4E-1F7B-4C91-91A3-8A4E9BEC961E}" authorId="{8122C655-5519-B343-026A-82AD4D7C5BDD}" created="2022-07-26T15:25:58.130">
    <ac:deMkLst xmlns:ac="http://schemas.microsoft.com/office/drawing/2013/main/command">
      <pc:docMk xmlns:pc="http://schemas.microsoft.com/office/powerpoint/2013/main/command"/>
      <pc:sldMk xmlns:pc="http://schemas.microsoft.com/office/powerpoint/2013/main/command" cId="3698508559" sldId="437"/>
      <ac:spMk id="6" creationId="{73FAEF89-DAF5-4A22-B840-8A3DC6060FD3}"/>
    </ac:deMkLst>
    <p188:txBody>
      <a:bodyPr/>
      <a:lstStyle/>
      <a:p>
        <a:r>
          <a:rPr lang="en-US"/>
          <a:t>Cho đề mục màu đỏ
Yc hs hđ cá nhân trả lời câu hỏi rồi cho hiệu ứng làm xuất hiện đáp án</a:t>
        </a:r>
      </a:p>
    </p188:txBody>
  </p188:cm>
</p188:cmLst>
</file>

<file path=ppt/comments/modernComment_1B8_3FCBBA26.xml><?xml version="1.0" encoding="utf-8"?>
<p188:cmLst xmlns:a="http://schemas.openxmlformats.org/drawingml/2006/main" xmlns:r="http://schemas.openxmlformats.org/officeDocument/2006/relationships" xmlns:p188="http://schemas.microsoft.com/office/powerpoint/2018/8/main">
  <p188:cm id="{9357BFCC-630A-48B5-A022-3B321847C23C}" authorId="{8122C655-5519-B343-026A-82AD4D7C5BDD}" created="2022-07-26T16:25:09.284">
    <ac:deMkLst xmlns:ac="http://schemas.microsoft.com/office/drawing/2013/main/command">
      <pc:docMk xmlns:pc="http://schemas.microsoft.com/office/powerpoint/2013/main/command"/>
      <pc:sldMk xmlns:pc="http://schemas.microsoft.com/office/powerpoint/2013/main/command" cId="1070316070" sldId="440"/>
      <ac:spMk id="7" creationId="{F1CD6351-C669-4164-86A2-B06D80479946}"/>
    </ac:deMkLst>
    <p188:txBody>
      <a:bodyPr/>
      <a:lstStyle/>
      <a:p>
        <a:r>
          <a:rPr lang="en-US"/>
          <a:t>Chuẩn bị trước một bài trình chiếu Bài tập tin học hoặc 1 trong các nội dung của bài tập 3 để chiếu mẫu cho hs xem</a:t>
        </a:r>
      </a:p>
    </p188:txBody>
  </p188:cm>
</p188:cmLst>
</file>

<file path=ppt/comments/modernComment_1BD_9BF025EE.xml><?xml version="1.0" encoding="utf-8"?>
<p188:cmLst xmlns:a="http://schemas.openxmlformats.org/drawingml/2006/main" xmlns:r="http://schemas.openxmlformats.org/officeDocument/2006/relationships" xmlns:p188="http://schemas.microsoft.com/office/powerpoint/2018/8/main">
  <p188:cm id="{CC41F8D6-F826-41D3-84F4-A694BA730094}" authorId="{8122C655-5519-B343-026A-82AD4D7C5BDD}" created="2022-07-26T15:02:57.610">
    <pc:sldMkLst xmlns:pc="http://schemas.microsoft.com/office/powerpoint/2013/main/command">
      <pc:docMk/>
      <pc:sldMk cId="2616206830" sldId="445"/>
    </pc:sldMkLst>
    <p188:txBody>
      <a:bodyPr/>
      <a:lstStyle/>
      <a:p>
        <a:r>
          <a:rPr lang="en-US"/>
          <a:t>Hiệu ứng bước 1, bước 2 cho xuất hiện đồng thời sau cùng</a:t>
        </a:r>
      </a:p>
    </p188:txBody>
  </p188:cm>
</p188:cmLst>
</file>

<file path=ppt/comments/modernComment_1C0_DB7B1D6B.xml><?xml version="1.0" encoding="utf-8"?>
<p188:cmLst xmlns:a="http://schemas.openxmlformats.org/drawingml/2006/main" xmlns:r="http://schemas.openxmlformats.org/officeDocument/2006/relationships" xmlns:p188="http://schemas.microsoft.com/office/powerpoint/2018/8/main">
  <p188:cm id="{8ABD71A7-4BB6-4D36-85F9-998CEFE596AC}" authorId="{8122C655-5519-B343-026A-82AD4D7C5BDD}" created="2022-07-26T15:00:39.850">
    <pc:sldMkLst xmlns:pc="http://schemas.microsoft.com/office/powerpoint/2013/main/command">
      <pc:docMk/>
      <pc:sldMk cId="3682278763" sldId="448"/>
    </pc:sldMkLst>
    <p188:txBody>
      <a:bodyPr/>
      <a:lstStyle/>
      <a:p>
        <a:r>
          <a:rPr lang="en-US"/>
          <a:t>Các đề mục cho chữ màu đỏ</a:t>
        </a:r>
      </a:p>
    </p188:txBody>
  </p188:cm>
</p188:cmLst>
</file>

<file path=ppt/comments/modernComment_1C7_325E1B9D.xml><?xml version="1.0" encoding="utf-8"?>
<p188:cmLst xmlns:a="http://schemas.openxmlformats.org/drawingml/2006/main" xmlns:r="http://schemas.openxmlformats.org/officeDocument/2006/relationships" xmlns:p188="http://schemas.microsoft.com/office/powerpoint/2018/8/main">
  <p188:cm id="{D36DB1CF-4E22-47BD-9D31-215F2163690C}" authorId="{8122C655-5519-B343-026A-82AD4D7C5BDD}" created="2022-07-26T16:21:27.078">
    <ac:deMkLst xmlns:ac="http://schemas.microsoft.com/office/drawing/2013/main/command">
      <pc:docMk xmlns:pc="http://schemas.microsoft.com/office/powerpoint/2013/main/command"/>
      <pc:sldMk xmlns:pc="http://schemas.microsoft.com/office/powerpoint/2013/main/command" cId="845028253" sldId="455"/>
      <ac:spMk id="6" creationId="{6593CCA9-13B3-4C13-A8BE-FC9C805BD27D}"/>
    </ac:deMkLst>
    <p188:txBody>
      <a:bodyPr/>
      <a:lstStyle/>
      <a:p>
        <a:r>
          <a:rPr lang="en-US"/>
          <a:t>Hộp văn bản  Kết quả sau khi...cho hiệu ứng xuất hiện sau cùng</a:t>
        </a:r>
      </a:p>
    </p188:txBody>
  </p188:cm>
</p188:cmLst>
</file>

<file path=ppt/comments/modernComment_1C8_99572010.xml><?xml version="1.0" encoding="utf-8"?>
<p188:cmLst xmlns:a="http://schemas.openxmlformats.org/drawingml/2006/main" xmlns:r="http://schemas.openxmlformats.org/officeDocument/2006/relationships" xmlns:p188="http://schemas.microsoft.com/office/powerpoint/2018/8/main">
  <p188:cm id="{DEE9CBBF-3DB2-49D8-B1C7-1F55820FFEF7}" authorId="{8122C655-5519-B343-026A-82AD4D7C5BDD}" created="2022-07-26T16:23:07.227">
    <pc:sldMkLst xmlns:pc="http://schemas.microsoft.com/office/powerpoint/2013/main/command">
      <pc:docMk/>
      <pc:sldMk cId="2572623888" sldId="456"/>
    </pc:sldMkLst>
    <p188:txBody>
      <a:bodyPr/>
      <a:lstStyle/>
      <a:p>
        <a:r>
          <a:rPr lang="en-US"/>
          <a:t>Có thể cho kiến thức trọng tâm xuất hiện dưới dạng bài tập điền khuyết để tăng hiệu quả học tập ở hs</a:t>
        </a:r>
      </a:p>
    </p188:txBody>
  </p188:cm>
</p188:cmLst>
</file>

<file path=ppt/comments/modernComment_1C9_77758AF2.xml><?xml version="1.0" encoding="utf-8"?>
<p188:cmLst xmlns:a="http://schemas.openxmlformats.org/drawingml/2006/main" xmlns:r="http://schemas.openxmlformats.org/officeDocument/2006/relationships" xmlns:p188="http://schemas.microsoft.com/office/powerpoint/2018/8/main">
  <p188:cm id="{2719034A-BD57-4B1B-BE1D-7634B2DD06D3}" authorId="{8122C655-5519-B343-026A-82AD4D7C5BDD}" created="2022-07-26T14:51:57.111">
    <ac:deMkLst xmlns:ac="http://schemas.microsoft.com/office/drawing/2013/main/command">
      <pc:docMk xmlns:pc="http://schemas.microsoft.com/office/powerpoint/2013/main/command"/>
      <pc:sldMk xmlns:pc="http://schemas.microsoft.com/office/powerpoint/2013/main/command" cId="2004191986" sldId="457"/>
      <ac:spMk id="4" creationId="{2E3543A0-C6B6-4261-A3F6-222BC400F3EF}"/>
    </ac:deMkLst>
    <p188:txBody>
      <a:bodyPr/>
      <a:lstStyle/>
      <a:p>
        <a:r>
          <a:rPr lang="en-US"/>
          <a:t>Cho tone đỏ</a:t>
        </a:r>
      </a:p>
    </p188:txBody>
  </p188:cm>
  <p188:cm id="{6A5FA6A2-658C-41B7-9087-CDD076037FFA}" authorId="{8122C655-5519-B343-026A-82AD4D7C5BDD}" created="2022-07-26T14:54:32.098">
    <pc:sldMkLst xmlns:pc="http://schemas.microsoft.com/office/powerpoint/2013/main/command">
      <pc:docMk/>
      <pc:sldMk cId="2082647708" sldId="272"/>
    </pc:sldMkLst>
    <p188:txBody>
      <a:bodyPr/>
      <a:lstStyle/>
      <a:p>
        <a:r>
          <a:rPr lang="en-US"/>
          <a:t>Phần nội dung hđ slide 4 vào phần hình thành kiến thức
 cho hiệu ứng  các ý lần lượt xuất hiện lần lượt xuất hiện
 nd trong hộp văn bản cho kiểu thường , màu đên kiểu thường
Nêu rõ hình thức hđ nhóm: nhóm mấy hs, vai trò của các hs trong nhóm
Bổ sung hiệu ứng đồng hồ thời gian</a:t>
        </a:r>
      </a:p>
    </p188:txBody>
  </p188:cm>
</p188:cmLst>
</file>

<file path=ppt/comments/modernComment_CF6_7F8319B9.xml><?xml version="1.0" encoding="utf-8"?>
<p188:cmLst xmlns:a="http://schemas.openxmlformats.org/drawingml/2006/main" xmlns:r="http://schemas.openxmlformats.org/officeDocument/2006/relationships" xmlns:p188="http://schemas.microsoft.com/office/powerpoint/2018/8/main">
  <p188:cm id="{47BAD475-1ED8-4539-9AEF-BA1145639995}" authorId="{8122C655-5519-B343-026A-82AD4D7C5BDD}" created="2022-07-26T16:24:06.906">
    <ac:deMkLst xmlns:ac="http://schemas.microsoft.com/office/drawing/2013/main/command">
      <pc:docMk xmlns:pc="http://schemas.microsoft.com/office/powerpoint/2013/main/command"/>
      <pc:sldMk xmlns:pc="http://schemas.microsoft.com/office/powerpoint/2013/main/command" cId="2139298233" sldId="454"/>
      <ac:spMk id="9" creationId="{F644F2E6-7CEA-423A-BEC8-D4FAE91012FD}"/>
    </ac:deMkLst>
    <p188:txBody>
      <a:bodyPr/>
      <a:lstStyle/>
      <a:p>
        <a:r>
          <a:rPr lang="en-US"/>
          <a:t>Chuẩn bị cả slide đáp án xuất hiện sau khi các bài tập xuất hiện rồi biến mất</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27/02/2026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0586A8-FAC1-4B77-9CC9-E1C8A40D9305}" type="slidenum">
              <a:rPr lang="vi-VN" smtClean="0"/>
              <a:t>5</a:t>
            </a:fld>
            <a:endParaRPr lang="vi-VN"/>
          </a:p>
        </p:txBody>
      </p:sp>
    </p:spTree>
    <p:extLst>
      <p:ext uri="{BB962C8B-B14F-4D97-AF65-F5344CB8AC3E}">
        <p14:creationId xmlns:p14="http://schemas.microsoft.com/office/powerpoint/2010/main" val="2921344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0586A8-FAC1-4B77-9CC9-E1C8A40D9305}" type="slidenum">
              <a:rPr lang="vi-VN" smtClean="0"/>
              <a:t>30</a:t>
            </a:fld>
            <a:endParaRPr lang="vi-VN"/>
          </a:p>
        </p:txBody>
      </p:sp>
    </p:spTree>
    <p:extLst>
      <p:ext uri="{BB962C8B-B14F-4D97-AF65-F5344CB8AC3E}">
        <p14:creationId xmlns:p14="http://schemas.microsoft.com/office/powerpoint/2010/main" val="2814826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0586A8-FAC1-4B77-9CC9-E1C8A40D9305}" type="slidenum">
              <a:rPr lang="vi-VN" smtClean="0"/>
              <a:t>37</a:t>
            </a:fld>
            <a:endParaRPr lang="vi-VN"/>
          </a:p>
        </p:txBody>
      </p:sp>
    </p:spTree>
    <p:extLst>
      <p:ext uri="{BB962C8B-B14F-4D97-AF65-F5344CB8AC3E}">
        <p14:creationId xmlns:p14="http://schemas.microsoft.com/office/powerpoint/2010/main" val="17034800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0586A8-FAC1-4B77-9CC9-E1C8A40D9305}" type="slidenum">
              <a:rPr lang="vi-VN" smtClean="0"/>
              <a:t>39</a:t>
            </a:fld>
            <a:endParaRPr lang="vi-VN"/>
          </a:p>
        </p:txBody>
      </p:sp>
    </p:spTree>
    <p:extLst>
      <p:ext uri="{BB962C8B-B14F-4D97-AF65-F5344CB8AC3E}">
        <p14:creationId xmlns:p14="http://schemas.microsoft.com/office/powerpoint/2010/main" val="32098022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0586A8-FAC1-4B77-9CC9-E1C8A40D9305}" type="slidenum">
              <a:rPr lang="vi-VN" smtClean="0"/>
              <a:t>51</a:t>
            </a:fld>
            <a:endParaRPr lang="vi-VN"/>
          </a:p>
        </p:txBody>
      </p:sp>
    </p:spTree>
    <p:extLst>
      <p:ext uri="{BB962C8B-B14F-4D97-AF65-F5344CB8AC3E}">
        <p14:creationId xmlns:p14="http://schemas.microsoft.com/office/powerpoint/2010/main" val="2158209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0586A8-FAC1-4B77-9CC9-E1C8A40D9305}" type="slidenum">
              <a:rPr lang="vi-VN" smtClean="0"/>
              <a:t>9</a:t>
            </a:fld>
            <a:endParaRPr lang="vi-VN"/>
          </a:p>
        </p:txBody>
      </p:sp>
    </p:spTree>
    <p:extLst>
      <p:ext uri="{BB962C8B-B14F-4D97-AF65-F5344CB8AC3E}">
        <p14:creationId xmlns:p14="http://schemas.microsoft.com/office/powerpoint/2010/main" val="3464975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0586A8-FAC1-4B77-9CC9-E1C8A40D9305}" type="slidenum">
              <a:rPr lang="vi-VN" smtClean="0"/>
              <a:t>15</a:t>
            </a:fld>
            <a:endParaRPr lang="vi-VN"/>
          </a:p>
        </p:txBody>
      </p:sp>
    </p:spTree>
    <p:extLst>
      <p:ext uri="{BB962C8B-B14F-4D97-AF65-F5344CB8AC3E}">
        <p14:creationId xmlns:p14="http://schemas.microsoft.com/office/powerpoint/2010/main" val="1697940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0586A8-FAC1-4B77-9CC9-E1C8A40D9305}" type="slidenum">
              <a:rPr lang="vi-VN" smtClean="0"/>
              <a:t>16</a:t>
            </a:fld>
            <a:endParaRPr lang="vi-VN"/>
          </a:p>
        </p:txBody>
      </p:sp>
    </p:spTree>
    <p:extLst>
      <p:ext uri="{BB962C8B-B14F-4D97-AF65-F5344CB8AC3E}">
        <p14:creationId xmlns:p14="http://schemas.microsoft.com/office/powerpoint/2010/main" val="2684191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0586A8-FAC1-4B77-9CC9-E1C8A40D9305}" type="slidenum">
              <a:rPr lang="vi-VN" smtClean="0"/>
              <a:t>17</a:t>
            </a:fld>
            <a:endParaRPr lang="vi-VN"/>
          </a:p>
        </p:txBody>
      </p:sp>
    </p:spTree>
    <p:extLst>
      <p:ext uri="{BB962C8B-B14F-4D97-AF65-F5344CB8AC3E}">
        <p14:creationId xmlns:p14="http://schemas.microsoft.com/office/powerpoint/2010/main" val="41223560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0586A8-FAC1-4B77-9CC9-E1C8A40D9305}" type="slidenum">
              <a:rPr lang="vi-VN" smtClean="0"/>
              <a:t>24</a:t>
            </a:fld>
            <a:endParaRPr lang="vi-VN"/>
          </a:p>
        </p:txBody>
      </p:sp>
    </p:spTree>
    <p:extLst>
      <p:ext uri="{BB962C8B-B14F-4D97-AF65-F5344CB8AC3E}">
        <p14:creationId xmlns:p14="http://schemas.microsoft.com/office/powerpoint/2010/main" val="16914302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0586A8-FAC1-4B77-9CC9-E1C8A40D9305}" type="slidenum">
              <a:rPr lang="vi-VN" smtClean="0"/>
              <a:t>26</a:t>
            </a:fld>
            <a:endParaRPr lang="vi-VN"/>
          </a:p>
        </p:txBody>
      </p:sp>
    </p:spTree>
    <p:extLst>
      <p:ext uri="{BB962C8B-B14F-4D97-AF65-F5344CB8AC3E}">
        <p14:creationId xmlns:p14="http://schemas.microsoft.com/office/powerpoint/2010/main" val="32348470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0586A8-FAC1-4B77-9CC9-E1C8A40D9305}" type="slidenum">
              <a:rPr lang="vi-VN" smtClean="0"/>
              <a:t>28</a:t>
            </a:fld>
            <a:endParaRPr lang="vi-VN"/>
          </a:p>
        </p:txBody>
      </p:sp>
    </p:spTree>
    <p:extLst>
      <p:ext uri="{BB962C8B-B14F-4D97-AF65-F5344CB8AC3E}">
        <p14:creationId xmlns:p14="http://schemas.microsoft.com/office/powerpoint/2010/main" val="581549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0586A8-FAC1-4B77-9CC9-E1C8A40D9305}" type="slidenum">
              <a:rPr lang="vi-VN" smtClean="0"/>
              <a:t>29</a:t>
            </a:fld>
            <a:endParaRPr lang="vi-VN"/>
          </a:p>
        </p:txBody>
      </p:sp>
    </p:spTree>
    <p:extLst>
      <p:ext uri="{BB962C8B-B14F-4D97-AF65-F5344CB8AC3E}">
        <p14:creationId xmlns:p14="http://schemas.microsoft.com/office/powerpoint/2010/main" val="19465005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emf"/><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E30B73-21EF-4A6E-BDC7-92B7D0C27F58}"/>
              </a:ext>
            </a:extLst>
          </p:cNvPr>
          <p:cNvSpPr>
            <a:spLocks noGrp="1"/>
          </p:cNvSpPr>
          <p:nvPr>
            <p:ph type="dt" sz="half" idx="10"/>
          </p:nvPr>
        </p:nvSpPr>
        <p:spPr/>
        <p:txBody>
          <a:bodyPr/>
          <a:lstStyle/>
          <a:p>
            <a:fld id="{78D78A31-B58C-4F22-8C52-A961D950D026}" type="datetimeFigureOut">
              <a:rPr lang="en-US" smtClean="0">
                <a:solidFill>
                  <a:prstClr val="black">
                    <a:tint val="75000"/>
                  </a:prstClr>
                </a:solidFill>
              </a:rPr>
              <a:pPr/>
              <a:t>2/27/2026</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1908A1C3-0273-4302-AF7A-575A35B7B369}"/>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B9808093-C41C-4CAA-9994-C354CDC8689F}"/>
              </a:ext>
            </a:extLst>
          </p:cNvPr>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8631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C8D2E1-81FD-4254-B75A-A7FE8D916632}"/>
              </a:ext>
            </a:extLst>
          </p:cNvPr>
          <p:cNvPicPr>
            <a:picLocks noChangeAspect="1"/>
          </p:cNvPicPr>
          <p:nvPr userDrawn="1"/>
        </p:nvPicPr>
        <p:blipFill rotWithShape="1">
          <a:blip r:embed="rId2"/>
          <a:srcRect r="868"/>
          <a:stretch/>
        </p:blipFill>
        <p:spPr>
          <a:xfrm>
            <a:off x="0" y="0"/>
            <a:ext cx="12192000" cy="6858000"/>
          </a:xfrm>
          <a:prstGeom prst="rect">
            <a:avLst/>
          </a:prstGeom>
        </p:spPr>
      </p:pic>
      <p:sp>
        <p:nvSpPr>
          <p:cNvPr id="5" name="Rectangle: Diagonal Corners Rounded 4">
            <a:extLst>
              <a:ext uri="{FF2B5EF4-FFF2-40B4-BE49-F238E27FC236}">
                <a16:creationId xmlns:a16="http://schemas.microsoft.com/office/drawing/2014/main" id="{F271E19D-841E-469E-958F-AD5A7E90F8BB}"/>
              </a:ext>
            </a:extLst>
          </p:cNvPr>
          <p:cNvSpPr/>
          <p:nvPr userDrawn="1"/>
        </p:nvSpPr>
        <p:spPr>
          <a:xfrm>
            <a:off x="236375" y="228600"/>
            <a:ext cx="11719249" cy="6400800"/>
          </a:xfrm>
          <a:prstGeom prst="round2DiagRect">
            <a:avLst>
              <a:gd name="adj1" fmla="val 5476"/>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7FCD921-8FD6-4674-B47D-E6291CBA789B}"/>
              </a:ext>
            </a:extLst>
          </p:cNvPr>
          <p:cNvPicPr>
            <a:picLocks noChangeAspect="1"/>
          </p:cNvPicPr>
          <p:nvPr userDrawn="1"/>
        </p:nvPicPr>
        <p:blipFill>
          <a:blip r:embed="rId3"/>
          <a:stretch>
            <a:fillRect/>
          </a:stretch>
        </p:blipFill>
        <p:spPr>
          <a:xfrm>
            <a:off x="11295235" y="283866"/>
            <a:ext cx="589731" cy="520622"/>
          </a:xfrm>
          <a:prstGeom prst="rect">
            <a:avLst/>
          </a:prstGeom>
        </p:spPr>
      </p:pic>
      <p:pic>
        <p:nvPicPr>
          <p:cNvPr id="7" name="Picture 6">
            <a:extLst>
              <a:ext uri="{FF2B5EF4-FFF2-40B4-BE49-F238E27FC236}">
                <a16:creationId xmlns:a16="http://schemas.microsoft.com/office/drawing/2014/main" id="{C9BA255E-1E6C-4596-8CAD-67CE4A1C592F}"/>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11523983" y="20407"/>
            <a:ext cx="632267" cy="208193"/>
          </a:xfrm>
          <a:prstGeom prst="rect">
            <a:avLst/>
          </a:prstGeom>
        </p:spPr>
      </p:pic>
    </p:spTree>
    <p:extLst>
      <p:ext uri="{BB962C8B-B14F-4D97-AF65-F5344CB8AC3E}">
        <p14:creationId xmlns:p14="http://schemas.microsoft.com/office/powerpoint/2010/main" val="2147494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4"/>
          <a:stretch>
            <a:fillRect/>
          </a:stretch>
        </p:blipFill>
        <p:spPr>
          <a:xfrm>
            <a:off x="11310475" y="299106"/>
            <a:ext cx="589731" cy="520622"/>
          </a:xfrm>
          <a:prstGeom prst="rect">
            <a:avLst/>
          </a:prstGeom>
        </p:spPr>
      </p:pic>
      <p:pic>
        <p:nvPicPr>
          <p:cNvPr id="6" name="Picture 5">
            <a:extLst>
              <a:ext uri="{FF2B5EF4-FFF2-40B4-BE49-F238E27FC236}">
                <a16:creationId xmlns:a16="http://schemas.microsoft.com/office/drawing/2014/main" id="{98C32674-8B0B-4A16-BA70-6C2CD890B228}"/>
              </a:ext>
            </a:extLst>
          </p:cNvPr>
          <p:cNvPicPr>
            <a:picLocks noChangeAspect="1"/>
          </p:cNvPicPr>
          <p:nvPr userDrawn="1"/>
        </p:nvPicPr>
        <p:blipFill>
          <a:blip r:embed="rId5">
            <a:extLst>
              <a:ext uri="{BEBA8EAE-BF5A-486C-A8C5-ECC9F3942E4B}">
                <a14:imgProps xmlns:a14="http://schemas.microsoft.com/office/drawing/2010/main">
                  <a14:imgLayer r:embed="rId6">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3794673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4"/>
          <a:stretch>
            <a:fillRect/>
          </a:stretch>
        </p:blipFill>
        <p:spPr>
          <a:xfrm>
            <a:off x="11310475" y="299106"/>
            <a:ext cx="589731" cy="520622"/>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8A9C3291-6F02-4968-972D-98E51A26216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589203" y="5288973"/>
            <a:ext cx="1256433" cy="1256433"/>
          </a:xfrm>
          <a:prstGeom prst="rect">
            <a:avLst/>
          </a:prstGeom>
        </p:spPr>
      </p:pic>
      <p:pic>
        <p:nvPicPr>
          <p:cNvPr id="7" name="Picture 6">
            <a:extLst>
              <a:ext uri="{FF2B5EF4-FFF2-40B4-BE49-F238E27FC236}">
                <a16:creationId xmlns:a16="http://schemas.microsoft.com/office/drawing/2014/main" id="{2C754DA5-A8B1-47C6-91BC-8EE486452E58}"/>
              </a:ext>
            </a:extLst>
          </p:cNvPr>
          <p:cNvPicPr>
            <a:picLocks noChangeAspect="1"/>
          </p:cNvPicPr>
          <p:nvPr userDrawn="1"/>
        </p:nvPicPr>
        <p:blipFill>
          <a:blip r:embed="rId6">
            <a:extLst>
              <a:ext uri="{BEBA8EAE-BF5A-486C-A8C5-ECC9F3942E4B}">
                <a14:imgProps xmlns:a14="http://schemas.microsoft.com/office/drawing/2010/main">
                  <a14:imgLayer r:embed="rId7">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130557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4"/>
          <a:stretch>
            <a:fillRect/>
          </a:stretch>
        </p:blipFill>
        <p:spPr>
          <a:xfrm>
            <a:off x="11310475" y="299106"/>
            <a:ext cx="589731" cy="520622"/>
          </a:xfrm>
          <a:prstGeom prst="rect">
            <a:avLst/>
          </a:prstGeom>
        </p:spPr>
      </p:pic>
      <p:pic>
        <p:nvPicPr>
          <p:cNvPr id="9" name="Picture 8" descr="A picture containing toy, vector graphics, doll&#10;&#10;Description automatically generated">
            <a:extLst>
              <a:ext uri="{FF2B5EF4-FFF2-40B4-BE49-F238E27FC236}">
                <a16:creationId xmlns:a16="http://schemas.microsoft.com/office/drawing/2014/main" id="{9177DC3B-5747-449F-8020-0C394E86E21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281697" y="4174916"/>
            <a:ext cx="2524990" cy="2524990"/>
          </a:xfrm>
          <a:prstGeom prst="rect">
            <a:avLst/>
          </a:prstGeom>
        </p:spPr>
      </p:pic>
      <p:pic>
        <p:nvPicPr>
          <p:cNvPr id="6" name="Picture 5">
            <a:extLst>
              <a:ext uri="{FF2B5EF4-FFF2-40B4-BE49-F238E27FC236}">
                <a16:creationId xmlns:a16="http://schemas.microsoft.com/office/drawing/2014/main" id="{0D3D1195-218E-4222-A5DA-70726D4831D9}"/>
              </a:ext>
            </a:extLst>
          </p:cNvPr>
          <p:cNvPicPr>
            <a:picLocks noChangeAspect="1"/>
          </p:cNvPicPr>
          <p:nvPr userDrawn="1"/>
        </p:nvPicPr>
        <p:blipFill>
          <a:blip r:embed="rId6">
            <a:extLst>
              <a:ext uri="{BEBA8EAE-BF5A-486C-A8C5-ECC9F3942E4B}">
                <a14:imgProps xmlns:a14="http://schemas.microsoft.com/office/drawing/2010/main">
                  <a14:imgLayer r:embed="rId7">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1711787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750" fill="hold"/>
                                            <p:tgtEl>
                                              <p:spTgt spid="9"/>
                                            </p:tgtEl>
                                            <p:attrNameLst>
                                              <p:attrName>ppt_x</p:attrName>
                                            </p:attrNameLst>
                                          </p:cBhvr>
                                          <p:tavLst>
                                            <p:tav tm="0">
                                              <p:val>
                                                <p:strVal val="1+#ppt_w/2"/>
                                              </p:val>
                                            </p:tav>
                                            <p:tav tm="100000">
                                              <p:val>
                                                <p:strVal val="#ppt_x"/>
                                              </p:val>
                                            </p:tav>
                                          </p:tavLst>
                                        </p:anim>
                                        <p:anim calcmode="lin" valueType="num" p14:bounceEnd="66000">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grpSp>
        <p:nvGrpSpPr>
          <p:cNvPr id="6" name="Group 5">
            <a:extLst>
              <a:ext uri="{FF2B5EF4-FFF2-40B4-BE49-F238E27FC236}">
                <a16:creationId xmlns:a16="http://schemas.microsoft.com/office/drawing/2014/main" id="{2C18A811-DE77-4C32-9E2D-64F132EA7AF0}"/>
              </a:ext>
            </a:extLst>
          </p:cNvPr>
          <p:cNvGrpSpPr/>
          <p:nvPr userDrawn="1"/>
        </p:nvGrpSpPr>
        <p:grpSpPr>
          <a:xfrm>
            <a:off x="135255" y="15198"/>
            <a:ext cx="11894186" cy="6825343"/>
            <a:chOff x="217756" y="65357"/>
            <a:chExt cx="11993313" cy="6473286"/>
          </a:xfrm>
          <a:noFill/>
        </p:grpSpPr>
        <p:sp>
          <p:nvSpPr>
            <p:cNvPr id="7" name="Rectangle: Rounded Corners 6">
              <a:extLst>
                <a:ext uri="{FF2B5EF4-FFF2-40B4-BE49-F238E27FC236}">
                  <a16:creationId xmlns:a16="http://schemas.microsoft.com/office/drawing/2014/main" id="{9CB2999E-0BA1-4C89-A59F-8A54F4BE306E}"/>
                </a:ext>
              </a:extLst>
            </p:cNvPr>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Rectangle: Rounded Corners 8">
              <a:extLst>
                <a:ext uri="{FF2B5EF4-FFF2-40B4-BE49-F238E27FC236}">
                  <a16:creationId xmlns:a16="http://schemas.microsoft.com/office/drawing/2014/main" id="{8B57871C-7653-40D9-881B-8AD5E6D85701}"/>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extLst>
                <a:ext uri="{C807C97D-BFC1-408E-A445-0C87EB9F89A2}">
                  <ask:lineSketchStyleProps xmln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a:extLst>
                <a:ext uri="{FF2B5EF4-FFF2-40B4-BE49-F238E27FC236}">
                  <a16:creationId xmlns:a16="http://schemas.microsoft.com/office/drawing/2014/main" id="{D411FB22-5166-4936-BC07-4E607039B275}"/>
                </a:ext>
              </a:extLst>
            </p:cNvPr>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a:extLst>
                <a:ext uri="{FF2B5EF4-FFF2-40B4-BE49-F238E27FC236}">
                  <a16:creationId xmlns:a16="http://schemas.microsoft.com/office/drawing/2014/main" id="{7E4A763F-F403-4B7C-80F8-8C9FFF0BCBD8}"/>
                </a:ext>
              </a:extLst>
            </p:cNvPr>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Oval 11">
              <a:extLst>
                <a:ext uri="{FF2B5EF4-FFF2-40B4-BE49-F238E27FC236}">
                  <a16:creationId xmlns:a16="http://schemas.microsoft.com/office/drawing/2014/main" id="{A230B091-3795-4736-B507-FB3D584C99B5}"/>
                </a:ext>
              </a:extLst>
            </p:cNvPr>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Oval 12">
              <a:extLst>
                <a:ext uri="{FF2B5EF4-FFF2-40B4-BE49-F238E27FC236}">
                  <a16:creationId xmlns:a16="http://schemas.microsoft.com/office/drawing/2014/main" id="{155B6E81-4FFA-414A-A5D4-38B9D77F9156}"/>
                </a:ext>
              </a:extLst>
            </p:cNvPr>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Oval 13">
              <a:extLst>
                <a:ext uri="{FF2B5EF4-FFF2-40B4-BE49-F238E27FC236}">
                  <a16:creationId xmlns:a16="http://schemas.microsoft.com/office/drawing/2014/main" id="{E2CA32BB-4998-4F83-9EBB-E2B72CA98F3D}"/>
                </a:ext>
              </a:extLst>
            </p:cNvPr>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Oval 14">
              <a:extLst>
                <a:ext uri="{FF2B5EF4-FFF2-40B4-BE49-F238E27FC236}">
                  <a16:creationId xmlns:a16="http://schemas.microsoft.com/office/drawing/2014/main" id="{B2F78BA3-2706-4830-800A-6821A19AC792}"/>
                </a:ext>
              </a:extLst>
            </p:cNvPr>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6" name="Oval 15">
              <a:extLst>
                <a:ext uri="{FF2B5EF4-FFF2-40B4-BE49-F238E27FC236}">
                  <a16:creationId xmlns:a16="http://schemas.microsoft.com/office/drawing/2014/main" id="{1638BB94-6CDF-4792-B0E7-56C600D94BD2}"/>
                </a:ext>
              </a:extLst>
            </p:cNvPr>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17" name="Picture 16">
            <a:extLst>
              <a:ext uri="{FF2B5EF4-FFF2-40B4-BE49-F238E27FC236}">
                <a16:creationId xmlns:a16="http://schemas.microsoft.com/office/drawing/2014/main" id="{EE173351-2319-4C54-A582-6CAD67FEC188}"/>
              </a:ext>
            </a:extLst>
          </p:cNvPr>
          <p:cNvPicPr>
            <a:picLocks noChangeAspect="1"/>
          </p:cNvPicPr>
          <p:nvPr userDrawn="1"/>
        </p:nvPicPr>
        <p:blipFill>
          <a:blip r:embed="rId4"/>
          <a:stretch>
            <a:fillRect/>
          </a:stretch>
        </p:blipFill>
        <p:spPr>
          <a:xfrm>
            <a:off x="10644478" y="657318"/>
            <a:ext cx="932605" cy="823316"/>
          </a:xfrm>
          <a:prstGeom prst="rect">
            <a:avLst/>
          </a:prstGeom>
        </p:spPr>
      </p:pic>
      <p:pic>
        <p:nvPicPr>
          <p:cNvPr id="18" name="Picture 17">
            <a:extLst>
              <a:ext uri="{FF2B5EF4-FFF2-40B4-BE49-F238E27FC236}">
                <a16:creationId xmlns:a16="http://schemas.microsoft.com/office/drawing/2014/main" id="{CA8D1C36-56A8-43C3-B713-18F36105BA39}"/>
              </a:ext>
            </a:extLst>
          </p:cNvPr>
          <p:cNvPicPr>
            <a:picLocks noChangeAspect="1"/>
          </p:cNvPicPr>
          <p:nvPr userDrawn="1"/>
        </p:nvPicPr>
        <p:blipFill>
          <a:blip r:embed="rId5"/>
          <a:stretch>
            <a:fillRect/>
          </a:stretch>
        </p:blipFill>
        <p:spPr>
          <a:xfrm rot="20806844">
            <a:off x="693828" y="5450610"/>
            <a:ext cx="1111380" cy="1090410"/>
          </a:xfrm>
          <a:prstGeom prst="rect">
            <a:avLst/>
          </a:prstGeom>
        </p:spPr>
      </p:pic>
    </p:spTree>
    <p:extLst>
      <p:ext uri="{BB962C8B-B14F-4D97-AF65-F5344CB8AC3E}">
        <p14:creationId xmlns:p14="http://schemas.microsoft.com/office/powerpoint/2010/main" val="2754741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2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2000">
                                          <p:cBhvr additive="base">
                                            <p:cTn id="7" dur="1000" fill="hold"/>
                                            <p:tgtEl>
                                              <p:spTgt spid="18"/>
                                            </p:tgtEl>
                                            <p:attrNameLst>
                                              <p:attrName>ppt_x</p:attrName>
                                            </p:attrNameLst>
                                          </p:cBhvr>
                                          <p:tavLst>
                                            <p:tav tm="0">
                                              <p:val>
                                                <p:strVal val="1+#ppt_w/2"/>
                                              </p:val>
                                            </p:tav>
                                            <p:tav tm="100000">
                                              <p:val>
                                                <p:strVal val="#ppt_x"/>
                                              </p:val>
                                            </p:tav>
                                          </p:tavLst>
                                        </p:anim>
                                        <p:anim calcmode="lin" valueType="num" p14:bounceEnd="62000">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1+#ppt_w/2"/>
                                              </p:val>
                                            </p:tav>
                                            <p:tav tm="100000">
                                              <p:val>
                                                <p:strVal val="#ppt_x"/>
                                              </p:val>
                                            </p:tav>
                                          </p:tavLst>
                                        </p:anim>
                                        <p:anim calcmode="lin" valueType="num">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213C6-9E68-4F6F-8839-A4B503D43C56}"/>
              </a:ext>
            </a:extLst>
          </p:cNvPr>
          <p:cNvSpPr>
            <a:spLocks noGrp="1"/>
          </p:cNvSpPr>
          <p:nvPr>
            <p:ph type="ctrTitle"/>
          </p:nvPr>
        </p:nvSpPr>
        <p:spPr>
          <a:xfrm>
            <a:off x="1524003"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BEA771-4752-4AE4-B178-41AA9F785C23}"/>
              </a:ext>
            </a:extLst>
          </p:cNvPr>
          <p:cNvSpPr>
            <a:spLocks noGrp="1"/>
          </p:cNvSpPr>
          <p:nvPr>
            <p:ph type="subTitle" idx="1"/>
          </p:nvPr>
        </p:nvSpPr>
        <p:spPr>
          <a:xfrm>
            <a:off x="1524003" y="3602043"/>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19D0636-619B-4F67-BE38-C9CDF9F7FE80}"/>
              </a:ext>
            </a:extLst>
          </p:cNvPr>
          <p:cNvSpPr>
            <a:spLocks noGrp="1"/>
          </p:cNvSpPr>
          <p:nvPr>
            <p:ph type="dt" sz="half" idx="10"/>
          </p:nvPr>
        </p:nvSpPr>
        <p:spPr/>
        <p:txBody>
          <a:bodyPr/>
          <a:lstStyle/>
          <a:p>
            <a:fld id="{78D78A31-B58C-4F22-8C52-A961D950D026}" type="datetimeFigureOut">
              <a:rPr lang="en-US" smtClean="0">
                <a:solidFill>
                  <a:prstClr val="black">
                    <a:tint val="75000"/>
                  </a:prstClr>
                </a:solidFill>
              </a:rPr>
              <a:pPr/>
              <a:t>2/27/2026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5391A9B-2DD9-4A4F-8D09-A3864F30FC5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F2A82A0-B3E3-4AD2-8978-D12501643FCE}"/>
              </a:ext>
            </a:extLst>
          </p:cNvPr>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3449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127E6-8031-4BF5-92B2-D8726FADAF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306A4A-2998-4BC0-8075-94D2B44BA8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EFD96F-BC50-4FF8-8C3F-75B249FCBC7D}"/>
              </a:ext>
            </a:extLst>
          </p:cNvPr>
          <p:cNvSpPr>
            <a:spLocks noGrp="1"/>
          </p:cNvSpPr>
          <p:nvPr>
            <p:ph type="dt" sz="half" idx="10"/>
          </p:nvPr>
        </p:nvSpPr>
        <p:spPr/>
        <p:txBody>
          <a:bodyPr/>
          <a:lstStyle/>
          <a:p>
            <a:fld id="{78D78A31-B58C-4F22-8C52-A961D950D026}" type="datetimeFigureOut">
              <a:rPr lang="en-US" smtClean="0">
                <a:solidFill>
                  <a:prstClr val="black">
                    <a:tint val="75000"/>
                  </a:prstClr>
                </a:solidFill>
              </a:rPr>
              <a:pPr/>
              <a:t>2/27/2026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696DF40-F97E-4CCC-8F75-8AD2CD48E4B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D62F3D2-EE45-4434-A22C-6D9358C760CB}"/>
              </a:ext>
            </a:extLst>
          </p:cNvPr>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0495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cSld name="1_Comparison">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600200"/>
            <a:ext cx="5386917"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197601" y="1600200"/>
            <a:ext cx="5389033"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F7EAEB24-CE78-465C-A726-91D0868FA48F}" type="datetime1">
              <a:rPr lang="en-US" smtClean="0"/>
              <a:t>2/27/2026</a:t>
            </a:fld>
            <a:endParaRPr lang="en-US"/>
          </a:p>
        </p:txBody>
      </p:sp>
      <p:sp>
        <p:nvSpPr>
          <p:cNvPr id="8" name="Footer Placeholder 7"/>
          <p:cNvSpPr>
            <a:spLocks noGrp="1"/>
          </p:cNvSpPr>
          <p:nvPr>
            <p:ph type="ftr" sz="quarter" idx="11"/>
          </p:nvPr>
        </p:nvSpPr>
        <p:spPr/>
        <p:txBody>
          <a:bodyPr/>
          <a:lstStyle/>
          <a:p>
            <a:r>
              <a:rPr lang="en-US"/>
              <a:t>Footer Text</a:t>
            </a:r>
          </a:p>
        </p:txBody>
      </p:sp>
      <p:sp>
        <p:nvSpPr>
          <p:cNvPr id="9" name="Slide Number Placeholder 8"/>
          <p:cNvSpPr>
            <a:spLocks noGrp="1"/>
          </p:cNvSpPr>
          <p:nvPr>
            <p:ph type="sldNum" sz="quarter" idx="12"/>
          </p:nvPr>
        </p:nvSpPr>
        <p:spPr/>
        <p:txBody>
          <a:bodyPr/>
          <a:lstStyle/>
          <a:p>
            <a:fld id="{BA9B540C-44DA-4F69-89C9-7C84606640D3}" type="slidenum">
              <a:rPr lang="en-US" smtClean="0"/>
              <a:pPr/>
              <a:t>‹#›</a:t>
            </a:fld>
            <a:endParaRPr lang="en-US"/>
          </a:p>
        </p:txBody>
      </p:sp>
      <p:sp>
        <p:nvSpPr>
          <p:cNvPr id="11" name="Content Placeholder 10"/>
          <p:cNvSpPr>
            <a:spLocks noGrp="1"/>
          </p:cNvSpPr>
          <p:nvPr>
            <p:ph sz="quarter" idx="13"/>
          </p:nvPr>
        </p:nvSpPr>
        <p:spPr>
          <a:xfrm>
            <a:off x="609600" y="2212848"/>
            <a:ext cx="5388864"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6230112" y="2212849"/>
            <a:ext cx="5388864" cy="3913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66570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58" r:id="rId2"/>
    <p:sldLayoutId id="2147483759" r:id="rId3"/>
    <p:sldLayoutId id="2147483754" r:id="rId4"/>
    <p:sldLayoutId id="2147483757" r:id="rId5"/>
    <p:sldLayoutId id="2147483756" r:id="rId6"/>
    <p:sldLayoutId id="2147483761" r:id="rId7"/>
    <p:sldLayoutId id="2147483762" r:id="rId8"/>
    <p:sldLayoutId id="2147483763" r:id="rId9"/>
    <p:sldLayoutId id="2147483764"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microsoft.com/office/2007/relationships/hdphoto" Target="../media/hdphoto13.wdp"/><Relationship Id="rId5" Type="http://schemas.openxmlformats.org/officeDocument/2006/relationships/image" Target="../media/image33.png"/><Relationship Id="rId4" Type="http://schemas.microsoft.com/office/2007/relationships/hdphoto" Target="../media/hdphoto12.wdp"/></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microsoft.com/office/2018/10/relationships/comments" Target="../comments/modernComment_1B1_53C5A17C.xml"/><Relationship Id="rId5" Type="http://schemas.microsoft.com/office/2007/relationships/hdphoto" Target="../media/hdphoto14.wdp"/><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12.png"/><Relationship Id="rId4" Type="http://schemas.openxmlformats.org/officeDocument/2006/relationships/slide" Target="slide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microsoft.com/office/2018/10/relationships/comments" Target="../comments/modernComment_1B3_B0EC7D06.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18/10/relationships/comments" Target="../comments/modernComment_1B5_DC72C30F.xml"/><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19.jpeg"/><Relationship Id="rId18" Type="http://schemas.openxmlformats.org/officeDocument/2006/relationships/image" Target="../media/image22.png"/><Relationship Id="rId3" Type="http://schemas.openxmlformats.org/officeDocument/2006/relationships/slideLayout" Target="../slideLayouts/slideLayout8.xml"/><Relationship Id="rId21" Type="http://schemas.openxmlformats.org/officeDocument/2006/relationships/slide" Target="slide7.xml"/><Relationship Id="rId7" Type="http://schemas.openxmlformats.org/officeDocument/2006/relationships/image" Target="../media/image15.png"/><Relationship Id="rId12" Type="http://schemas.openxmlformats.org/officeDocument/2006/relationships/image" Target="../media/image18.png"/><Relationship Id="rId17" Type="http://schemas.microsoft.com/office/2007/relationships/hdphoto" Target="../media/hdphoto7.wdp"/><Relationship Id="rId2" Type="http://schemas.openxmlformats.org/officeDocument/2006/relationships/audio" Target="../media/media1.mp3"/><Relationship Id="rId16" Type="http://schemas.openxmlformats.org/officeDocument/2006/relationships/image" Target="../media/image21.png"/><Relationship Id="rId20" Type="http://schemas.openxmlformats.org/officeDocument/2006/relationships/image" Target="../media/image23.jpeg"/><Relationship Id="rId1" Type="http://schemas.microsoft.com/office/2007/relationships/media" Target="../media/media1.mp3"/><Relationship Id="rId6" Type="http://schemas.openxmlformats.org/officeDocument/2006/relationships/slide" Target="slide4.xml"/><Relationship Id="rId11" Type="http://schemas.openxmlformats.org/officeDocument/2006/relationships/slide" Target="slide8.xml"/><Relationship Id="rId5" Type="http://schemas.openxmlformats.org/officeDocument/2006/relationships/image" Target="../media/image14.gif"/><Relationship Id="rId15" Type="http://schemas.microsoft.com/office/2007/relationships/hdphoto" Target="../media/hdphoto6.wdp"/><Relationship Id="rId23" Type="http://schemas.openxmlformats.org/officeDocument/2006/relationships/image" Target="../media/image25.png"/><Relationship Id="rId10" Type="http://schemas.microsoft.com/office/2007/relationships/hdphoto" Target="../media/hdphoto5.wdp"/><Relationship Id="rId19" Type="http://schemas.openxmlformats.org/officeDocument/2006/relationships/slide" Target="slide9.xml"/><Relationship Id="rId4" Type="http://schemas.openxmlformats.org/officeDocument/2006/relationships/image" Target="../media/image13.png"/><Relationship Id="rId9" Type="http://schemas.openxmlformats.org/officeDocument/2006/relationships/image" Target="../media/image17.png"/><Relationship Id="rId14" Type="http://schemas.openxmlformats.org/officeDocument/2006/relationships/image" Target="../media/image20.png"/><Relationship Id="rId22" Type="http://schemas.openxmlformats.org/officeDocument/2006/relationships/image" Target="../media/image24.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microsoft.com/office/2018/10/relationships/comments" Target="../comments/modernComment_1C9_77758AF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8" Type="http://schemas.microsoft.com/office/2007/relationships/hdphoto" Target="../media/hdphoto10.wdp"/><Relationship Id="rId3" Type="http://schemas.microsoft.com/office/2007/relationships/hdphoto" Target="../media/hdphoto8.wdp"/><Relationship Id="rId7"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8.xml"/><Relationship Id="rId6" Type="http://schemas.microsoft.com/office/2007/relationships/hdphoto" Target="../media/hdphoto9.wdp"/><Relationship Id="rId5" Type="http://schemas.openxmlformats.org/officeDocument/2006/relationships/image" Target="../media/image27.png"/><Relationship Id="rId4" Type="http://schemas.openxmlformats.org/officeDocument/2006/relationships/slide" Target="slide3.xml"/></Relationships>
</file>

<file path=ppt/slides/_rels/slide40.xml.rels><?xml version="1.0" encoding="UTF-8" standalone="yes"?>
<Relationships xmlns="http://schemas.openxmlformats.org/package/2006/relationships"><Relationship Id="rId2" Type="http://schemas.microsoft.com/office/2018/10/relationships/comments" Target="../comments/modernComment_1C7_325E1B9D.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microsoft.com/office/2018/10/relationships/comments" Target="../comments/modernComment_1C0_DB7B1D6B.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microsoft.com/office/2018/10/relationships/comments" Target="../comments/modernComment_1BD_9BF025EE.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8.xml"/><Relationship Id="rId4" Type="http://schemas.microsoft.com/office/2018/10/relationships/comments" Target="../comments/modernComment_1C8_99572010.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microsoft.com/office/2018/10/relationships/comments" Target="../comments/modernComment_CF6_7F8319B9.xml"/><Relationship Id="rId2" Type="http://schemas.openxmlformats.org/officeDocument/2006/relationships/image" Target="../media/image38.gif"/><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6.png"/><Relationship Id="rId7" Type="http://schemas.microsoft.com/office/2007/relationships/hdphoto" Target="../media/hdphoto9.wdp"/><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slide" Target="slide3.xml"/><Relationship Id="rId4" Type="http://schemas.microsoft.com/office/2007/relationships/hdphoto" Target="../media/hdphoto8.wdp"/><Relationship Id="rId9" Type="http://schemas.microsoft.com/office/2007/relationships/hdphoto" Target="../media/hdphoto10.wdp"/></Relationships>
</file>

<file path=ppt/slides/_rels/slide5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microsoft.com/office/2018/10/relationships/comments" Target="../comments/modernComment_1B8_3FCBBA26.xml"/><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8" Type="http://schemas.microsoft.com/office/2007/relationships/hdphoto" Target="../media/hdphoto10.wdp"/><Relationship Id="rId3" Type="http://schemas.microsoft.com/office/2007/relationships/hdphoto" Target="../media/hdphoto8.wdp"/><Relationship Id="rId7"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8.xml"/><Relationship Id="rId6" Type="http://schemas.microsoft.com/office/2007/relationships/hdphoto" Target="../media/hdphoto9.wdp"/><Relationship Id="rId5" Type="http://schemas.openxmlformats.org/officeDocument/2006/relationships/image" Target="../media/image27.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microsoft.com/office/2007/relationships/hdphoto" Target="../media/hdphoto1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B70600B9-3D3C-4F35-B55B-D4EE87ED381F}"/>
              </a:ext>
            </a:extLst>
          </p:cNvPr>
          <p:cNvGrpSpPr/>
          <p:nvPr/>
        </p:nvGrpSpPr>
        <p:grpSpPr>
          <a:xfrm>
            <a:off x="1767840" y="726932"/>
            <a:ext cx="10190480" cy="1990674"/>
            <a:chOff x="1778000" y="1519412"/>
            <a:chExt cx="10190480" cy="1990674"/>
          </a:xfrm>
        </p:grpSpPr>
        <p:grpSp>
          <p:nvGrpSpPr>
            <p:cNvPr id="8" name="Group 7">
              <a:extLst>
                <a:ext uri="{FF2B5EF4-FFF2-40B4-BE49-F238E27FC236}">
                  <a16:creationId xmlns:a16="http://schemas.microsoft.com/office/drawing/2014/main" id="{0E84F1B7-72F7-4D57-B2AF-C01B5AEE5DBC}"/>
                </a:ext>
              </a:extLst>
            </p:cNvPr>
            <p:cNvGrpSpPr/>
            <p:nvPr/>
          </p:nvGrpSpPr>
          <p:grpSpPr>
            <a:xfrm>
              <a:off x="1778000" y="1519412"/>
              <a:ext cx="10190480" cy="1990674"/>
              <a:chOff x="1442720" y="3140126"/>
              <a:chExt cx="10190480" cy="1990674"/>
            </a:xfrm>
          </p:grpSpPr>
          <p:sp>
            <p:nvSpPr>
              <p:cNvPr id="6" name="Freeform: Shape 5">
                <a:extLst>
                  <a:ext uri="{FF2B5EF4-FFF2-40B4-BE49-F238E27FC236}">
                    <a16:creationId xmlns:a16="http://schemas.microsoft.com/office/drawing/2014/main" id="{43C6DB78-B927-4A90-AB8E-23FF44CE8959}"/>
                  </a:ext>
                </a:extLst>
              </p:cNvPr>
              <p:cNvSpPr/>
              <p:nvPr/>
            </p:nvSpPr>
            <p:spPr>
              <a:xfrm>
                <a:off x="1686560" y="3309963"/>
                <a:ext cx="9946640" cy="1651000"/>
              </a:xfrm>
              <a:custGeom>
                <a:avLst/>
                <a:gdLst>
                  <a:gd name="connsiteX0" fmla="*/ 237496 w 9347200"/>
                  <a:gd name="connsiteY0" fmla="*/ 0 h 1651000"/>
                  <a:gd name="connsiteX1" fmla="*/ 1330960 w 9347200"/>
                  <a:gd name="connsiteY1" fmla="*/ 0 h 1651000"/>
                  <a:gd name="connsiteX2" fmla="*/ 7778744 w 9347200"/>
                  <a:gd name="connsiteY2" fmla="*/ 0 h 1651000"/>
                  <a:gd name="connsiteX3" fmla="*/ 9347200 w 9347200"/>
                  <a:gd name="connsiteY3" fmla="*/ 0 h 1651000"/>
                  <a:gd name="connsiteX4" fmla="*/ 9347200 w 9347200"/>
                  <a:gd name="connsiteY4" fmla="*/ 1651000 h 1651000"/>
                  <a:gd name="connsiteX5" fmla="*/ 7778744 w 9347200"/>
                  <a:gd name="connsiteY5" fmla="*/ 1651000 h 1651000"/>
                  <a:gd name="connsiteX6" fmla="*/ 1330960 w 9347200"/>
                  <a:gd name="connsiteY6" fmla="*/ 1651000 h 1651000"/>
                  <a:gd name="connsiteX7" fmla="*/ 237496 w 9347200"/>
                  <a:gd name="connsiteY7" fmla="*/ 1651000 h 1651000"/>
                  <a:gd name="connsiteX8" fmla="*/ 0 w 9347200"/>
                  <a:gd name="connsiteY8" fmla="*/ 1413504 h 1651000"/>
                  <a:gd name="connsiteX9" fmla="*/ 0 w 9347200"/>
                  <a:gd name="connsiteY9" fmla="*/ 237496 h 1651000"/>
                  <a:gd name="connsiteX10" fmla="*/ 237496 w 9347200"/>
                  <a:gd name="connsiteY10" fmla="*/ 0 h 16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7200" h="1651000">
                    <a:moveTo>
                      <a:pt x="237496" y="0"/>
                    </a:moveTo>
                    <a:lnTo>
                      <a:pt x="1330960" y="0"/>
                    </a:lnTo>
                    <a:lnTo>
                      <a:pt x="7778744" y="0"/>
                    </a:lnTo>
                    <a:lnTo>
                      <a:pt x="9347200" y="0"/>
                    </a:lnTo>
                    <a:lnTo>
                      <a:pt x="9347200" y="1651000"/>
                    </a:lnTo>
                    <a:lnTo>
                      <a:pt x="7778744" y="1651000"/>
                    </a:lnTo>
                    <a:lnTo>
                      <a:pt x="1330960" y="1651000"/>
                    </a:lnTo>
                    <a:lnTo>
                      <a:pt x="237496" y="1651000"/>
                    </a:lnTo>
                    <a:cubicBezTo>
                      <a:pt x="106331" y="1651000"/>
                      <a:pt x="0" y="1544669"/>
                      <a:pt x="0" y="1413504"/>
                    </a:cubicBezTo>
                    <a:lnTo>
                      <a:pt x="0" y="237496"/>
                    </a:lnTo>
                    <a:cubicBezTo>
                      <a:pt x="0" y="106331"/>
                      <a:pt x="106331" y="0"/>
                      <a:pt x="237496" y="0"/>
                    </a:cubicBezTo>
                    <a:close/>
                  </a:path>
                </a:pathLst>
              </a:custGeom>
              <a:solidFill>
                <a:srgbClr val="1BB0A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Speech Bubble: Rectangle with Corners Rounded 6">
                <a:extLst>
                  <a:ext uri="{FF2B5EF4-FFF2-40B4-BE49-F238E27FC236}">
                    <a16:creationId xmlns:a16="http://schemas.microsoft.com/office/drawing/2014/main" id="{902E86B7-7CA2-4FC5-8F44-27C987D77088}"/>
                  </a:ext>
                </a:extLst>
              </p:cNvPr>
              <p:cNvSpPr/>
              <p:nvPr/>
            </p:nvSpPr>
            <p:spPr>
              <a:xfrm>
                <a:off x="1442720" y="3140126"/>
                <a:ext cx="2042160" cy="1990674"/>
              </a:xfrm>
              <a:prstGeom prst="wedgeRoundRectCallout">
                <a:avLst>
                  <a:gd name="adj1" fmla="val 20461"/>
                  <a:gd name="adj2" fmla="val 65052"/>
                  <a:gd name="adj3" fmla="val 16667"/>
                </a:avLst>
              </a:prstGeom>
              <a:noFill/>
              <a:ln w="57150">
                <a:solidFill>
                  <a:srgbClr val="ED33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C5E2E939-6AA2-4CD2-A5D0-D37A46E6ECB1}"/>
                </a:ext>
              </a:extLst>
            </p:cNvPr>
            <p:cNvGrpSpPr/>
            <p:nvPr/>
          </p:nvGrpSpPr>
          <p:grpSpPr>
            <a:xfrm>
              <a:off x="2285505" y="1773525"/>
              <a:ext cx="1240510" cy="1482448"/>
              <a:chOff x="700050" y="3208754"/>
              <a:chExt cx="935710" cy="1482448"/>
            </a:xfrm>
          </p:grpSpPr>
          <p:sp>
            <p:nvSpPr>
              <p:cNvPr id="11" name="Rectangle 10">
                <a:extLst>
                  <a:ext uri="{FF2B5EF4-FFF2-40B4-BE49-F238E27FC236}">
                    <a16:creationId xmlns:a16="http://schemas.microsoft.com/office/drawing/2014/main" id="{367EC42D-815B-4892-AB46-0F1E09B1F77C}"/>
                  </a:ext>
                </a:extLst>
              </p:cNvPr>
              <p:cNvSpPr/>
              <p:nvPr/>
            </p:nvSpPr>
            <p:spPr>
              <a:xfrm>
                <a:off x="700050" y="3208754"/>
                <a:ext cx="935710" cy="707886"/>
              </a:xfrm>
              <a:prstGeom prst="rect">
                <a:avLst/>
              </a:prstGeom>
            </p:spPr>
            <p:txBody>
              <a:bodyPr wrap="square">
                <a:spAutoFit/>
              </a:bodyPr>
              <a:lstStyle/>
              <a:p>
                <a:pPr algn="ctr" defTabSz="342900"/>
                <a:r>
                  <a:rPr lang="en-US" sz="3600" b="1">
                    <a:ln w="19050">
                      <a:solidFill>
                        <a:schemeClr val="bg1"/>
                      </a:solidFill>
                    </a:ln>
                    <a:latin typeface="UTM Kabel KT" panose="02040603050506020204" pitchFamily="18" charset="0"/>
                    <a:cs typeface="Times New Roman" panose="02020603050405020304" pitchFamily="18" charset="0"/>
                  </a:rPr>
                  <a:t>BÀI</a:t>
                </a:r>
                <a:r>
                  <a:rPr lang="en-US" sz="4000" b="1">
                    <a:ln w="19050">
                      <a:solidFill>
                        <a:schemeClr val="bg1"/>
                      </a:solidFill>
                    </a:ln>
                    <a:latin typeface="UTM Kabel KT" panose="02040603050506020204" pitchFamily="18" charset="0"/>
                    <a:cs typeface="Times New Roman" panose="02020603050405020304" pitchFamily="18" charset="0"/>
                  </a:rPr>
                  <a:t> </a:t>
                </a:r>
              </a:p>
            </p:txBody>
          </p:sp>
          <p:sp>
            <p:nvSpPr>
              <p:cNvPr id="12" name="Rectangle 11">
                <a:extLst>
                  <a:ext uri="{FF2B5EF4-FFF2-40B4-BE49-F238E27FC236}">
                    <a16:creationId xmlns:a16="http://schemas.microsoft.com/office/drawing/2014/main" id="{BB97732D-B6B9-4505-AF9F-CD4014C203E5}"/>
                  </a:ext>
                </a:extLst>
              </p:cNvPr>
              <p:cNvSpPr/>
              <p:nvPr/>
            </p:nvSpPr>
            <p:spPr>
              <a:xfrm>
                <a:off x="700050" y="3583206"/>
                <a:ext cx="935710" cy="1107996"/>
              </a:xfrm>
              <a:prstGeom prst="rect">
                <a:avLst/>
              </a:prstGeom>
            </p:spPr>
            <p:txBody>
              <a:bodyPr wrap="square">
                <a:spAutoFit/>
              </a:bodyPr>
              <a:lstStyle/>
              <a:p>
                <a:pPr algn="ctr" defTabSz="342900"/>
                <a:r>
                  <a:rPr lang="en-US" sz="6600" b="1">
                    <a:ln w="19050">
                      <a:solidFill>
                        <a:schemeClr val="bg1"/>
                      </a:solidFill>
                    </a:ln>
                    <a:latin typeface="UTM Kabel KT" panose="02040603050506020204" pitchFamily="18" charset="0"/>
                    <a:cs typeface="Times New Roman" panose="02020603050405020304" pitchFamily="18" charset="0"/>
                  </a:rPr>
                  <a:t>11</a:t>
                </a:r>
                <a:endParaRPr lang="vi-VN" sz="4000" b="1">
                  <a:ln w="19050">
                    <a:solidFill>
                      <a:schemeClr val="bg1"/>
                    </a:solidFill>
                  </a:ln>
                  <a:latin typeface="SVN-SAF" panose="02040603050506020204" pitchFamily="18" charset="0"/>
                  <a:cs typeface="Times New Roman" panose="02020603050405020304" pitchFamily="18" charset="0"/>
                </a:endParaRPr>
              </a:p>
            </p:txBody>
          </p:sp>
        </p:grpSp>
      </p:grpSp>
      <p:pic>
        <p:nvPicPr>
          <p:cNvPr id="21" name="Picture 20" descr="Graphical user interface, application&#10;&#10;Description automatically generated">
            <a:extLst>
              <a:ext uri="{FF2B5EF4-FFF2-40B4-BE49-F238E27FC236}">
                <a16:creationId xmlns:a16="http://schemas.microsoft.com/office/drawing/2014/main" id="{1652DDDD-4BE5-4248-9D09-2AB7DD2A0F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3354" y="3429000"/>
            <a:ext cx="3160048" cy="3150569"/>
          </a:xfrm>
          <a:prstGeom prst="rect">
            <a:avLst/>
          </a:prstGeom>
        </p:spPr>
      </p:pic>
      <p:pic>
        <p:nvPicPr>
          <p:cNvPr id="4" name="Picture 3">
            <a:extLst>
              <a:ext uri="{FF2B5EF4-FFF2-40B4-BE49-F238E27FC236}">
                <a16:creationId xmlns:a16="http://schemas.microsoft.com/office/drawing/2014/main" id="{C05365AA-A1B8-4966-9CB2-48006E5A6A67}"/>
              </a:ext>
            </a:extLst>
          </p:cNvPr>
          <p:cNvPicPr>
            <a:picLocks noChangeAspect="1"/>
          </p:cNvPicPr>
          <p:nvPr/>
        </p:nvPicPr>
        <p:blipFill>
          <a:blip r:embed="rId3"/>
          <a:stretch>
            <a:fillRect/>
          </a:stretch>
        </p:blipFill>
        <p:spPr>
          <a:xfrm>
            <a:off x="3866205" y="1086522"/>
            <a:ext cx="8092116" cy="1461247"/>
          </a:xfrm>
          <a:prstGeom prst="rect">
            <a:avLst/>
          </a:prstGeom>
        </p:spPr>
      </p:pic>
    </p:spTree>
    <p:extLst>
      <p:ext uri="{BB962C8B-B14F-4D97-AF65-F5344CB8AC3E}">
        <p14:creationId xmlns:p14="http://schemas.microsoft.com/office/powerpoint/2010/main" val="2176881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B70600B9-3D3C-4F35-B55B-D4EE87ED381F}"/>
              </a:ext>
            </a:extLst>
          </p:cNvPr>
          <p:cNvGrpSpPr/>
          <p:nvPr/>
        </p:nvGrpSpPr>
        <p:grpSpPr>
          <a:xfrm>
            <a:off x="1767840" y="726932"/>
            <a:ext cx="10190480" cy="1990674"/>
            <a:chOff x="1778000" y="1519412"/>
            <a:chExt cx="10190480" cy="1990674"/>
          </a:xfrm>
        </p:grpSpPr>
        <p:grpSp>
          <p:nvGrpSpPr>
            <p:cNvPr id="8" name="Group 7">
              <a:extLst>
                <a:ext uri="{FF2B5EF4-FFF2-40B4-BE49-F238E27FC236}">
                  <a16:creationId xmlns:a16="http://schemas.microsoft.com/office/drawing/2014/main" id="{0E84F1B7-72F7-4D57-B2AF-C01B5AEE5DBC}"/>
                </a:ext>
              </a:extLst>
            </p:cNvPr>
            <p:cNvGrpSpPr/>
            <p:nvPr/>
          </p:nvGrpSpPr>
          <p:grpSpPr>
            <a:xfrm>
              <a:off x="1778000" y="1519412"/>
              <a:ext cx="10190480" cy="1990674"/>
              <a:chOff x="1442720" y="3140126"/>
              <a:chExt cx="10190480" cy="1990674"/>
            </a:xfrm>
          </p:grpSpPr>
          <p:sp>
            <p:nvSpPr>
              <p:cNvPr id="6" name="Freeform: Shape 5">
                <a:extLst>
                  <a:ext uri="{FF2B5EF4-FFF2-40B4-BE49-F238E27FC236}">
                    <a16:creationId xmlns:a16="http://schemas.microsoft.com/office/drawing/2014/main" id="{43C6DB78-B927-4A90-AB8E-23FF44CE8959}"/>
                  </a:ext>
                </a:extLst>
              </p:cNvPr>
              <p:cNvSpPr/>
              <p:nvPr/>
            </p:nvSpPr>
            <p:spPr>
              <a:xfrm>
                <a:off x="1686560" y="3309963"/>
                <a:ext cx="9946640" cy="1651000"/>
              </a:xfrm>
              <a:custGeom>
                <a:avLst/>
                <a:gdLst>
                  <a:gd name="connsiteX0" fmla="*/ 237496 w 9347200"/>
                  <a:gd name="connsiteY0" fmla="*/ 0 h 1651000"/>
                  <a:gd name="connsiteX1" fmla="*/ 1330960 w 9347200"/>
                  <a:gd name="connsiteY1" fmla="*/ 0 h 1651000"/>
                  <a:gd name="connsiteX2" fmla="*/ 7778744 w 9347200"/>
                  <a:gd name="connsiteY2" fmla="*/ 0 h 1651000"/>
                  <a:gd name="connsiteX3" fmla="*/ 9347200 w 9347200"/>
                  <a:gd name="connsiteY3" fmla="*/ 0 h 1651000"/>
                  <a:gd name="connsiteX4" fmla="*/ 9347200 w 9347200"/>
                  <a:gd name="connsiteY4" fmla="*/ 1651000 h 1651000"/>
                  <a:gd name="connsiteX5" fmla="*/ 7778744 w 9347200"/>
                  <a:gd name="connsiteY5" fmla="*/ 1651000 h 1651000"/>
                  <a:gd name="connsiteX6" fmla="*/ 1330960 w 9347200"/>
                  <a:gd name="connsiteY6" fmla="*/ 1651000 h 1651000"/>
                  <a:gd name="connsiteX7" fmla="*/ 237496 w 9347200"/>
                  <a:gd name="connsiteY7" fmla="*/ 1651000 h 1651000"/>
                  <a:gd name="connsiteX8" fmla="*/ 0 w 9347200"/>
                  <a:gd name="connsiteY8" fmla="*/ 1413504 h 1651000"/>
                  <a:gd name="connsiteX9" fmla="*/ 0 w 9347200"/>
                  <a:gd name="connsiteY9" fmla="*/ 237496 h 1651000"/>
                  <a:gd name="connsiteX10" fmla="*/ 237496 w 9347200"/>
                  <a:gd name="connsiteY10" fmla="*/ 0 h 16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7200" h="1651000">
                    <a:moveTo>
                      <a:pt x="237496" y="0"/>
                    </a:moveTo>
                    <a:lnTo>
                      <a:pt x="1330960" y="0"/>
                    </a:lnTo>
                    <a:lnTo>
                      <a:pt x="7778744" y="0"/>
                    </a:lnTo>
                    <a:lnTo>
                      <a:pt x="9347200" y="0"/>
                    </a:lnTo>
                    <a:lnTo>
                      <a:pt x="9347200" y="1651000"/>
                    </a:lnTo>
                    <a:lnTo>
                      <a:pt x="7778744" y="1651000"/>
                    </a:lnTo>
                    <a:lnTo>
                      <a:pt x="1330960" y="1651000"/>
                    </a:lnTo>
                    <a:lnTo>
                      <a:pt x="237496" y="1651000"/>
                    </a:lnTo>
                    <a:cubicBezTo>
                      <a:pt x="106331" y="1651000"/>
                      <a:pt x="0" y="1544669"/>
                      <a:pt x="0" y="1413504"/>
                    </a:cubicBezTo>
                    <a:lnTo>
                      <a:pt x="0" y="237496"/>
                    </a:lnTo>
                    <a:cubicBezTo>
                      <a:pt x="0" y="106331"/>
                      <a:pt x="106331" y="0"/>
                      <a:pt x="237496" y="0"/>
                    </a:cubicBezTo>
                    <a:close/>
                  </a:path>
                </a:pathLst>
              </a:custGeom>
              <a:solidFill>
                <a:srgbClr val="1BB0A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Speech Bubble: Rectangle with Corners Rounded 6">
                <a:extLst>
                  <a:ext uri="{FF2B5EF4-FFF2-40B4-BE49-F238E27FC236}">
                    <a16:creationId xmlns:a16="http://schemas.microsoft.com/office/drawing/2014/main" id="{902E86B7-7CA2-4FC5-8F44-27C987D77088}"/>
                  </a:ext>
                </a:extLst>
              </p:cNvPr>
              <p:cNvSpPr/>
              <p:nvPr/>
            </p:nvSpPr>
            <p:spPr>
              <a:xfrm>
                <a:off x="1442720" y="3140126"/>
                <a:ext cx="2042160" cy="1990674"/>
              </a:xfrm>
              <a:prstGeom prst="wedgeRoundRectCallout">
                <a:avLst>
                  <a:gd name="adj1" fmla="val 20461"/>
                  <a:gd name="adj2" fmla="val 65052"/>
                  <a:gd name="adj3" fmla="val 16667"/>
                </a:avLst>
              </a:prstGeom>
              <a:noFill/>
              <a:ln w="57150">
                <a:solidFill>
                  <a:srgbClr val="ED33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C5E2E939-6AA2-4CD2-A5D0-D37A46E6ECB1}"/>
                </a:ext>
              </a:extLst>
            </p:cNvPr>
            <p:cNvGrpSpPr/>
            <p:nvPr/>
          </p:nvGrpSpPr>
          <p:grpSpPr>
            <a:xfrm>
              <a:off x="2285505" y="1773525"/>
              <a:ext cx="1240510" cy="1482448"/>
              <a:chOff x="700050" y="3208754"/>
              <a:chExt cx="935710" cy="1482448"/>
            </a:xfrm>
          </p:grpSpPr>
          <p:sp>
            <p:nvSpPr>
              <p:cNvPr id="11" name="Rectangle 10">
                <a:extLst>
                  <a:ext uri="{FF2B5EF4-FFF2-40B4-BE49-F238E27FC236}">
                    <a16:creationId xmlns:a16="http://schemas.microsoft.com/office/drawing/2014/main" id="{367EC42D-815B-4892-AB46-0F1E09B1F77C}"/>
                  </a:ext>
                </a:extLst>
              </p:cNvPr>
              <p:cNvSpPr/>
              <p:nvPr/>
            </p:nvSpPr>
            <p:spPr>
              <a:xfrm>
                <a:off x="700050" y="3208754"/>
                <a:ext cx="935710" cy="707886"/>
              </a:xfrm>
              <a:prstGeom prst="rect">
                <a:avLst/>
              </a:prstGeom>
            </p:spPr>
            <p:txBody>
              <a:bodyPr wrap="square">
                <a:spAutoFit/>
              </a:bodyPr>
              <a:lstStyle/>
              <a:p>
                <a:pPr algn="ctr" defTabSz="342900"/>
                <a:r>
                  <a:rPr lang="en-US" sz="3600" b="1">
                    <a:ln w="19050">
                      <a:solidFill>
                        <a:schemeClr val="bg1"/>
                      </a:solidFill>
                    </a:ln>
                    <a:latin typeface="UTM Kabel KT" panose="02040603050506020204" pitchFamily="18" charset="0"/>
                    <a:cs typeface="Times New Roman" panose="02020603050405020304" pitchFamily="18" charset="0"/>
                  </a:rPr>
                  <a:t>BÀI</a:t>
                </a:r>
                <a:r>
                  <a:rPr lang="en-US" sz="4000" b="1">
                    <a:ln w="19050">
                      <a:solidFill>
                        <a:schemeClr val="bg1"/>
                      </a:solidFill>
                    </a:ln>
                    <a:latin typeface="UTM Kabel KT" panose="02040603050506020204" pitchFamily="18" charset="0"/>
                    <a:cs typeface="Times New Roman" panose="02020603050405020304" pitchFamily="18" charset="0"/>
                  </a:rPr>
                  <a:t> </a:t>
                </a:r>
              </a:p>
            </p:txBody>
          </p:sp>
          <p:sp>
            <p:nvSpPr>
              <p:cNvPr id="12" name="Rectangle 11">
                <a:extLst>
                  <a:ext uri="{FF2B5EF4-FFF2-40B4-BE49-F238E27FC236}">
                    <a16:creationId xmlns:a16="http://schemas.microsoft.com/office/drawing/2014/main" id="{BB97732D-B6B9-4505-AF9F-CD4014C203E5}"/>
                  </a:ext>
                </a:extLst>
              </p:cNvPr>
              <p:cNvSpPr/>
              <p:nvPr/>
            </p:nvSpPr>
            <p:spPr>
              <a:xfrm>
                <a:off x="700050" y="3583206"/>
                <a:ext cx="935710" cy="1107996"/>
              </a:xfrm>
              <a:prstGeom prst="rect">
                <a:avLst/>
              </a:prstGeom>
            </p:spPr>
            <p:txBody>
              <a:bodyPr wrap="square">
                <a:spAutoFit/>
              </a:bodyPr>
              <a:lstStyle/>
              <a:p>
                <a:pPr algn="ctr" defTabSz="342900"/>
                <a:r>
                  <a:rPr lang="en-US" sz="6600" b="1">
                    <a:ln w="19050">
                      <a:solidFill>
                        <a:schemeClr val="bg1"/>
                      </a:solidFill>
                    </a:ln>
                    <a:latin typeface="UTM Kabel KT" panose="02040603050506020204" pitchFamily="18" charset="0"/>
                    <a:cs typeface="Times New Roman" panose="02020603050405020304" pitchFamily="18" charset="0"/>
                  </a:rPr>
                  <a:t>11</a:t>
                </a:r>
                <a:endParaRPr lang="vi-VN" sz="4000" b="1">
                  <a:ln w="19050">
                    <a:solidFill>
                      <a:schemeClr val="bg1"/>
                    </a:solidFill>
                  </a:ln>
                  <a:latin typeface="SVN-SAF" panose="02040603050506020204" pitchFamily="18" charset="0"/>
                  <a:cs typeface="Times New Roman" panose="02020603050405020304" pitchFamily="18" charset="0"/>
                </a:endParaRPr>
              </a:p>
            </p:txBody>
          </p:sp>
        </p:grpSp>
      </p:grpSp>
      <p:pic>
        <p:nvPicPr>
          <p:cNvPr id="21" name="Picture 20" descr="Graphical user interface, application&#10;&#10;Description automatically generated">
            <a:extLst>
              <a:ext uri="{FF2B5EF4-FFF2-40B4-BE49-F238E27FC236}">
                <a16:creationId xmlns:a16="http://schemas.microsoft.com/office/drawing/2014/main" id="{1652DDDD-4BE5-4248-9D09-2AB7DD2A0F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3354" y="3429000"/>
            <a:ext cx="3160048" cy="3150569"/>
          </a:xfrm>
          <a:prstGeom prst="rect">
            <a:avLst/>
          </a:prstGeom>
        </p:spPr>
      </p:pic>
      <p:pic>
        <p:nvPicPr>
          <p:cNvPr id="4" name="Picture 3">
            <a:extLst>
              <a:ext uri="{FF2B5EF4-FFF2-40B4-BE49-F238E27FC236}">
                <a16:creationId xmlns:a16="http://schemas.microsoft.com/office/drawing/2014/main" id="{C05365AA-A1B8-4966-9CB2-48006E5A6A67}"/>
              </a:ext>
            </a:extLst>
          </p:cNvPr>
          <p:cNvPicPr>
            <a:picLocks noChangeAspect="1"/>
          </p:cNvPicPr>
          <p:nvPr/>
        </p:nvPicPr>
        <p:blipFill>
          <a:blip r:embed="rId3"/>
          <a:stretch>
            <a:fillRect/>
          </a:stretch>
        </p:blipFill>
        <p:spPr>
          <a:xfrm>
            <a:off x="3866205" y="1086522"/>
            <a:ext cx="8092116" cy="1461247"/>
          </a:xfrm>
          <a:prstGeom prst="rect">
            <a:avLst/>
          </a:prstGeom>
        </p:spPr>
      </p:pic>
    </p:spTree>
    <p:extLst>
      <p:ext uri="{BB962C8B-B14F-4D97-AF65-F5344CB8AC3E}">
        <p14:creationId xmlns:p14="http://schemas.microsoft.com/office/powerpoint/2010/main" val="3127355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3">
            <a:extLst>
              <a:ext uri="{FF2B5EF4-FFF2-40B4-BE49-F238E27FC236}">
                <a16:creationId xmlns:a16="http://schemas.microsoft.com/office/drawing/2014/main" id="{AE9E0364-1C34-C89D-CE8D-B03CE094545B}"/>
              </a:ext>
            </a:extLst>
          </p:cNvPr>
          <p:cNvSpPr/>
          <p:nvPr/>
        </p:nvSpPr>
        <p:spPr>
          <a:xfrm>
            <a:off x="263939" y="900353"/>
            <a:ext cx="11636324" cy="4760168"/>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14000"/>
              </a:lnSpc>
              <a:spcAft>
                <a:spcPts val="0"/>
              </a:spcAf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Giờ</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chơi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An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Minh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Khoa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trao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dự</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án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xanh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đang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14000"/>
              </a:lnSpc>
              <a:spcAft>
                <a:spcPts val="0"/>
              </a:spcAft>
            </a:pP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An: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khảo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thập</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toán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dự</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án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xong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Bây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giờ</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báo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cáo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14000"/>
              </a:lnSpc>
              <a:spcAft>
                <a:spcPts val="0"/>
              </a:spcAft>
            </a:pP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Minh: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mình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nên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mềm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chiếu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báo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14000"/>
              </a:lnSpc>
              <a:spcAft>
                <a:spcPts val="0"/>
              </a:spcAft>
            </a:pP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Khoa: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chiếu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báo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cáo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nghe</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nhanh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chóng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14000"/>
              </a:lnSpc>
              <a:spcAft>
                <a:spcPts val="0"/>
              </a:spcAft>
            </a:pP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Minh: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cấu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trúc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phân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cấp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bố</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cục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báo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mạch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rõ</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ràng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14000"/>
              </a:lnSpc>
              <a:spcAft>
                <a:spcPts val="0"/>
              </a:spcAft>
            </a:pP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An: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Hay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quá</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từng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nhé</a:t>
            </a:r>
            <a:endParaRPr lang="en-US" sz="2400" dirty="0">
              <a:effectLst/>
              <a:latin typeface="Times New Roman" panose="02020603050405020304" pitchFamily="18" charset="0"/>
              <a:ea typeface="Times New Roman" panose="02020603050405020304" pitchFamily="18" charset="0"/>
              <a:cs typeface="Arial" panose="020B0604020202020204" pitchFamily="34" charset="0"/>
            </a:endParaRPr>
          </a:p>
        </p:txBody>
      </p:sp>
      <p:pic>
        <p:nvPicPr>
          <p:cNvPr id="7" name="Content Placeholder 7">
            <a:extLst>
              <a:ext uri="{FF2B5EF4-FFF2-40B4-BE49-F238E27FC236}">
                <a16:creationId xmlns:a16="http://schemas.microsoft.com/office/drawing/2014/main" id="{103F161E-CE78-A28E-8722-1D56E4006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4774603" cy="1052736"/>
          </a:xfrm>
          <a:prstGeom prst="rect">
            <a:avLst/>
          </a:prstGeom>
        </p:spPr>
      </p:pic>
    </p:spTree>
    <p:extLst>
      <p:ext uri="{BB962C8B-B14F-4D97-AF65-F5344CB8AC3E}">
        <p14:creationId xmlns:p14="http://schemas.microsoft.com/office/powerpoint/2010/main" val="3130950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49DEB7-A02C-4FE5-BAAD-0A37E3F79F29}"/>
              </a:ext>
            </a:extLst>
          </p:cNvPr>
          <p:cNvPicPr>
            <a:picLocks noChangeAspect="1"/>
          </p:cNvPicPr>
          <p:nvPr/>
        </p:nvPicPr>
        <p:blipFill>
          <a:blip r:embed="rId2"/>
          <a:stretch>
            <a:fillRect/>
          </a:stretch>
        </p:blipFill>
        <p:spPr>
          <a:xfrm>
            <a:off x="493043" y="1010730"/>
            <a:ext cx="11117723" cy="2087472"/>
          </a:xfrm>
          <a:prstGeom prst="rect">
            <a:avLst/>
          </a:prstGeom>
        </p:spPr>
      </p:pic>
      <p:sp>
        <p:nvSpPr>
          <p:cNvPr id="4" name="Rectangle 3">
            <a:extLst>
              <a:ext uri="{FF2B5EF4-FFF2-40B4-BE49-F238E27FC236}">
                <a16:creationId xmlns:a16="http://schemas.microsoft.com/office/drawing/2014/main" id="{0F03932E-0FDA-492C-9958-52ED1F7B6D23}"/>
              </a:ext>
            </a:extLst>
          </p:cNvPr>
          <p:cNvSpPr/>
          <p:nvPr/>
        </p:nvSpPr>
        <p:spPr>
          <a:xfrm>
            <a:off x="493044" y="240182"/>
            <a:ext cx="10831448" cy="671851"/>
          </a:xfrm>
          <a:prstGeom prst="rect">
            <a:avLst/>
          </a:prstGeom>
        </p:spPr>
        <p:txBody>
          <a:bodyPr wrap="square">
            <a:spAutoFit/>
          </a:bodyPr>
          <a:lstStyle/>
          <a:p>
            <a:pPr defTabSz="342900">
              <a:lnSpc>
                <a:spcPct val="150000"/>
              </a:lnSpc>
            </a:pPr>
            <a:r>
              <a:rPr lang="vi-VN" sz="2800" b="1" dirty="0">
                <a:solidFill>
                  <a:srgbClr val="F03C69"/>
                </a:solidFill>
                <a:latin typeface="SVN-SAF" panose="02040603050506020204" pitchFamily="18" charset="0"/>
                <a:cs typeface="Times New Roman" panose="02020603050405020304" pitchFamily="18" charset="0"/>
              </a:rPr>
              <a:t>1. MỘT S</a:t>
            </a:r>
            <a:r>
              <a:rPr lang="en-US" sz="2800" b="1" dirty="0">
                <a:solidFill>
                  <a:srgbClr val="F03C69"/>
                </a:solidFill>
                <a:latin typeface="SVN-SAF" panose="02040603050506020204" pitchFamily="18" charset="0"/>
                <a:cs typeface="Times New Roman" panose="02020603050405020304" pitchFamily="18" charset="0"/>
              </a:rPr>
              <a:t>Ố</a:t>
            </a:r>
            <a:r>
              <a:rPr lang="vi-VN" sz="2800" b="1" dirty="0">
                <a:solidFill>
                  <a:srgbClr val="F03C69"/>
                </a:solidFill>
                <a:latin typeface="SVN-SAF" panose="02040603050506020204" pitchFamily="18" charset="0"/>
                <a:cs typeface="Times New Roman" panose="02020603050405020304" pitchFamily="18" charset="0"/>
              </a:rPr>
              <a:t> CHỨC NĂNG CƠ BẢN CỦA PHẦN MỀM TRÌNH CH</a:t>
            </a:r>
            <a:r>
              <a:rPr lang="en-US" sz="2800" b="1" dirty="0">
                <a:solidFill>
                  <a:srgbClr val="F03C69"/>
                </a:solidFill>
                <a:latin typeface="SVN-SAF" panose="02040603050506020204" pitchFamily="18" charset="0"/>
                <a:cs typeface="Times New Roman" panose="02020603050405020304" pitchFamily="18" charset="0"/>
              </a:rPr>
              <a:t>IẾU</a:t>
            </a:r>
          </a:p>
        </p:txBody>
      </p:sp>
      <p:sp>
        <p:nvSpPr>
          <p:cNvPr id="6" name="Rectangle 5">
            <a:extLst>
              <a:ext uri="{FF2B5EF4-FFF2-40B4-BE49-F238E27FC236}">
                <a16:creationId xmlns:a16="http://schemas.microsoft.com/office/drawing/2014/main" id="{BDA534F3-1764-4B83-A333-5FCAB875CAE5}"/>
              </a:ext>
            </a:extLst>
          </p:cNvPr>
          <p:cNvSpPr/>
          <p:nvPr/>
        </p:nvSpPr>
        <p:spPr>
          <a:xfrm>
            <a:off x="665018" y="3924486"/>
            <a:ext cx="10945748" cy="1835374"/>
          </a:xfrm>
          <a:prstGeom prst="rect">
            <a:avLst/>
          </a:prstGeom>
        </p:spPr>
        <p:txBody>
          <a:bodyPr wrap="square">
            <a:spAutoFit/>
          </a:bodyPr>
          <a:lstStyle/>
          <a:p>
            <a:pPr algn="just" defTabSz="342900">
              <a:lnSpc>
                <a:spcPct val="140000"/>
              </a:lnSpc>
            </a:pPr>
            <a:r>
              <a:rPr lang="vi-VN" sz="2800" dirty="0">
                <a:solidFill>
                  <a:srgbClr val="0000FF"/>
                </a:solidFill>
                <a:latin typeface="Times New Roman" panose="02020603050405020304" pitchFamily="18" charset="0"/>
                <a:cs typeface="Times New Roman" panose="02020603050405020304" pitchFamily="18" charset="0"/>
              </a:rPr>
              <a:t>Phần mềm trình chiếu là phần mềm được thiết kế để cho phép người sử dụng trình bày thông tin như văn bản, hình ảnh, âm thanh và video dưới hình thức trình chiếu một cách hấp dẫn và hiệu quả.</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7CA1AF2C-2211-3A2B-5BF5-101EE6769291}"/>
              </a:ext>
            </a:extLst>
          </p:cNvPr>
          <p:cNvSpPr/>
          <p:nvPr/>
        </p:nvSpPr>
        <p:spPr>
          <a:xfrm>
            <a:off x="665018" y="3196899"/>
            <a:ext cx="10945748" cy="628890"/>
          </a:xfrm>
          <a:prstGeom prst="rect">
            <a:avLst/>
          </a:prstGeom>
        </p:spPr>
        <p:txBody>
          <a:bodyPr wrap="square">
            <a:spAutoFit/>
          </a:bodyPr>
          <a:lstStyle/>
          <a:p>
            <a:pPr algn="just" defTabSz="342900">
              <a:lnSpc>
                <a:spcPct val="140000"/>
              </a:lnSpc>
            </a:pP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mềm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chiếu</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13641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5D560F9-86C3-1B83-7026-FD151A50C284}"/>
              </a:ext>
            </a:extLst>
          </p:cNvPr>
          <p:cNvSpPr txBox="1"/>
          <p:nvPr/>
        </p:nvSpPr>
        <p:spPr>
          <a:xfrm>
            <a:off x="626917" y="503628"/>
            <a:ext cx="10622973" cy="1657633"/>
          </a:xfrm>
          <a:prstGeom prst="rect">
            <a:avLst/>
          </a:prstGeom>
          <a:noFill/>
        </p:spPr>
        <p:txBody>
          <a:bodyPr wrap="square">
            <a:spAutoFit/>
          </a:bodyPr>
          <a:lstStyle/>
          <a:p>
            <a:pPr>
              <a:lnSpc>
                <a:spcPct val="125000"/>
              </a:lnSpc>
            </a:pP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2: Khi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gồm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mềm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mềm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206ED37E-D56F-345A-0EB4-18FA359B31EF}"/>
              </a:ext>
            </a:extLst>
          </p:cNvPr>
          <p:cNvSpPr txBox="1"/>
          <p:nvPr/>
        </p:nvSpPr>
        <p:spPr>
          <a:xfrm>
            <a:off x="599501" y="2483164"/>
            <a:ext cx="10992997" cy="2878480"/>
          </a:xfrm>
          <a:prstGeom prst="rect">
            <a:avLst/>
          </a:prstGeom>
          <a:noFill/>
        </p:spPr>
        <p:txBody>
          <a:bodyPr wrap="square">
            <a:spAutoFit/>
          </a:bodyPr>
          <a:lstStyle/>
          <a:p>
            <a:pPr algn="just">
              <a:lnSpc>
                <a:spcPct val="115000"/>
              </a:lnSpc>
              <a:spcAft>
                <a:spcPts val="800"/>
              </a:spcAft>
            </a:pP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Khi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gồm</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chọn</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mềm</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chiếu</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chiếu</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thêm</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hiệu</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video,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bắt</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mắt</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03851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EA0ACA-A80A-4351-8A26-4843FA745C44}"/>
              </a:ext>
            </a:extLst>
          </p:cNvPr>
          <p:cNvSpPr/>
          <p:nvPr/>
        </p:nvSpPr>
        <p:spPr>
          <a:xfrm>
            <a:off x="674441" y="809985"/>
            <a:ext cx="11127034" cy="5734903"/>
          </a:xfrm>
          <a:prstGeom prst="rect">
            <a:avLst/>
          </a:prstGeom>
        </p:spPr>
        <p:txBody>
          <a:bodyPr wrap="square">
            <a:spAutoFit/>
          </a:bodyPr>
          <a:lstStyle/>
          <a:p>
            <a:pPr algn="just" defTabSz="342900">
              <a:lnSpc>
                <a:spcPct val="120000"/>
              </a:lnSpc>
            </a:pPr>
            <a:r>
              <a:rPr lang="vi-VN" sz="2800" dirty="0">
                <a:latin typeface="Times New Roman" panose="02020603050405020304" pitchFamily="18" charset="0"/>
                <a:cs typeface="Times New Roman" panose="02020603050405020304" pitchFamily="18" charset="0"/>
              </a:rPr>
              <a:t>Phần mềm trình chiếu thường có một số chức năng cơ bản sau: </a:t>
            </a:r>
            <a:endParaRPr lang="en-US" sz="2800" dirty="0">
              <a:latin typeface="Times New Roman" panose="02020603050405020304" pitchFamily="18" charset="0"/>
              <a:cs typeface="Times New Roman" panose="02020603050405020304" pitchFamily="18" charset="0"/>
            </a:endParaRPr>
          </a:p>
          <a:p>
            <a:pPr algn="just" defTabSz="342900">
              <a:lnSpc>
                <a:spcPct val="120000"/>
              </a:lnSpc>
            </a:pPr>
            <a:r>
              <a:rPr lang="vi-VN" sz="2800" dirty="0">
                <a:latin typeface="Times New Roman" panose="02020603050405020304" pitchFamily="18" charset="0"/>
                <a:cs typeface="Times New Roman" panose="02020603050405020304" pitchFamily="18" charset="0"/>
              </a:rPr>
              <a:t>• </a:t>
            </a:r>
            <a:r>
              <a:rPr lang="vi-VN" sz="2800" dirty="0">
                <a:solidFill>
                  <a:srgbClr val="FF3399"/>
                </a:solidFill>
                <a:latin typeface="Times New Roman" panose="02020603050405020304" pitchFamily="18" charset="0"/>
                <a:cs typeface="Times New Roman" panose="02020603050405020304" pitchFamily="18" charset="0"/>
              </a:rPr>
              <a:t>Tạo bài trình chiếu</a:t>
            </a:r>
            <a:r>
              <a:rPr lang="vi-VN" sz="2800" dirty="0">
                <a:latin typeface="Times New Roman" panose="02020603050405020304" pitchFamily="18" charset="0"/>
                <a:cs typeface="Times New Roman" panose="02020603050405020304" pitchFamily="18" charset="0"/>
              </a:rPr>
              <a:t> lưu trên máy tính dưới</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dạng tập tin. Chức năng này bao gồm soạn thảo, chỉnh sửa, định dạng văn bản. Mỗi bài trình chiếu gồm một hay nhiều</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trang chiếu (slide) được đánh số thứ tự. Thông tin trên mỗi trang có thể là văn bản,</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âm thanh, hình ảnh, biểu đồ hay video. </a:t>
            </a:r>
            <a:endParaRPr lang="en-US" sz="2800" dirty="0">
              <a:latin typeface="Times New Roman" panose="02020603050405020304" pitchFamily="18" charset="0"/>
              <a:cs typeface="Times New Roman" panose="02020603050405020304" pitchFamily="18" charset="0"/>
            </a:endParaRPr>
          </a:p>
          <a:p>
            <a:pPr algn="just" defTabSz="342900">
              <a:lnSpc>
                <a:spcPct val="120000"/>
              </a:lnSpc>
            </a:pPr>
            <a:r>
              <a:rPr lang="vi-VN" sz="2800" dirty="0">
                <a:latin typeface="Times New Roman" panose="02020603050405020304" pitchFamily="18" charset="0"/>
                <a:cs typeface="Times New Roman" panose="02020603050405020304" pitchFamily="18" charset="0"/>
              </a:rPr>
              <a:t>• </a:t>
            </a:r>
            <a:r>
              <a:rPr lang="vi-VN" sz="2800" dirty="0">
                <a:solidFill>
                  <a:srgbClr val="FF3399"/>
                </a:solidFill>
                <a:latin typeface="Times New Roman" panose="02020603050405020304" pitchFamily="18" charset="0"/>
                <a:cs typeface="Times New Roman" panose="02020603050405020304" pitchFamily="18" charset="0"/>
              </a:rPr>
              <a:t>Trình chiếu </a:t>
            </a:r>
            <a:r>
              <a:rPr lang="vi-VN" sz="2800" dirty="0">
                <a:latin typeface="Times New Roman" panose="02020603050405020304" pitchFamily="18" charset="0"/>
                <a:cs typeface="Times New Roman" panose="02020603050405020304" pitchFamily="18" charset="0"/>
              </a:rPr>
              <a:t>nội dung các trang chiếu lên màn hình hoặc màn chiếu rộng bằng máy</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chiếu (projector). Phần mềm trình chiếu có các hiệu ứng động, hiệu ứng chuyển trang làm cho nội dung trình bày thêm sinh động và hấp dẫn. Phần mềm trình chiếu thường được sử dụng để tạo bài trình chiếu phục vụ hội thảo, hội nghị, dạy học, quảng cáo, tạo các phần mềm giải trí như album với các hiệu ứng hoạt hình ảnh, ca nhạc,...).</a:t>
            </a:r>
          </a:p>
        </p:txBody>
      </p:sp>
      <p:sp>
        <p:nvSpPr>
          <p:cNvPr id="2" name="TextBox 1">
            <a:extLst>
              <a:ext uri="{FF2B5EF4-FFF2-40B4-BE49-F238E27FC236}">
                <a16:creationId xmlns:a16="http://schemas.microsoft.com/office/drawing/2014/main" id="{B99C3682-FDF4-5E0F-3F06-7EF52EB6F40D}"/>
              </a:ext>
            </a:extLst>
          </p:cNvPr>
          <p:cNvSpPr txBox="1"/>
          <p:nvPr/>
        </p:nvSpPr>
        <p:spPr>
          <a:xfrm>
            <a:off x="674441" y="228402"/>
            <a:ext cx="10030691" cy="523220"/>
          </a:xfrm>
          <a:prstGeom prst="rect">
            <a:avLst/>
          </a:prstGeom>
          <a:noFill/>
        </p:spPr>
        <p:txBody>
          <a:bodyPr wrap="square">
            <a:spAutoFit/>
          </a:bodyPr>
          <a:lstStyle/>
          <a:p>
            <a:pPr defTabSz="1219140"/>
            <a:r>
              <a:rPr lang="en-US" sz="2800" dirty="0" err="1">
                <a:solidFill>
                  <a:srgbClr val="0000FF"/>
                </a:solidFill>
                <a:latin typeface="Times New Roman" panose="02020603050405020304" pitchFamily="18" charset="0"/>
                <a:cs typeface="Times New Roman" panose="02020603050405020304" pitchFamily="18" charset="0"/>
              </a:rPr>
              <a:t>Em</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hãy</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nêu</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các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chức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năng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cơ</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bản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của</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phần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mềm</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trình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chiếu</a:t>
            </a:r>
            <a:r>
              <a:rPr lang="en-US" sz="2800" dirty="0">
                <a:solidFill>
                  <a:srgbClr val="0000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75517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B8E2B11-3911-43DF-8093-2854880F0B43}"/>
              </a:ext>
            </a:extLst>
          </p:cNvPr>
          <p:cNvSpPr txBox="1"/>
          <p:nvPr/>
        </p:nvSpPr>
        <p:spPr>
          <a:xfrm>
            <a:off x="256579" y="311950"/>
            <a:ext cx="8406623" cy="1477328"/>
          </a:xfrm>
          <a:prstGeom prst="rect">
            <a:avLst/>
          </a:prstGeom>
          <a:noFill/>
        </p:spPr>
        <p:txBody>
          <a:bodyPr wrap="square">
            <a:spAutoFit/>
          </a:bodyPr>
          <a:lstStyle/>
          <a:p>
            <a:pPr marR="92710" algn="just">
              <a:spcBef>
                <a:spcPts val="300"/>
              </a:spcBef>
              <a:spcAft>
                <a:spcPts val="300"/>
              </a:spcAft>
            </a:pPr>
            <a:r>
              <a:rPr lang="en-US" sz="3000" dirty="0">
                <a:effectLst/>
                <a:latin typeface="Times New Roman" panose="02020603050405020304" pitchFamily="18" charset="0"/>
                <a:ea typeface="Times New Roman" panose="02020603050405020304" pitchFamily="18" charset="0"/>
              </a:rPr>
              <a:t>A. </a:t>
            </a:r>
            <a:r>
              <a:rPr lang="en-US" sz="3000" dirty="0" err="1">
                <a:effectLst/>
                <a:latin typeface="Times New Roman" panose="02020603050405020304" pitchFamily="18" charset="0"/>
                <a:ea typeface="Times New Roman" panose="02020603050405020304" pitchFamily="18" charset="0"/>
              </a:rPr>
              <a:t>Phần</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mềm</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trình</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chiếu</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thường</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được</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sử</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dụng</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để</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tạo</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bài</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trình</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chiếu</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phục</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vụ</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hội</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nghị</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dạy</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học</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quảng</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cáo</a:t>
            </a:r>
            <a:r>
              <a:rPr lang="en-US" sz="3000" dirty="0">
                <a:effectLst/>
                <a:latin typeface="Times New Roman" panose="02020603050405020304" pitchFamily="18" charset="0"/>
                <a:ea typeface="Times New Roman" panose="02020603050405020304" pitchFamily="18" charset="0"/>
              </a:rPr>
              <a:t>,…</a:t>
            </a:r>
            <a:endParaRPr lang="vi-VN" sz="3000" dirty="0">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3B8504E1-21D1-4E85-A2E4-6DEDCF337285}"/>
              </a:ext>
            </a:extLst>
          </p:cNvPr>
          <p:cNvSpPr txBox="1"/>
          <p:nvPr/>
        </p:nvSpPr>
        <p:spPr>
          <a:xfrm>
            <a:off x="256579" y="3774437"/>
            <a:ext cx="8616173" cy="1015663"/>
          </a:xfrm>
          <a:prstGeom prst="rect">
            <a:avLst/>
          </a:prstGeom>
          <a:noFill/>
        </p:spPr>
        <p:txBody>
          <a:bodyPr wrap="square">
            <a:spAutoFit/>
          </a:bodyPr>
          <a:lstStyle/>
          <a:p>
            <a:pPr marR="92710" algn="just">
              <a:spcBef>
                <a:spcPts val="300"/>
              </a:spcBef>
              <a:spcAft>
                <a:spcPts val="300"/>
              </a:spcAft>
            </a:pPr>
            <a:r>
              <a:rPr lang="en-US" sz="3000" dirty="0">
                <a:effectLst/>
                <a:latin typeface="Times New Roman" panose="02020603050405020304" pitchFamily="18" charset="0"/>
                <a:ea typeface="Times New Roman" panose="02020603050405020304" pitchFamily="18" charset="0"/>
              </a:rPr>
              <a:t>D. </a:t>
            </a:r>
            <a:r>
              <a:rPr lang="en-US" sz="3000" dirty="0" err="1">
                <a:effectLst/>
                <a:latin typeface="Times New Roman" panose="02020603050405020304" pitchFamily="18" charset="0"/>
                <a:ea typeface="Times New Roman" panose="02020603050405020304" pitchFamily="18" charset="0"/>
              </a:rPr>
              <a:t>Chức</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năng</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chính</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của</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phần</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mềm</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trình</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chiếu</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là</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tính</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toán</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tự</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động</a:t>
            </a:r>
            <a:endParaRPr lang="vi-VN" sz="3000" dirty="0">
              <a:effectLst/>
              <a:latin typeface="Times New Roman" panose="02020603050405020304" pitchFamily="18" charset="0"/>
              <a:ea typeface="Times New Roman" panose="02020603050405020304" pitchFamily="18" charset="0"/>
            </a:endParaRPr>
          </a:p>
        </p:txBody>
      </p:sp>
      <p:sp>
        <p:nvSpPr>
          <p:cNvPr id="11" name="TextBox 10">
            <a:extLst>
              <a:ext uri="{FF2B5EF4-FFF2-40B4-BE49-F238E27FC236}">
                <a16:creationId xmlns:a16="http://schemas.microsoft.com/office/drawing/2014/main" id="{52F2E8ED-FBB8-49A2-9469-3C3F85C252A6}"/>
              </a:ext>
            </a:extLst>
          </p:cNvPr>
          <p:cNvSpPr txBox="1"/>
          <p:nvPr/>
        </p:nvSpPr>
        <p:spPr>
          <a:xfrm>
            <a:off x="256579" y="2781858"/>
            <a:ext cx="8616173" cy="1015663"/>
          </a:xfrm>
          <a:prstGeom prst="rect">
            <a:avLst/>
          </a:prstGeom>
          <a:noFill/>
        </p:spPr>
        <p:txBody>
          <a:bodyPr wrap="square">
            <a:spAutoFit/>
          </a:bodyPr>
          <a:lstStyle/>
          <a:p>
            <a:pPr marR="92710" algn="just">
              <a:spcBef>
                <a:spcPts val="300"/>
              </a:spcBef>
              <a:spcAft>
                <a:spcPts val="300"/>
              </a:spcAft>
            </a:pPr>
            <a:r>
              <a:rPr lang="en-US" sz="3000" dirty="0">
                <a:effectLst/>
                <a:latin typeface="Times New Roman" panose="02020603050405020304" pitchFamily="18" charset="0"/>
                <a:ea typeface="Times New Roman" panose="02020603050405020304" pitchFamily="18" charset="0"/>
              </a:rPr>
              <a:t>C. </a:t>
            </a:r>
            <a:r>
              <a:rPr lang="en-US" sz="3000" dirty="0" err="1">
                <a:effectLst/>
                <a:latin typeface="Times New Roman" panose="02020603050405020304" pitchFamily="18" charset="0"/>
                <a:ea typeface="Times New Roman" panose="02020603050405020304" pitchFamily="18" charset="0"/>
              </a:rPr>
              <a:t>Có</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thể</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nhập</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và</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xử</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lí</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văn</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bản</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hình</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ảnh</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trên</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các</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trang</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chiếu</a:t>
            </a:r>
            <a:r>
              <a:rPr lang="en-US" sz="3000" dirty="0">
                <a:effectLst/>
                <a:latin typeface="Times New Roman" panose="02020603050405020304" pitchFamily="18" charset="0"/>
                <a:ea typeface="Times New Roman" panose="02020603050405020304" pitchFamily="18" charset="0"/>
              </a:rPr>
              <a:t>.</a:t>
            </a:r>
            <a:endParaRPr lang="vi-VN" sz="3000" dirty="0">
              <a:effectLst/>
              <a:latin typeface="Times New Roman" panose="02020603050405020304" pitchFamily="18" charset="0"/>
              <a:ea typeface="Times New Roman" panose="02020603050405020304" pitchFamily="18" charset="0"/>
            </a:endParaRPr>
          </a:p>
        </p:txBody>
      </p:sp>
      <p:sp>
        <p:nvSpPr>
          <p:cNvPr id="12" name="TextBox 11">
            <a:extLst>
              <a:ext uri="{FF2B5EF4-FFF2-40B4-BE49-F238E27FC236}">
                <a16:creationId xmlns:a16="http://schemas.microsoft.com/office/drawing/2014/main" id="{758F5D0B-C41D-4E49-B36A-F9C01221B170}"/>
              </a:ext>
            </a:extLst>
          </p:cNvPr>
          <p:cNvSpPr txBox="1"/>
          <p:nvPr/>
        </p:nvSpPr>
        <p:spPr>
          <a:xfrm>
            <a:off x="241417" y="1789278"/>
            <a:ext cx="8616173" cy="1015663"/>
          </a:xfrm>
          <a:prstGeom prst="rect">
            <a:avLst/>
          </a:prstGeom>
          <a:noFill/>
        </p:spPr>
        <p:txBody>
          <a:bodyPr wrap="square">
            <a:spAutoFit/>
          </a:bodyPr>
          <a:lstStyle/>
          <a:p>
            <a:pPr marR="92710" algn="just">
              <a:spcBef>
                <a:spcPts val="300"/>
              </a:spcBef>
              <a:spcAft>
                <a:spcPts val="300"/>
              </a:spcAft>
            </a:pPr>
            <a:r>
              <a:rPr lang="en-US" sz="3000" dirty="0">
                <a:effectLst/>
                <a:latin typeface="Times New Roman" panose="02020603050405020304" pitchFamily="18" charset="0"/>
                <a:ea typeface="Times New Roman" panose="02020603050405020304" pitchFamily="18" charset="0"/>
              </a:rPr>
              <a:t>B. </a:t>
            </a:r>
            <a:r>
              <a:rPr lang="en-US" sz="3000" dirty="0" err="1">
                <a:effectLst/>
                <a:latin typeface="Times New Roman" panose="02020603050405020304" pitchFamily="18" charset="0"/>
                <a:ea typeface="Times New Roman" panose="02020603050405020304" pitchFamily="18" charset="0"/>
              </a:rPr>
              <a:t>Phần</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mềm</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trình</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chiếu</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có</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chức</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năng</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tạo</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bài</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trình</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chiếu</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và</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lưu</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dưới</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dạng</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tệp</a:t>
            </a:r>
            <a:r>
              <a:rPr lang="en-US" sz="3000" dirty="0">
                <a:effectLst/>
                <a:latin typeface="Times New Roman" panose="02020603050405020304" pitchFamily="18" charset="0"/>
                <a:ea typeface="Times New Roman" panose="02020603050405020304" pitchFamily="18" charset="0"/>
              </a:rPr>
              <a:t>.</a:t>
            </a:r>
            <a:endParaRPr lang="vi-VN" sz="3000" dirty="0">
              <a:effectLst/>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5FAC57FC-47AF-4575-A48A-FF26472AE074}"/>
              </a:ext>
            </a:extLst>
          </p:cNvPr>
          <p:cNvSpPr txBox="1"/>
          <p:nvPr/>
        </p:nvSpPr>
        <p:spPr>
          <a:xfrm>
            <a:off x="3670309" y="4789032"/>
            <a:ext cx="3326237" cy="1077218"/>
          </a:xfrm>
          <a:prstGeom prst="rect">
            <a:avLst/>
          </a:prstGeom>
          <a:noFill/>
        </p:spPr>
        <p:txBody>
          <a:bodyPr wrap="square" rtlCol="0">
            <a:spAutoFit/>
          </a:bodyPr>
          <a:lstStyle/>
          <a:p>
            <a:r>
              <a:rPr lang="en-US" sz="3200" b="1" i="1" dirty="0" err="1">
                <a:solidFill>
                  <a:srgbClr val="FF0000"/>
                </a:solidFill>
                <a:latin typeface="Times New Roman" panose="02020603050405020304" pitchFamily="18" charset="0"/>
                <a:cs typeface="Times New Roman" panose="02020603050405020304" pitchFamily="18" charset="0"/>
              </a:rPr>
              <a:t>Đúng</a:t>
            </a:r>
            <a:r>
              <a:rPr lang="en-US" sz="3200" b="1" i="1" dirty="0">
                <a:solidFill>
                  <a:srgbClr val="FF0000"/>
                </a:solidFill>
                <a:latin typeface="Times New Roman" panose="02020603050405020304" pitchFamily="18" charset="0"/>
                <a:cs typeface="Times New Roman" panose="02020603050405020304" pitchFamily="18" charset="0"/>
              </a:rPr>
              <a:t>: A, B, C</a:t>
            </a:r>
          </a:p>
          <a:p>
            <a:r>
              <a:rPr lang="en-US" sz="3200" b="1" i="1" dirty="0">
                <a:solidFill>
                  <a:srgbClr val="FF0000"/>
                </a:solidFill>
                <a:latin typeface="Times New Roman" panose="02020603050405020304" pitchFamily="18" charset="0"/>
                <a:cs typeface="Times New Roman" panose="02020603050405020304" pitchFamily="18" charset="0"/>
              </a:rPr>
              <a:t>Sai: D</a:t>
            </a:r>
            <a:endParaRPr lang="vi-VN" sz="3200" b="1" i="1" dirty="0">
              <a:solidFill>
                <a:srgbClr val="FF0000"/>
              </a:solidFill>
              <a:latin typeface="Times New Roman" panose="02020603050405020304" pitchFamily="18" charset="0"/>
              <a:cs typeface="Times New Roman" panose="02020603050405020304" pitchFamily="18" charset="0"/>
            </a:endParaRPr>
          </a:p>
        </p:txBody>
      </p:sp>
      <p:grpSp>
        <p:nvGrpSpPr>
          <p:cNvPr id="13" name="Group 12">
            <a:extLst>
              <a:ext uri="{FF2B5EF4-FFF2-40B4-BE49-F238E27FC236}">
                <a16:creationId xmlns:a16="http://schemas.microsoft.com/office/drawing/2014/main" id="{49209280-15D2-4E3C-B480-5A6D143A2FFA}"/>
              </a:ext>
            </a:extLst>
          </p:cNvPr>
          <p:cNvGrpSpPr/>
          <p:nvPr/>
        </p:nvGrpSpPr>
        <p:grpSpPr>
          <a:xfrm>
            <a:off x="8430714" y="1050614"/>
            <a:ext cx="3910121" cy="5542050"/>
            <a:chOff x="8587662" y="877529"/>
            <a:chExt cx="3910121" cy="5542050"/>
          </a:xfrm>
        </p:grpSpPr>
        <p:sp>
          <p:nvSpPr>
            <p:cNvPr id="8" name="TextBox 7">
              <a:extLst>
                <a:ext uri="{FF2B5EF4-FFF2-40B4-BE49-F238E27FC236}">
                  <a16:creationId xmlns:a16="http://schemas.microsoft.com/office/drawing/2014/main" id="{6154BF48-BDA4-4106-9A13-4F1AD41FC7B2}"/>
                </a:ext>
              </a:extLst>
            </p:cNvPr>
            <p:cNvSpPr txBox="1"/>
            <p:nvPr/>
          </p:nvSpPr>
          <p:spPr>
            <a:xfrm>
              <a:off x="9029700" y="1301104"/>
              <a:ext cx="2861386" cy="2400657"/>
            </a:xfrm>
            <a:prstGeom prst="rect">
              <a:avLst/>
            </a:prstGeom>
            <a:noFill/>
            <a:ln w="28575">
              <a:noFill/>
            </a:ln>
          </p:spPr>
          <p:txBody>
            <a:bodyPr wrap="square">
              <a:spAutoFit/>
            </a:bodyPr>
            <a:lstStyle/>
            <a:p>
              <a:pPr marR="92710" algn="ctr">
                <a:spcBef>
                  <a:spcPts val="300"/>
                </a:spcBef>
                <a:spcAft>
                  <a:spcPts val="300"/>
                </a:spcAft>
              </a:pPr>
              <a:r>
                <a:rPr lang="en-US" sz="3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3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3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3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3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3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3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3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3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3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3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sai</a:t>
              </a:r>
              <a:r>
                <a:rPr lang="en-US" sz="3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3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2F6B6762-742D-43E8-9E7F-C8241445C342}"/>
                </a:ext>
              </a:extLst>
            </p:cNvPr>
            <p:cNvGrpSpPr/>
            <p:nvPr/>
          </p:nvGrpSpPr>
          <p:grpSpPr>
            <a:xfrm>
              <a:off x="9876154" y="4615947"/>
              <a:ext cx="2621629" cy="1803632"/>
              <a:chOff x="9876154" y="4615947"/>
              <a:chExt cx="2621629" cy="1803632"/>
            </a:xfrm>
          </p:grpSpPr>
          <p:pic>
            <p:nvPicPr>
              <p:cNvPr id="1026" name="Picture 2" descr="https://scontent.fhan16-1.fna.fbcdn.net/v/t1.6435-9/126082315_806971699869491_8785813399831968959_n.jpg?stp=dst-jpg_p600x600&amp;_nc_cat=107&amp;ccb=1-7&amp;_nc_sid=8bfeb9&amp;_nc_ohc=DmdU2m4YCTUAX9z_piI&amp;_nc_ht=scontent.fhan16-1.fna&amp;oh=00_AT8JBL6UJ2YE1PjRCkaaK4OqbaANjWnTHbHR4GiX6N8L_A&amp;oe=630CEAA7">
                <a:extLst>
                  <a:ext uri="{FF2B5EF4-FFF2-40B4-BE49-F238E27FC236}">
                    <a16:creationId xmlns:a16="http://schemas.microsoft.com/office/drawing/2014/main" id="{9D266A97-B09A-417B-850C-5C5E76E9EB3E}"/>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167" l="10000" r="90000">
                            <a14:foregroundMark x1="74333" y1="15667" x2="68500" y2="23000"/>
                            <a14:foregroundMark x1="68500" y1="23000" x2="77500" y2="24667"/>
                            <a14:foregroundMark x1="77500" y1="24667" x2="82333" y2="18000"/>
                            <a14:foregroundMark x1="82333" y1="18000" x2="78667" y2="17667"/>
                            <a14:foregroundMark x1="42667" y1="84333" x2="35667" y2="90167"/>
                            <a14:foregroundMark x1="35667" y1="90167" x2="42667" y2="85667"/>
                            <a14:foregroundMark x1="62000" y1="84000" x2="55167" y2="88667"/>
                            <a14:foregroundMark x1="55167" y1="88667" x2="53333" y2="86667"/>
                            <a14:foregroundMark x1="24667" y1="35333" x2="16667" y2="36667"/>
                          </a14:backgroundRemoval>
                        </a14:imgEffect>
                      </a14:imgLayer>
                    </a14:imgProps>
                  </a:ext>
                  <a:ext uri="{28A0092B-C50C-407E-A947-70E740481C1C}">
                    <a14:useLocalDpi xmlns:a14="http://schemas.microsoft.com/office/drawing/2010/main" val="0"/>
                  </a:ext>
                </a:extLst>
              </a:blip>
              <a:srcRect/>
              <a:stretch>
                <a:fillRect/>
              </a:stretch>
            </p:blipFill>
            <p:spPr bwMode="auto">
              <a:xfrm>
                <a:off x="9876154" y="4676080"/>
                <a:ext cx="1743499" cy="17434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content.fhan16-1.fna.fbcdn.net/v/t1.6435-9/126188899_806971833202811_5612115722574971551_n.jpg?_nc_cat=106&amp;ccb=1-7&amp;_nc_sid=8bfeb9&amp;_nc_ohc=QaJVuTBBdYIAX-lXstm&amp;_nc_ht=scontent.fhan16-1.fna&amp;oh=00_AT-24yr06lpJNe2_sXiXkRwT2myqms2D_Uw7r8YSYrMVsQ&amp;oe=630C3C13">
                <a:extLst>
                  <a:ext uri="{FF2B5EF4-FFF2-40B4-BE49-F238E27FC236}">
                    <a16:creationId xmlns:a16="http://schemas.microsoft.com/office/drawing/2014/main" id="{63623EBF-D255-42BA-A27C-0F1399767D7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backgroundMark x1="49112" y1="76331" x2="48817" y2="75444"/>
                          </a14:backgroundRemoval>
                        </a14:imgEffect>
                      </a14:imgLayer>
                    </a14:imgProps>
                  </a:ext>
                  <a:ext uri="{28A0092B-C50C-407E-A947-70E740481C1C}">
                    <a14:useLocalDpi xmlns:a14="http://schemas.microsoft.com/office/drawing/2010/main" val="0"/>
                  </a:ext>
                </a:extLst>
              </a:blip>
              <a:srcRect/>
              <a:stretch>
                <a:fillRect/>
              </a:stretch>
            </p:blipFill>
            <p:spPr bwMode="auto">
              <a:xfrm>
                <a:off x="10741522" y="4615947"/>
                <a:ext cx="1756261" cy="1756261"/>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Speech Bubble: Oval 4">
              <a:extLst>
                <a:ext uri="{FF2B5EF4-FFF2-40B4-BE49-F238E27FC236}">
                  <a16:creationId xmlns:a16="http://schemas.microsoft.com/office/drawing/2014/main" id="{9B55C605-335D-428B-AA37-BBC7907BB7B2}"/>
                </a:ext>
              </a:extLst>
            </p:cNvPr>
            <p:cNvSpPr/>
            <p:nvPr/>
          </p:nvSpPr>
          <p:spPr>
            <a:xfrm>
              <a:off x="8587662" y="877529"/>
              <a:ext cx="3910121" cy="2908813"/>
            </a:xfrm>
            <a:prstGeom prst="wedgeEllipseCallout">
              <a:avLst>
                <a:gd name="adj1" fmla="val 12946"/>
                <a:gd name="adj2" fmla="val 8395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59436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1" grpId="0"/>
      <p:bldP spid="12"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329B0A4-184C-419B-BD0B-AA66B7538785}"/>
              </a:ext>
            </a:extLst>
          </p:cNvPr>
          <p:cNvSpPr txBox="1"/>
          <p:nvPr/>
        </p:nvSpPr>
        <p:spPr>
          <a:xfrm>
            <a:off x="305318" y="450022"/>
            <a:ext cx="11581363" cy="1107990"/>
          </a:xfrm>
          <a:prstGeom prst="rect">
            <a:avLst/>
          </a:prstGeom>
          <a:noFill/>
        </p:spPr>
        <p:txBody>
          <a:bodyPr wrap="square" lIns="121914" tIns="60957" rIns="121914" bIns="60957" rtlCol="0">
            <a:spAutoFit/>
          </a:bodyPr>
          <a:lstStyle/>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mềm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chiếu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nội</a:t>
            </a:r>
            <a:r>
              <a:rPr lang="en-US" sz="3200" dirty="0">
                <a:latin typeface="Times New Roman" panose="02020603050405020304" pitchFamily="18" charset="0"/>
                <a:cs typeface="Times New Roman" panose="02020603050405020304" pitchFamily="18" charset="0"/>
              </a:rPr>
              <a:t> dung </a:t>
            </a:r>
            <a:r>
              <a:rPr lang="en-US" sz="3200" dirty="0" err="1">
                <a:latin typeface="Times New Roman" panose="02020603050405020304" pitchFamily="18" charset="0"/>
                <a:cs typeface="Times New Roman" panose="02020603050405020304" pitchFamily="18" charset="0"/>
              </a:rPr>
              <a:t>trình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thêm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hấp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dẫn</a:t>
            </a:r>
            <a:r>
              <a:rPr lang="en-US" sz="3200" dirty="0">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46A7AC69-CCD4-4F39-9028-0DA477FA7D09}"/>
              </a:ext>
            </a:extLst>
          </p:cNvPr>
          <p:cNvSpPr txBox="1"/>
          <p:nvPr/>
        </p:nvSpPr>
        <p:spPr>
          <a:xfrm>
            <a:off x="429773" y="1740548"/>
            <a:ext cx="11026452" cy="1369606"/>
          </a:xfrm>
          <a:prstGeom prst="rect">
            <a:avLst/>
          </a:prstGeom>
          <a:noFill/>
        </p:spPr>
        <p:txBody>
          <a:bodyPr wrap="square">
            <a:spAutoFit/>
          </a:bodyPr>
          <a:lstStyle/>
          <a:p>
            <a:r>
              <a:rPr lang="en-US" sz="3200" b="1" dirty="0">
                <a:effectLst/>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mềm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chiếu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chiếu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phục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vụ</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hội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thảo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hội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dạy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cáo</a:t>
            </a:r>
            <a:r>
              <a:rPr lang="en-US" sz="3200" dirty="0">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a:p>
            <a:endParaRPr lang="vi-VN" dirty="0"/>
          </a:p>
        </p:txBody>
      </p:sp>
      <p:pic>
        <p:nvPicPr>
          <p:cNvPr id="9" name="Picture 8">
            <a:extLst>
              <a:ext uri="{FF2B5EF4-FFF2-40B4-BE49-F238E27FC236}">
                <a16:creationId xmlns:a16="http://schemas.microsoft.com/office/drawing/2014/main" id="{5F42931C-EFF6-43EF-BDE6-25532DAB477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10874560" y="5254128"/>
            <a:ext cx="1729265" cy="1603866"/>
          </a:xfrm>
          <a:prstGeom prst="rect">
            <a:avLst/>
          </a:prstGeom>
        </p:spPr>
      </p:pic>
      <p:grpSp>
        <p:nvGrpSpPr>
          <p:cNvPr id="10" name="Group 9">
            <a:extLst>
              <a:ext uri="{FF2B5EF4-FFF2-40B4-BE49-F238E27FC236}">
                <a16:creationId xmlns:a16="http://schemas.microsoft.com/office/drawing/2014/main" id="{DBF7E2C4-233E-4D29-B367-B1A83311CF40}"/>
              </a:ext>
            </a:extLst>
          </p:cNvPr>
          <p:cNvGrpSpPr/>
          <p:nvPr/>
        </p:nvGrpSpPr>
        <p:grpSpPr>
          <a:xfrm>
            <a:off x="1913099" y="1660836"/>
            <a:ext cx="8725546" cy="5338087"/>
            <a:chOff x="2372827" y="1336008"/>
            <a:chExt cx="8725546" cy="5338087"/>
          </a:xfrm>
        </p:grpSpPr>
        <p:grpSp>
          <p:nvGrpSpPr>
            <p:cNvPr id="6" name="Group 5">
              <a:extLst>
                <a:ext uri="{FF2B5EF4-FFF2-40B4-BE49-F238E27FC236}">
                  <a16:creationId xmlns:a16="http://schemas.microsoft.com/office/drawing/2014/main" id="{4A28BDD2-736D-4E62-9A46-7A8FFCCBFE8D}"/>
                </a:ext>
              </a:extLst>
            </p:cNvPr>
            <p:cNvGrpSpPr/>
            <p:nvPr/>
          </p:nvGrpSpPr>
          <p:grpSpPr>
            <a:xfrm>
              <a:off x="2372827" y="1336008"/>
              <a:ext cx="8725546" cy="5338087"/>
              <a:chOff x="2372827" y="1336008"/>
              <a:chExt cx="8725546" cy="5338087"/>
            </a:xfrm>
          </p:grpSpPr>
          <p:sp>
            <p:nvSpPr>
              <p:cNvPr id="2" name="Thought Bubble: Cloud 1">
                <a:extLst>
                  <a:ext uri="{FF2B5EF4-FFF2-40B4-BE49-F238E27FC236}">
                    <a16:creationId xmlns:a16="http://schemas.microsoft.com/office/drawing/2014/main" id="{C26C85C8-B920-4E79-A1D8-B86A4F57497A}"/>
                  </a:ext>
                </a:extLst>
              </p:cNvPr>
              <p:cNvSpPr/>
              <p:nvPr/>
            </p:nvSpPr>
            <p:spPr>
              <a:xfrm>
                <a:off x="2372827" y="1336008"/>
                <a:ext cx="8725546" cy="3683867"/>
              </a:xfrm>
              <a:prstGeom prst="cloudCallout">
                <a:avLst>
                  <a:gd name="adj1" fmla="val -13203"/>
                  <a:gd name="adj2" fmla="val 6536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Đồ họa mạng di động Clip art Câu hỏi minh bạch Biểu tượng máy tính - câu hỏi  clip nghệ thuật png gif png tải về - Miễn phí trong suốt đỏ">
                <a:extLst>
                  <a:ext uri="{FF2B5EF4-FFF2-40B4-BE49-F238E27FC236}">
                    <a16:creationId xmlns:a16="http://schemas.microsoft.com/office/drawing/2014/main" id="{783D883C-0653-4C07-837A-4DC91242125F}"/>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7000" b="90000" l="10000" r="90000">
                            <a14:foregroundMark x1="34222" y1="11444" x2="41222" y2="8222"/>
                            <a14:foregroundMark x1="41222" y1="8222" x2="49000" y2="7000"/>
                            <a14:foregroundMark x1="49000" y1="7000" x2="58333" y2="10889"/>
                            <a14:foregroundMark x1="43667" y1="42778" x2="43889" y2="50556"/>
                            <a14:foregroundMark x1="43889" y1="50556" x2="51000" y2="68444"/>
                            <a14:foregroundMark x1="51000" y1="68444" x2="46889" y2="77889"/>
                            <a14:foregroundMark x1="46889" y1="77889" x2="48444" y2="87000"/>
                            <a14:foregroundMark x1="53402" y1="80365" x2="56000" y2="76889"/>
                            <a14:foregroundMark x1="48444" y1="87000" x2="49115" y2="86102"/>
                            <a14:foregroundMark x1="56000" y1="76889" x2="58111" y2="58778"/>
                            <a14:foregroundMark x1="58111" y1="58778" x2="54778" y2="49444"/>
                            <a14:foregroundMark x1="54778" y1="49444" x2="44444" y2="41111"/>
                            <a14:foregroundMark x1="44778" y1="61444" x2="36222" y2="64556"/>
                            <a14:foregroundMark x1="36222" y1="64556" x2="40889" y2="63333"/>
                            <a14:foregroundMark x1="65333" y1="64444" x2="70222" y2="69444"/>
                            <a14:foregroundMark x1="70222" y1="69444" x2="64778" y2="65000"/>
                            <a14:foregroundMark x1="68889" y1="64222" x2="70333" y2="65556"/>
                            <a14:foregroundMark x1="68333" y1="65556" x2="68889" y2="63333"/>
                            <a14:backgroundMark x1="51333" y1="79222" x2="52333" y2="86333"/>
                            <a14:backgroundMark x1="52333" y1="86333" x2="51111" y2="77222"/>
                            <a14:backgroundMark x1="50556" y1="83667" x2="51333" y2="87556"/>
                          </a14:backgroundRemoval>
                        </a14:imgEffect>
                      </a14:imgLayer>
                    </a14:imgProps>
                  </a:ext>
                  <a:ext uri="{28A0092B-C50C-407E-A947-70E740481C1C}">
                    <a14:useLocalDpi xmlns:a14="http://schemas.microsoft.com/office/drawing/2010/main" val="0"/>
                  </a:ext>
                </a:extLst>
              </a:blip>
              <a:srcRect/>
              <a:stretch>
                <a:fillRect/>
              </a:stretch>
            </p:blipFill>
            <p:spPr bwMode="auto">
              <a:xfrm>
                <a:off x="4191213" y="4129708"/>
                <a:ext cx="2544387" cy="2544387"/>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xtBox 4">
              <a:extLst>
                <a:ext uri="{FF2B5EF4-FFF2-40B4-BE49-F238E27FC236}">
                  <a16:creationId xmlns:a16="http://schemas.microsoft.com/office/drawing/2014/main" id="{2B8D1DDA-688B-458E-AA2A-4167A1663C80}"/>
                </a:ext>
              </a:extLst>
            </p:cNvPr>
            <p:cNvSpPr txBox="1"/>
            <p:nvPr/>
          </p:nvSpPr>
          <p:spPr>
            <a:xfrm>
              <a:off x="3765414" y="2100523"/>
              <a:ext cx="6644310" cy="1912056"/>
            </a:xfrm>
            <a:prstGeom prst="rect">
              <a:avLst/>
            </a:prstGeom>
            <a:noFill/>
            <a:ln w="28575">
              <a:noFill/>
            </a:ln>
          </p:spPr>
          <p:txBody>
            <a:bodyPr wrap="square" lIns="121914" tIns="60957" rIns="121914" bIns="60957" rtlCol="0">
              <a:spAutoFit/>
            </a:bodyPr>
            <a:lstStyle/>
            <a:p>
              <a:pPr algn="ctr">
                <a:lnSpc>
                  <a:spcPct val="125000"/>
                </a:lnSpc>
              </a:pPr>
              <a:r>
                <a:rPr lang="en-US" sz="3200" b="1" dirty="0">
                  <a:latin typeface="Times New Roman" panose="02020603050405020304" pitchFamily="18" charset="0"/>
                  <a:cs typeface="Times New Roman" panose="02020603050405020304" pitchFamily="18" charset="0"/>
                </a:rPr>
                <a:t>Qua </a:t>
              </a: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tập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theo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em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phần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mềm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chiếu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có</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những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ưu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nổi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bật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nào</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405460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10"/>
                                        </p:tgtEl>
                                        <p:attrNameLst>
                                          <p:attrName>ppt_x</p:attrName>
                                        </p:attrNameLst>
                                      </p:cBhvr>
                                      <p:tavLst>
                                        <p:tav tm="0">
                                          <p:val>
                                            <p:strVal val="ppt_x"/>
                                          </p:val>
                                        </p:tav>
                                        <p:tav tm="100000">
                                          <p:val>
                                            <p:strVal val="ppt_x"/>
                                          </p:val>
                                        </p:tav>
                                      </p:tavLst>
                                    </p:anim>
                                    <p:anim calcmode="lin" valueType="num">
                                      <p:cBhvr additive="base">
                                        <p:cTn id="14" dur="500"/>
                                        <p:tgtEl>
                                          <p:spTgt spid="10"/>
                                        </p:tgtEl>
                                        <p:attrNameLst>
                                          <p:attrName>ppt_y</p:attrName>
                                        </p:attrNameLst>
                                      </p:cBhvr>
                                      <p:tavLst>
                                        <p:tav tm="0">
                                          <p:val>
                                            <p:strVal val="ppt_y"/>
                                          </p:val>
                                        </p:tav>
                                        <p:tav tm="100000">
                                          <p:val>
                                            <p:strVal val="1+ppt_h/2"/>
                                          </p:val>
                                        </p:tav>
                                      </p:tavLst>
                                    </p:anim>
                                    <p:set>
                                      <p:cBhvr>
                                        <p:cTn id="15" dur="1" fill="hold">
                                          <p:stCondLst>
                                            <p:cond delay="499"/>
                                          </p:stCondLst>
                                        </p:cTn>
                                        <p:tgtEl>
                                          <p:spTgt spid="10"/>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extLst>
    <p:ext uri="{6950BFC3-D8DA-4A85-94F7-54DA5524770B}">
      <p188:commentRel xmlns="" xmlns:p188="http://schemas.microsoft.com/office/powerpoint/2018/8/main" r:id="rId6"/>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8D209B-BFBF-4F20-8B5D-3144D3D54FE0}"/>
              </a:ext>
            </a:extLst>
          </p:cNvPr>
          <p:cNvSpPr txBox="1"/>
          <p:nvPr/>
        </p:nvSpPr>
        <p:spPr>
          <a:xfrm>
            <a:off x="1828800" y="88304"/>
            <a:ext cx="8026400" cy="697627"/>
          </a:xfrm>
          <a:prstGeom prst="rect">
            <a:avLst/>
          </a:prstGeom>
          <a:noFill/>
        </p:spPr>
        <p:txBody>
          <a:bodyPr wrap="square" lIns="121914" tIns="60957" rIns="121914" bIns="60957">
            <a:spAutoFit/>
          </a:bodyPr>
          <a:lstStyle/>
          <a:p>
            <a:pPr algn="ctr" defTabSz="1219140"/>
            <a:r>
              <a:rPr lang="en-US" sz="3600" b="1" dirty="0">
                <a:solidFill>
                  <a:srgbClr val="0000FF"/>
                </a:solidFill>
                <a:latin typeface="Times New Roman" panose="02020603050405020304" pitchFamily="18" charset="0"/>
                <a:ea typeface="Calibri" panose="020F0502020204030204" pitchFamily="34" charset="0"/>
              </a:rPr>
              <a:t>BÀI 11. TẠO BÀI TRÌNH CHIẾU</a:t>
            </a:r>
            <a:endParaRPr lang="en-US" sz="3600" dirty="0">
              <a:solidFill>
                <a:srgbClr val="0000FF"/>
              </a:solidFill>
            </a:endParaRPr>
          </a:p>
        </p:txBody>
      </p:sp>
      <p:sp>
        <p:nvSpPr>
          <p:cNvPr id="4" name="TextBox 3">
            <a:extLst>
              <a:ext uri="{FF2B5EF4-FFF2-40B4-BE49-F238E27FC236}">
                <a16:creationId xmlns:a16="http://schemas.microsoft.com/office/drawing/2014/main" id="{AA707123-AEC9-4E85-8AE2-89ADA1C96088}"/>
              </a:ext>
            </a:extLst>
          </p:cNvPr>
          <p:cNvSpPr txBox="1"/>
          <p:nvPr/>
        </p:nvSpPr>
        <p:spPr>
          <a:xfrm>
            <a:off x="203200" y="871461"/>
            <a:ext cx="11277600" cy="680950"/>
          </a:xfrm>
          <a:prstGeom prst="rect">
            <a:avLst/>
          </a:prstGeom>
          <a:noFill/>
        </p:spPr>
        <p:txBody>
          <a:bodyPr wrap="square" lIns="121914" tIns="60957" rIns="121914" bIns="60957" rtlCol="0">
            <a:spAutoFit/>
          </a:bodyPr>
          <a:lstStyle/>
          <a:p>
            <a:pPr defTabSz="1219140">
              <a:lnSpc>
                <a:spcPct val="125000"/>
              </a:lnSpc>
            </a:pPr>
            <a:r>
              <a:rPr lang="vi-VN" sz="3200" b="1" dirty="0">
                <a:solidFill>
                  <a:srgbClr val="FF0000"/>
                </a:solidFill>
                <a:latin typeface="Times New Roman" panose="02020603050405020304" pitchFamily="18" charset="0"/>
                <a:cs typeface="Times New Roman" panose="02020603050405020304" pitchFamily="18" charset="0"/>
              </a:rPr>
              <a:t>1. </a:t>
            </a:r>
            <a:r>
              <a:rPr lang="en-US" sz="3200" b="1" dirty="0" err="1">
                <a:solidFill>
                  <a:srgbClr val="FF0000"/>
                </a:solidFill>
                <a:latin typeface="Times New Roman" panose="02020603050405020304" pitchFamily="18" charset="0"/>
                <a:cs typeface="Times New Roman" panose="02020603050405020304" pitchFamily="18" charset="0"/>
              </a:rPr>
              <a:t>Một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số</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chức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năng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cơ</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bản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phần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mềm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chiếu</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7823FC1C-BCDD-4EBF-8791-A715E238727E}"/>
              </a:ext>
            </a:extLst>
          </p:cNvPr>
          <p:cNvSpPr txBox="1"/>
          <p:nvPr/>
        </p:nvSpPr>
        <p:spPr>
          <a:xfrm>
            <a:off x="610637" y="1516944"/>
            <a:ext cx="11277601" cy="1296503"/>
          </a:xfrm>
          <a:prstGeom prst="rect">
            <a:avLst/>
          </a:prstGeom>
          <a:noFill/>
        </p:spPr>
        <p:txBody>
          <a:bodyPr wrap="square" lIns="121914" tIns="60957" rIns="121914" bIns="60957" rtlCol="0">
            <a:spAutoFit/>
          </a:bodyPr>
          <a:lstStyle/>
          <a:p>
            <a:pPr>
              <a:lnSpc>
                <a:spcPct val="125000"/>
              </a:lnSpc>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mềm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chiếu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cơ</a:t>
            </a:r>
            <a:r>
              <a:rPr lang="en-US" sz="3200" dirty="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bản</a:t>
            </a:r>
            <a:r>
              <a:rPr lang="en-US" sz="3200">
                <a:latin typeface="Times New Roman" panose="02020603050405020304" pitchFamily="18" charset="0"/>
                <a:cs typeface="Times New Roman" panose="02020603050405020304" pitchFamily="18" charset="0"/>
              </a:rPr>
              <a:t> là tạo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trình</a:t>
            </a:r>
            <a:r>
              <a:rPr lang="en-US" sz="3200">
                <a:latin typeface="Times New Roman" panose="02020603050405020304" pitchFamily="18" charset="0"/>
                <a:cs typeface="Times New Roman" panose="02020603050405020304" pitchFamily="18" charset="0"/>
              </a:rPr>
              <a:t> chiếu và trình </a:t>
            </a:r>
            <a:r>
              <a:rPr lang="en-US" sz="3200" dirty="0" err="1">
                <a:latin typeface="Times New Roman" panose="02020603050405020304" pitchFamily="18" charset="0"/>
                <a:cs typeface="Times New Roman" panose="02020603050405020304" pitchFamily="18" charset="0"/>
              </a:rPr>
              <a:t>chiếu</a:t>
            </a:r>
            <a:r>
              <a:rPr lang="en-US" sz="3200" dirty="0">
                <a:latin typeface="Times New Roman" panose="02020603050405020304" pitchFamily="18" charset="0"/>
                <a:cs typeface="Times New Roman" panose="02020603050405020304" pitchFamily="18" charset="0"/>
              </a:rPr>
              <a:t>. </a:t>
            </a:r>
            <a:endParaRPr lang="vi-VN" sz="32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53950428-8E4E-4C0E-BFDC-FDB689EA9026}"/>
              </a:ext>
            </a:extLst>
          </p:cNvPr>
          <p:cNvSpPr txBox="1"/>
          <p:nvPr/>
        </p:nvSpPr>
        <p:spPr>
          <a:xfrm>
            <a:off x="610637" y="2984506"/>
            <a:ext cx="11119888" cy="1296503"/>
          </a:xfrm>
          <a:prstGeom prst="rect">
            <a:avLst/>
          </a:prstGeom>
          <a:noFill/>
        </p:spPr>
        <p:txBody>
          <a:bodyPr wrap="square" lIns="121914" tIns="60957" rIns="121914" bIns="60957" rtlCol="0">
            <a:spAutoFit/>
          </a:bodyPr>
          <a:lstStyle/>
          <a:p>
            <a:pPr>
              <a:lnSpc>
                <a:spcPct val="125000"/>
              </a:lnSpc>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mềm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chiếu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nội</a:t>
            </a:r>
            <a:r>
              <a:rPr lang="en-US" sz="3200" dirty="0">
                <a:latin typeface="Times New Roman" panose="02020603050405020304" pitchFamily="18" charset="0"/>
                <a:cs typeface="Times New Roman" panose="02020603050405020304" pitchFamily="18" charset="0"/>
              </a:rPr>
              <a:t> dung </a:t>
            </a:r>
            <a:r>
              <a:rPr lang="en-US" sz="3200" dirty="0" err="1">
                <a:latin typeface="Times New Roman" panose="02020603050405020304" pitchFamily="18" charset="0"/>
                <a:cs typeface="Times New Roman" panose="02020603050405020304" pitchFamily="18" charset="0"/>
              </a:rPr>
              <a:t>trình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thêm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hấp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dẫn</a:t>
            </a:r>
            <a:r>
              <a:rPr lang="en-US" sz="3200" dirty="0">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A2C1AE4F-323D-482E-8A8B-43475BBF130F}"/>
              </a:ext>
            </a:extLst>
          </p:cNvPr>
          <p:cNvSpPr txBox="1"/>
          <p:nvPr/>
        </p:nvSpPr>
        <p:spPr>
          <a:xfrm>
            <a:off x="582774" y="4452068"/>
            <a:ext cx="11026452" cy="1653017"/>
          </a:xfrm>
          <a:prstGeom prst="rect">
            <a:avLst/>
          </a:prstGeom>
          <a:noFill/>
        </p:spPr>
        <p:txBody>
          <a:bodyPr wrap="square">
            <a:spAutoFit/>
          </a:bodyPr>
          <a:lstStyle/>
          <a:p>
            <a:pPr>
              <a:lnSpc>
                <a:spcPct val="125000"/>
              </a:lnSpc>
            </a:pPr>
            <a:r>
              <a:rPr lang="en-US" sz="3200" b="1" dirty="0">
                <a:effectLst/>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mềm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chiếu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chiếu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phục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vụ</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hội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thảo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hội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dạy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cáo</a:t>
            </a:r>
            <a:r>
              <a:rPr lang="en-US" sz="3200" dirty="0">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a:p>
            <a:pPr>
              <a:lnSpc>
                <a:spcPct val="125000"/>
              </a:lnSpc>
            </a:pPr>
            <a:endParaRPr lang="vi-VN" dirty="0"/>
          </a:p>
        </p:txBody>
      </p:sp>
    </p:spTree>
    <p:extLst>
      <p:ext uri="{BB962C8B-B14F-4D97-AF65-F5344CB8AC3E}">
        <p14:creationId xmlns:p14="http://schemas.microsoft.com/office/powerpoint/2010/main" val="1216628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1">
            <a:extLst>
              <a:ext uri="{FF2B5EF4-FFF2-40B4-BE49-F238E27FC236}">
                <a16:creationId xmlns:a16="http://schemas.microsoft.com/office/drawing/2014/main" id="{52764D91-269A-71F1-CBB8-8A2D2D8AE72F}"/>
              </a:ext>
            </a:extLst>
          </p:cNvPr>
          <p:cNvSpPr/>
          <p:nvPr/>
        </p:nvSpPr>
        <p:spPr>
          <a:xfrm>
            <a:off x="726558" y="596578"/>
            <a:ext cx="10738884" cy="5345365"/>
          </a:xfrm>
          <a:prstGeom prst="horizontalScroll">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a:lnSpc>
                <a:spcPct val="115000"/>
              </a:lnSpc>
              <a:spcBef>
                <a:spcPts val="600"/>
              </a:spcBef>
              <a:spcAft>
                <a:spcPts val="600"/>
              </a:spcAft>
            </a:pPr>
            <a:r>
              <a:rPr lang="en-US" sz="2800" b="1" dirty="0" err="1">
                <a:latin typeface="Times New Roman" panose="02020603050405020304" pitchFamily="18" charset="0"/>
                <a:ea typeface="Times New Roman" panose="02020603050405020304" pitchFamily="18" charset="0"/>
              </a:rPr>
              <a:t>Ghi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nhớ</a:t>
            </a:r>
            <a:r>
              <a:rPr lang="en-US" sz="2800" b="1"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lnSpc>
                <a:spcPct val="115000"/>
              </a:lnSpc>
              <a:spcBef>
                <a:spcPts val="600"/>
              </a:spcBef>
              <a:spcAft>
                <a:spcPts val="60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mềm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chiếu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hai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năng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tạo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chiếu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chiếu</a:t>
            </a:r>
            <a:r>
              <a:rPr lang="en-US" sz="2800" dirty="0">
                <a:latin typeface="Times New Roman" panose="02020603050405020304" pitchFamily="18" charset="0"/>
                <a:ea typeface="Times New Roman" panose="02020603050405020304" pitchFamily="18" charset="0"/>
              </a:rPr>
              <a:t>.</a:t>
            </a:r>
          </a:p>
          <a:p>
            <a:pPr algn="just">
              <a:lnSpc>
                <a:spcPct val="115000"/>
              </a:lnSpc>
              <a:spcBef>
                <a:spcPts val="600"/>
              </a:spcBef>
              <a:spcAft>
                <a:spcPts val="60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mềm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chiếu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ứng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nội</a:t>
            </a:r>
            <a:r>
              <a:rPr lang="en-US" sz="2800" dirty="0">
                <a:latin typeface="Times New Roman" panose="02020603050405020304" pitchFamily="18" charset="0"/>
                <a:ea typeface="Times New Roman" panose="02020603050405020304" pitchFamily="18" charset="0"/>
              </a:rPr>
              <a:t> dung </a:t>
            </a:r>
            <a:r>
              <a:rPr lang="en-US" sz="2800" dirty="0" err="1">
                <a:latin typeface="Times New Roman" panose="02020603050405020304" pitchFamily="18" charset="0"/>
                <a:ea typeface="Times New Roman" panose="02020603050405020304" pitchFamily="18" charset="0"/>
              </a:rPr>
              <a:t>trình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thêm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hấp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dẫn</a:t>
            </a:r>
            <a:r>
              <a:rPr lang="en-US" sz="2800" dirty="0">
                <a:latin typeface="Times New Roman" panose="02020603050405020304" pitchFamily="18" charset="0"/>
                <a:ea typeface="Times New Roman" panose="02020603050405020304" pitchFamily="18" charset="0"/>
              </a:rPr>
              <a:t>.</a:t>
            </a:r>
          </a:p>
          <a:p>
            <a:pPr algn="just">
              <a:lnSpc>
                <a:spcPct val="115000"/>
              </a:lnSpc>
              <a:spcBef>
                <a:spcPts val="600"/>
              </a:spcBef>
              <a:spcAft>
                <a:spcPts val="60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mềm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chiếu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thường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dụng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tạo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chiếu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phục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vụ</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hội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thảo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hội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dạy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quảng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cáo</a:t>
            </a:r>
            <a:r>
              <a:rPr lang="en-US" sz="2800" dirty="0">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480134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CECEDB-5918-4424-97BA-428365C95FFC}"/>
              </a:ext>
            </a:extLst>
          </p:cNvPr>
          <p:cNvPicPr>
            <a:picLocks noChangeAspect="1"/>
          </p:cNvPicPr>
          <p:nvPr/>
        </p:nvPicPr>
        <p:blipFill>
          <a:blip r:embed="rId2"/>
          <a:stretch>
            <a:fillRect/>
          </a:stretch>
        </p:blipFill>
        <p:spPr>
          <a:xfrm>
            <a:off x="531002" y="1091688"/>
            <a:ext cx="11129996" cy="2115168"/>
          </a:xfrm>
          <a:prstGeom prst="rect">
            <a:avLst/>
          </a:prstGeom>
        </p:spPr>
      </p:pic>
      <p:sp>
        <p:nvSpPr>
          <p:cNvPr id="4" name="Rectangle 3">
            <a:extLst>
              <a:ext uri="{FF2B5EF4-FFF2-40B4-BE49-F238E27FC236}">
                <a16:creationId xmlns:a16="http://schemas.microsoft.com/office/drawing/2014/main" id="{8724D150-BA0F-412A-91AA-289EB458A222}"/>
              </a:ext>
            </a:extLst>
          </p:cNvPr>
          <p:cNvSpPr/>
          <p:nvPr/>
        </p:nvSpPr>
        <p:spPr>
          <a:xfrm>
            <a:off x="493044" y="283212"/>
            <a:ext cx="10754619" cy="642933"/>
          </a:xfrm>
          <a:prstGeom prst="rect">
            <a:avLst/>
          </a:prstGeom>
        </p:spPr>
        <p:txBody>
          <a:bodyPr wrap="square">
            <a:spAutoFit/>
          </a:bodyPr>
          <a:lstStyle/>
          <a:p>
            <a:pPr defTabSz="342900">
              <a:lnSpc>
                <a:spcPct val="150000"/>
              </a:lnSpc>
            </a:pPr>
            <a:r>
              <a:rPr lang="vi-VN" sz="2800" b="1">
                <a:solidFill>
                  <a:srgbClr val="F03C69"/>
                </a:solidFill>
                <a:latin typeface="SVN-SAF" panose="02040603050506020204" pitchFamily="18" charset="0"/>
                <a:cs typeface="Times New Roman" panose="02020603050405020304" pitchFamily="18" charset="0"/>
              </a:rPr>
              <a:t>2. TIÊU ĐỀ CỦA BÀI TRÌNH CHIẾU</a:t>
            </a:r>
            <a:endParaRPr lang="en-US" sz="2800" b="1">
              <a:solidFill>
                <a:srgbClr val="F03C69"/>
              </a:solidFill>
              <a:latin typeface="SVN-SAF"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436395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nh 3"/>
          <p:cNvPicPr>
            <a:picLocks noChangeAspect="1"/>
          </p:cNvPicPr>
          <p:nvPr/>
        </p:nvPicPr>
        <p:blipFill>
          <a:blip r:embed="rId2">
            <a:extLst>
              <a:ext uri="{BEBA8EAE-BF5A-486C-A8C5-ECC9F3942E4B}">
                <a14:imgProps xmlns:a14="http://schemas.microsoft.com/office/drawing/2010/main">
                  <a14:imgLayer r:embed="rId3">
                    <a14:imgEffect>
                      <a14:backgroundRemoval t="9585" b="94569" l="1917" r="93770">
                        <a14:foregroundMark x1="21885" y1="76518" x2="9585" y2="84185"/>
                        <a14:foregroundMark x1="9585" y1="84185" x2="1917" y2="85144"/>
                        <a14:foregroundMark x1="1917" y1="85144" x2="3035" y2="92652"/>
                        <a14:foregroundMark x1="3035" y1="92652" x2="17252" y2="95527"/>
                        <a14:foregroundMark x1="17252" y1="95527" x2="26358" y2="92173"/>
                        <a14:foregroundMark x1="26358" y1="92173" x2="32268" y2="94569"/>
                        <a14:foregroundMark x1="32268" y1="94569" x2="38818" y2="94569"/>
                        <a14:foregroundMark x1="38818" y1="94569" x2="36901" y2="88019"/>
                        <a14:foregroundMark x1="30990" y1="83227" x2="21885" y2="78594"/>
                        <a14:foregroundMark x1="21885" y1="78594" x2="5112" y2="80671"/>
                        <a14:foregroundMark x1="5112" y1="80671" x2="1917" y2="87859"/>
                        <a14:foregroundMark x1="1917" y1="87859" x2="12939" y2="94569"/>
                        <a14:foregroundMark x1="12939" y1="94569" x2="32907" y2="88498"/>
                        <a14:foregroundMark x1="32907" y1="88498" x2="38498" y2="83706"/>
                        <a14:foregroundMark x1="38498" y1="83706" x2="28435" y2="78914"/>
                        <a14:foregroundMark x1="28435" y1="78914" x2="21406" y2="77955"/>
                        <a14:foregroundMark x1="33546" y1="88179" x2="12300" y2="85304"/>
                        <a14:foregroundMark x1="12300" y1="85304" x2="14696" y2="91853"/>
                        <a14:foregroundMark x1="14696" y1="91853" x2="24441" y2="89457"/>
                        <a14:foregroundMark x1="24441" y1="89457" x2="29872" y2="85942"/>
                        <a14:foregroundMark x1="29872" y1="85942" x2="26038" y2="79393"/>
                        <a14:foregroundMark x1="26038" y1="79393" x2="15495" y2="80671"/>
                        <a14:foregroundMark x1="15495" y1="80671" x2="9425" y2="85783"/>
                        <a14:foregroundMark x1="9425" y1="85783" x2="9105" y2="93131"/>
                        <a14:foregroundMark x1="9105" y1="93131" x2="19169" y2="92492"/>
                        <a14:foregroundMark x1="19169" y1="92492" x2="24760" y2="88818"/>
                        <a14:foregroundMark x1="24760" y1="88818" x2="25080" y2="82268"/>
                        <a14:foregroundMark x1="49042" y1="29073" x2="42332" y2="30671"/>
                        <a14:foregroundMark x1="42332" y1="30671" x2="40415" y2="38339"/>
                        <a14:foregroundMark x1="40415" y1="38339" x2="49681" y2="37220"/>
                        <a14:foregroundMark x1="49681" y1="37220" x2="50958" y2="29712"/>
                        <a14:foregroundMark x1="50958" y1="29712" x2="44409" y2="27157"/>
                        <a14:foregroundMark x1="44409" y1="27157" x2="41693" y2="28275"/>
                        <a14:foregroundMark x1="88339" y1="88179" x2="94728" y2="88658"/>
                        <a14:foregroundMark x1="94728" y1="88658" x2="88818" y2="92013"/>
                        <a14:foregroundMark x1="88818" y1="92013" x2="91054" y2="85144"/>
                        <a14:foregroundMark x1="91054" y1="85144" x2="93770" y2="91693"/>
                        <a14:foregroundMark x1="93770" y1="91693" x2="93450" y2="93610"/>
                      </a14:backgroundRemoval>
                    </a14:imgEffect>
                  </a14:imgLayer>
                </a14:imgProps>
              </a:ext>
              <a:ext uri="{28A0092B-C50C-407E-A947-70E740481C1C}">
                <a14:useLocalDpi xmlns:a14="http://schemas.microsoft.com/office/drawing/2010/main" val="0"/>
              </a:ext>
            </a:extLst>
          </a:blip>
          <a:stretch>
            <a:fillRect/>
          </a:stretch>
        </p:blipFill>
        <p:spPr>
          <a:xfrm>
            <a:off x="1689316" y="-525366"/>
            <a:ext cx="9231822" cy="7908731"/>
          </a:xfrm>
          <a:prstGeom prst="rect">
            <a:avLst/>
          </a:prstGeom>
          <a:ln>
            <a:noFill/>
          </a:ln>
          <a:effectLst>
            <a:softEdge rad="112500"/>
          </a:effectLst>
        </p:spPr>
      </p:pic>
      <p:sp>
        <p:nvSpPr>
          <p:cNvPr id="5" name="Hình chữ nhật 4"/>
          <p:cNvSpPr/>
          <p:nvPr/>
        </p:nvSpPr>
        <p:spPr>
          <a:xfrm>
            <a:off x="2567356" y="100695"/>
            <a:ext cx="6782947" cy="923330"/>
          </a:xfrm>
          <a:prstGeom prst="rect">
            <a:avLst/>
          </a:prstGeom>
          <a:noFill/>
        </p:spPr>
        <p:txBody>
          <a:bodyPr wrap="none" lIns="91440" tIns="45720" rIns="91440" bIns="45720">
            <a:spAutoFit/>
          </a:bodyPr>
          <a:lstStyle/>
          <a:p>
            <a:pPr algn="ctr"/>
            <a:r>
              <a:rPr lang="vi-VN" sz="5400" b="1" dirty="0">
                <a:ln w="6600">
                  <a:solidFill>
                    <a:srgbClr val="ED7D31"/>
                  </a:solidFill>
                  <a:prstDash val="solid"/>
                </a:ln>
                <a:solidFill>
                  <a:srgbClr val="FF0000"/>
                </a:solidFill>
                <a:effectLst>
                  <a:outerShdw dist="38100" dir="2700000" algn="tl" rotWithShape="0">
                    <a:srgbClr val="ED7D31"/>
                  </a:outerShdw>
                </a:effectLst>
                <a:latin typeface="Times New Roman" panose="02020603050405020304" pitchFamily="18" charset="0"/>
              </a:rPr>
              <a:t>BIỆT ĐỘI CỨU HỎA</a:t>
            </a:r>
          </a:p>
        </p:txBody>
      </p:sp>
      <p:pic>
        <p:nvPicPr>
          <p:cNvPr id="6" name="Ảnh 5">
            <a:hlinkClick r:id="rId4" action="ppaction://hlinksldjump"/>
          </p:cNvPr>
          <p:cNvPicPr>
            <a:picLocks noChangeAspect="1"/>
          </p:cNvPicPr>
          <p:nvPr/>
        </p:nvPicPr>
        <p:blipFill>
          <a:blip r:embed="rId5">
            <a:extLst>
              <a:ext uri="{BEBA8EAE-BF5A-486C-A8C5-ECC9F3942E4B}">
                <a14:imgProps xmlns:a14="http://schemas.microsoft.com/office/drawing/2010/main">
                  <a14:imgLayer r:embed="rId6">
                    <a14:imgEffect>
                      <a14:backgroundRemoval t="8046" b="97701" l="0" r="100000"/>
                    </a14:imgEffect>
                  </a14:imgLayer>
                </a14:imgProps>
              </a:ext>
            </a:extLst>
          </a:blip>
          <a:stretch>
            <a:fillRect/>
          </a:stretch>
        </p:blipFill>
        <p:spPr>
          <a:xfrm>
            <a:off x="9350303" y="788498"/>
            <a:ext cx="2304762" cy="828571"/>
          </a:xfrm>
          <a:prstGeom prst="rect">
            <a:avLst/>
          </a:prstGeom>
        </p:spPr>
      </p:pic>
    </p:spTree>
    <p:extLst>
      <p:ext uri="{BB962C8B-B14F-4D97-AF65-F5344CB8AC3E}">
        <p14:creationId xmlns:p14="http://schemas.microsoft.com/office/powerpoint/2010/main" val="8622844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2BA7374-0F59-CA1E-7589-0AFF1E2BAE86}"/>
              </a:ext>
            </a:extLst>
          </p:cNvPr>
          <p:cNvSpPr txBox="1"/>
          <p:nvPr/>
        </p:nvSpPr>
        <p:spPr>
          <a:xfrm>
            <a:off x="692727" y="497453"/>
            <a:ext cx="10806545" cy="3152914"/>
          </a:xfrm>
          <a:prstGeom prst="rect">
            <a:avLst/>
          </a:prstGeom>
          <a:noFill/>
        </p:spPr>
        <p:txBody>
          <a:bodyPr wrap="square">
            <a:spAutoFit/>
          </a:bodyPr>
          <a:lstStyle/>
          <a:p>
            <a:pPr>
              <a:lnSpc>
                <a:spcPct val="115000"/>
              </a:lnSpc>
              <a:spcAft>
                <a:spcPts val="800"/>
              </a:spcAft>
            </a:pPr>
            <a:r>
              <a:rPr lang="en-US" sz="2800" strike="noStrike"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strike="noStrike" dirty="0">
                <a:effectLst/>
                <a:latin typeface="Times New Roman" panose="02020603050405020304" pitchFamily="18" charset="0"/>
                <a:ea typeface="Times New Roman" panose="02020603050405020304" pitchFamily="18" charset="0"/>
                <a:cs typeface="Times New Roman" panose="02020603050405020304" pitchFamily="18" charset="0"/>
              </a:rPr>
              <a:t> 1. Khi </a:t>
            </a:r>
            <a:r>
              <a:rPr lang="en-US" sz="2800" strike="noStrike" dirty="0" err="1">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strike="noStrike"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trike="noStrike"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strike="noStrike"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trike="noStrike"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strike="noStrike"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trike="noStrike" dirty="0" err="1">
                <a:effectLst/>
                <a:latin typeface="Times New Roman" panose="02020603050405020304" pitchFamily="18" charset="0"/>
                <a:ea typeface="Times New Roman" panose="02020603050405020304" pitchFamily="18" charset="0"/>
                <a:cs typeface="Times New Roman" panose="02020603050405020304" pitchFamily="18" charset="0"/>
              </a:rPr>
              <a:t>chiếu</a:t>
            </a:r>
            <a:r>
              <a:rPr lang="en-US" sz="2800" strike="noStrike"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trike="noStrike"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strike="noStrike"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trike="noStrike" dirty="0" err="1">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strike="noStrike"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trike="noStrike"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strike="noStrike"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trike="noStrike" dirty="0" err="1">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800" strike="noStrike"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trike="noStrike"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strike="noStrike"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trike="noStrike" dirty="0" err="1">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strike="noStrike"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trike="noStrike"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strike="noStrike"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trike="noStrike" dirty="0" err="1">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800" strike="noStrike"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trike="noStrike"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strike="noStrike"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15000"/>
              </a:lnSpc>
              <a:spcAft>
                <a:spcPts val="800"/>
              </a:spcAft>
            </a:pP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80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2. Theo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chiếu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đặt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Muốn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nổi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bật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6D36BF6D-EA37-A9AE-9DFD-72453F6B087D}"/>
              </a:ext>
            </a:extLst>
          </p:cNvPr>
          <p:cNvSpPr txBox="1"/>
          <p:nvPr/>
        </p:nvSpPr>
        <p:spPr>
          <a:xfrm>
            <a:off x="692727" y="1013844"/>
            <a:ext cx="10958947" cy="1331134"/>
          </a:xfrm>
          <a:prstGeom prst="rect">
            <a:avLst/>
          </a:prstGeom>
          <a:noFill/>
        </p:spPr>
        <p:txBody>
          <a:bodyPr wrap="square">
            <a:spAutoFit/>
          </a:bodyPr>
          <a:lstStyle/>
          <a:p>
            <a:pPr>
              <a:lnSpc>
                <a:spcPct val="150000"/>
              </a:lnSpc>
            </a:pPr>
            <a:r>
              <a:rPr lang="en-US" sz="2800" dirty="0">
                <a:solidFill>
                  <a:srgbClr val="0000FF"/>
                </a:solidFill>
                <a:effectLst/>
                <a:latin typeface="Times New Roman" panose="02020603050405020304" pitchFamily="18" charset="0"/>
                <a:ea typeface="Times New Roman" panose="02020603050405020304" pitchFamily="18" charset="0"/>
              </a:rPr>
              <a:t>Khi </a:t>
            </a:r>
            <a:r>
              <a:rPr lang="en-US" sz="2800" dirty="0" err="1">
                <a:solidFill>
                  <a:srgbClr val="0000FF"/>
                </a:solidFill>
                <a:effectLst/>
                <a:latin typeface="Times New Roman" panose="02020603050405020304" pitchFamily="18" charset="0"/>
                <a:ea typeface="Times New Roman" panose="02020603050405020304" pitchFamily="18" charset="0"/>
              </a:rPr>
              <a:t>tạo</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bài</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trình</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chiếu</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em</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thường</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đánh</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số</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thứ</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tự</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các</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trang</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Bài</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trình</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chiếu</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có</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trang</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tiêu</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đề</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nêu</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tên</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chủ</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đề</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chính</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và</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các</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trang</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nội</a:t>
            </a:r>
            <a:r>
              <a:rPr lang="en-US" sz="2800" dirty="0">
                <a:solidFill>
                  <a:srgbClr val="0000FF"/>
                </a:solidFill>
                <a:effectLst/>
                <a:latin typeface="Times New Roman" panose="02020603050405020304" pitchFamily="18" charset="0"/>
                <a:ea typeface="Times New Roman" panose="02020603050405020304" pitchFamily="18" charset="0"/>
              </a:rPr>
              <a:t> dung </a:t>
            </a:r>
            <a:r>
              <a:rPr lang="en-US" sz="2800" dirty="0" err="1">
                <a:solidFill>
                  <a:srgbClr val="0000FF"/>
                </a:solidFill>
                <a:effectLst/>
                <a:latin typeface="Times New Roman" panose="02020603050405020304" pitchFamily="18" charset="0"/>
                <a:ea typeface="Times New Roman" panose="02020603050405020304" pitchFamily="18" charset="0"/>
              </a:rPr>
              <a:t>để</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triển</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khai</a:t>
            </a:r>
            <a:r>
              <a:rPr lang="en-US" sz="2800" dirty="0">
                <a:solidFill>
                  <a:srgbClr val="0000FF"/>
                </a:solidFill>
                <a:effectLst/>
                <a:latin typeface="Times New Roman" panose="02020603050405020304" pitchFamily="18" charset="0"/>
                <a:ea typeface="Times New Roman" panose="02020603050405020304" pitchFamily="18" charset="0"/>
              </a:rPr>
              <a:t> ý.</a:t>
            </a:r>
            <a:endParaRPr lang="en-US" sz="2800" dirty="0">
              <a:solidFill>
                <a:srgbClr val="0000FF"/>
              </a:solidFill>
            </a:endParaRPr>
          </a:p>
        </p:txBody>
      </p:sp>
      <p:sp>
        <p:nvSpPr>
          <p:cNvPr id="7" name="TextBox 6">
            <a:extLst>
              <a:ext uri="{FF2B5EF4-FFF2-40B4-BE49-F238E27FC236}">
                <a16:creationId xmlns:a16="http://schemas.microsoft.com/office/drawing/2014/main" id="{C9B2E0A8-5944-4FFD-E9EF-62063E54B615}"/>
              </a:ext>
            </a:extLst>
          </p:cNvPr>
          <p:cNvSpPr txBox="1"/>
          <p:nvPr/>
        </p:nvSpPr>
        <p:spPr>
          <a:xfrm>
            <a:off x="692727" y="3791832"/>
            <a:ext cx="10958946" cy="1307537"/>
          </a:xfrm>
          <a:prstGeom prst="rect">
            <a:avLst/>
          </a:prstGeom>
          <a:noFill/>
        </p:spPr>
        <p:txBody>
          <a:bodyPr wrap="square">
            <a:spAutoFit/>
          </a:bodyPr>
          <a:lstStyle/>
          <a:p>
            <a:pPr algn="just">
              <a:lnSpc>
                <a:spcPct val="150000"/>
              </a:lnSpc>
              <a:spcAft>
                <a:spcPts val="800"/>
              </a:spcAft>
            </a:pP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Theo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chiếu</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đặt</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tiên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Muốn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nổi</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bật</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sắp</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xếp</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cục</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ràng</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20619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1981E09-C43A-4F13-9821-AADD1E7D2FDF}"/>
              </a:ext>
            </a:extLst>
          </p:cNvPr>
          <p:cNvPicPr>
            <a:picLocks noChangeAspect="1"/>
          </p:cNvPicPr>
          <p:nvPr/>
        </p:nvPicPr>
        <p:blipFill>
          <a:blip r:embed="rId2"/>
          <a:stretch>
            <a:fillRect/>
          </a:stretch>
        </p:blipFill>
        <p:spPr>
          <a:xfrm>
            <a:off x="1052195" y="6669306"/>
            <a:ext cx="9163050" cy="3457575"/>
          </a:xfrm>
          <a:prstGeom prst="rect">
            <a:avLst/>
          </a:prstGeom>
        </p:spPr>
      </p:pic>
      <p:sp>
        <p:nvSpPr>
          <p:cNvPr id="2" name="Rectangle 1">
            <a:extLst>
              <a:ext uri="{FF2B5EF4-FFF2-40B4-BE49-F238E27FC236}">
                <a16:creationId xmlns:a16="http://schemas.microsoft.com/office/drawing/2014/main" id="{2226E2BC-EFB1-50DC-25CA-B11575F01EF4}"/>
              </a:ext>
            </a:extLst>
          </p:cNvPr>
          <p:cNvSpPr/>
          <p:nvPr/>
        </p:nvSpPr>
        <p:spPr>
          <a:xfrm>
            <a:off x="671945" y="773815"/>
            <a:ext cx="10848109" cy="3487365"/>
          </a:xfrm>
          <a:prstGeom prst="rect">
            <a:avLst/>
          </a:prstGeom>
        </p:spPr>
        <p:txBody>
          <a:bodyPr wrap="square">
            <a:spAutoFit/>
          </a:bodyPr>
          <a:lstStyle/>
          <a:p>
            <a:pPr algn="just">
              <a:lnSpc>
                <a:spcPct val="115000"/>
              </a:lnSpc>
              <a:spcBef>
                <a:spcPts val="600"/>
              </a:spcBef>
              <a:spcAft>
                <a:spcPts val="60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i="1" dirty="0">
                <a:solidFill>
                  <a:srgbClr val="0070C0"/>
                </a:solidFill>
                <a:latin typeface="Times New Roman" panose="02020603050405020304" pitchFamily="18" charset="0"/>
                <a:ea typeface="Times New Roman" panose="02020603050405020304" pitchFamily="18" charset="0"/>
              </a:rPr>
              <a:t>Trang </a:t>
            </a:r>
            <a:r>
              <a:rPr lang="en-US" sz="2800" i="1" dirty="0" err="1">
                <a:solidFill>
                  <a:srgbClr val="0070C0"/>
                </a:solidFill>
                <a:latin typeface="Times New Roman" panose="02020603050405020304" pitchFamily="18" charset="0"/>
                <a:ea typeface="Times New Roman" panose="02020603050405020304" pitchFamily="18" charset="0"/>
              </a:rPr>
              <a:t>đầu</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tiên</a:t>
            </a:r>
            <a:r>
              <a:rPr lang="en-US" sz="2800" i="1" dirty="0">
                <a:solidFill>
                  <a:srgbClr val="0070C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trang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tiêu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đề</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còn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trang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nội</a:t>
            </a:r>
            <a:r>
              <a:rPr lang="en-US" sz="2800" dirty="0">
                <a:solidFill>
                  <a:srgbClr val="000000"/>
                </a:solidFill>
                <a:latin typeface="Times New Roman" panose="02020603050405020304" pitchFamily="18" charset="0"/>
                <a:ea typeface="Times New Roman" panose="02020603050405020304" pitchFamily="18" charset="0"/>
              </a:rPr>
              <a:t> dung.</a:t>
            </a:r>
            <a:endParaRPr lang="en-US" sz="2800" dirty="0">
              <a:latin typeface="Times New Roman" panose="02020603050405020304" pitchFamily="18" charset="0"/>
              <a:ea typeface="Times New Roman" panose="02020603050405020304" pitchFamily="18" charset="0"/>
            </a:endParaRPr>
          </a:p>
          <a:p>
            <a:pPr algn="just">
              <a:lnSpc>
                <a:spcPct val="115000"/>
              </a:lnSpc>
              <a:spcBef>
                <a:spcPts val="600"/>
              </a:spcBef>
              <a:spcAft>
                <a:spcPts val="60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i="1" dirty="0">
                <a:solidFill>
                  <a:srgbClr val="0070C0"/>
                </a:solidFill>
                <a:latin typeface="Times New Roman" panose="02020603050405020304" pitchFamily="18" charset="0"/>
                <a:ea typeface="Times New Roman" panose="02020603050405020304" pitchFamily="18" charset="0"/>
              </a:rPr>
              <a:t>Trang </a:t>
            </a:r>
            <a:r>
              <a:rPr lang="en-US" sz="2800" i="1" dirty="0" err="1">
                <a:solidFill>
                  <a:srgbClr val="0070C0"/>
                </a:solidFill>
                <a:latin typeface="Times New Roman" panose="02020603050405020304" pitchFamily="18" charset="0"/>
                <a:ea typeface="Times New Roman" panose="02020603050405020304" pitchFamily="18" charset="0"/>
              </a:rPr>
              <a:t>tiêu</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đề</a:t>
            </a:r>
            <a:r>
              <a:rPr lang="en-US" sz="2800" i="1" dirty="0">
                <a:solidFill>
                  <a:srgbClr val="0070C0"/>
                </a:solidFill>
                <a:latin typeface="Times New Roman" panose="02020603050405020304" pitchFamily="18" charset="0"/>
                <a:ea typeface="Times New Roman" panose="02020603050405020304" pitchFamily="18" charset="0"/>
              </a:rPr>
              <a:t> (Title slide) </a:t>
            </a:r>
            <a:r>
              <a:rPr lang="en-US" sz="2800" dirty="0" err="1">
                <a:solidFill>
                  <a:srgbClr val="000000"/>
                </a:solidFill>
                <a:latin typeface="Times New Roman" panose="02020603050405020304" pitchFamily="18" charset="0"/>
                <a:ea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biết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chủ</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đề</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bài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chiếu</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lnSpc>
                <a:spcPct val="115000"/>
              </a:lnSpc>
              <a:spcBef>
                <a:spcPts val="600"/>
              </a:spcBef>
              <a:spcAft>
                <a:spcPts val="60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i="1" dirty="0">
                <a:solidFill>
                  <a:srgbClr val="0070C0"/>
                </a:solidFill>
                <a:latin typeface="Times New Roman" panose="02020603050405020304" pitchFamily="18" charset="0"/>
                <a:ea typeface="Times New Roman" panose="02020603050405020304" pitchFamily="18" charset="0"/>
              </a:rPr>
              <a:t>Trang </a:t>
            </a:r>
            <a:r>
              <a:rPr lang="en-US" sz="2800" i="1" dirty="0" err="1">
                <a:solidFill>
                  <a:srgbClr val="0070C0"/>
                </a:solidFill>
                <a:latin typeface="Times New Roman" panose="02020603050405020304" pitchFamily="18" charset="0"/>
                <a:ea typeface="Times New Roman" panose="02020603050405020304" pitchFamily="18" charset="0"/>
              </a:rPr>
              <a:t>nội</a:t>
            </a:r>
            <a:r>
              <a:rPr lang="en-US" sz="2800" i="1" dirty="0">
                <a:solidFill>
                  <a:srgbClr val="0070C0"/>
                </a:solidFill>
                <a:latin typeface="Times New Roman" panose="02020603050405020304" pitchFamily="18" charset="0"/>
                <a:ea typeface="Times New Roman" panose="02020603050405020304" pitchFamily="18" charset="0"/>
              </a:rPr>
              <a:t> dung </a:t>
            </a:r>
            <a:r>
              <a:rPr lang="en-US" sz="2800" dirty="0" err="1">
                <a:solidFill>
                  <a:srgbClr val="000000"/>
                </a:solidFill>
                <a:latin typeface="Times New Roman" panose="02020603050405020304" pitchFamily="18" charset="0"/>
                <a:ea typeface="Times New Roman" panose="02020603050405020304" pitchFamily="18" charset="0"/>
              </a:rPr>
              <a:t>thường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tiêu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đề</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trang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nội</a:t>
            </a:r>
            <a:r>
              <a:rPr lang="en-US" sz="2800" dirty="0">
                <a:solidFill>
                  <a:srgbClr val="000000"/>
                </a:solidFill>
                <a:latin typeface="Times New Roman" panose="02020603050405020304" pitchFamily="18" charset="0"/>
                <a:ea typeface="Times New Roman" panose="02020603050405020304" pitchFamily="18" charset="0"/>
              </a:rPr>
              <a:t> dung (Title and Content). </a:t>
            </a:r>
            <a:r>
              <a:rPr lang="en-US" sz="2800" dirty="0" err="1">
                <a:solidFill>
                  <a:srgbClr val="000000"/>
                </a:solidFill>
                <a:latin typeface="Times New Roman" panose="02020603050405020304" pitchFamily="18" charset="0"/>
                <a:ea typeface="Times New Roman" panose="02020603050405020304" pitchFamily="18" charset="0"/>
              </a:rPr>
              <a:t>Tiêu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đề</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trang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viết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dưới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bản</a:t>
            </a:r>
            <a:r>
              <a:rPr lang="en-US" sz="2800" dirty="0">
                <a:solidFill>
                  <a:srgbClr val="000000"/>
                </a:solidFill>
                <a:latin typeface="Times New Roman" panose="02020603050405020304" pitchFamily="18" charset="0"/>
                <a:ea typeface="Times New Roman" panose="02020603050405020304" pitchFamily="18" charset="0"/>
              </a:rPr>
              <a:t> ở </a:t>
            </a:r>
            <a:r>
              <a:rPr lang="en-US" sz="2800" dirty="0" err="1">
                <a:solidFill>
                  <a:srgbClr val="000000"/>
                </a:solidFill>
                <a:latin typeface="Times New Roman" panose="02020603050405020304" pitchFamily="18" charset="0"/>
                <a:ea typeface="Times New Roman" panose="02020603050405020304" pitchFamily="18" charset="0"/>
              </a:rPr>
              <a:t>trên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đầu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mỗi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trang</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lnSpc>
                <a:spcPct val="115000"/>
              </a:lnSpc>
              <a:spcBef>
                <a:spcPts val="600"/>
              </a:spcBef>
              <a:spcAft>
                <a:spcPts val="60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Mẫu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bố</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trí</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nội</a:t>
            </a:r>
            <a:r>
              <a:rPr lang="en-US" sz="2800" dirty="0">
                <a:solidFill>
                  <a:srgbClr val="000000"/>
                </a:solidFill>
                <a:latin typeface="Times New Roman" panose="02020603050405020304" pitchFamily="18" charset="0"/>
                <a:ea typeface="Times New Roman" panose="02020603050405020304" pitchFamily="18" charset="0"/>
              </a:rPr>
              <a:t> dung </a:t>
            </a:r>
            <a:r>
              <a:rPr lang="en-US" sz="2800" dirty="0" err="1">
                <a:solidFill>
                  <a:srgbClr val="000000"/>
                </a:solidFill>
                <a:latin typeface="Times New Roman" panose="02020603050405020304" pitchFamily="18" charset="0"/>
                <a:ea typeface="Times New Roman" panose="02020603050405020304" pitchFamily="18" charset="0"/>
              </a:rPr>
              <a:t>trang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chiếu</a:t>
            </a:r>
            <a:r>
              <a:rPr lang="en-US" sz="2800" dirty="0">
                <a:solidFill>
                  <a:srgbClr val="000000"/>
                </a:solidFill>
                <a:latin typeface="Times New Roman" panose="02020603050405020304" pitchFamily="18" charset="0"/>
                <a:ea typeface="Times New Roman" panose="02020603050405020304" pitchFamily="18" charset="0"/>
              </a:rPr>
              <a:t> (layout): </a:t>
            </a:r>
            <a:r>
              <a:rPr lang="en-US" sz="2800" dirty="0" err="1">
                <a:solidFill>
                  <a:srgbClr val="000000"/>
                </a:solidFill>
                <a:latin typeface="Times New Roman" panose="02020603050405020304" pitchFamily="18" charset="0"/>
                <a:ea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phần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mềm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chiếu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sẵn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mẫu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bố</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trí</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nội</a:t>
            </a:r>
            <a:r>
              <a:rPr lang="en-US" sz="2800" dirty="0">
                <a:solidFill>
                  <a:srgbClr val="000000"/>
                </a:solidFill>
                <a:latin typeface="Times New Roman" panose="02020603050405020304" pitchFamily="18" charset="0"/>
                <a:ea typeface="Times New Roman" panose="02020603050405020304" pitchFamily="18" charset="0"/>
              </a:rPr>
              <a:t> dung.</a:t>
            </a:r>
            <a:endParaRPr lang="en-US" sz="28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75771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1">
            <a:extLst>
              <a:ext uri="{FF2B5EF4-FFF2-40B4-BE49-F238E27FC236}">
                <a16:creationId xmlns:a16="http://schemas.microsoft.com/office/drawing/2014/main" id="{1FF601F4-875B-298A-90F3-520791529AE0}"/>
              </a:ext>
            </a:extLst>
          </p:cNvPr>
          <p:cNvSpPr/>
          <p:nvPr/>
        </p:nvSpPr>
        <p:spPr>
          <a:xfrm>
            <a:off x="1090869" y="493908"/>
            <a:ext cx="10058400" cy="5357634"/>
          </a:xfrm>
          <a:prstGeom prst="horizontalScroll">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a:spcBef>
                <a:spcPts val="1200"/>
              </a:spcBef>
              <a:spcAft>
                <a:spcPts val="1200"/>
              </a:spcAft>
            </a:pPr>
            <a:r>
              <a:rPr lang="en-US" sz="2800" b="1" dirty="0" err="1">
                <a:latin typeface="Times New Roman" panose="02020603050405020304" pitchFamily="18" charset="0"/>
                <a:ea typeface="Times New Roman" panose="02020603050405020304" pitchFamily="18" charset="0"/>
              </a:rPr>
              <a:t>Ghi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nhớ</a:t>
            </a:r>
            <a:r>
              <a:rPr lang="en-US" sz="2800" b="1"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marR="0" lvl="0" algn="just">
              <a:spcBef>
                <a:spcPts val="1200"/>
              </a:spcBef>
              <a:spcAft>
                <a:spcPts val="1200"/>
              </a:spcAft>
            </a:pPr>
            <a:r>
              <a:rPr lang="en-US" sz="2800" smtClean="0">
                <a:latin typeface="Times New Roman" panose="02020603050405020304" pitchFamily="18" charset="0"/>
                <a:ea typeface="Times New Roman" panose="02020603050405020304" pitchFamily="18" charset="0"/>
              </a:rPr>
              <a:t>- Bản </a:t>
            </a:r>
            <a:r>
              <a:rPr lang="en-US" sz="2800" dirty="0" err="1">
                <a:latin typeface="Times New Roman" panose="02020603050405020304" pitchFamily="18" charset="0"/>
                <a:ea typeface="Times New Roman" panose="02020603050405020304" pitchFamily="18" charset="0"/>
              </a:rPr>
              <a:t>trình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chiếu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thường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trang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đầu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trang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chủ</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tiếp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theo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trang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nội</a:t>
            </a:r>
            <a:r>
              <a:rPr lang="en-US" sz="2800" dirty="0">
                <a:latin typeface="Times New Roman" panose="02020603050405020304" pitchFamily="18" charset="0"/>
                <a:ea typeface="Times New Roman" panose="02020603050405020304" pitchFamily="18" charset="0"/>
              </a:rPr>
              <a:t> dung.</a:t>
            </a:r>
          </a:p>
          <a:p>
            <a:pPr marR="0" lvl="0" algn="just">
              <a:spcBef>
                <a:spcPts val="1200"/>
              </a:spcBef>
              <a:spcAft>
                <a:spcPts val="1200"/>
              </a:spcAft>
            </a:pPr>
            <a:r>
              <a:rPr lang="en-US" sz="2800" smtClean="0">
                <a:latin typeface="Times New Roman" panose="02020603050405020304" pitchFamily="18" charset="0"/>
                <a:ea typeface="Times New Roman" panose="02020603050405020304" pitchFamily="18" charset="0"/>
              </a:rPr>
              <a:t>- Tiêu </a:t>
            </a:r>
            <a:r>
              <a:rPr lang="en-US" sz="2800" dirty="0" err="1">
                <a:latin typeface="Times New Roman" panose="02020603050405020304" pitchFamily="18" charset="0"/>
                <a:ea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trang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nổi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nội</a:t>
            </a:r>
            <a:r>
              <a:rPr lang="en-US" sz="2800" dirty="0">
                <a:latin typeface="Times New Roman" panose="02020603050405020304" pitchFamily="18" charset="0"/>
                <a:ea typeface="Times New Roman" panose="02020603050405020304" pitchFamily="18" charset="0"/>
              </a:rPr>
              <a:t> dung </a:t>
            </a:r>
            <a:r>
              <a:rPr lang="en-US" sz="2800" dirty="0" err="1">
                <a:latin typeface="Times New Roman" panose="02020603050405020304" pitchFamily="18" charset="0"/>
                <a:ea typeface="Times New Roman" panose="02020603050405020304" pitchFamily="18" charset="0"/>
              </a:rPr>
              <a:t>cần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trang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đặt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đầu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trang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nội</a:t>
            </a:r>
            <a:r>
              <a:rPr lang="en-US" sz="2800" dirty="0">
                <a:latin typeface="Times New Roman" panose="02020603050405020304" pitchFamily="18" charset="0"/>
                <a:ea typeface="Times New Roman" panose="02020603050405020304" pitchFamily="18" charset="0"/>
              </a:rPr>
              <a:t> dung.</a:t>
            </a:r>
          </a:p>
          <a:p>
            <a:pPr marR="0" lvl="0" algn="just">
              <a:spcBef>
                <a:spcPts val="1200"/>
              </a:spcBef>
              <a:spcAft>
                <a:spcPts val="1200"/>
              </a:spcAft>
            </a:pPr>
            <a:r>
              <a:rPr lang="en-US" sz="2800" smtClean="0">
                <a:latin typeface="Times New Roman" panose="02020603050405020304" pitchFamily="18" charset="0"/>
                <a:ea typeface="Times New Roman" panose="02020603050405020304" pitchFamily="18" charset="0"/>
              </a:rPr>
              <a:t>- Các </a:t>
            </a:r>
            <a:r>
              <a:rPr lang="en-US" sz="2800" dirty="0" err="1">
                <a:latin typeface="Times New Roman" panose="02020603050405020304" pitchFamily="18" charset="0"/>
                <a:ea typeface="Times New Roman" panose="02020603050405020304" pitchFamily="18" charset="0"/>
              </a:rPr>
              <a:t>phần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mềm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chiếu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sẵn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mẫu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bố</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nội</a:t>
            </a:r>
            <a:r>
              <a:rPr lang="en-US" sz="2800" dirty="0">
                <a:latin typeface="Times New Roman" panose="02020603050405020304" pitchFamily="18" charset="0"/>
                <a:ea typeface="Times New Roman" panose="02020603050405020304" pitchFamily="18" charset="0"/>
              </a:rPr>
              <a:t> dung </a:t>
            </a:r>
            <a:r>
              <a:rPr lang="en-US" sz="2800" dirty="0" err="1">
                <a:latin typeface="Times New Roman" panose="02020603050405020304" pitchFamily="18" charset="0"/>
                <a:ea typeface="Times New Roman" panose="02020603050405020304" pitchFamily="18" charset="0"/>
              </a:rPr>
              <a:t>trang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chiếu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thuận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dụng</a:t>
            </a:r>
            <a:r>
              <a:rPr lang="en-US" sz="2800" dirty="0">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1104566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barn(inVertical)">
                                      <p:cBhvr>
                                        <p:cTn id="7" dur="500"/>
                                        <p:tgtEl>
                                          <p:spTgt spid="2">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barn(inVertical)">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barn(inVertical)">
                                      <p:cBhvr>
                                        <p:cTn id="2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274FCFB-F316-A1D0-C23D-71316228EA8F}"/>
              </a:ext>
            </a:extLst>
          </p:cNvPr>
          <p:cNvSpPr txBox="1"/>
          <p:nvPr/>
        </p:nvSpPr>
        <p:spPr>
          <a:xfrm>
            <a:off x="841187" y="864761"/>
            <a:ext cx="8042404" cy="584775"/>
          </a:xfrm>
          <a:prstGeom prst="rect">
            <a:avLst/>
          </a:prstGeom>
          <a:noFill/>
        </p:spPr>
        <p:txBody>
          <a:bodyPr wrap="square">
            <a:spAutoFit/>
          </a:bodyPr>
          <a:lstStyle/>
          <a:p>
            <a:pPr marR="92710" algn="just">
              <a:spcBef>
                <a:spcPts val="300"/>
              </a:spcBef>
              <a:spcAft>
                <a:spcPts val="300"/>
              </a:spcAft>
            </a:pP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đúng</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3FCDC11F-3297-F556-5757-24FC60EC46A0}"/>
              </a:ext>
            </a:extLst>
          </p:cNvPr>
          <p:cNvSpPr txBox="1"/>
          <p:nvPr/>
        </p:nvSpPr>
        <p:spPr>
          <a:xfrm>
            <a:off x="693714" y="1476894"/>
            <a:ext cx="11426238" cy="553998"/>
          </a:xfrm>
          <a:prstGeom prst="rect">
            <a:avLst/>
          </a:prstGeom>
          <a:noFill/>
        </p:spPr>
        <p:txBody>
          <a:bodyPr wrap="square">
            <a:spAutoFit/>
          </a:bodyPr>
          <a:lstStyle/>
          <a:p>
            <a:pPr marR="92710" algn="just">
              <a:spcBef>
                <a:spcPts val="300"/>
              </a:spcBef>
              <a:spcAft>
                <a:spcPts val="300"/>
              </a:spcAft>
            </a:pP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A. Trang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tiên</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chiếu</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3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ED1C33CD-6C80-BD7F-0896-6030D0AAF116}"/>
              </a:ext>
            </a:extLst>
          </p:cNvPr>
          <p:cNvSpPr txBox="1"/>
          <p:nvPr/>
        </p:nvSpPr>
        <p:spPr>
          <a:xfrm>
            <a:off x="663062" y="2171198"/>
            <a:ext cx="10340651" cy="553998"/>
          </a:xfrm>
          <a:prstGeom prst="rect">
            <a:avLst/>
          </a:prstGeom>
          <a:noFill/>
        </p:spPr>
        <p:txBody>
          <a:bodyPr wrap="square">
            <a:spAutoFit/>
          </a:bodyPr>
          <a:lstStyle/>
          <a:p>
            <a:pPr marR="92710" algn="just">
              <a:spcBef>
                <a:spcPts val="300"/>
              </a:spcBef>
              <a:spcAft>
                <a:spcPts val="300"/>
              </a:spcAft>
            </a:pP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chiếu</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3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39D3B8B1-E2A0-E6BF-3C70-0EAA79A0967A}"/>
              </a:ext>
            </a:extLst>
          </p:cNvPr>
          <p:cNvSpPr txBox="1"/>
          <p:nvPr/>
        </p:nvSpPr>
        <p:spPr>
          <a:xfrm>
            <a:off x="663062" y="2947722"/>
            <a:ext cx="10564586" cy="553998"/>
          </a:xfrm>
          <a:prstGeom prst="rect">
            <a:avLst/>
          </a:prstGeom>
          <a:noFill/>
        </p:spPr>
        <p:txBody>
          <a:bodyPr wrap="square">
            <a:spAutoFit/>
          </a:bodyPr>
          <a:lstStyle/>
          <a:p>
            <a:pPr marR="92710" algn="just">
              <a:spcBef>
                <a:spcPts val="300"/>
              </a:spcBef>
              <a:spcAft>
                <a:spcPts val="300"/>
              </a:spcAft>
            </a:pP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nổi</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bật</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3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7169CFDD-3FC0-90C4-A7FF-6F76CE5EEB97}"/>
              </a:ext>
            </a:extLst>
          </p:cNvPr>
          <p:cNvSpPr txBox="1"/>
          <p:nvPr/>
        </p:nvSpPr>
        <p:spPr>
          <a:xfrm>
            <a:off x="663062" y="3685542"/>
            <a:ext cx="9967427" cy="553998"/>
          </a:xfrm>
          <a:prstGeom prst="rect">
            <a:avLst/>
          </a:prstGeom>
          <a:noFill/>
        </p:spPr>
        <p:txBody>
          <a:bodyPr wrap="square">
            <a:spAutoFit/>
          </a:bodyPr>
          <a:lstStyle/>
          <a:p>
            <a:pPr marR="92710" algn="just">
              <a:spcBef>
                <a:spcPts val="300"/>
              </a:spcBef>
              <a:spcAft>
                <a:spcPts val="300"/>
              </a:spcAft>
            </a:pP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D.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mềm</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chiếu</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sẵn</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trí</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3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Oval 9">
            <a:extLst>
              <a:ext uri="{FF2B5EF4-FFF2-40B4-BE49-F238E27FC236}">
                <a16:creationId xmlns:a16="http://schemas.microsoft.com/office/drawing/2014/main" id="{CD1CC31D-E423-FB70-645A-2F9B6CD2B09F}"/>
              </a:ext>
            </a:extLst>
          </p:cNvPr>
          <p:cNvSpPr/>
          <p:nvPr/>
        </p:nvSpPr>
        <p:spPr>
          <a:xfrm>
            <a:off x="561269" y="3724246"/>
            <a:ext cx="559836" cy="52322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5235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4C5AD2-47EF-4211-93DB-CD4E026EC46D}"/>
              </a:ext>
            </a:extLst>
          </p:cNvPr>
          <p:cNvSpPr txBox="1"/>
          <p:nvPr/>
        </p:nvSpPr>
        <p:spPr>
          <a:xfrm>
            <a:off x="642493" y="261489"/>
            <a:ext cx="9990796" cy="954107"/>
          </a:xfrm>
          <a:prstGeom prst="rect">
            <a:avLst/>
          </a:prstGeom>
          <a:noFill/>
          <a:ln w="28575">
            <a:solidFill>
              <a:srgbClr val="006600"/>
            </a:solidFill>
          </a:ln>
        </p:spPr>
        <p:txBody>
          <a:bodyPr wrap="square">
            <a:spAutoFit/>
          </a:bodyPr>
          <a:lstStyle/>
          <a:p>
            <a:pPr marR="92710" algn="ctr">
              <a:spcBef>
                <a:spcPts val="300"/>
              </a:spcBef>
              <a:spcAft>
                <a:spcPts val="300"/>
              </a:spcAft>
            </a:pPr>
            <a:r>
              <a:rPr lang="en-US" sz="2800" b="1" dirty="0" err="1">
                <a:effectLst/>
                <a:latin typeface="Times New Roman" panose="02020603050405020304" pitchFamily="18" charset="0"/>
                <a:ea typeface="Times New Roman" panose="02020603050405020304" pitchFamily="18" charset="0"/>
              </a:rPr>
              <a:t>Em</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hãy</a:t>
            </a:r>
            <a:r>
              <a:rPr lang="en-US" sz="2800" b="1" dirty="0">
                <a:effectLst/>
                <a:latin typeface="Times New Roman" panose="02020603050405020304" pitchFamily="18" charset="0"/>
                <a:ea typeface="Times New Roman" panose="02020603050405020304" pitchFamily="18" charset="0"/>
              </a:rPr>
              <a:t> so </a:t>
            </a:r>
            <a:r>
              <a:rPr lang="en-US" sz="2800" b="1" dirty="0" err="1">
                <a:effectLst/>
                <a:latin typeface="Times New Roman" panose="02020603050405020304" pitchFamily="18" charset="0"/>
                <a:ea typeface="Times New Roman" panose="02020603050405020304" pitchFamily="18" charset="0"/>
              </a:rPr>
              <a:t>sánh</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hai</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cách</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trình</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bày</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dự</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án</a:t>
            </a:r>
            <a:r>
              <a:rPr lang="en-US" sz="2800" b="1" dirty="0">
                <a:effectLst/>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a:t>
            </a:r>
            <a:r>
              <a:rPr lang="en-US" sz="2800" b="1" dirty="0" err="1">
                <a:solidFill>
                  <a:srgbClr val="FF0000"/>
                </a:solidFill>
                <a:effectLst/>
                <a:latin typeface="Times New Roman" panose="02020603050405020304" pitchFamily="18" charset="0"/>
                <a:ea typeface="Times New Roman" panose="02020603050405020304" pitchFamily="18" charset="0"/>
              </a:rPr>
              <a:t>rường</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học</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xanh</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sau</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và</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cho</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biết</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cách</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trình</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bày</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nào</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dễ</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hiểu</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hơn</a:t>
            </a:r>
            <a:r>
              <a:rPr lang="en-US" sz="2800" b="1" dirty="0">
                <a:effectLst/>
                <a:latin typeface="Times New Roman" panose="02020603050405020304" pitchFamily="18" charset="0"/>
                <a:ea typeface="Times New Roman" panose="02020603050405020304" pitchFamily="18" charset="0"/>
              </a:rPr>
              <a:t>?</a:t>
            </a:r>
            <a:endParaRPr lang="vi-VN" sz="2800" b="1" dirty="0">
              <a:effectLst/>
              <a:latin typeface="Times New Roman" panose="02020603050405020304" pitchFamily="18" charset="0"/>
              <a:ea typeface="Times New Roman" panose="02020603050405020304" pitchFamily="18" charset="0"/>
            </a:endParaRPr>
          </a:p>
        </p:txBody>
      </p:sp>
      <p:pic>
        <p:nvPicPr>
          <p:cNvPr id="9" name="Picture 10" descr="Digit 180">
            <a:extLst>
              <a:ext uri="{FF2B5EF4-FFF2-40B4-BE49-F238E27FC236}">
                <a16:creationId xmlns:a16="http://schemas.microsoft.com/office/drawing/2014/main" id="{D80408F0-6E0E-49D1-8AE6-FC2F7632B86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690439" y="19515"/>
            <a:ext cx="1434738" cy="981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a:extLst>
              <a:ext uri="{FF2B5EF4-FFF2-40B4-BE49-F238E27FC236}">
                <a16:creationId xmlns:a16="http://schemas.microsoft.com/office/drawing/2014/main" id="{81D24248-3B2F-4789-B2C8-50798ED77A62}"/>
              </a:ext>
            </a:extLst>
          </p:cNvPr>
          <p:cNvGrpSpPr/>
          <p:nvPr/>
        </p:nvGrpSpPr>
        <p:grpSpPr>
          <a:xfrm>
            <a:off x="209550" y="1449478"/>
            <a:ext cx="5742646" cy="5293757"/>
            <a:chOff x="209550" y="1449478"/>
            <a:chExt cx="5742646" cy="5293757"/>
          </a:xfrm>
        </p:grpSpPr>
        <p:sp>
          <p:nvSpPr>
            <p:cNvPr id="5" name="TextBox 4">
              <a:extLst>
                <a:ext uri="{FF2B5EF4-FFF2-40B4-BE49-F238E27FC236}">
                  <a16:creationId xmlns:a16="http://schemas.microsoft.com/office/drawing/2014/main" id="{21340538-A444-4E2D-B320-50A0DA800FC5}"/>
                </a:ext>
              </a:extLst>
            </p:cNvPr>
            <p:cNvSpPr txBox="1"/>
            <p:nvPr/>
          </p:nvSpPr>
          <p:spPr>
            <a:xfrm>
              <a:off x="353353" y="1548113"/>
              <a:ext cx="5505449" cy="4862870"/>
            </a:xfrm>
            <a:prstGeom prst="rect">
              <a:avLst/>
            </a:prstGeom>
            <a:noFill/>
            <a:ln w="28575">
              <a:noFill/>
            </a:ln>
          </p:spPr>
          <p:txBody>
            <a:bodyPr wrap="square">
              <a:spAutoFit/>
            </a:bodyPr>
            <a:lstStyle/>
            <a:p>
              <a:pPr marR="92710" algn="ctr"/>
              <a:r>
                <a:rPr lang="en-US" sz="2400" b="1" dirty="0" err="1">
                  <a:solidFill>
                    <a:srgbClr val="FF0000"/>
                  </a:solidFill>
                  <a:latin typeface="Times New Roman" panose="02020603050405020304" pitchFamily="18" charset="0"/>
                  <a:ea typeface="Times New Roman" panose="02020603050405020304" pitchFamily="18" charset="0"/>
                </a:rPr>
                <a:t>Cách</a:t>
              </a:r>
              <a:r>
                <a:rPr lang="en-US" sz="2400" b="1" dirty="0">
                  <a:solidFill>
                    <a:srgbClr val="FF0000"/>
                  </a:solidFill>
                  <a:latin typeface="Times New Roman" panose="02020603050405020304" pitchFamily="18" charset="0"/>
                  <a:ea typeface="Times New Roman" panose="02020603050405020304" pitchFamily="18" charset="0"/>
                </a:rPr>
                <a:t> 1 </a:t>
              </a:r>
            </a:p>
            <a:p>
              <a:pPr marL="457200" marR="92710" indent="-457200" algn="just">
                <a:buFontTx/>
                <a:buChar char="-"/>
              </a:pPr>
              <a:r>
                <a:rPr lang="en-US" sz="2600" dirty="0" err="1">
                  <a:effectLst/>
                  <a:latin typeface="Times New Roman" panose="02020603050405020304" pitchFamily="18" charset="0"/>
                  <a:ea typeface="Times New Roman" panose="02020603050405020304" pitchFamily="18" charset="0"/>
                </a:rPr>
                <a:t>Dự</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án</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trường</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học</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xanh</a:t>
              </a:r>
              <a:endParaRPr lang="en-US" sz="2600" dirty="0">
                <a:effectLst/>
                <a:latin typeface="Times New Roman" panose="02020603050405020304" pitchFamily="18" charset="0"/>
                <a:ea typeface="Times New Roman" panose="02020603050405020304" pitchFamily="18" charset="0"/>
              </a:endParaRPr>
            </a:p>
            <a:p>
              <a:pPr marL="457200" marR="92710" indent="-457200" algn="just">
                <a:buFontTx/>
                <a:buChar char="-"/>
              </a:pPr>
              <a:r>
                <a:rPr lang="en-US" sz="2600" dirty="0">
                  <a:latin typeface="Times New Roman" panose="02020603050405020304" pitchFamily="18" charset="0"/>
                  <a:ea typeface="Times New Roman" panose="02020603050405020304" pitchFamily="18" charset="0"/>
                </a:rPr>
                <a:t>Ý </a:t>
              </a:r>
              <a:r>
                <a:rPr lang="en-US" sz="2600" dirty="0" err="1">
                  <a:latin typeface="Times New Roman" panose="02020603050405020304" pitchFamily="18" charset="0"/>
                  <a:ea typeface="Times New Roman" panose="02020603050405020304" pitchFamily="18" charset="0"/>
                </a:rPr>
                <a:t>tưởng</a:t>
              </a:r>
              <a:endParaRPr lang="en-US" sz="2600" dirty="0">
                <a:latin typeface="Times New Roman" panose="02020603050405020304" pitchFamily="18" charset="0"/>
                <a:ea typeface="Times New Roman" panose="02020603050405020304" pitchFamily="18" charset="0"/>
              </a:endParaRPr>
            </a:p>
            <a:p>
              <a:pPr marL="457200" marR="92710" indent="-457200" algn="just">
                <a:buFontTx/>
                <a:buChar char="-"/>
              </a:pPr>
              <a:r>
                <a:rPr lang="en-US" sz="2600" dirty="0" err="1">
                  <a:effectLst/>
                  <a:latin typeface="Times New Roman" panose="02020603050405020304" pitchFamily="18" charset="0"/>
                  <a:ea typeface="Times New Roman" panose="02020603050405020304" pitchFamily="18" charset="0"/>
                </a:rPr>
                <a:t>Vai</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trò</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của</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cây</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xanh</a:t>
              </a:r>
              <a:endParaRPr lang="en-US" sz="2600" dirty="0">
                <a:effectLst/>
                <a:latin typeface="Times New Roman" panose="02020603050405020304" pitchFamily="18" charset="0"/>
                <a:ea typeface="Times New Roman" panose="02020603050405020304" pitchFamily="18" charset="0"/>
              </a:endParaRPr>
            </a:p>
            <a:p>
              <a:pPr marL="457200" marR="92710" indent="-457200" algn="just">
                <a:buFontTx/>
                <a:buChar char="-"/>
              </a:pPr>
              <a:r>
                <a:rPr lang="en-US" sz="2600" dirty="0" err="1">
                  <a:latin typeface="Times New Roman" panose="02020603050405020304" pitchFamily="18" charset="0"/>
                  <a:ea typeface="Times New Roman" panose="02020603050405020304" pitchFamily="18" charset="0"/>
                </a:rPr>
                <a:t>Đề</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xuất</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dự</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án</a:t>
              </a:r>
              <a:endParaRPr lang="en-US" sz="2600" dirty="0">
                <a:latin typeface="Times New Roman" panose="02020603050405020304" pitchFamily="18" charset="0"/>
                <a:ea typeface="Times New Roman" panose="02020603050405020304" pitchFamily="18" charset="0"/>
              </a:endParaRPr>
            </a:p>
            <a:p>
              <a:pPr marL="457200" marR="92710" indent="-457200" algn="just">
                <a:buFontTx/>
                <a:buChar char="-"/>
              </a:pPr>
              <a:r>
                <a:rPr lang="en-US" sz="2600" dirty="0" err="1">
                  <a:effectLst/>
                  <a:latin typeface="Times New Roman" panose="02020603050405020304" pitchFamily="18" charset="0"/>
                  <a:ea typeface="Times New Roman" panose="02020603050405020304" pitchFamily="18" charset="0"/>
                </a:rPr>
                <a:t>Kế</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hoạch</a:t>
              </a:r>
              <a:endParaRPr lang="en-US" sz="2600" dirty="0">
                <a:effectLst/>
                <a:latin typeface="Times New Roman" panose="02020603050405020304" pitchFamily="18" charset="0"/>
                <a:ea typeface="Times New Roman" panose="02020603050405020304" pitchFamily="18" charset="0"/>
              </a:endParaRPr>
            </a:p>
            <a:p>
              <a:pPr marL="457200" marR="92710" indent="-457200" algn="just">
                <a:buFontTx/>
                <a:buChar char="-"/>
              </a:pPr>
              <a:r>
                <a:rPr lang="en-US" sz="2600" dirty="0" err="1">
                  <a:latin typeface="Times New Roman" panose="02020603050405020304" pitchFamily="18" charset="0"/>
                  <a:ea typeface="Times New Roman" panose="02020603050405020304" pitchFamily="18" charset="0"/>
                </a:rPr>
                <a:t>Khảo</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sát</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thực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tế</a:t>
              </a:r>
              <a:endParaRPr lang="en-US" sz="2600" dirty="0">
                <a:latin typeface="Times New Roman" panose="02020603050405020304" pitchFamily="18" charset="0"/>
                <a:ea typeface="Times New Roman" panose="02020603050405020304" pitchFamily="18" charset="0"/>
              </a:endParaRPr>
            </a:p>
            <a:p>
              <a:pPr marL="457200" marR="92710" indent="-457200" algn="just">
                <a:buFontTx/>
                <a:buChar char="-"/>
              </a:pPr>
              <a:r>
                <a:rPr lang="en-US" sz="2600" dirty="0" err="1">
                  <a:latin typeface="Times New Roman" panose="02020603050405020304" pitchFamily="18" charset="0"/>
                  <a:ea typeface="Times New Roman" panose="02020603050405020304" pitchFamily="18" charset="0"/>
                </a:rPr>
                <a:t>Thực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hiện</a:t>
              </a:r>
              <a:endParaRPr lang="en-US" sz="2600" dirty="0">
                <a:latin typeface="Times New Roman" panose="02020603050405020304" pitchFamily="18" charset="0"/>
                <a:ea typeface="Times New Roman" panose="02020603050405020304" pitchFamily="18" charset="0"/>
              </a:endParaRPr>
            </a:p>
            <a:p>
              <a:pPr marL="457200" marR="92710" indent="-457200" algn="just">
                <a:buFontTx/>
                <a:buChar char="-"/>
              </a:pPr>
              <a:r>
                <a:rPr lang="en-US" sz="2600" dirty="0" err="1">
                  <a:latin typeface="Times New Roman" panose="02020603050405020304" pitchFamily="18" charset="0"/>
                  <a:ea typeface="Times New Roman" panose="02020603050405020304" pitchFamily="18" charset="0"/>
                </a:rPr>
                <a:t>Phân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công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trồng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và</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chăm</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sóc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cây</a:t>
              </a:r>
              <a:endParaRPr lang="en-US" sz="2600" dirty="0">
                <a:latin typeface="Times New Roman" panose="02020603050405020304" pitchFamily="18" charset="0"/>
                <a:ea typeface="Times New Roman" panose="02020603050405020304" pitchFamily="18" charset="0"/>
              </a:endParaRPr>
            </a:p>
            <a:p>
              <a:pPr marL="457200" marR="92710" indent="-457200" algn="just">
                <a:buFontTx/>
                <a:buChar char="-"/>
              </a:pPr>
              <a:r>
                <a:rPr lang="en-US" sz="2600" dirty="0" err="1">
                  <a:latin typeface="Times New Roman" panose="02020603050405020304" pitchFamily="18" charset="0"/>
                  <a:ea typeface="Times New Roman" panose="02020603050405020304" pitchFamily="18" charset="0"/>
                </a:rPr>
                <a:t>Thời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gian</a:t>
              </a:r>
              <a:endParaRPr lang="en-US" sz="2600" dirty="0">
                <a:latin typeface="Times New Roman" panose="02020603050405020304" pitchFamily="18" charset="0"/>
                <a:ea typeface="Times New Roman" panose="02020603050405020304" pitchFamily="18" charset="0"/>
              </a:endParaRPr>
            </a:p>
            <a:p>
              <a:pPr marL="457200" marR="92710" indent="-457200" algn="just">
                <a:buFontTx/>
                <a:buChar char="-"/>
              </a:pPr>
              <a:r>
                <a:rPr lang="en-US" sz="2600" dirty="0" err="1">
                  <a:latin typeface="Times New Roman" panose="02020603050405020304" pitchFamily="18" charset="0"/>
                  <a:ea typeface="Times New Roman" panose="02020603050405020304" pitchFamily="18" charset="0"/>
                </a:rPr>
                <a:t>Kết</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quả</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dự</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kiến</a:t>
              </a:r>
              <a:endParaRPr lang="en-US" sz="2600" dirty="0">
                <a:latin typeface="Times New Roman" panose="02020603050405020304" pitchFamily="18" charset="0"/>
                <a:ea typeface="Times New Roman" panose="02020603050405020304" pitchFamily="18" charset="0"/>
              </a:endParaRPr>
            </a:p>
            <a:p>
              <a:pPr marL="457200" marR="92710" indent="-457200" algn="just">
                <a:buFontTx/>
                <a:buChar char="-"/>
              </a:pPr>
              <a:r>
                <a:rPr lang="en-US" sz="2600" dirty="0" err="1">
                  <a:effectLst/>
                  <a:latin typeface="Times New Roman" panose="02020603050405020304" pitchFamily="18" charset="0"/>
                  <a:ea typeface="Times New Roman" panose="02020603050405020304" pitchFamily="18" charset="0"/>
                </a:rPr>
                <a:t>Kết</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luận</a:t>
              </a:r>
              <a:endParaRPr lang="vi-VN" sz="2600" dirty="0">
                <a:effectLst/>
                <a:latin typeface="Times New Roman" panose="02020603050405020304" pitchFamily="18" charset="0"/>
                <a:ea typeface="Times New Roman" panose="02020603050405020304" pitchFamily="18" charset="0"/>
              </a:endParaRPr>
            </a:p>
          </p:txBody>
        </p:sp>
        <p:sp>
          <p:nvSpPr>
            <p:cNvPr id="2" name="Rectangle 1">
              <a:extLst>
                <a:ext uri="{FF2B5EF4-FFF2-40B4-BE49-F238E27FC236}">
                  <a16:creationId xmlns:a16="http://schemas.microsoft.com/office/drawing/2014/main" id="{E46B829C-F791-47B3-9BA1-3A8531C1424D}"/>
                </a:ext>
              </a:extLst>
            </p:cNvPr>
            <p:cNvSpPr/>
            <p:nvPr/>
          </p:nvSpPr>
          <p:spPr>
            <a:xfrm>
              <a:off x="209550" y="1449478"/>
              <a:ext cx="5742646" cy="5293757"/>
            </a:xfrm>
            <a:prstGeom prst="rect">
              <a:avLst/>
            </a:prstGeom>
            <a:noFill/>
            <a:ln w="28575">
              <a:solidFill>
                <a:srgbClr val="1C08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92F5B9DA-5370-4943-8476-CE6C5FBA8AD6}"/>
              </a:ext>
            </a:extLst>
          </p:cNvPr>
          <p:cNvGrpSpPr/>
          <p:nvPr/>
        </p:nvGrpSpPr>
        <p:grpSpPr>
          <a:xfrm>
            <a:off x="6239804" y="1449478"/>
            <a:ext cx="5893969" cy="5293757"/>
            <a:chOff x="6239804" y="1449478"/>
            <a:chExt cx="5893969" cy="5293757"/>
          </a:xfrm>
        </p:grpSpPr>
        <p:sp>
          <p:nvSpPr>
            <p:cNvPr id="7" name="TextBox 6">
              <a:extLst>
                <a:ext uri="{FF2B5EF4-FFF2-40B4-BE49-F238E27FC236}">
                  <a16:creationId xmlns:a16="http://schemas.microsoft.com/office/drawing/2014/main" id="{8405FECE-1AD6-43FA-AD78-97F37F210327}"/>
                </a:ext>
              </a:extLst>
            </p:cNvPr>
            <p:cNvSpPr txBox="1"/>
            <p:nvPr/>
          </p:nvSpPr>
          <p:spPr>
            <a:xfrm>
              <a:off x="6391127" y="1449478"/>
              <a:ext cx="5742646" cy="4893647"/>
            </a:xfrm>
            <a:prstGeom prst="rect">
              <a:avLst/>
            </a:prstGeom>
            <a:noFill/>
            <a:ln w="28575">
              <a:noFill/>
            </a:ln>
          </p:spPr>
          <p:txBody>
            <a:bodyPr wrap="square">
              <a:spAutoFit/>
            </a:bodyPr>
            <a:lstStyle/>
            <a:p>
              <a:pPr marR="92710" algn="ctr"/>
              <a:r>
                <a:rPr lang="en-US" sz="2600" b="1" dirty="0" err="1">
                  <a:solidFill>
                    <a:srgbClr val="FF0000"/>
                  </a:solidFill>
                  <a:latin typeface="Times New Roman" panose="02020603050405020304" pitchFamily="18" charset="0"/>
                  <a:ea typeface="Times New Roman" panose="02020603050405020304" pitchFamily="18" charset="0"/>
                </a:rPr>
                <a:t>Cách</a:t>
              </a:r>
              <a:r>
                <a:rPr lang="en-US" sz="2600" b="1" dirty="0">
                  <a:solidFill>
                    <a:srgbClr val="FF0000"/>
                  </a:solidFill>
                  <a:latin typeface="Times New Roman" panose="02020603050405020304" pitchFamily="18" charset="0"/>
                  <a:ea typeface="Times New Roman" panose="02020603050405020304" pitchFamily="18" charset="0"/>
                </a:rPr>
                <a:t> 2 </a:t>
              </a:r>
            </a:p>
            <a:p>
              <a:pPr marR="92710"/>
              <a:r>
                <a:rPr lang="en-US" sz="2600" dirty="0" err="1">
                  <a:effectLst/>
                  <a:latin typeface="Times New Roman" panose="02020603050405020304" pitchFamily="18" charset="0"/>
                  <a:ea typeface="Times New Roman" panose="02020603050405020304" pitchFamily="18" charset="0"/>
                </a:rPr>
                <a:t>Dự</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án</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trường</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học</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xanh</a:t>
              </a:r>
              <a:endParaRPr lang="en-US" sz="2600" dirty="0">
                <a:effectLst/>
                <a:latin typeface="Times New Roman" panose="02020603050405020304" pitchFamily="18" charset="0"/>
                <a:ea typeface="Times New Roman" panose="02020603050405020304" pitchFamily="18" charset="0"/>
              </a:endParaRPr>
            </a:p>
            <a:p>
              <a:pPr marR="92710" algn="just"/>
              <a:r>
                <a:rPr lang="en-US" sz="2600" b="1" dirty="0">
                  <a:latin typeface="Times New Roman" panose="02020603050405020304" pitchFamily="18" charset="0"/>
                  <a:ea typeface="Times New Roman" panose="02020603050405020304" pitchFamily="18" charset="0"/>
                </a:rPr>
                <a:t>1. Ý </a:t>
              </a:r>
              <a:r>
                <a:rPr lang="en-US" sz="2600" b="1" dirty="0" err="1">
                  <a:latin typeface="Times New Roman" panose="02020603050405020304" pitchFamily="18" charset="0"/>
                  <a:ea typeface="Times New Roman" panose="02020603050405020304" pitchFamily="18" charset="0"/>
                </a:rPr>
                <a:t>tưởng</a:t>
              </a:r>
              <a:endParaRPr lang="en-US" sz="2600" b="1" dirty="0">
                <a:latin typeface="Times New Roman" panose="02020603050405020304" pitchFamily="18" charset="0"/>
                <a:ea typeface="Times New Roman" panose="02020603050405020304" pitchFamily="18" charset="0"/>
              </a:endParaRPr>
            </a:p>
            <a:p>
              <a:pPr marL="914389" marR="92710" lvl="1" indent="-457200" algn="just">
                <a:buFontTx/>
                <a:buChar char="-"/>
              </a:pPr>
              <a:r>
                <a:rPr lang="en-US" sz="2600" dirty="0" err="1">
                  <a:effectLst/>
                  <a:latin typeface="Times New Roman" panose="02020603050405020304" pitchFamily="18" charset="0"/>
                  <a:ea typeface="Times New Roman" panose="02020603050405020304" pitchFamily="18" charset="0"/>
                </a:rPr>
                <a:t>Vai</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trò</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của</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cây</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xanh</a:t>
              </a:r>
              <a:endParaRPr lang="en-US" sz="2600" dirty="0">
                <a:effectLst/>
                <a:latin typeface="Times New Roman" panose="02020603050405020304" pitchFamily="18" charset="0"/>
                <a:ea typeface="Times New Roman" panose="02020603050405020304" pitchFamily="18" charset="0"/>
              </a:endParaRPr>
            </a:p>
            <a:p>
              <a:pPr marL="914389" marR="92710" lvl="1" indent="-457200" algn="just">
                <a:buFontTx/>
                <a:buChar char="-"/>
              </a:pPr>
              <a:r>
                <a:rPr lang="en-US" sz="2600" dirty="0" err="1">
                  <a:latin typeface="Times New Roman" panose="02020603050405020304" pitchFamily="18" charset="0"/>
                  <a:ea typeface="Times New Roman" panose="02020603050405020304" pitchFamily="18" charset="0"/>
                </a:rPr>
                <a:t>Đề</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xuất</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dự</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án</a:t>
              </a:r>
              <a:endParaRPr lang="en-US" sz="2600" dirty="0">
                <a:latin typeface="Times New Roman" panose="02020603050405020304" pitchFamily="18" charset="0"/>
                <a:ea typeface="Times New Roman" panose="02020603050405020304" pitchFamily="18" charset="0"/>
              </a:endParaRPr>
            </a:p>
            <a:p>
              <a:pPr marR="92710" algn="just"/>
              <a:r>
                <a:rPr lang="en-US" sz="2600" b="1" dirty="0">
                  <a:effectLst/>
                  <a:latin typeface="Times New Roman" panose="02020603050405020304" pitchFamily="18" charset="0"/>
                  <a:ea typeface="Times New Roman" panose="02020603050405020304" pitchFamily="18" charset="0"/>
                </a:rPr>
                <a:t>2. </a:t>
              </a:r>
              <a:r>
                <a:rPr lang="en-US" sz="2600" b="1" dirty="0" err="1">
                  <a:effectLst/>
                  <a:latin typeface="Times New Roman" panose="02020603050405020304" pitchFamily="18" charset="0"/>
                  <a:ea typeface="Times New Roman" panose="02020603050405020304" pitchFamily="18" charset="0"/>
                </a:rPr>
                <a:t>Kế</a:t>
              </a:r>
              <a:r>
                <a:rPr lang="en-US" sz="2600" b="1"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hoạch</a:t>
              </a:r>
              <a:endParaRPr lang="en-US" sz="2600" b="1" dirty="0">
                <a:effectLst/>
                <a:latin typeface="Times New Roman" panose="02020603050405020304" pitchFamily="18" charset="0"/>
                <a:ea typeface="Times New Roman" panose="02020603050405020304" pitchFamily="18" charset="0"/>
              </a:endParaRPr>
            </a:p>
            <a:p>
              <a:pPr marR="92710" lvl="1" algn="just"/>
              <a:r>
                <a:rPr lang="en-US" sz="2600" dirty="0">
                  <a:latin typeface="Times New Roman" panose="02020603050405020304" pitchFamily="18" charset="0"/>
                  <a:ea typeface="Times New Roman" panose="02020603050405020304" pitchFamily="18" charset="0"/>
                </a:rPr>
                <a:t>2.1. </a:t>
              </a:r>
              <a:r>
                <a:rPr lang="en-US" sz="2600" dirty="0" err="1">
                  <a:latin typeface="Times New Roman" panose="02020603050405020304" pitchFamily="18" charset="0"/>
                  <a:ea typeface="Times New Roman" panose="02020603050405020304" pitchFamily="18" charset="0"/>
                </a:rPr>
                <a:t>Khảo</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sát</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thực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tế</a:t>
              </a:r>
              <a:endParaRPr lang="en-US" sz="2600" dirty="0">
                <a:latin typeface="Times New Roman" panose="02020603050405020304" pitchFamily="18" charset="0"/>
                <a:ea typeface="Times New Roman" panose="02020603050405020304" pitchFamily="18" charset="0"/>
              </a:endParaRPr>
            </a:p>
            <a:p>
              <a:pPr marR="92710" lvl="1" algn="just"/>
              <a:r>
                <a:rPr lang="en-US" sz="2600" dirty="0">
                  <a:latin typeface="Times New Roman" panose="02020603050405020304" pitchFamily="18" charset="0"/>
                  <a:ea typeface="Times New Roman" panose="02020603050405020304" pitchFamily="18" charset="0"/>
                </a:rPr>
                <a:t>2.2. </a:t>
              </a:r>
              <a:r>
                <a:rPr lang="en-US" sz="2600" dirty="0" err="1">
                  <a:latin typeface="Times New Roman" panose="02020603050405020304" pitchFamily="18" charset="0"/>
                  <a:ea typeface="Times New Roman" panose="02020603050405020304" pitchFamily="18" charset="0"/>
                </a:rPr>
                <a:t>Thực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hiện</a:t>
              </a:r>
              <a:endParaRPr lang="en-US" sz="2600" dirty="0">
                <a:latin typeface="Times New Roman" panose="02020603050405020304" pitchFamily="18" charset="0"/>
                <a:ea typeface="Times New Roman" panose="02020603050405020304" pitchFamily="18" charset="0"/>
              </a:endParaRPr>
            </a:p>
            <a:p>
              <a:pPr marL="914389" marR="92710" lvl="1" indent="-457200" algn="just">
                <a:buFontTx/>
                <a:buChar char="-"/>
              </a:pPr>
              <a:r>
                <a:rPr lang="en-US" sz="2600" dirty="0" err="1">
                  <a:latin typeface="Times New Roman" panose="02020603050405020304" pitchFamily="18" charset="0"/>
                  <a:ea typeface="Times New Roman" panose="02020603050405020304" pitchFamily="18" charset="0"/>
                </a:rPr>
                <a:t>Phân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công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trồng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và</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chăm</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sóc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cây</a:t>
              </a:r>
              <a:endParaRPr lang="en-US" sz="2600" dirty="0">
                <a:latin typeface="Times New Roman" panose="02020603050405020304" pitchFamily="18" charset="0"/>
                <a:ea typeface="Times New Roman" panose="02020603050405020304" pitchFamily="18" charset="0"/>
              </a:endParaRPr>
            </a:p>
            <a:p>
              <a:pPr marL="914389" marR="92710" lvl="1" indent="-457200" algn="just">
                <a:buFontTx/>
                <a:buChar char="-"/>
              </a:pPr>
              <a:r>
                <a:rPr lang="en-US" sz="2600" dirty="0" err="1">
                  <a:latin typeface="Times New Roman" panose="02020603050405020304" pitchFamily="18" charset="0"/>
                  <a:ea typeface="Times New Roman" panose="02020603050405020304" pitchFamily="18" charset="0"/>
                </a:rPr>
                <a:t>Thời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gian</a:t>
              </a:r>
              <a:endParaRPr lang="en-US" sz="2600" dirty="0">
                <a:latin typeface="Times New Roman" panose="02020603050405020304" pitchFamily="18" charset="0"/>
                <a:ea typeface="Times New Roman" panose="02020603050405020304" pitchFamily="18" charset="0"/>
              </a:endParaRPr>
            </a:p>
            <a:p>
              <a:pPr marR="92710" algn="just"/>
              <a:r>
                <a:rPr lang="en-US" sz="2600" dirty="0">
                  <a:latin typeface="Times New Roman" panose="02020603050405020304" pitchFamily="18" charset="0"/>
                  <a:ea typeface="Times New Roman" panose="02020603050405020304" pitchFamily="18" charset="0"/>
                </a:rPr>
                <a:t>      2.3. </a:t>
              </a:r>
              <a:r>
                <a:rPr lang="en-US" sz="2600" dirty="0" err="1">
                  <a:latin typeface="Times New Roman" panose="02020603050405020304" pitchFamily="18" charset="0"/>
                  <a:ea typeface="Times New Roman" panose="02020603050405020304" pitchFamily="18" charset="0"/>
                </a:rPr>
                <a:t>Kết</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quả</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dự</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kiến</a:t>
              </a:r>
              <a:endParaRPr lang="en-US" sz="2600" dirty="0">
                <a:latin typeface="Times New Roman" panose="02020603050405020304" pitchFamily="18" charset="0"/>
                <a:ea typeface="Times New Roman" panose="02020603050405020304" pitchFamily="18" charset="0"/>
              </a:endParaRPr>
            </a:p>
            <a:p>
              <a:pPr marR="92710" algn="just"/>
              <a:r>
                <a:rPr lang="en-US" sz="2600" b="1" dirty="0">
                  <a:effectLst/>
                  <a:latin typeface="Times New Roman" panose="02020603050405020304" pitchFamily="18" charset="0"/>
                  <a:ea typeface="Times New Roman" panose="02020603050405020304" pitchFamily="18" charset="0"/>
                </a:rPr>
                <a:t>3. </a:t>
              </a:r>
              <a:r>
                <a:rPr lang="en-US" sz="2600" b="1" dirty="0" err="1">
                  <a:effectLst/>
                  <a:latin typeface="Times New Roman" panose="02020603050405020304" pitchFamily="18" charset="0"/>
                  <a:ea typeface="Times New Roman" panose="02020603050405020304" pitchFamily="18" charset="0"/>
                </a:rPr>
                <a:t>Kết</a:t>
              </a:r>
              <a:r>
                <a:rPr lang="en-US" sz="2600" b="1"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luận</a:t>
              </a:r>
              <a:endParaRPr lang="vi-VN" sz="2600" b="1" dirty="0">
                <a:effectLst/>
                <a:latin typeface="Times New Roman" panose="02020603050405020304" pitchFamily="18" charset="0"/>
                <a:ea typeface="Times New Roman" panose="02020603050405020304" pitchFamily="18" charset="0"/>
              </a:endParaRPr>
            </a:p>
          </p:txBody>
        </p:sp>
        <p:sp>
          <p:nvSpPr>
            <p:cNvPr id="10" name="Rectangle 9">
              <a:extLst>
                <a:ext uri="{FF2B5EF4-FFF2-40B4-BE49-F238E27FC236}">
                  <a16:creationId xmlns:a16="http://schemas.microsoft.com/office/drawing/2014/main" id="{879C3CD5-D441-4336-BA4A-059339FF58F1}"/>
                </a:ext>
              </a:extLst>
            </p:cNvPr>
            <p:cNvSpPr/>
            <p:nvPr/>
          </p:nvSpPr>
          <p:spPr>
            <a:xfrm>
              <a:off x="6239804" y="1449478"/>
              <a:ext cx="5742646" cy="5293757"/>
            </a:xfrm>
            <a:prstGeom prst="rect">
              <a:avLst/>
            </a:prstGeom>
            <a:noFill/>
            <a:ln w="28575">
              <a:solidFill>
                <a:srgbClr val="1C08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68288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 xmlns:p188="http://schemas.microsoft.com/office/powerpoint/2018/8/main" r:id="rId4"/>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968305-449B-4B25-89FF-B2F411738AC6}"/>
              </a:ext>
            </a:extLst>
          </p:cNvPr>
          <p:cNvPicPr>
            <a:picLocks noChangeAspect="1"/>
          </p:cNvPicPr>
          <p:nvPr/>
        </p:nvPicPr>
        <p:blipFill>
          <a:blip r:embed="rId2"/>
          <a:stretch>
            <a:fillRect/>
          </a:stretch>
        </p:blipFill>
        <p:spPr>
          <a:xfrm>
            <a:off x="493044" y="1000461"/>
            <a:ext cx="7904507" cy="4450711"/>
          </a:xfrm>
          <a:prstGeom prst="rect">
            <a:avLst/>
          </a:prstGeom>
        </p:spPr>
      </p:pic>
      <p:sp>
        <p:nvSpPr>
          <p:cNvPr id="4" name="Rectangle 3">
            <a:extLst>
              <a:ext uri="{FF2B5EF4-FFF2-40B4-BE49-F238E27FC236}">
                <a16:creationId xmlns:a16="http://schemas.microsoft.com/office/drawing/2014/main" id="{971FDE2C-BFCE-4F1B-813D-0BB3343CDD54}"/>
              </a:ext>
            </a:extLst>
          </p:cNvPr>
          <p:cNvSpPr/>
          <p:nvPr/>
        </p:nvSpPr>
        <p:spPr>
          <a:xfrm>
            <a:off x="493044" y="240182"/>
            <a:ext cx="10754619" cy="671851"/>
          </a:xfrm>
          <a:prstGeom prst="rect">
            <a:avLst/>
          </a:prstGeom>
        </p:spPr>
        <p:txBody>
          <a:bodyPr wrap="square">
            <a:spAutoFit/>
          </a:bodyPr>
          <a:lstStyle/>
          <a:p>
            <a:pPr defTabSz="342900">
              <a:lnSpc>
                <a:spcPct val="150000"/>
              </a:lnSpc>
            </a:pPr>
            <a:r>
              <a:rPr lang="pt-BR" sz="2800" b="1" dirty="0">
                <a:solidFill>
                  <a:srgbClr val="F03C69"/>
                </a:solidFill>
                <a:latin typeface="SVN-SAF" panose="02040603050506020204" pitchFamily="18" charset="0"/>
                <a:cs typeface="Times New Roman" panose="02020603050405020304" pitchFamily="18" charset="0"/>
              </a:rPr>
              <a:t>3. CẤU TRÚC PHÂN CẤP</a:t>
            </a:r>
            <a:endParaRPr lang="en-US" sz="2800" b="1" dirty="0">
              <a:solidFill>
                <a:srgbClr val="F03C69"/>
              </a:solidFill>
              <a:latin typeface="SVN-SAF" panose="0204060305050602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A5CFF07A-4246-4AF6-AEB8-097721160425}"/>
              </a:ext>
            </a:extLst>
          </p:cNvPr>
          <p:cNvSpPr/>
          <p:nvPr/>
        </p:nvSpPr>
        <p:spPr>
          <a:xfrm>
            <a:off x="4478694" y="1955038"/>
            <a:ext cx="3415004" cy="3340359"/>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peech Bubble: Rectangle with Corners Rounded 4">
            <a:extLst>
              <a:ext uri="{FF2B5EF4-FFF2-40B4-BE49-F238E27FC236}">
                <a16:creationId xmlns:a16="http://schemas.microsoft.com/office/drawing/2014/main" id="{0F83369E-A9DC-44F1-A300-C2DEA851B839}"/>
              </a:ext>
            </a:extLst>
          </p:cNvPr>
          <p:cNvSpPr/>
          <p:nvPr/>
        </p:nvSpPr>
        <p:spPr>
          <a:xfrm>
            <a:off x="8298924" y="2010460"/>
            <a:ext cx="3515336" cy="996798"/>
          </a:xfrm>
          <a:prstGeom prst="wedgeRoundRectCallout">
            <a:avLst>
              <a:gd name="adj1" fmla="val -56331"/>
              <a:gd name="adj2" fmla="val 41995"/>
              <a:gd name="adj3" fmla="val 16667"/>
            </a:avLst>
          </a:prstGeom>
          <a:solidFill>
            <a:schemeClr val="accent3">
              <a:lumMod val="60000"/>
              <a:lumOff val="40000"/>
            </a:schemeClr>
          </a:solidFill>
          <a:ln>
            <a:noFill/>
          </a:ln>
        </p:spPr>
        <p:style>
          <a:lnRef idx="2">
            <a:schemeClr val="accent3"/>
          </a:lnRef>
          <a:fillRef idx="1">
            <a:schemeClr val="lt1"/>
          </a:fillRef>
          <a:effectRef idx="0">
            <a:schemeClr val="accent3"/>
          </a:effectRef>
          <a:fontRef idx="minor">
            <a:schemeClr val="dk1"/>
          </a:fontRef>
        </p:style>
        <p:txBody>
          <a:bodyPr wrap="square">
            <a:spAutoFit/>
          </a:bodyPr>
          <a:lstStyle/>
          <a:p>
            <a:pPr algn="ctr" defTabSz="342900">
              <a:lnSpc>
                <a:spcPct val="140000"/>
              </a:lnSpc>
            </a:pPr>
            <a:r>
              <a:rPr lang="vi-VN" sz="2000">
                <a:latin typeface="UTM Avo" panose="02040603050506020204" pitchFamily="18" charset="0"/>
                <a:cs typeface="Times New Roman" panose="02020603050405020304" pitchFamily="18" charset="0"/>
              </a:rPr>
              <a:t>hình thức trình bày theo </a:t>
            </a:r>
            <a:r>
              <a:rPr lang="vi-VN" sz="2000" b="1">
                <a:latin typeface="UTM Avo" panose="02040603050506020204" pitchFamily="18" charset="0"/>
                <a:cs typeface="Times New Roman" panose="02020603050405020304" pitchFamily="18" charset="0"/>
              </a:rPr>
              <a:t>cấu trúc phân cấp</a:t>
            </a:r>
            <a:r>
              <a:rPr lang="vi-VN" sz="2000">
                <a:latin typeface="UTM Avo" panose="02040603050506020204" pitchFamily="18" charset="0"/>
                <a:cs typeface="Times New Roman" panose="02020603050405020304" pitchFamily="18" charset="0"/>
              </a:rPr>
              <a:t>.</a:t>
            </a:r>
            <a:endParaRPr lang="en-US" sz="2000">
              <a:latin typeface="UTM Avo" panose="0204060305050602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46CD0069-1F92-4E87-8C3E-480A77310C47}"/>
              </a:ext>
            </a:extLst>
          </p:cNvPr>
          <p:cNvSpPr/>
          <p:nvPr/>
        </p:nvSpPr>
        <p:spPr>
          <a:xfrm>
            <a:off x="8504727" y="3039420"/>
            <a:ext cx="3194229" cy="896464"/>
          </a:xfrm>
          <a:prstGeom prst="rect">
            <a:avLst/>
          </a:prstGeom>
        </p:spPr>
        <p:txBody>
          <a:bodyPr wrap="square">
            <a:spAutoFit/>
          </a:bodyPr>
          <a:lstStyle/>
          <a:p>
            <a:pPr algn="just" defTabSz="342900">
              <a:lnSpc>
                <a:spcPct val="140000"/>
              </a:lnSpc>
            </a:pPr>
            <a:r>
              <a:rPr lang="en-US" sz="2000">
                <a:latin typeface="UTM Avo" panose="02040603050506020204" pitchFamily="18" charset="0"/>
                <a:cs typeface="Times New Roman" panose="02020603050405020304" pitchFamily="18" charset="0"/>
                <a:sym typeface="Wingdings 3" panose="05040102010807070707" pitchFamily="18" charset="2"/>
              </a:rPr>
              <a:t> </a:t>
            </a:r>
            <a:r>
              <a:rPr lang="en-US" sz="2000">
                <a:latin typeface="UTM Avo" panose="02040603050506020204" pitchFamily="18" charset="0"/>
                <a:cs typeface="Times New Roman" panose="02020603050405020304" pitchFamily="18" charset="0"/>
              </a:rPr>
              <a:t>L</a:t>
            </a:r>
            <a:r>
              <a:rPr lang="vi-VN" sz="2000">
                <a:latin typeface="UTM Avo" panose="02040603050506020204" pitchFamily="18" charset="0"/>
                <a:cs typeface="Times New Roman" panose="02020603050405020304" pitchFamily="18" charset="0"/>
              </a:rPr>
              <a:t>à một cấu trúc gồm danh sách nhiều cấp</a:t>
            </a:r>
          </a:p>
        </p:txBody>
      </p:sp>
      <p:sp>
        <p:nvSpPr>
          <p:cNvPr id="7" name="Rectangle 6">
            <a:extLst>
              <a:ext uri="{FF2B5EF4-FFF2-40B4-BE49-F238E27FC236}">
                <a16:creationId xmlns:a16="http://schemas.microsoft.com/office/drawing/2014/main" id="{426FABA1-C02D-4B6B-9BB0-2DFEF23F455B}"/>
              </a:ext>
            </a:extLst>
          </p:cNvPr>
          <p:cNvSpPr/>
          <p:nvPr/>
        </p:nvSpPr>
        <p:spPr>
          <a:xfrm>
            <a:off x="8504726" y="3968046"/>
            <a:ext cx="3194229" cy="1327351"/>
          </a:xfrm>
          <a:prstGeom prst="rect">
            <a:avLst/>
          </a:prstGeom>
        </p:spPr>
        <p:txBody>
          <a:bodyPr wrap="square">
            <a:spAutoFit/>
          </a:bodyPr>
          <a:lstStyle/>
          <a:p>
            <a:pPr algn="just" defTabSz="342900">
              <a:lnSpc>
                <a:spcPct val="140000"/>
              </a:lnSpc>
            </a:pPr>
            <a:r>
              <a:rPr lang="en-US" sz="2000">
                <a:latin typeface="UTM Avo" panose="02040603050506020204" pitchFamily="18" charset="0"/>
                <a:cs typeface="Times New Roman" panose="02020603050405020304" pitchFamily="18" charset="0"/>
                <a:sym typeface="Wingdings 3" panose="05040102010807070707" pitchFamily="18" charset="2"/>
              </a:rPr>
              <a:t> </a:t>
            </a:r>
            <a:r>
              <a:rPr lang="en-US" sz="2000">
                <a:latin typeface="UTM Avo" panose="02040603050506020204" pitchFamily="18" charset="0"/>
                <a:cs typeface="Times New Roman" panose="02020603050405020304" pitchFamily="18" charset="0"/>
              </a:rPr>
              <a:t>G</a:t>
            </a:r>
            <a:r>
              <a:rPr lang="vi-VN" sz="2000">
                <a:latin typeface="UTM Avo" panose="02040603050506020204" pitchFamily="18" charset="0"/>
                <a:cs typeface="Times New Roman" panose="02020603050405020304" pitchFamily="18" charset="0"/>
              </a:rPr>
              <a:t>iúp truyền tải thông tin một cách mạch lạc, dễ hiểu và dễ quản lí. </a:t>
            </a:r>
          </a:p>
        </p:txBody>
      </p:sp>
    </p:spTree>
    <p:extLst>
      <p:ext uri="{BB962C8B-B14F-4D97-AF65-F5344CB8AC3E}">
        <p14:creationId xmlns:p14="http://schemas.microsoft.com/office/powerpoint/2010/main" val="2597158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xEl>
                                              <p:pRg st="0" end="0"/>
                                            </p:txEl>
                                          </p:spTgt>
                                        </p:tgtEl>
                                      </p:cBhvr>
                                    </p:animEffect>
                                  </p:childTnLst>
                                </p:cTn>
                              </p:par>
                            </p:childTnLst>
                          </p:cTn>
                        </p:par>
                        <p:par>
                          <p:cTn id="12" fill="hold">
                            <p:stCondLst>
                              <p:cond delay="1250"/>
                            </p:stCondLst>
                            <p:childTnLst>
                              <p:par>
                                <p:cTn id="13" presetID="53" presetClass="entr" presetSubtype="16"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par>
                          <p:cTn id="23" fill="hold">
                            <p:stCondLst>
                              <p:cond delay="500"/>
                            </p:stCondLst>
                            <p:childTnLst>
                              <p:par>
                                <p:cTn id="24" presetID="26" presetClass="emph" presetSubtype="0" repeatCount="3000" fill="hold" grpId="1" nodeType="afterEffect">
                                  <p:stCondLst>
                                    <p:cond delay="0"/>
                                  </p:stCondLst>
                                  <p:childTnLst>
                                    <p:animEffect transition="out" filter="fade">
                                      <p:cBhvr>
                                        <p:cTn id="25" dur="500" tmFilter="0, 0; .2, .5; .8, .5; 1, 0"/>
                                        <p:tgtEl>
                                          <p:spTgt spid="2"/>
                                        </p:tgtEl>
                                      </p:cBhvr>
                                    </p:animEffect>
                                    <p:animScale>
                                      <p:cBhvr>
                                        <p:cTn id="26" dur="250" autoRev="1" fill="hold"/>
                                        <p:tgtEl>
                                          <p:spTgt spid="2"/>
                                        </p:tgtEl>
                                      </p:cBhvr>
                                      <p:by x="105000" y="105000"/>
                                    </p:animScale>
                                  </p:childTnLst>
                                </p:cTn>
                              </p:par>
                            </p:childTnLst>
                          </p:cTn>
                        </p:par>
                        <p:par>
                          <p:cTn id="27" fill="hold">
                            <p:stCondLst>
                              <p:cond delay="2000"/>
                            </p:stCondLst>
                            <p:childTnLst>
                              <p:par>
                                <p:cTn id="28" presetID="2" presetClass="entr" presetSubtype="2"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1+#ppt_w/2"/>
                                          </p:val>
                                        </p:tav>
                                        <p:tav tm="100000">
                                          <p:val>
                                            <p:strVal val="#ppt_x"/>
                                          </p:val>
                                        </p:tav>
                                      </p:tavLst>
                                    </p:anim>
                                    <p:anim calcmode="lin" valueType="num">
                                      <p:cBhvr additive="base">
                                        <p:cTn id="31"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ppt_x</p:attrName>
                                        </p:attrNameLst>
                                      </p:cBhvr>
                                      <p:tavLst>
                                        <p:tav tm="0">
                                          <p:val>
                                            <p:strVal val="#ppt_x"/>
                                          </p:val>
                                        </p:tav>
                                        <p:tav tm="100000">
                                          <p:val>
                                            <p:strVal val="#ppt_x"/>
                                          </p:val>
                                        </p:tav>
                                      </p:tavLst>
                                    </p:anim>
                                    <p:anim calcmode="lin" valueType="num">
                                      <p:cBhvr>
                                        <p:cTn id="3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1000"/>
                                        <p:tgtEl>
                                          <p:spTgt spid="7"/>
                                        </p:tgtEl>
                                      </p:cBhvr>
                                    </p:animEffect>
                                    <p:anim calcmode="lin" valueType="num">
                                      <p:cBhvr>
                                        <p:cTn id="44" dur="1000" fill="hold"/>
                                        <p:tgtEl>
                                          <p:spTgt spid="7"/>
                                        </p:tgtEl>
                                        <p:attrNameLst>
                                          <p:attrName>ppt_x</p:attrName>
                                        </p:attrNameLst>
                                      </p:cBhvr>
                                      <p:tavLst>
                                        <p:tav tm="0">
                                          <p:val>
                                            <p:strVal val="#ppt_x"/>
                                          </p:val>
                                        </p:tav>
                                        <p:tav tm="100000">
                                          <p:val>
                                            <p:strVal val="#ppt_x"/>
                                          </p:val>
                                        </p:tav>
                                      </p:tavLst>
                                    </p:anim>
                                    <p:anim calcmode="lin" valueType="num">
                                      <p:cBhvr>
                                        <p:cTn id="4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2" grpId="0" animBg="1"/>
      <p:bldP spid="2" grpId="1" animBg="1"/>
      <p:bldP spid="5" grpId="0" animBg="1"/>
      <p:bldP spid="6"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3FAEF89-DAF5-4A22-B840-8A3DC6060FD3}"/>
              </a:ext>
            </a:extLst>
          </p:cNvPr>
          <p:cNvSpPr txBox="1"/>
          <p:nvPr/>
        </p:nvSpPr>
        <p:spPr>
          <a:xfrm>
            <a:off x="197255" y="213191"/>
            <a:ext cx="11277600" cy="615547"/>
          </a:xfrm>
          <a:prstGeom prst="rect">
            <a:avLst/>
          </a:prstGeom>
          <a:noFill/>
        </p:spPr>
        <p:txBody>
          <a:bodyPr wrap="square" lIns="121914" tIns="60957" rIns="121914" bIns="60957" rtlCol="0">
            <a:spAutoFit/>
          </a:bodyPr>
          <a:lstStyle/>
          <a:p>
            <a:pPr defTabSz="1219140"/>
            <a:r>
              <a:rPr lang="vi-VN" sz="3200" b="1" dirty="0">
                <a:solidFill>
                  <a:srgbClr val="FF0000"/>
                </a:solidFill>
                <a:latin typeface="Times New Roman" panose="02020603050405020304" pitchFamily="18" charset="0"/>
                <a:cs typeface="Times New Roman" panose="02020603050405020304" pitchFamily="18" charset="0"/>
              </a:rPr>
              <a:t>3. </a:t>
            </a:r>
            <a:r>
              <a:rPr lang="en-US" sz="3200" b="1" dirty="0" err="1">
                <a:solidFill>
                  <a:srgbClr val="FF0000"/>
                </a:solidFill>
                <a:latin typeface="Times New Roman" panose="02020603050405020304" pitchFamily="18" charset="0"/>
                <a:cs typeface="Times New Roman" panose="02020603050405020304" pitchFamily="18" charset="0"/>
              </a:rPr>
              <a:t>Cấu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trúc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phân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cấp</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AC7D9C5-EDC0-4376-9628-DE0EAFD343AC}"/>
              </a:ext>
            </a:extLst>
          </p:cNvPr>
          <p:cNvSpPr txBox="1"/>
          <p:nvPr/>
        </p:nvSpPr>
        <p:spPr>
          <a:xfrm>
            <a:off x="512618" y="828738"/>
            <a:ext cx="11277600" cy="3046988"/>
          </a:xfrm>
          <a:prstGeom prst="rect">
            <a:avLst/>
          </a:prstGeom>
          <a:noFill/>
        </p:spPr>
        <p:txBody>
          <a:bodyPr wrap="square">
            <a:spAutoFit/>
          </a:bodyPr>
          <a:lstStyle/>
          <a:p>
            <a:pPr algn="just">
              <a:lnSpc>
                <a:spcPct val="150000"/>
              </a:lnSpc>
            </a:pPr>
            <a:r>
              <a:rPr lang="en-US" sz="3200" smtClean="0">
                <a:effectLst/>
                <a:latin typeface="Times New Roman" panose="02020603050405020304" pitchFamily="18" charset="0"/>
                <a:ea typeface="Times New Roman" panose="02020603050405020304" pitchFamily="18" charset="0"/>
              </a:rPr>
              <a:t>- Cấu </a:t>
            </a:r>
            <a:r>
              <a:rPr lang="en-US" sz="3200" dirty="0" err="1">
                <a:effectLst/>
                <a:latin typeface="Times New Roman" panose="02020603050405020304" pitchFamily="18" charset="0"/>
                <a:ea typeface="Times New Roman" panose="02020603050405020304" pitchFamily="18" charset="0"/>
              </a:rPr>
              <a:t>trúc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phân</a:t>
            </a:r>
            <a:r>
              <a:rPr lang="en-US" sz="3200" dirty="0">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thường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được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dùng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trong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soạn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thảo</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văn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bản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tạo</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bài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trình</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chiếu</a:t>
            </a:r>
            <a:r>
              <a:rPr lang="en-US" sz="3200" dirty="0">
                <a:effectLst/>
                <a:latin typeface="Times New Roman" panose="02020603050405020304" pitchFamily="18" charset="0"/>
                <a:ea typeface="Times New Roman" panose="02020603050405020304" pitchFamily="18" charset="0"/>
              </a:rPr>
              <a:t>…</a:t>
            </a:r>
          </a:p>
          <a:p>
            <a:pPr algn="just">
              <a:lnSpc>
                <a:spcPct val="150000"/>
              </a:lnSpc>
            </a:pPr>
            <a:r>
              <a:rPr lang="en-US" sz="3200" smtClean="0">
                <a:effectLst/>
                <a:latin typeface="Times New Roman" panose="02020603050405020304" pitchFamily="18" charset="0"/>
                <a:ea typeface="Times New Roman" panose="02020603050405020304" pitchFamily="18" charset="0"/>
              </a:rPr>
              <a:t>- Cấu </a:t>
            </a:r>
            <a:r>
              <a:rPr lang="en-US" sz="3200" dirty="0" err="1">
                <a:effectLst/>
                <a:latin typeface="Times New Roman" panose="02020603050405020304" pitchFamily="18" charset="0"/>
                <a:ea typeface="Times New Roman" panose="02020603050405020304" pitchFamily="18" charset="0"/>
              </a:rPr>
              <a:t>trúc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này</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giúp</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cho</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bài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trình</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chiếu</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có</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bố</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cục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mạch</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lạc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dễ</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hiểu</a:t>
            </a:r>
            <a:r>
              <a:rPr lang="en-US" sz="3200" dirty="0">
                <a:effectLst/>
                <a:latin typeface="Times New Roman" panose="02020603050405020304" pitchFamily="18" charset="0"/>
                <a:ea typeface="Times New Roman" panose="02020603050405020304" pitchFamily="18" charset="0"/>
              </a:rPr>
              <a:t> , </a:t>
            </a:r>
            <a:r>
              <a:rPr lang="en-US" sz="3200" dirty="0" err="1">
                <a:effectLst/>
                <a:latin typeface="Times New Roman" panose="02020603050405020304" pitchFamily="18" charset="0"/>
                <a:ea typeface="Times New Roman" panose="02020603050405020304" pitchFamily="18" charset="0"/>
              </a:rPr>
              <a:t>giúp</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truyền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tải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thông</a:t>
            </a:r>
            <a:r>
              <a:rPr lang="en-US" sz="3200" dirty="0">
                <a:effectLst/>
                <a:latin typeface="Times New Roman" panose="02020603050405020304" pitchFamily="18" charset="0"/>
                <a:ea typeface="Times New Roman" panose="02020603050405020304" pitchFamily="18" charset="0"/>
              </a:rPr>
              <a:t> tin </a:t>
            </a:r>
            <a:r>
              <a:rPr lang="en-US" sz="3200" dirty="0" err="1">
                <a:effectLst/>
                <a:latin typeface="Times New Roman" panose="02020603050405020304" pitchFamily="18" charset="0"/>
                <a:ea typeface="Times New Roman" panose="02020603050405020304" pitchFamily="18" charset="0"/>
              </a:rPr>
              <a:t>và</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quản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lí</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nội</a:t>
            </a:r>
            <a:r>
              <a:rPr lang="en-US" sz="3200" dirty="0">
                <a:effectLst/>
                <a:latin typeface="Times New Roman" panose="02020603050405020304" pitchFamily="18" charset="0"/>
                <a:ea typeface="Times New Roman" panose="02020603050405020304" pitchFamily="18" charset="0"/>
              </a:rPr>
              <a:t> dung </a:t>
            </a:r>
            <a:r>
              <a:rPr lang="en-US" sz="3200" dirty="0" err="1">
                <a:effectLst/>
                <a:latin typeface="Times New Roman" panose="02020603050405020304" pitchFamily="18" charset="0"/>
                <a:ea typeface="Times New Roman" panose="02020603050405020304" pitchFamily="18" charset="0"/>
              </a:rPr>
              <a:t>tốt</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hơn</a:t>
            </a:r>
            <a:r>
              <a:rPr lang="en-US" sz="3200" dirty="0">
                <a:effectLst/>
                <a:latin typeface="Times New Roman" panose="02020603050405020304" pitchFamily="18" charset="0"/>
                <a:ea typeface="Times New Roman" panose="02020603050405020304" pitchFamily="18" charset="0"/>
              </a:rPr>
              <a:t>.</a:t>
            </a:r>
            <a:endParaRPr lang="vi-VN" sz="3200" dirty="0"/>
          </a:p>
        </p:txBody>
      </p:sp>
    </p:spTree>
    <p:extLst>
      <p:ext uri="{BB962C8B-B14F-4D97-AF65-F5344CB8AC3E}">
        <p14:creationId xmlns:p14="http://schemas.microsoft.com/office/powerpoint/2010/main" val="3698508559"/>
      </p:ext>
    </p:extLst>
  </p:cSld>
  <p:clrMapOvr>
    <a:masterClrMapping/>
  </p:clrMapOvr>
  <p:extLst mod="1">
    <p:ext uri="{6950BFC3-D8DA-4A85-94F7-54DA5524770B}">
      <p188:commentRel xmlns="" xmlns:p188="http://schemas.microsoft.com/office/powerpoint/2018/8/main" r:id="rId3"/>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1">
            <a:extLst>
              <a:ext uri="{FF2B5EF4-FFF2-40B4-BE49-F238E27FC236}">
                <a16:creationId xmlns:a16="http://schemas.microsoft.com/office/drawing/2014/main" id="{10782D69-16A4-5A5E-34DC-E2E48A460A0B}"/>
              </a:ext>
            </a:extLst>
          </p:cNvPr>
          <p:cNvSpPr/>
          <p:nvPr/>
        </p:nvSpPr>
        <p:spPr>
          <a:xfrm>
            <a:off x="935182" y="945614"/>
            <a:ext cx="10321636" cy="3414980"/>
          </a:xfrm>
          <a:prstGeom prst="horizontalScroll">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a:lnSpc>
                <a:spcPct val="115000"/>
              </a:lnSpc>
              <a:spcBef>
                <a:spcPts val="600"/>
              </a:spcBef>
              <a:spcAft>
                <a:spcPts val="60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Cấu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trúc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cấp</a:t>
            </a:r>
            <a:r>
              <a:rPr lang="en-US" sz="2800" dirty="0">
                <a:latin typeface="Times New Roman" panose="02020603050405020304" pitchFamily="18" charset="0"/>
                <a:ea typeface="Times New Roman" panose="02020603050405020304" pitchFamily="18" charset="0"/>
              </a:rPr>
              <a:t> (hay </a:t>
            </a:r>
            <a:r>
              <a:rPr lang="en-US" sz="2800" dirty="0" err="1">
                <a:latin typeface="Times New Roman" panose="02020603050405020304" pitchFamily="18" charset="0"/>
                <a:ea typeface="Times New Roman" panose="02020603050405020304" pitchFamily="18" charset="0"/>
              </a:rPr>
              <a:t>danh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đầu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dòng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nhiều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cấp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thường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dùng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soạn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thảo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tạo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chiếu</a:t>
            </a:r>
            <a:r>
              <a:rPr lang="en-US" sz="2800" dirty="0">
                <a:latin typeface="Times New Roman" panose="02020603050405020304" pitchFamily="18" charset="0"/>
                <a:ea typeface="Times New Roman" panose="02020603050405020304" pitchFamily="18" charset="0"/>
              </a:rPr>
              <a:t>, … </a:t>
            </a:r>
            <a:r>
              <a:rPr lang="en-US" sz="2800" dirty="0" err="1">
                <a:latin typeface="Times New Roman" panose="02020603050405020304" pitchFamily="18" charset="0"/>
                <a:ea typeface="Times New Roman" panose="02020603050405020304" pitchFamily="18" charset="0"/>
              </a:rPr>
              <a:t>Đây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cụ</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giúp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nội</a:t>
            </a:r>
            <a:r>
              <a:rPr lang="en-US" sz="2800" dirty="0">
                <a:latin typeface="Times New Roman" panose="02020603050405020304" pitchFamily="18" charset="0"/>
                <a:ea typeface="Times New Roman" panose="02020603050405020304" pitchFamily="18" charset="0"/>
              </a:rPr>
              <a:t> dung </a:t>
            </a:r>
            <a:r>
              <a:rPr lang="en-US" sz="2800" dirty="0" err="1">
                <a:latin typeface="Times New Roman" panose="02020603050405020304" pitchFamily="18" charset="0"/>
                <a:ea typeface="Times New Roman" panose="02020603050405020304" pitchFamily="18" charset="0"/>
              </a:rPr>
              <a:t>trình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bố</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cục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dễ</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hiểu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giúp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truyền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thông</a:t>
            </a:r>
            <a:r>
              <a:rPr lang="en-US" sz="2800" dirty="0">
                <a:latin typeface="Times New Roman" panose="02020603050405020304" pitchFamily="18" charset="0"/>
                <a:ea typeface="Times New Roman" panose="02020603050405020304" pitchFamily="18" charset="0"/>
              </a:rPr>
              <a:t> tin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nội</a:t>
            </a:r>
            <a:r>
              <a:rPr lang="en-US" sz="2800" dirty="0">
                <a:latin typeface="Times New Roman" panose="02020603050405020304" pitchFamily="18" charset="0"/>
                <a:ea typeface="Times New Roman" panose="02020603050405020304" pitchFamily="18" charset="0"/>
              </a:rPr>
              <a:t> dung </a:t>
            </a:r>
            <a:r>
              <a:rPr lang="en-US" sz="2800" dirty="0" err="1">
                <a:latin typeface="Times New Roman" panose="02020603050405020304" pitchFamily="18" charset="0"/>
                <a:ea typeface="Times New Roman" panose="02020603050405020304" pitchFamily="18" charset="0"/>
              </a:rPr>
              <a:t>tốt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hơn</a:t>
            </a:r>
            <a:r>
              <a:rPr lang="en-US" sz="2800" dirty="0">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3564051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barn(inVertical)">
                                      <p:cBhvr>
                                        <p:cTn id="7" dur="500"/>
                                        <p:tgtEl>
                                          <p:spTgt spid="2">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8FE0AC0-BDDD-4F8B-9D59-C40211C18A89}"/>
              </a:ext>
            </a:extLst>
          </p:cNvPr>
          <p:cNvSpPr txBox="1"/>
          <p:nvPr/>
        </p:nvSpPr>
        <p:spPr>
          <a:xfrm>
            <a:off x="309854" y="1318812"/>
            <a:ext cx="11763958" cy="3927998"/>
          </a:xfrm>
          <a:prstGeom prst="rect">
            <a:avLst/>
          </a:prstGeom>
          <a:noFill/>
        </p:spPr>
        <p:txBody>
          <a:bodyPr wrap="square">
            <a:spAutoFit/>
          </a:bodyPr>
          <a:lstStyle/>
          <a:p>
            <a:pPr algn="just">
              <a:lnSpc>
                <a:spcPct val="150000"/>
              </a:lnSpc>
              <a:spcBef>
                <a:spcPts val="300"/>
              </a:spcBef>
              <a:spcAft>
                <a:spcPts val="300"/>
              </a:spcAft>
            </a:pPr>
            <a:r>
              <a:rPr lang="vi-VN" sz="3200" dirty="0">
                <a:effectLst/>
                <a:latin typeface="Times New Roman" panose="02020603050405020304" pitchFamily="18" charset="0"/>
                <a:ea typeface="Arial" panose="020B0604020202020204" pitchFamily="34" charset="0"/>
                <a:cs typeface="Times New Roman" panose="02020603050405020304" pitchFamily="18" charset="0"/>
              </a:rPr>
              <a:t>A. Là cấu trúc gồm danh sách nhiều cấp.</a:t>
            </a:r>
          </a:p>
          <a:p>
            <a:pPr lvl="0" algn="just">
              <a:lnSpc>
                <a:spcPct val="150000"/>
              </a:lnSpc>
              <a:spcBef>
                <a:spcPts val="300"/>
              </a:spcBef>
              <a:spcAft>
                <a:spcPts val="300"/>
              </a:spcAft>
            </a:pPr>
            <a:r>
              <a:rPr lang="vi-VN" sz="3200" dirty="0">
                <a:effectLst/>
                <a:latin typeface="Times New Roman" panose="02020603050405020304" pitchFamily="18" charset="0"/>
                <a:ea typeface="Arial" panose="020B0604020202020204" pitchFamily="34" charset="0"/>
                <a:cs typeface="Times New Roman" panose="02020603050405020304" pitchFamily="18" charset="0"/>
              </a:rPr>
              <a:t>B.  Giúp làm cho nội dung cần trình bày có bố cục mạch lạc dễ hiểu.</a:t>
            </a:r>
          </a:p>
          <a:p>
            <a:pPr lvl="0" algn="just">
              <a:lnSpc>
                <a:spcPct val="150000"/>
              </a:lnSpc>
              <a:spcBef>
                <a:spcPts val="300"/>
              </a:spcBef>
              <a:spcAft>
                <a:spcPts val="300"/>
              </a:spcAft>
            </a:pPr>
            <a:r>
              <a:rPr lang="vi-VN" sz="3200" dirty="0">
                <a:latin typeface="Times New Roman" panose="02020603050405020304" pitchFamily="18" charset="0"/>
                <a:ea typeface="Arial" panose="020B0604020202020204" pitchFamily="34" charset="0"/>
                <a:cs typeface="Times New Roman" panose="02020603050405020304" pitchFamily="18" charset="0"/>
              </a:rPr>
              <a:t>C. </a:t>
            </a:r>
            <a:r>
              <a:rPr lang="vi-VN" sz="3200" dirty="0">
                <a:effectLst/>
                <a:latin typeface="Times New Roman" panose="02020603050405020304" pitchFamily="18" charset="0"/>
                <a:ea typeface="Arial" panose="020B0604020202020204" pitchFamily="34" charset="0"/>
                <a:cs typeface="Times New Roman" panose="02020603050405020304" pitchFamily="18" charset="0"/>
              </a:rPr>
              <a:t>Cấu trúc này gồm một chuỗi các đấu đầu dòng ngang cấp nhau.</a:t>
            </a:r>
          </a:p>
          <a:p>
            <a:pPr lvl="0" algn="just">
              <a:lnSpc>
                <a:spcPct val="150000"/>
              </a:lnSpc>
              <a:spcBef>
                <a:spcPts val="300"/>
              </a:spcBef>
              <a:spcAft>
                <a:spcPts val="300"/>
              </a:spcAft>
            </a:pPr>
            <a:r>
              <a:rPr lang="vi-VN" sz="3200" dirty="0">
                <a:latin typeface="Times New Roman" panose="02020603050405020304" pitchFamily="18" charset="0"/>
                <a:ea typeface="Arial" panose="020B0604020202020204" pitchFamily="34" charset="0"/>
                <a:cs typeface="Times New Roman" panose="02020603050405020304" pitchFamily="18" charset="0"/>
              </a:rPr>
              <a:t>D. </a:t>
            </a:r>
            <a:r>
              <a:rPr lang="vi-VN" sz="3200" dirty="0">
                <a:effectLst/>
                <a:latin typeface="Times New Roman" panose="02020603050405020304" pitchFamily="18" charset="0"/>
                <a:ea typeface="Arial" panose="020B0604020202020204" pitchFamily="34" charset="0"/>
                <a:cs typeface="Times New Roman" panose="02020603050405020304" pitchFamily="18" charset="0"/>
              </a:rPr>
              <a:t>Cấu trúc này được sử dụng nhiều trong soạn thảo văn bản, tạo bài trình chiếu.</a:t>
            </a:r>
          </a:p>
        </p:txBody>
      </p:sp>
      <p:sp>
        <p:nvSpPr>
          <p:cNvPr id="7" name="Oval 6">
            <a:extLst>
              <a:ext uri="{FF2B5EF4-FFF2-40B4-BE49-F238E27FC236}">
                <a16:creationId xmlns:a16="http://schemas.microsoft.com/office/drawing/2014/main" id="{03375883-1A80-4CF3-89A2-B9F4256909BA}"/>
              </a:ext>
            </a:extLst>
          </p:cNvPr>
          <p:cNvSpPr/>
          <p:nvPr/>
        </p:nvSpPr>
        <p:spPr>
          <a:xfrm>
            <a:off x="309853" y="3099042"/>
            <a:ext cx="492579" cy="52322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F7FD0056-B913-45B4-96FC-151E407731A1}"/>
              </a:ext>
            </a:extLst>
          </p:cNvPr>
          <p:cNvSpPr txBox="1"/>
          <p:nvPr/>
        </p:nvSpPr>
        <p:spPr>
          <a:xfrm>
            <a:off x="629816" y="330306"/>
            <a:ext cx="10932368" cy="742511"/>
          </a:xfrm>
          <a:prstGeom prst="rect">
            <a:avLst/>
          </a:prstGeom>
          <a:solidFill>
            <a:schemeClr val="accent4">
              <a:lumMod val="60000"/>
              <a:lumOff val="40000"/>
            </a:schemeClr>
          </a:solidFill>
          <a:ln w="28575">
            <a:solidFill>
              <a:srgbClr val="006600"/>
            </a:solidFill>
          </a:ln>
        </p:spPr>
        <p:txBody>
          <a:bodyPr wrap="square">
            <a:spAutoFit/>
          </a:bodyPr>
          <a:lstStyle/>
          <a:p>
            <a:pPr algn="just">
              <a:lnSpc>
                <a:spcPct val="150000"/>
              </a:lnSpc>
              <a:spcBef>
                <a:spcPts val="300"/>
              </a:spcBef>
              <a:spcAft>
                <a:spcPts val="300"/>
              </a:spcAft>
            </a:pP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2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sai</a:t>
            </a:r>
            <a:r>
              <a:rPr lang="en-US" sz="32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cấu</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trúc</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cấp</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1337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AA707123-AEC9-4E85-8AE2-89ADA1C96088}"/>
              </a:ext>
            </a:extLst>
          </p:cNvPr>
          <p:cNvSpPr txBox="1"/>
          <p:nvPr/>
        </p:nvSpPr>
        <p:spPr>
          <a:xfrm>
            <a:off x="837104" y="1010464"/>
            <a:ext cx="10517792" cy="1107990"/>
          </a:xfrm>
          <a:prstGeom prst="rect">
            <a:avLst/>
          </a:prstGeom>
          <a:solidFill>
            <a:schemeClr val="accent4">
              <a:lumMod val="60000"/>
              <a:lumOff val="40000"/>
            </a:schemeClr>
          </a:solidFill>
          <a:ln w="28575">
            <a:solidFill>
              <a:srgbClr val="006600"/>
            </a:solidFill>
          </a:ln>
        </p:spPr>
        <p:txBody>
          <a:bodyPr wrap="square" lIns="121914" tIns="60957" rIns="121914" bIns="60957" rtlCol="0">
            <a:spAutoFit/>
          </a:bodyPr>
          <a:lstStyle/>
          <a:p>
            <a:pPr defTabSz="1219140"/>
            <a:r>
              <a:rPr lang="en-US" sz="3200" b="1" dirty="0">
                <a:latin typeface="Times New Roman" panose="02020603050405020304" pitchFamily="18" charset="0"/>
                <a:cs typeface="Times New Roman" panose="02020603050405020304" pitchFamily="18" charset="0"/>
              </a:rPr>
              <a:t>Trang </a:t>
            </a:r>
            <a:r>
              <a:rPr lang="en-US" sz="3200" b="1" dirty="0" err="1">
                <a:latin typeface="Times New Roman" panose="02020603050405020304" pitchFamily="18" charset="0"/>
                <a:cs typeface="Times New Roman" panose="02020603050405020304" pitchFamily="18" charset="0"/>
              </a:rPr>
              <a:t>chiếu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được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sử</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dụng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giới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thiệu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chủ</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định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hướng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được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gọi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3CEF65C6-1C8E-49A4-88CE-0F36EFA0D352}"/>
              </a:ext>
            </a:extLst>
          </p:cNvPr>
          <p:cNvSpPr txBox="1"/>
          <p:nvPr/>
        </p:nvSpPr>
        <p:spPr>
          <a:xfrm>
            <a:off x="2181926" y="2420987"/>
            <a:ext cx="3836955" cy="615547"/>
          </a:xfrm>
          <a:prstGeom prst="rect">
            <a:avLst/>
          </a:prstGeom>
          <a:noFill/>
        </p:spPr>
        <p:txBody>
          <a:bodyPr wrap="square" lIns="121914" tIns="60957" rIns="121914" bIns="60957" rtlCol="0">
            <a:spAutoFit/>
          </a:bodyPr>
          <a:lstStyle/>
          <a:p>
            <a:pPr defTabSz="1219140"/>
            <a:r>
              <a:rPr lang="en-US" sz="3200" dirty="0">
                <a:solidFill>
                  <a:prstClr val="black"/>
                </a:solidFill>
                <a:latin typeface="Times New Roman" panose="02020603050405020304" pitchFamily="18" charset="0"/>
                <a:cs typeface="Times New Roman" panose="02020603050405020304" pitchFamily="18" charset="0"/>
              </a:rPr>
              <a:t>A. Trang </a:t>
            </a:r>
            <a:r>
              <a:rPr lang="en-US" sz="3200" dirty="0" err="1">
                <a:solidFill>
                  <a:prstClr val="black"/>
                </a:solidFill>
                <a:latin typeface="Times New Roman" panose="02020603050405020304" pitchFamily="18" charset="0"/>
                <a:cs typeface="Times New Roman" panose="02020603050405020304" pitchFamily="18" charset="0"/>
              </a:rPr>
              <a:t>tiêu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đề</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380716E4-EA73-4234-ACD2-D63CD77373B2}"/>
              </a:ext>
            </a:extLst>
          </p:cNvPr>
          <p:cNvSpPr txBox="1"/>
          <p:nvPr/>
        </p:nvSpPr>
        <p:spPr>
          <a:xfrm>
            <a:off x="2246721" y="4331148"/>
            <a:ext cx="4425302" cy="615547"/>
          </a:xfrm>
          <a:prstGeom prst="rect">
            <a:avLst/>
          </a:prstGeom>
          <a:noFill/>
        </p:spPr>
        <p:txBody>
          <a:bodyPr wrap="square" lIns="121914" tIns="60957" rIns="121914" bIns="60957" rtlCol="0">
            <a:spAutoFit/>
          </a:bodyPr>
          <a:lstStyle/>
          <a:p>
            <a:pPr defTabSz="1219140"/>
            <a:r>
              <a:rPr lang="en-US" sz="3200" dirty="0">
                <a:solidFill>
                  <a:prstClr val="black"/>
                </a:solidFill>
                <a:latin typeface="Times New Roman" panose="02020603050405020304" pitchFamily="18" charset="0"/>
                <a:cs typeface="Times New Roman" panose="02020603050405020304" pitchFamily="18" charset="0"/>
              </a:rPr>
              <a:t>C. Trang </a:t>
            </a:r>
            <a:r>
              <a:rPr lang="en-US" sz="3200" dirty="0" err="1">
                <a:solidFill>
                  <a:prstClr val="black"/>
                </a:solidFill>
                <a:latin typeface="Times New Roman" panose="02020603050405020304" pitchFamily="18" charset="0"/>
                <a:cs typeface="Times New Roman" panose="02020603050405020304" pitchFamily="18" charset="0"/>
              </a:rPr>
              <a:t>trình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bày</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bảng</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24CE4161-E5CB-4E04-8419-BA6A2AB57887}"/>
              </a:ext>
            </a:extLst>
          </p:cNvPr>
          <p:cNvSpPr txBox="1"/>
          <p:nvPr/>
        </p:nvSpPr>
        <p:spPr>
          <a:xfrm>
            <a:off x="2246721" y="3341965"/>
            <a:ext cx="3836955" cy="615547"/>
          </a:xfrm>
          <a:prstGeom prst="rect">
            <a:avLst/>
          </a:prstGeom>
          <a:noFill/>
        </p:spPr>
        <p:txBody>
          <a:bodyPr wrap="square" lIns="121914" tIns="60957" rIns="121914" bIns="60957" rtlCol="0">
            <a:spAutoFit/>
          </a:bodyPr>
          <a:lstStyle/>
          <a:p>
            <a:pPr defTabSz="1219140"/>
            <a:r>
              <a:rPr lang="en-US" sz="3200" dirty="0">
                <a:solidFill>
                  <a:prstClr val="black"/>
                </a:solidFill>
                <a:latin typeface="Times New Roman" panose="02020603050405020304" pitchFamily="18" charset="0"/>
                <a:cs typeface="Times New Roman" panose="02020603050405020304" pitchFamily="18" charset="0"/>
              </a:rPr>
              <a:t>B. Trang </a:t>
            </a:r>
            <a:r>
              <a:rPr lang="en-US" sz="3200" dirty="0" err="1">
                <a:solidFill>
                  <a:prstClr val="black"/>
                </a:solidFill>
                <a:latin typeface="Times New Roman" panose="02020603050405020304" pitchFamily="18" charset="0"/>
                <a:cs typeface="Times New Roman" panose="02020603050405020304" pitchFamily="18" charset="0"/>
              </a:rPr>
              <a:t>nội</a:t>
            </a:r>
            <a:r>
              <a:rPr lang="en-US" sz="3200" dirty="0">
                <a:solidFill>
                  <a:prstClr val="black"/>
                </a:solidFill>
                <a:latin typeface="Times New Roman" panose="02020603050405020304" pitchFamily="18" charset="0"/>
                <a:cs typeface="Times New Roman" panose="02020603050405020304" pitchFamily="18" charset="0"/>
              </a:rPr>
              <a:t> dung</a:t>
            </a:r>
          </a:p>
        </p:txBody>
      </p:sp>
      <p:sp>
        <p:nvSpPr>
          <p:cNvPr id="14" name="TextBox 13">
            <a:extLst>
              <a:ext uri="{FF2B5EF4-FFF2-40B4-BE49-F238E27FC236}">
                <a16:creationId xmlns:a16="http://schemas.microsoft.com/office/drawing/2014/main" id="{7FEDBE17-2971-4429-B49F-645F316E57E7}"/>
              </a:ext>
            </a:extLst>
          </p:cNvPr>
          <p:cNvSpPr txBox="1"/>
          <p:nvPr/>
        </p:nvSpPr>
        <p:spPr>
          <a:xfrm>
            <a:off x="2246721" y="5325537"/>
            <a:ext cx="4537270" cy="615547"/>
          </a:xfrm>
          <a:prstGeom prst="rect">
            <a:avLst/>
          </a:prstGeom>
          <a:noFill/>
        </p:spPr>
        <p:txBody>
          <a:bodyPr wrap="square" lIns="121914" tIns="60957" rIns="121914" bIns="60957" rtlCol="0">
            <a:spAutoFit/>
          </a:bodyPr>
          <a:lstStyle/>
          <a:p>
            <a:pPr defTabSz="1219140"/>
            <a:r>
              <a:rPr lang="en-US" sz="3200" dirty="0">
                <a:solidFill>
                  <a:prstClr val="black"/>
                </a:solidFill>
                <a:latin typeface="Times New Roman" panose="02020603050405020304" pitchFamily="18" charset="0"/>
                <a:cs typeface="Times New Roman" panose="02020603050405020304" pitchFamily="18" charset="0"/>
              </a:rPr>
              <a:t>D. Trang </a:t>
            </a:r>
            <a:r>
              <a:rPr lang="en-US" sz="3200" dirty="0" err="1">
                <a:solidFill>
                  <a:prstClr val="black"/>
                </a:solidFill>
                <a:latin typeface="Times New Roman" panose="02020603050405020304" pitchFamily="18" charset="0"/>
                <a:cs typeface="Times New Roman" panose="02020603050405020304" pitchFamily="18" charset="0"/>
              </a:rPr>
              <a:t>trình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bày</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đồ</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họa</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9" name="Oval 8">
            <a:extLst>
              <a:ext uri="{FF2B5EF4-FFF2-40B4-BE49-F238E27FC236}">
                <a16:creationId xmlns:a16="http://schemas.microsoft.com/office/drawing/2014/main" id="{CFC4180E-2EEC-4B08-B450-921B6903B676}"/>
              </a:ext>
            </a:extLst>
          </p:cNvPr>
          <p:cNvSpPr/>
          <p:nvPr/>
        </p:nvSpPr>
        <p:spPr>
          <a:xfrm>
            <a:off x="2181926" y="2465978"/>
            <a:ext cx="550506" cy="60908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n w="0"/>
              <a:solidFill>
                <a:schemeClr val="tx1"/>
              </a:solidFill>
              <a:effectLst>
                <a:outerShdw blurRad="38100" dist="19050" dir="2700000" algn="tl" rotWithShape="0">
                  <a:schemeClr val="dk1">
                    <a:alpha val="40000"/>
                  </a:schemeClr>
                </a:outerShdw>
              </a:effectLst>
            </a:endParaRPr>
          </a:p>
        </p:txBody>
      </p:sp>
      <p:sp>
        <p:nvSpPr>
          <p:cNvPr id="2" name="TextBox 1">
            <a:extLst>
              <a:ext uri="{FF2B5EF4-FFF2-40B4-BE49-F238E27FC236}">
                <a16:creationId xmlns:a16="http://schemas.microsoft.com/office/drawing/2014/main" id="{5910A7F3-BF86-66C3-5F0A-A2A5B89C5A6D}"/>
              </a:ext>
            </a:extLst>
          </p:cNvPr>
          <p:cNvSpPr txBox="1"/>
          <p:nvPr/>
        </p:nvSpPr>
        <p:spPr>
          <a:xfrm>
            <a:off x="4204855" y="254557"/>
            <a:ext cx="3782290" cy="738658"/>
          </a:xfrm>
          <a:prstGeom prst="rect">
            <a:avLst/>
          </a:prstGeom>
          <a:noFill/>
        </p:spPr>
        <p:txBody>
          <a:bodyPr wrap="square" lIns="121914" tIns="60957" rIns="121914" bIns="60957">
            <a:spAutoFit/>
          </a:bodyPr>
          <a:lstStyle/>
          <a:p>
            <a:pPr algn="ctr" defTabSz="1219140"/>
            <a:r>
              <a:rPr lang="en-US" sz="4000" b="1" dirty="0">
                <a:solidFill>
                  <a:srgbClr val="0000FF"/>
                </a:solidFill>
                <a:latin typeface="Times New Roman" panose="02020603050405020304" pitchFamily="18" charset="0"/>
                <a:ea typeface="Calibri" panose="020F0502020204030204" pitchFamily="34" charset="0"/>
              </a:rPr>
              <a:t>LUYỆN TẬP</a:t>
            </a:r>
            <a:endParaRPr lang="en-US" sz="4000" dirty="0">
              <a:solidFill>
                <a:srgbClr val="0000FF"/>
              </a:solidFill>
            </a:endParaRPr>
          </a:p>
        </p:txBody>
      </p:sp>
    </p:spTree>
    <p:extLst>
      <p:ext uri="{BB962C8B-B14F-4D97-AF65-F5344CB8AC3E}">
        <p14:creationId xmlns:p14="http://schemas.microsoft.com/office/powerpoint/2010/main" val="3800231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nh 9"/>
          <p:cNvPicPr>
            <a:picLocks noChangeAspect="1"/>
          </p:cNvPicPr>
          <p:nvPr/>
        </p:nvPicPr>
        <p:blipFill>
          <a:blip r:embed="rId4">
            <a:clrChange>
              <a:clrFrom>
                <a:srgbClr val="FFFFFF"/>
              </a:clrFrom>
              <a:clrTo>
                <a:srgbClr val="FFFFFF">
                  <a:alpha val="0"/>
                </a:srgbClr>
              </a:clrTo>
            </a:clrChange>
          </a:blip>
          <a:stretch>
            <a:fillRect/>
          </a:stretch>
        </p:blipFill>
        <p:spPr>
          <a:xfrm>
            <a:off x="5032311" y="4933680"/>
            <a:ext cx="2127378" cy="1604111"/>
          </a:xfrm>
          <a:prstGeom prst="rect">
            <a:avLst/>
          </a:prstGeom>
        </p:spPr>
      </p:pic>
      <p:pic>
        <p:nvPicPr>
          <p:cNvPr id="11" name="lu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2362" y="5025443"/>
            <a:ext cx="952500" cy="952500"/>
          </a:xfrm>
          <a:prstGeom prst="rect">
            <a:avLst/>
          </a:prstGeom>
        </p:spPr>
      </p:pic>
      <p:pic>
        <p:nvPicPr>
          <p:cNvPr id="12" name="lua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26094" y="4783235"/>
            <a:ext cx="952500" cy="952500"/>
          </a:xfrm>
          <a:prstGeom prst="rect">
            <a:avLst/>
          </a:prstGeom>
        </p:spPr>
      </p:pic>
      <p:pic>
        <p:nvPicPr>
          <p:cNvPr id="13" name="Lua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9228" y="4702643"/>
            <a:ext cx="952500" cy="952500"/>
          </a:xfrm>
          <a:prstGeom prst="rect">
            <a:avLst/>
          </a:prstGeom>
        </p:spPr>
      </p:pic>
      <p:pic>
        <p:nvPicPr>
          <p:cNvPr id="15" name="114">
            <a:hlinkClick r:id="rId6" action="ppaction://hlinksldjump"/>
          </p:cNvPr>
          <p:cNvPicPr>
            <a:picLocks noChangeAspect="1"/>
          </p:cNvPicPr>
          <p:nvPr/>
        </p:nvPicPr>
        <p:blipFill>
          <a:blip r:embed="rId7">
            <a:clrChange>
              <a:clrFrom>
                <a:srgbClr val="FFFFFF"/>
              </a:clrFrom>
              <a:clrTo>
                <a:srgbClr val="FFFFFF">
                  <a:alpha val="0"/>
                </a:srgbClr>
              </a:clrTo>
            </a:clrChange>
          </a:blip>
          <a:stretch>
            <a:fillRect/>
          </a:stretch>
        </p:blipFill>
        <p:spPr>
          <a:xfrm>
            <a:off x="1353454" y="84797"/>
            <a:ext cx="824789" cy="874608"/>
          </a:xfrm>
          <a:prstGeom prst="rect">
            <a:avLst/>
          </a:prstGeom>
        </p:spPr>
      </p:pic>
      <p:pic>
        <p:nvPicPr>
          <p:cNvPr id="1028" name="Xecuu" descr="Káº¿t quáº£ hÃ¬nh áº£nh cho xe cá»©u há»a hoáº¡t hÃ¬nh"/>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121763" y="5342526"/>
            <a:ext cx="1818975" cy="18174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Linhcuu\" descr="Káº¿t quáº£ hÃ¬nh áº£nh cho lÃ­nh cá»©u há»a hoáº¡t hÃ¬nh"/>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94233" l="0" r="100000"/>
                    </a14:imgEffect>
                  </a14:imgLayer>
                </a14:imgProps>
              </a:ext>
              <a:ext uri="{28A0092B-C50C-407E-A947-70E740481C1C}">
                <a14:useLocalDpi xmlns:a14="http://schemas.microsoft.com/office/drawing/2010/main" val="0"/>
              </a:ext>
            </a:extLst>
          </a:blip>
          <a:srcRect/>
          <a:stretch>
            <a:fillRect/>
          </a:stretch>
        </p:blipFill>
        <p:spPr bwMode="auto">
          <a:xfrm flipH="1">
            <a:off x="3506168" y="5123406"/>
            <a:ext cx="1695275" cy="1709074"/>
          </a:xfrm>
          <a:prstGeom prst="rect">
            <a:avLst/>
          </a:prstGeom>
          <a:noFill/>
          <a:extLst>
            <a:ext uri="{909E8E84-426E-40DD-AFC4-6F175D3DCCD1}">
              <a14:hiddenFill xmlns:a14="http://schemas.microsoft.com/office/drawing/2010/main">
                <a:solidFill>
                  <a:srgbClr val="FFFFFF"/>
                </a:solidFill>
              </a14:hiddenFill>
            </a:ext>
          </a:extLst>
        </p:spPr>
      </p:pic>
      <p:pic>
        <p:nvPicPr>
          <p:cNvPr id="19" name="TruHoi">
            <a:hlinkClick r:id="rId11" action="ppaction://hlinksldjump"/>
          </p:cNvPr>
          <p:cNvPicPr>
            <a:picLocks noChangeAspect="1"/>
          </p:cNvPicPr>
          <p:nvPr/>
        </p:nvPicPr>
        <p:blipFill>
          <a:blip r:embed="rId12">
            <a:clrChange>
              <a:clrFrom>
                <a:srgbClr val="FFFFFF"/>
              </a:clrFrom>
              <a:clrTo>
                <a:srgbClr val="FFFFFF">
                  <a:alpha val="0"/>
                </a:srgbClr>
              </a:clrTo>
            </a:clrChange>
          </a:blip>
          <a:stretch>
            <a:fillRect/>
          </a:stretch>
        </p:blipFill>
        <p:spPr>
          <a:xfrm>
            <a:off x="4303218" y="73038"/>
            <a:ext cx="505725" cy="790697"/>
          </a:xfrm>
          <a:prstGeom prst="rect">
            <a:avLst/>
          </a:prstGeom>
        </p:spPr>
      </p:pic>
      <p:pic>
        <p:nvPicPr>
          <p:cNvPr id="1032" name="Daynuoc" descr="Káº¿t quáº£ hÃ¬nh áº£nh cho vÃ²i cá»©u há»a hoáº¡t hÃ¬nh">
            <a:hlinkClick r:id="rId11" action="ppaction://hlinksldjump"/>
          </p:cNvPr>
          <p:cNvPicPr>
            <a:picLocks noChangeAspect="1" noChangeArrowheads="1"/>
          </p:cNvPicPr>
          <p:nvPr/>
        </p:nvPicPr>
        <p:blipFill>
          <a:blip r:embed="rId13"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5350822" y="126798"/>
            <a:ext cx="765159" cy="765159"/>
          </a:xfrm>
          <a:prstGeom prst="rect">
            <a:avLst/>
          </a:prstGeom>
          <a:noFill/>
          <a:extLst>
            <a:ext uri="{909E8E84-426E-40DD-AFC4-6F175D3DCCD1}">
              <a14:hiddenFill xmlns:a14="http://schemas.microsoft.com/office/drawing/2010/main">
                <a:solidFill>
                  <a:srgbClr val="FFFFFF"/>
                </a:solidFill>
              </a14:hiddenFill>
            </a:ext>
          </a:extLst>
        </p:spPr>
      </p:pic>
      <p:pic>
        <p:nvPicPr>
          <p:cNvPr id="18" name="TruCuu"/>
          <p:cNvPicPr>
            <a:picLocks noChangeAspect="1"/>
          </p:cNvPicPr>
          <p:nvPr/>
        </p:nvPicPr>
        <p:blipFill>
          <a:blip r:embed="rId14">
            <a:extLst>
              <a:ext uri="{BEBA8EAE-BF5A-486C-A8C5-ECC9F3942E4B}">
                <a14:imgProps xmlns:a14="http://schemas.microsoft.com/office/drawing/2010/main">
                  <a14:imgLayer r:embed="rId15">
                    <a14:imgEffect>
                      <a14:backgroundRemoval t="4145" b="100000" l="893" r="100000"/>
                    </a14:imgEffect>
                  </a14:imgLayer>
                </a14:imgProps>
              </a:ext>
            </a:extLst>
          </a:blip>
          <a:stretch>
            <a:fillRect/>
          </a:stretch>
        </p:blipFill>
        <p:spPr>
          <a:xfrm>
            <a:off x="8625971" y="5959792"/>
            <a:ext cx="454976" cy="784021"/>
          </a:xfrm>
          <a:prstGeom prst="rect">
            <a:avLst/>
          </a:prstGeom>
        </p:spPr>
      </p:pic>
      <p:pic>
        <p:nvPicPr>
          <p:cNvPr id="1034" name="Voicuu" descr="C:\Users\Tien\AppData\Local\Temp\SNAGHTML3c0889.PNG"/>
          <p:cNvPicPr>
            <a:picLocks noChangeAspect="1" noChangeArrowheads="1"/>
          </p:cNvPicPr>
          <p:nvPr/>
        </p:nvPicPr>
        <p:blipFill>
          <a:blip r:embed="rId16" cstate="print">
            <a:clrChange>
              <a:clrFrom>
                <a:srgbClr val="F6F6F6"/>
              </a:clrFrom>
              <a:clrTo>
                <a:srgbClr val="F6F6F6">
                  <a:alpha val="0"/>
                </a:srgbClr>
              </a:clrTo>
            </a:clrChange>
            <a:extLst>
              <a:ext uri="{BEBA8EAE-BF5A-486C-A8C5-ECC9F3942E4B}">
                <a14:imgProps xmlns:a14="http://schemas.microsoft.com/office/drawing/2010/main">
                  <a14:imgLayer r:embed="rId17">
                    <a14:imgEffect>
                      <a14:backgroundRemoval t="1613" b="100000" l="0" r="100000"/>
                    </a14:imgEffect>
                  </a14:imgLayer>
                </a14:imgProps>
              </a:ext>
              <a:ext uri="{28A0092B-C50C-407E-A947-70E740481C1C}">
                <a14:useLocalDpi xmlns:a14="http://schemas.microsoft.com/office/drawing/2010/main" val="0"/>
              </a:ext>
            </a:extLst>
          </a:blip>
          <a:srcRect/>
          <a:stretch>
            <a:fillRect/>
          </a:stretch>
        </p:blipFill>
        <p:spPr bwMode="auto">
          <a:xfrm>
            <a:off x="8201230" y="5998886"/>
            <a:ext cx="542655" cy="705831"/>
          </a:xfrm>
          <a:prstGeom prst="rect">
            <a:avLst/>
          </a:prstGeom>
          <a:noFill/>
          <a:extLst>
            <a:ext uri="{909E8E84-426E-40DD-AFC4-6F175D3DCCD1}">
              <a14:hiddenFill xmlns:a14="http://schemas.microsoft.com/office/drawing/2010/main">
                <a:solidFill>
                  <a:srgbClr val="FFFFFF"/>
                </a:solidFill>
              </a14:hiddenFill>
            </a:ext>
          </a:extLst>
        </p:spPr>
      </p:pic>
      <p:pic>
        <p:nvPicPr>
          <p:cNvPr id="21" name="Linhcuu"/>
          <p:cNvPicPr>
            <a:picLocks noChangeAspect="1"/>
          </p:cNvPicPr>
          <p:nvPr/>
        </p:nvPicPr>
        <p:blipFill>
          <a:blip r:embed="rId18">
            <a:clrChange>
              <a:clrFrom>
                <a:srgbClr val="F6F6F6"/>
              </a:clrFrom>
              <a:clrTo>
                <a:srgbClr val="F6F6F6">
                  <a:alpha val="0"/>
                </a:srgbClr>
              </a:clrTo>
            </a:clrChange>
          </a:blip>
          <a:stretch>
            <a:fillRect/>
          </a:stretch>
        </p:blipFill>
        <p:spPr>
          <a:xfrm>
            <a:off x="7165420" y="5256628"/>
            <a:ext cx="1213671" cy="1347286"/>
          </a:xfrm>
          <a:prstGeom prst="rect">
            <a:avLst/>
          </a:prstGeom>
        </p:spPr>
      </p:pic>
      <p:pic>
        <p:nvPicPr>
          <p:cNvPr id="26" name="trucuu"/>
          <p:cNvPicPr>
            <a:picLocks noChangeAspect="1"/>
          </p:cNvPicPr>
          <p:nvPr/>
        </p:nvPicPr>
        <p:blipFill>
          <a:blip r:embed="rId12">
            <a:clrChange>
              <a:clrFrom>
                <a:srgbClr val="FFFFFF"/>
              </a:clrFrom>
              <a:clrTo>
                <a:srgbClr val="FFFFFF">
                  <a:alpha val="0"/>
                </a:srgbClr>
              </a:clrTo>
            </a:clrChange>
          </a:blip>
          <a:stretch>
            <a:fillRect/>
          </a:stretch>
        </p:blipFill>
        <p:spPr>
          <a:xfrm>
            <a:off x="3175565" y="5930272"/>
            <a:ext cx="505725" cy="790697"/>
          </a:xfrm>
          <a:prstGeom prst="rect">
            <a:avLst/>
          </a:prstGeom>
        </p:spPr>
      </p:pic>
      <p:pic>
        <p:nvPicPr>
          <p:cNvPr id="22" name="Linhhoi">
            <a:hlinkClick r:id="rId19" action="ppaction://hlinksldjump"/>
          </p:cNvPr>
          <p:cNvPicPr>
            <a:picLocks noChangeAspect="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87093" y="59872"/>
            <a:ext cx="807687" cy="807687"/>
          </a:xfrm>
          <a:prstGeom prst="rect">
            <a:avLst/>
          </a:prstGeom>
        </p:spPr>
      </p:pic>
      <p:pic>
        <p:nvPicPr>
          <p:cNvPr id="28" name="Xehoi" descr="Káº¿t quáº£ hÃ¬nh áº£nh cho xe cá»©u há»a hoáº¡t hÃ¬nh">
            <a:hlinkClick r:id="rId21" action="ppaction://hlinksldjump"/>
          </p:cNvPr>
          <p:cNvPicPr>
            <a:picLocks noChangeAspect="1" noChangeArrowheads="1"/>
          </p:cNvPicPr>
          <p:nvPr/>
        </p:nvPicPr>
        <p:blipFill>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688375" y="-160358"/>
            <a:ext cx="1062171" cy="1061286"/>
          </a:xfrm>
          <a:prstGeom prst="rect">
            <a:avLst/>
          </a:prstGeom>
          <a:noFill/>
          <a:extLst>
            <a:ext uri="{909E8E84-426E-40DD-AFC4-6F175D3DCCD1}">
              <a14:hiddenFill xmlns:a14="http://schemas.microsoft.com/office/drawing/2010/main">
                <a:solidFill>
                  <a:srgbClr val="FFFFFF"/>
                </a:solidFill>
              </a14:hiddenFill>
            </a:ext>
          </a:extLst>
        </p:spPr>
      </p:pic>
      <p:sp>
        <p:nvSpPr>
          <p:cNvPr id="23" name="Hình Bầu dục 22">
            <a:hlinkClick r:id="rId21" action="ppaction://hlinksldjump"/>
          </p:cNvPr>
          <p:cNvSpPr/>
          <p:nvPr/>
        </p:nvSpPr>
        <p:spPr>
          <a:xfrm>
            <a:off x="10682687" y="315095"/>
            <a:ext cx="548640" cy="5486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vi-VN">
              <a:solidFill>
                <a:prstClr val="black"/>
              </a:solidFill>
              <a:latin typeface="Arial" panose="020B0604020202020204" pitchFamily="34" charset="0"/>
            </a:endParaRPr>
          </a:p>
        </p:txBody>
      </p:sp>
      <p:pic>
        <p:nvPicPr>
          <p:cNvPr id="2" name="TiengCo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8978537" y="160338"/>
            <a:ext cx="609600" cy="609600"/>
          </a:xfrm>
          <a:prstGeom prst="rect">
            <a:avLst/>
          </a:prstGeom>
        </p:spPr>
      </p:pic>
      <p:sp>
        <p:nvSpPr>
          <p:cNvPr id="24" name="Tiêu đề 1">
            <a:extLst>
              <a:ext uri="{FF2B5EF4-FFF2-40B4-BE49-F238E27FC236}">
                <a16:creationId xmlns:a16="http://schemas.microsoft.com/office/drawing/2014/main" id="{25856166-9F0D-4053-8FD1-A285CF7F079F}"/>
              </a:ext>
            </a:extLst>
          </p:cNvPr>
          <p:cNvSpPr>
            <a:spLocks noGrp="1"/>
          </p:cNvSpPr>
          <p:nvPr>
            <p:ph type="title"/>
          </p:nvPr>
        </p:nvSpPr>
        <p:spPr>
          <a:xfrm>
            <a:off x="441428" y="804067"/>
            <a:ext cx="10515600" cy="969149"/>
          </a:xfrm>
        </p:spPr>
        <p:txBody>
          <a:bodyPr/>
          <a:lstStyle/>
          <a:p>
            <a:pPr algn="ctr"/>
            <a:r>
              <a:rPr lang="vi-VN" b="1" dirty="0">
                <a:solidFill>
                  <a:srgbClr val="FF0000"/>
                </a:solidFill>
              </a:rPr>
              <a:t>Luật chơi </a:t>
            </a:r>
            <a:r>
              <a:rPr lang="en-US" b="1" dirty="0">
                <a:solidFill>
                  <a:srgbClr val="FF0000"/>
                </a:solidFill>
              </a:rPr>
              <a:t>-</a:t>
            </a:r>
            <a:r>
              <a:rPr lang="vi-VN" b="1" dirty="0">
                <a:solidFill>
                  <a:srgbClr val="FF0000"/>
                </a:solidFill>
              </a:rPr>
              <a:t> Cách chơi</a:t>
            </a:r>
          </a:p>
        </p:txBody>
      </p:sp>
      <p:sp>
        <p:nvSpPr>
          <p:cNvPr id="7" name="Cloud 6">
            <a:extLst>
              <a:ext uri="{FF2B5EF4-FFF2-40B4-BE49-F238E27FC236}">
                <a16:creationId xmlns:a16="http://schemas.microsoft.com/office/drawing/2014/main" id="{CABF32A0-8282-4323-9DD5-BF05CC796F8A}"/>
              </a:ext>
            </a:extLst>
          </p:cNvPr>
          <p:cNvSpPr/>
          <p:nvPr/>
        </p:nvSpPr>
        <p:spPr>
          <a:xfrm>
            <a:off x="216976" y="1558761"/>
            <a:ext cx="11453248" cy="3263408"/>
          </a:xfrm>
          <a:prstGeom prst="cloud">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360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93E4B6FA-9BC5-4CE4-B41D-F982F27EA7DD}"/>
              </a:ext>
            </a:extLst>
          </p:cNvPr>
          <p:cNvSpPr/>
          <p:nvPr/>
        </p:nvSpPr>
        <p:spPr>
          <a:xfrm>
            <a:off x="1431718" y="2117273"/>
            <a:ext cx="8756542" cy="2062103"/>
          </a:xfrm>
          <a:prstGeom prst="rect">
            <a:avLst/>
          </a:prstGeom>
        </p:spPr>
        <p:txBody>
          <a:bodyPr wrap="square">
            <a:spAutoFit/>
          </a:bodyPr>
          <a:lstStyle/>
          <a:p>
            <a:pPr algn="ctr"/>
            <a:r>
              <a:rPr lang="en-US" sz="3200">
                <a:latin typeface="Times New Roman" panose="02020603050405020304" pitchFamily="18" charset="0"/>
                <a:cs typeface="Times New Roman" panose="02020603050405020304" pitchFamily="18" charset="0"/>
              </a:rPr>
              <a:t>Có một ngôi nhà trong thành phố bị cháy. Hãy dập tắt đám cháy bằng cách gi</a:t>
            </a:r>
            <a:r>
              <a:rPr lang="vi-VN" sz="3200">
                <a:latin typeface="Times New Roman" panose="02020603050405020304" pitchFamily="18" charset="0"/>
                <a:cs typeface="Times New Roman" panose="02020603050405020304" pitchFamily="18" charset="0"/>
              </a:rPr>
              <a:t>ơ</a:t>
            </a:r>
            <a:r>
              <a:rPr lang="en-US" sz="3200">
                <a:latin typeface="Times New Roman" panose="02020603050405020304" pitchFamily="18" charset="0"/>
                <a:cs typeface="Times New Roman" panose="02020603050405020304" pitchFamily="18" charset="0"/>
              </a:rPr>
              <a:t> tay nhanh nhất để chọn hình ảnh t</a:t>
            </a:r>
            <a:r>
              <a:rPr lang="vi-VN" sz="3200">
                <a:latin typeface="Times New Roman" panose="02020603050405020304" pitchFamily="18" charset="0"/>
                <a:cs typeface="Times New Roman" panose="02020603050405020304" pitchFamily="18" charset="0"/>
              </a:rPr>
              <a:t>ư</a:t>
            </a:r>
            <a:r>
              <a:rPr lang="en-US" sz="3200">
                <a:latin typeface="Times New Roman" panose="02020603050405020304" pitchFamily="18" charset="0"/>
                <a:cs typeface="Times New Roman" panose="02020603050405020304" pitchFamily="18" charset="0"/>
              </a:rPr>
              <a:t>ơng ứng với các b</a:t>
            </a:r>
            <a:r>
              <a:rPr lang="vi-VN" sz="3200">
                <a:latin typeface="Times New Roman" panose="02020603050405020304" pitchFamily="18" charset="0"/>
                <a:cs typeface="Times New Roman" panose="02020603050405020304" pitchFamily="18" charset="0"/>
              </a:rPr>
              <a:t>ư</a:t>
            </a:r>
            <a:r>
              <a:rPr lang="en-US" sz="3200">
                <a:latin typeface="Times New Roman" panose="02020603050405020304" pitchFamily="18" charset="0"/>
                <a:cs typeface="Times New Roman" panose="02020603050405020304" pitchFamily="18" charset="0"/>
              </a:rPr>
              <a:t>ớc cứu hỏa và v</a:t>
            </a:r>
            <a:r>
              <a:rPr lang="vi-VN" sz="3200">
                <a:latin typeface="Times New Roman" panose="02020603050405020304" pitchFamily="18" charset="0"/>
                <a:cs typeface="Times New Roman" panose="02020603050405020304" pitchFamily="18" charset="0"/>
              </a:rPr>
              <a:t>ư</a:t>
            </a:r>
            <a:r>
              <a:rPr lang="en-US" sz="3200">
                <a:latin typeface="Times New Roman" panose="02020603050405020304" pitchFamily="18" charset="0"/>
                <a:cs typeface="Times New Roman" panose="02020603050405020304" pitchFamily="18" charset="0"/>
              </a:rPr>
              <a:t>ợt qua các câu hỏi đ</a:t>
            </a:r>
            <a:r>
              <a:rPr lang="vi-VN" sz="3200">
                <a:latin typeface="Times New Roman" panose="02020603050405020304" pitchFamily="18" charset="0"/>
                <a:cs typeface="Times New Roman" panose="02020603050405020304" pitchFamily="18" charset="0"/>
              </a:rPr>
              <a:t>ư</a:t>
            </a:r>
            <a:r>
              <a:rPr lang="en-US" sz="3200">
                <a:latin typeface="Times New Roman" panose="02020603050405020304" pitchFamily="18" charset="0"/>
                <a:cs typeface="Times New Roman" panose="02020603050405020304" pitchFamily="18" charset="0"/>
              </a:rPr>
              <a:t>ợc đ</a:t>
            </a:r>
            <a:r>
              <a:rPr lang="vi-VN" sz="3200">
                <a:latin typeface="Times New Roman" panose="02020603050405020304" pitchFamily="18" charset="0"/>
                <a:cs typeface="Times New Roman" panose="02020603050405020304" pitchFamily="18" charset="0"/>
              </a:rPr>
              <a:t>ư</a:t>
            </a:r>
            <a:r>
              <a:rPr lang="en-US" sz="3200">
                <a:latin typeface="Times New Roman" panose="02020603050405020304" pitchFamily="18" charset="0"/>
                <a:cs typeface="Times New Roman" panose="02020603050405020304" pitchFamily="18" charset="0"/>
              </a:rPr>
              <a:t>a ra.</a:t>
            </a:r>
          </a:p>
        </p:txBody>
      </p:sp>
    </p:spTree>
    <p:extLst>
      <p:ext uri="{BB962C8B-B14F-4D97-AF65-F5344CB8AC3E}">
        <p14:creationId xmlns:p14="http://schemas.microsoft.com/office/powerpoint/2010/main" val="18500237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clickEffect">
                                  <p:stCondLst>
                                    <p:cond delay="0"/>
                                  </p:stCondLst>
                                  <p:childTnLst>
                                    <p:anim calcmode="lin" valueType="num">
                                      <p:cBhvr additive="base">
                                        <p:cTn id="6" dur="500"/>
                                        <p:tgtEl>
                                          <p:spTgt spid="15"/>
                                        </p:tgtEl>
                                        <p:attrNameLst>
                                          <p:attrName>ppt_y</p:attrName>
                                        </p:attrNameLst>
                                      </p:cBhvr>
                                      <p:tavLst>
                                        <p:tav tm="0">
                                          <p:val>
                                            <p:strVal val="#ppt_y"/>
                                          </p:val>
                                        </p:tav>
                                        <p:tav tm="100000">
                                          <p:val>
                                            <p:strVal val="#ppt_y+#ppt_h*1.125000"/>
                                          </p:val>
                                        </p:tav>
                                      </p:tavLst>
                                    </p:anim>
                                    <p:animEffect transition="out" filter="wipe(down)">
                                      <p:cBhvr>
                                        <p:cTn id="7" dur="500"/>
                                        <p:tgtEl>
                                          <p:spTgt spid="15"/>
                                        </p:tgtEl>
                                      </p:cBhvr>
                                    </p:animEffect>
                                    <p:set>
                                      <p:cBhvr>
                                        <p:cTn id="8"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9" restart="whenNotActive" fill="hold" evtFilter="cancelBubble" nodeType="interactiveSeq">
                <p:stCondLst>
                  <p:cond evt="onClick" delay="0">
                    <p:tgtEl>
                      <p:spTgt spid="28"/>
                    </p:tgtEl>
                  </p:cond>
                </p:stCondLst>
                <p:endSync evt="end" delay="0">
                  <p:rtn val="all"/>
                </p:endSync>
                <p:childTnLst>
                  <p:par>
                    <p:cTn id="10" fill="hold">
                      <p:stCondLst>
                        <p:cond delay="0"/>
                      </p:stCondLst>
                      <p:childTnLst>
                        <p:par>
                          <p:cTn id="11" fill="hold">
                            <p:stCondLst>
                              <p:cond delay="0"/>
                            </p:stCondLst>
                            <p:childTnLst>
                              <p:par>
                                <p:cTn id="12" presetID="12" presetClass="exit" presetSubtype="4" fill="hold" nodeType="clickEffect">
                                  <p:stCondLst>
                                    <p:cond delay="0"/>
                                  </p:stCondLst>
                                  <p:childTnLst>
                                    <p:anim calcmode="lin" valueType="num">
                                      <p:cBhvr additive="base">
                                        <p:cTn id="13" dur="500"/>
                                        <p:tgtEl>
                                          <p:spTgt spid="28"/>
                                        </p:tgtEl>
                                        <p:attrNameLst>
                                          <p:attrName>ppt_y</p:attrName>
                                        </p:attrNameLst>
                                      </p:cBhvr>
                                      <p:tavLst>
                                        <p:tav tm="0">
                                          <p:val>
                                            <p:strVal val="#ppt_y"/>
                                          </p:val>
                                        </p:tav>
                                        <p:tav tm="100000">
                                          <p:val>
                                            <p:strVal val="#ppt_y+#ppt_h*1.125000"/>
                                          </p:val>
                                        </p:tav>
                                      </p:tavLst>
                                    </p:anim>
                                    <p:animEffect transition="out" filter="wipe(down)">
                                      <p:cBhvr>
                                        <p:cTn id="14" dur="500"/>
                                        <p:tgtEl>
                                          <p:spTgt spid="28"/>
                                        </p:tgtEl>
                                      </p:cBhvr>
                                    </p:animEffect>
                                    <p:set>
                                      <p:cBhvr>
                                        <p:cTn id="15" dur="1" fill="hold">
                                          <p:stCondLst>
                                            <p:cond delay="499"/>
                                          </p:stCondLst>
                                        </p:cTn>
                                        <p:tgtEl>
                                          <p:spTgt spid="28"/>
                                        </p:tgtEl>
                                        <p:attrNameLst>
                                          <p:attrName>style.visibility</p:attrName>
                                        </p:attrNameLst>
                                      </p:cBhvr>
                                      <p:to>
                                        <p:strVal val="hidden"/>
                                      </p:to>
                                    </p:set>
                                  </p:childTnLst>
                                </p:cTn>
                              </p:par>
                              <p:par>
                                <p:cTn id="16" presetID="63" presetClass="path" presetSubtype="0" accel="50000" decel="50000" fill="hold" nodeType="withEffect">
                                  <p:stCondLst>
                                    <p:cond delay="0"/>
                                  </p:stCondLst>
                                  <p:childTnLst>
                                    <p:animMotion origin="layout" path="M 4.58333E-6 -2.59259E-6 L 0.99166 0.02014 " pathEditMode="relative" rAng="0" ptsTypes="AA">
                                      <p:cBhvr>
                                        <p:cTn id="17" dur="3000" fill="hold"/>
                                        <p:tgtEl>
                                          <p:spTgt spid="1028"/>
                                        </p:tgtEl>
                                        <p:attrNameLst>
                                          <p:attrName>ppt_x</p:attrName>
                                          <p:attrName>ppt_y</p:attrName>
                                        </p:attrNameLst>
                                      </p:cBhvr>
                                      <p:rCtr x="49583" y="995"/>
                                    </p:animMotion>
                                  </p:childTnLst>
                                </p:cTn>
                              </p:par>
                            </p:childTnLst>
                          </p:cTn>
                        </p:par>
                      </p:childTnLst>
                    </p:cTn>
                  </p:par>
                </p:childTnLst>
              </p:cTn>
              <p:nextCondLst>
                <p:cond evt="onClick" delay="0">
                  <p:tgtEl>
                    <p:spTgt spid="28"/>
                  </p:tgtEl>
                </p:cond>
              </p:nextCondLst>
            </p:seq>
            <p:seq concurrent="1" nextAc="seek">
              <p:cTn id="18" restart="whenNotActive" fill="hold" evtFilter="cancelBubble" nodeType="interactiveSeq">
                <p:stCondLst>
                  <p:cond evt="onClick" delay="0">
                    <p:tgtEl>
                      <p:spTgt spid="19"/>
                    </p:tgtEl>
                  </p:cond>
                </p:stCondLst>
                <p:endSync evt="end" delay="0">
                  <p:rtn val="all"/>
                </p:endSync>
                <p:childTnLst>
                  <p:par>
                    <p:cTn id="19" fill="hold">
                      <p:stCondLst>
                        <p:cond delay="0"/>
                      </p:stCondLst>
                      <p:childTnLst>
                        <p:par>
                          <p:cTn id="20" fill="hold">
                            <p:stCondLst>
                              <p:cond delay="0"/>
                            </p:stCondLst>
                            <p:childTnLst>
                              <p:par>
                                <p:cTn id="21" presetID="12" presetClass="exit" presetSubtype="4" fill="hold" nodeType="clickEffect">
                                  <p:stCondLst>
                                    <p:cond delay="0"/>
                                  </p:stCondLst>
                                  <p:childTnLst>
                                    <p:anim calcmode="lin" valueType="num">
                                      <p:cBhvr additive="base">
                                        <p:cTn id="22" dur="500"/>
                                        <p:tgtEl>
                                          <p:spTgt spid="19"/>
                                        </p:tgtEl>
                                        <p:attrNameLst>
                                          <p:attrName>ppt_y</p:attrName>
                                        </p:attrNameLst>
                                      </p:cBhvr>
                                      <p:tavLst>
                                        <p:tav tm="0">
                                          <p:val>
                                            <p:strVal val="#ppt_y"/>
                                          </p:val>
                                        </p:tav>
                                        <p:tav tm="100000">
                                          <p:val>
                                            <p:strVal val="#ppt_y+#ppt_h*1.125000"/>
                                          </p:val>
                                        </p:tav>
                                      </p:tavLst>
                                    </p:anim>
                                    <p:animEffect transition="out" filter="wipe(down)">
                                      <p:cBhvr>
                                        <p:cTn id="23" dur="500"/>
                                        <p:tgtEl>
                                          <p:spTgt spid="19"/>
                                        </p:tgtEl>
                                      </p:cBhvr>
                                    </p:animEffect>
                                    <p:set>
                                      <p:cBhvr>
                                        <p:cTn id="24" dur="1" fill="hold">
                                          <p:stCondLst>
                                            <p:cond delay="499"/>
                                          </p:stCondLst>
                                        </p:cTn>
                                        <p:tgtEl>
                                          <p:spTgt spid="19"/>
                                        </p:tgtEl>
                                        <p:attrNameLst>
                                          <p:attrName>style.visibility</p:attrName>
                                        </p:attrNameLst>
                                      </p:cBhvr>
                                      <p:to>
                                        <p:strVal val="hidden"/>
                                      </p:to>
                                    </p:set>
                                  </p:childTnLst>
                                </p:cTn>
                              </p:par>
                              <p:par>
                                <p:cTn id="25" presetID="12" presetClass="entr" presetSubtype="4"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p:tgtEl>
                                          <p:spTgt spid="18"/>
                                        </p:tgtEl>
                                        <p:attrNameLst>
                                          <p:attrName>ppt_y</p:attrName>
                                        </p:attrNameLst>
                                      </p:cBhvr>
                                      <p:tavLst>
                                        <p:tav tm="0">
                                          <p:val>
                                            <p:strVal val="#ppt_y+#ppt_h*1.125000"/>
                                          </p:val>
                                        </p:tav>
                                        <p:tav tm="100000">
                                          <p:val>
                                            <p:strVal val="#ppt_y"/>
                                          </p:val>
                                        </p:tav>
                                      </p:tavLst>
                                    </p:anim>
                                    <p:animEffect transition="in" filter="wipe(up)">
                                      <p:cBhvr>
                                        <p:cTn id="28" dur="500"/>
                                        <p:tgtEl>
                                          <p:spTgt spid="18"/>
                                        </p:tgtEl>
                                      </p:cBhvr>
                                    </p:animEffect>
                                  </p:childTnLst>
                                </p:cTn>
                              </p:par>
                              <p:par>
                                <p:cTn id="29" presetID="12" presetClass="entr" presetSubtype="4"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p:tgtEl>
                                          <p:spTgt spid="26"/>
                                        </p:tgtEl>
                                        <p:attrNameLst>
                                          <p:attrName>ppt_y</p:attrName>
                                        </p:attrNameLst>
                                      </p:cBhvr>
                                      <p:tavLst>
                                        <p:tav tm="0">
                                          <p:val>
                                            <p:strVal val="#ppt_y+#ppt_h*1.125000"/>
                                          </p:val>
                                        </p:tav>
                                        <p:tav tm="100000">
                                          <p:val>
                                            <p:strVal val="#ppt_y"/>
                                          </p:val>
                                        </p:tav>
                                      </p:tavLst>
                                    </p:anim>
                                    <p:animEffect transition="in" filter="wipe(up)">
                                      <p:cBhvr>
                                        <p:cTn id="32" dur="500"/>
                                        <p:tgtEl>
                                          <p:spTgt spid="26"/>
                                        </p:tgtEl>
                                      </p:cBhvr>
                                    </p:animEffect>
                                  </p:childTnLst>
                                </p:cTn>
                              </p:par>
                            </p:childTnLst>
                          </p:cTn>
                        </p:par>
                      </p:childTnLst>
                    </p:cTn>
                  </p:par>
                </p:childTnLst>
              </p:cTn>
              <p:nextCondLst>
                <p:cond evt="onClick" delay="0">
                  <p:tgtEl>
                    <p:spTgt spid="19"/>
                  </p:tgtEl>
                </p:cond>
              </p:nextCondLst>
            </p:seq>
            <p:seq concurrent="1" nextAc="seek">
              <p:cTn id="33" restart="whenNotActive" fill="hold" evtFilter="cancelBubble" nodeType="interactiveSeq">
                <p:stCondLst>
                  <p:cond evt="onClick" delay="0">
                    <p:tgtEl>
                      <p:spTgt spid="1032"/>
                    </p:tgtEl>
                  </p:cond>
                </p:stCondLst>
                <p:endSync evt="end" delay="0">
                  <p:rtn val="all"/>
                </p:endSync>
                <p:childTnLst>
                  <p:par>
                    <p:cTn id="34" fill="hold">
                      <p:stCondLst>
                        <p:cond delay="0"/>
                      </p:stCondLst>
                      <p:childTnLst>
                        <p:par>
                          <p:cTn id="35" fill="hold">
                            <p:stCondLst>
                              <p:cond delay="0"/>
                            </p:stCondLst>
                            <p:childTnLst>
                              <p:par>
                                <p:cTn id="36" presetID="12" presetClass="exit" presetSubtype="4" fill="hold" nodeType="clickEffect">
                                  <p:stCondLst>
                                    <p:cond delay="0"/>
                                  </p:stCondLst>
                                  <p:childTnLst>
                                    <p:anim calcmode="lin" valueType="num">
                                      <p:cBhvr additive="base">
                                        <p:cTn id="37" dur="500"/>
                                        <p:tgtEl>
                                          <p:spTgt spid="1032"/>
                                        </p:tgtEl>
                                        <p:attrNameLst>
                                          <p:attrName>ppt_y</p:attrName>
                                        </p:attrNameLst>
                                      </p:cBhvr>
                                      <p:tavLst>
                                        <p:tav tm="0">
                                          <p:val>
                                            <p:strVal val="#ppt_y"/>
                                          </p:val>
                                        </p:tav>
                                        <p:tav tm="100000">
                                          <p:val>
                                            <p:strVal val="#ppt_y+#ppt_h*1.125000"/>
                                          </p:val>
                                        </p:tav>
                                      </p:tavLst>
                                    </p:anim>
                                    <p:animEffect transition="out" filter="wipe(down)">
                                      <p:cBhvr>
                                        <p:cTn id="38" dur="500"/>
                                        <p:tgtEl>
                                          <p:spTgt spid="1032"/>
                                        </p:tgtEl>
                                      </p:cBhvr>
                                    </p:animEffect>
                                    <p:set>
                                      <p:cBhvr>
                                        <p:cTn id="39" dur="1" fill="hold">
                                          <p:stCondLst>
                                            <p:cond delay="499"/>
                                          </p:stCondLst>
                                        </p:cTn>
                                        <p:tgtEl>
                                          <p:spTgt spid="1032"/>
                                        </p:tgtEl>
                                        <p:attrNameLst>
                                          <p:attrName>style.visibility</p:attrName>
                                        </p:attrNameLst>
                                      </p:cBhvr>
                                      <p:to>
                                        <p:strVal val="hidden"/>
                                      </p:to>
                                    </p:set>
                                  </p:childTnLst>
                                </p:cTn>
                              </p:par>
                              <p:par>
                                <p:cTn id="40" presetID="12" presetClass="entr" presetSubtype="4" fill="hold" nodeType="withEffect">
                                  <p:stCondLst>
                                    <p:cond delay="0"/>
                                  </p:stCondLst>
                                  <p:childTnLst>
                                    <p:set>
                                      <p:cBhvr>
                                        <p:cTn id="41" dur="1" fill="hold">
                                          <p:stCondLst>
                                            <p:cond delay="0"/>
                                          </p:stCondLst>
                                        </p:cTn>
                                        <p:tgtEl>
                                          <p:spTgt spid="1034"/>
                                        </p:tgtEl>
                                        <p:attrNameLst>
                                          <p:attrName>style.visibility</p:attrName>
                                        </p:attrNameLst>
                                      </p:cBhvr>
                                      <p:to>
                                        <p:strVal val="visible"/>
                                      </p:to>
                                    </p:set>
                                    <p:anim calcmode="lin" valueType="num">
                                      <p:cBhvr additive="base">
                                        <p:cTn id="42" dur="500"/>
                                        <p:tgtEl>
                                          <p:spTgt spid="1034"/>
                                        </p:tgtEl>
                                        <p:attrNameLst>
                                          <p:attrName>ppt_y</p:attrName>
                                        </p:attrNameLst>
                                      </p:cBhvr>
                                      <p:tavLst>
                                        <p:tav tm="0">
                                          <p:val>
                                            <p:strVal val="#ppt_y+#ppt_h*1.125000"/>
                                          </p:val>
                                        </p:tav>
                                        <p:tav tm="100000">
                                          <p:val>
                                            <p:strVal val="#ppt_y"/>
                                          </p:val>
                                        </p:tav>
                                      </p:tavLst>
                                    </p:anim>
                                    <p:animEffect transition="in" filter="wipe(up)">
                                      <p:cBhvr>
                                        <p:cTn id="43" dur="500"/>
                                        <p:tgtEl>
                                          <p:spTgt spid="1034"/>
                                        </p:tgtEl>
                                      </p:cBhvr>
                                    </p:animEffect>
                                  </p:childTnLst>
                                </p:cTn>
                              </p:par>
                            </p:childTnLst>
                          </p:cTn>
                        </p:par>
                      </p:childTnLst>
                    </p:cTn>
                  </p:par>
                </p:childTnLst>
              </p:cTn>
              <p:nextCondLst>
                <p:cond evt="onClick" delay="0">
                  <p:tgtEl>
                    <p:spTgt spid="1032"/>
                  </p:tgtEl>
                </p:cond>
              </p:nextCondLst>
            </p:seq>
            <p:seq concurrent="1" nextAc="seek">
              <p:cTn id="44" restart="whenNotActive" fill="hold" evtFilter="cancelBubble" nodeType="interactiveSeq">
                <p:stCondLst>
                  <p:cond evt="onClick" delay="0">
                    <p:tgtEl>
                      <p:spTgt spid="22"/>
                    </p:tgtEl>
                  </p:cond>
                </p:stCondLst>
                <p:endSync evt="end" delay="0">
                  <p:rtn val="all"/>
                </p:endSync>
                <p:childTnLst>
                  <p:par>
                    <p:cTn id="45" fill="hold">
                      <p:stCondLst>
                        <p:cond delay="0"/>
                      </p:stCondLst>
                      <p:childTnLst>
                        <p:par>
                          <p:cTn id="46" fill="hold">
                            <p:stCondLst>
                              <p:cond delay="0"/>
                            </p:stCondLst>
                            <p:childTnLst>
                              <p:par>
                                <p:cTn id="47" presetID="12" presetClass="exit" presetSubtype="4" fill="hold" nodeType="clickEffect">
                                  <p:stCondLst>
                                    <p:cond delay="0"/>
                                  </p:stCondLst>
                                  <p:childTnLst>
                                    <p:anim calcmode="lin" valueType="num">
                                      <p:cBhvr additive="base">
                                        <p:cTn id="48" dur="500"/>
                                        <p:tgtEl>
                                          <p:spTgt spid="22"/>
                                        </p:tgtEl>
                                        <p:attrNameLst>
                                          <p:attrName>ppt_y</p:attrName>
                                        </p:attrNameLst>
                                      </p:cBhvr>
                                      <p:tavLst>
                                        <p:tav tm="0">
                                          <p:val>
                                            <p:strVal val="#ppt_y"/>
                                          </p:val>
                                        </p:tav>
                                        <p:tav tm="100000">
                                          <p:val>
                                            <p:strVal val="#ppt_y+#ppt_h*1.125000"/>
                                          </p:val>
                                        </p:tav>
                                      </p:tavLst>
                                    </p:anim>
                                    <p:animEffect transition="out" filter="wipe(down)">
                                      <p:cBhvr>
                                        <p:cTn id="49" dur="500"/>
                                        <p:tgtEl>
                                          <p:spTgt spid="22"/>
                                        </p:tgtEl>
                                      </p:cBhvr>
                                    </p:animEffect>
                                    <p:set>
                                      <p:cBhvr>
                                        <p:cTn id="50" dur="1" fill="hold">
                                          <p:stCondLst>
                                            <p:cond delay="499"/>
                                          </p:stCondLst>
                                        </p:cTn>
                                        <p:tgtEl>
                                          <p:spTgt spid="22"/>
                                        </p:tgtEl>
                                        <p:attrNameLst>
                                          <p:attrName>style.visibility</p:attrName>
                                        </p:attrNameLst>
                                      </p:cBhvr>
                                      <p:to>
                                        <p:strVal val="hidden"/>
                                      </p:to>
                                    </p:set>
                                  </p:childTnLst>
                                </p:cTn>
                              </p:par>
                              <p:par>
                                <p:cTn id="51" presetID="5" presetClass="entr" presetSubtype="10" fill="hold" nodeType="withEffect">
                                  <p:stCondLst>
                                    <p:cond delay="0"/>
                                  </p:stCondLst>
                                  <p:childTnLst>
                                    <p:set>
                                      <p:cBhvr>
                                        <p:cTn id="52" dur="1" fill="hold">
                                          <p:stCondLst>
                                            <p:cond delay="0"/>
                                          </p:stCondLst>
                                        </p:cTn>
                                        <p:tgtEl>
                                          <p:spTgt spid="1030"/>
                                        </p:tgtEl>
                                        <p:attrNameLst>
                                          <p:attrName>style.visibility</p:attrName>
                                        </p:attrNameLst>
                                      </p:cBhvr>
                                      <p:to>
                                        <p:strVal val="visible"/>
                                      </p:to>
                                    </p:set>
                                    <p:animEffect transition="in" filter="checkerboard(across)">
                                      <p:cBhvr>
                                        <p:cTn id="53" dur="500"/>
                                        <p:tgtEl>
                                          <p:spTgt spid="1030"/>
                                        </p:tgtEl>
                                      </p:cBhvr>
                                    </p:animEffect>
                                  </p:childTnLst>
                                </p:cTn>
                              </p:par>
                              <p:par>
                                <p:cTn id="54" presetID="5" presetClass="entr" presetSubtype="10" fill="hold"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checkerboard(across)">
                                      <p:cBhvr>
                                        <p:cTn id="56" dur="500"/>
                                        <p:tgtEl>
                                          <p:spTgt spid="21"/>
                                        </p:tgtEl>
                                      </p:cBhvr>
                                    </p:animEffect>
                                  </p:childTnLst>
                                </p:cTn>
                              </p:par>
                            </p:childTnLst>
                          </p:cTn>
                        </p:par>
                      </p:childTnLst>
                    </p:cTn>
                  </p:par>
                </p:childTnLst>
              </p:cTn>
              <p:nextCondLst>
                <p:cond evt="onClick" delay="0">
                  <p:tgtEl>
                    <p:spTgt spid="22"/>
                  </p:tgtEl>
                </p:cond>
              </p:nextCondLst>
            </p:seq>
            <p:seq concurrent="1" nextAc="seek">
              <p:cTn id="57" restart="whenNotActive" fill="hold" evtFilter="cancelBubble" nodeType="interactiveSeq">
                <p:stCondLst>
                  <p:cond evt="onClick" delay="0">
                    <p:tgtEl>
                      <p:spTgt spid="23"/>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11"/>
                                        </p:tgtEl>
                                      </p:cBhvr>
                                    </p:animEffect>
                                    <p:set>
                                      <p:cBhvr>
                                        <p:cTn id="62" dur="1" fill="hold">
                                          <p:stCondLst>
                                            <p:cond delay="499"/>
                                          </p:stCondLst>
                                        </p:cTn>
                                        <p:tgtEl>
                                          <p:spTgt spid="11"/>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3"/>
                                        </p:tgtEl>
                                      </p:cBhvr>
                                    </p:animEffect>
                                    <p:set>
                                      <p:cBhvr>
                                        <p:cTn id="65" dur="1" fill="hold">
                                          <p:stCondLst>
                                            <p:cond delay="499"/>
                                          </p:stCondLst>
                                        </p:cTn>
                                        <p:tgtEl>
                                          <p:spTgt spid="13"/>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12"/>
                                        </p:tgtEl>
                                      </p:cBhvr>
                                    </p:animEffect>
                                    <p:set>
                                      <p:cBhvr>
                                        <p:cTn id="68"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audio>
              <p:cMediaNode vol="80000">
                <p:cTn id="69"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AA707123-AEC9-4E85-8AE2-89ADA1C96088}"/>
              </a:ext>
            </a:extLst>
          </p:cNvPr>
          <p:cNvSpPr txBox="1"/>
          <p:nvPr/>
        </p:nvSpPr>
        <p:spPr>
          <a:xfrm>
            <a:off x="869820" y="657903"/>
            <a:ext cx="10293739" cy="1107990"/>
          </a:xfrm>
          <a:prstGeom prst="rect">
            <a:avLst/>
          </a:prstGeom>
          <a:solidFill>
            <a:schemeClr val="accent4">
              <a:lumMod val="60000"/>
              <a:lumOff val="40000"/>
            </a:schemeClr>
          </a:solidFill>
          <a:ln w="28575">
            <a:solidFill>
              <a:srgbClr val="006600"/>
            </a:solidFill>
          </a:ln>
        </p:spPr>
        <p:txBody>
          <a:bodyPr wrap="square" lIns="121914" tIns="60957" rIns="121914" bIns="60957" rtlCol="0">
            <a:spAutoFit/>
          </a:bodyPr>
          <a:lstStyle/>
          <a:p>
            <a:pPr defTabSz="1219140"/>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mẫu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tạo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sẵn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bố</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cục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nội</a:t>
            </a:r>
            <a:r>
              <a:rPr lang="en-US" sz="3200" b="1" dirty="0">
                <a:latin typeface="Times New Roman" panose="02020603050405020304" pitchFamily="18" charset="0"/>
                <a:cs typeface="Times New Roman" panose="02020603050405020304" pitchFamily="18" charset="0"/>
              </a:rPr>
              <a:t> dung </a:t>
            </a:r>
            <a:r>
              <a:rPr lang="en-US" sz="3200" b="1" dirty="0" err="1">
                <a:latin typeface="Times New Roman" panose="02020603050405020304" pitchFamily="18" charset="0"/>
                <a:cs typeface="Times New Roman" panose="02020603050405020304" pitchFamily="18" charset="0"/>
              </a:rPr>
              <a:t>có</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được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sử</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dụng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chiếu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gọi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3CEF65C6-1C8E-49A4-88CE-0F36EFA0D352}"/>
              </a:ext>
            </a:extLst>
          </p:cNvPr>
          <p:cNvSpPr txBox="1"/>
          <p:nvPr/>
        </p:nvSpPr>
        <p:spPr>
          <a:xfrm>
            <a:off x="2441699" y="2024400"/>
            <a:ext cx="3836955" cy="615547"/>
          </a:xfrm>
          <a:prstGeom prst="rect">
            <a:avLst/>
          </a:prstGeom>
          <a:noFill/>
        </p:spPr>
        <p:txBody>
          <a:bodyPr wrap="square" lIns="121914" tIns="60957" rIns="121914" bIns="60957" rtlCol="0">
            <a:spAutoFit/>
          </a:bodyPr>
          <a:lstStyle/>
          <a:p>
            <a:pPr defTabSz="1219140"/>
            <a:r>
              <a:rPr lang="en-US" sz="3200" dirty="0">
                <a:solidFill>
                  <a:prstClr val="black"/>
                </a:solidFill>
                <a:latin typeface="Times New Roman" panose="02020603050405020304" pitchFamily="18" charset="0"/>
                <a:cs typeface="Times New Roman" panose="02020603050405020304" pitchFamily="18" charset="0"/>
              </a:rPr>
              <a:t>A. </a:t>
            </a:r>
            <a:r>
              <a:rPr lang="en-US" sz="3200" dirty="0" err="1">
                <a:solidFill>
                  <a:prstClr val="black"/>
                </a:solidFill>
                <a:latin typeface="Times New Roman" panose="02020603050405020304" pitchFamily="18" charset="0"/>
                <a:cs typeface="Times New Roman" panose="02020603050405020304" pitchFamily="18" charset="0"/>
              </a:rPr>
              <a:t>Trình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chiếu</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380716E4-EA73-4234-ACD2-D63CD77373B2}"/>
              </a:ext>
            </a:extLst>
          </p:cNvPr>
          <p:cNvSpPr txBox="1"/>
          <p:nvPr/>
        </p:nvSpPr>
        <p:spPr>
          <a:xfrm>
            <a:off x="2506494" y="3934561"/>
            <a:ext cx="4425302" cy="615547"/>
          </a:xfrm>
          <a:prstGeom prst="rect">
            <a:avLst/>
          </a:prstGeom>
          <a:noFill/>
        </p:spPr>
        <p:txBody>
          <a:bodyPr wrap="square" lIns="121914" tIns="60957" rIns="121914" bIns="60957" rtlCol="0">
            <a:spAutoFit/>
          </a:bodyPr>
          <a:lstStyle/>
          <a:p>
            <a:pPr defTabSz="1219140"/>
            <a:r>
              <a:rPr lang="en-US" sz="3200" dirty="0">
                <a:solidFill>
                  <a:prstClr val="black"/>
                </a:solidFill>
                <a:latin typeface="Times New Roman" panose="02020603050405020304" pitchFamily="18" charset="0"/>
                <a:cs typeface="Times New Roman" panose="02020603050405020304" pitchFamily="18" charset="0"/>
              </a:rPr>
              <a:t>C. </a:t>
            </a:r>
            <a:r>
              <a:rPr lang="en-US" sz="3200" dirty="0" err="1">
                <a:solidFill>
                  <a:prstClr val="black"/>
                </a:solidFill>
                <a:latin typeface="Times New Roman" panose="02020603050405020304" pitchFamily="18" charset="0"/>
                <a:cs typeface="Times New Roman" panose="02020603050405020304" pitchFamily="18" charset="0"/>
              </a:rPr>
              <a:t>Mẫu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kí</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tự</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24CE4161-E5CB-4E04-8419-BA6A2AB57887}"/>
              </a:ext>
            </a:extLst>
          </p:cNvPr>
          <p:cNvSpPr txBox="1"/>
          <p:nvPr/>
        </p:nvSpPr>
        <p:spPr>
          <a:xfrm>
            <a:off x="2506494" y="2945378"/>
            <a:ext cx="3836955" cy="615547"/>
          </a:xfrm>
          <a:prstGeom prst="rect">
            <a:avLst/>
          </a:prstGeom>
          <a:noFill/>
        </p:spPr>
        <p:txBody>
          <a:bodyPr wrap="square" lIns="121914" tIns="60957" rIns="121914" bIns="60957" rtlCol="0">
            <a:spAutoFit/>
          </a:bodyPr>
          <a:lstStyle/>
          <a:p>
            <a:pPr defTabSz="1219140"/>
            <a:r>
              <a:rPr lang="en-US" sz="3200" dirty="0">
                <a:solidFill>
                  <a:prstClr val="black"/>
                </a:solidFill>
                <a:latin typeface="Times New Roman" panose="02020603050405020304" pitchFamily="18" charset="0"/>
                <a:cs typeface="Times New Roman" panose="02020603050405020304" pitchFamily="18" charset="0"/>
              </a:rPr>
              <a:t>B. </a:t>
            </a:r>
            <a:r>
              <a:rPr lang="en-US" sz="3200" dirty="0" err="1">
                <a:solidFill>
                  <a:prstClr val="black"/>
                </a:solidFill>
                <a:latin typeface="Times New Roman" panose="02020603050405020304" pitchFamily="18" charset="0"/>
                <a:cs typeface="Times New Roman" panose="02020603050405020304" pitchFamily="18" charset="0"/>
              </a:rPr>
              <a:t>Mẫu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bố</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trí</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7FEDBE17-2971-4429-B49F-645F316E57E7}"/>
              </a:ext>
            </a:extLst>
          </p:cNvPr>
          <p:cNvSpPr txBox="1"/>
          <p:nvPr/>
        </p:nvSpPr>
        <p:spPr>
          <a:xfrm>
            <a:off x="2506494" y="4928950"/>
            <a:ext cx="4537270" cy="615547"/>
          </a:xfrm>
          <a:prstGeom prst="rect">
            <a:avLst/>
          </a:prstGeom>
          <a:noFill/>
        </p:spPr>
        <p:txBody>
          <a:bodyPr wrap="square" lIns="121914" tIns="60957" rIns="121914" bIns="60957" rtlCol="0">
            <a:spAutoFit/>
          </a:bodyPr>
          <a:lstStyle/>
          <a:p>
            <a:pPr defTabSz="1219140"/>
            <a:r>
              <a:rPr lang="en-US" sz="3200" dirty="0">
                <a:solidFill>
                  <a:prstClr val="black"/>
                </a:solidFill>
                <a:latin typeface="Times New Roman" panose="02020603050405020304" pitchFamily="18" charset="0"/>
                <a:cs typeface="Times New Roman" panose="02020603050405020304" pitchFamily="18" charset="0"/>
              </a:rPr>
              <a:t>D. </a:t>
            </a:r>
            <a:r>
              <a:rPr lang="en-US" sz="3200" dirty="0" err="1">
                <a:solidFill>
                  <a:prstClr val="black"/>
                </a:solidFill>
                <a:latin typeface="Times New Roman" panose="02020603050405020304" pitchFamily="18" charset="0"/>
                <a:cs typeface="Times New Roman" panose="02020603050405020304" pitchFamily="18" charset="0"/>
              </a:rPr>
              <a:t>Mẫu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thiết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kế</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9" name="Oval 8">
            <a:extLst>
              <a:ext uri="{FF2B5EF4-FFF2-40B4-BE49-F238E27FC236}">
                <a16:creationId xmlns:a16="http://schemas.microsoft.com/office/drawing/2014/main" id="{CFC4180E-2EEC-4B08-B450-921B6903B676}"/>
              </a:ext>
            </a:extLst>
          </p:cNvPr>
          <p:cNvSpPr/>
          <p:nvPr/>
        </p:nvSpPr>
        <p:spPr>
          <a:xfrm>
            <a:off x="2506494" y="2948610"/>
            <a:ext cx="550506" cy="60908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301291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CCD0EE-B6CC-4B4D-BDD5-02E040ACA33E}"/>
              </a:ext>
            </a:extLst>
          </p:cNvPr>
          <p:cNvSpPr txBox="1"/>
          <p:nvPr/>
        </p:nvSpPr>
        <p:spPr>
          <a:xfrm>
            <a:off x="1809750" y="0"/>
            <a:ext cx="8215711" cy="584775"/>
          </a:xfrm>
          <a:prstGeom prst="rect">
            <a:avLst/>
          </a:prstGeom>
          <a:noFill/>
        </p:spPr>
        <p:txBody>
          <a:bodyPr wrap="none" rtlCol="0">
            <a:spAutoFit/>
          </a:bodyPr>
          <a:lstStyle/>
          <a:p>
            <a:r>
              <a:rPr lang="en-US" sz="3200">
                <a:latin typeface="Times New Roman" panose="02020603050405020304" pitchFamily="18" charset="0"/>
                <a:cs typeface="Times New Roman" panose="02020603050405020304" pitchFamily="18" charset="0"/>
              </a:rPr>
              <a:t>Em hãy đ</a:t>
            </a:r>
            <a:r>
              <a:rPr lang="vi-VN" sz="3200">
                <a:latin typeface="Times New Roman" panose="02020603050405020304" pitchFamily="18" charset="0"/>
                <a:cs typeface="Times New Roman" panose="02020603050405020304" pitchFamily="18" charset="0"/>
              </a:rPr>
              <a:t>ánh dấu </a:t>
            </a:r>
            <a:r>
              <a:rPr lang="vi-VN" sz="3200">
                <a:solidFill>
                  <a:srgbClr val="FF0000"/>
                </a:solidFill>
                <a:latin typeface="Times New Roman" panose="02020603050405020304" pitchFamily="18" charset="0"/>
                <a:cs typeface="Times New Roman" panose="02020603050405020304" pitchFamily="18" charset="0"/>
              </a:rPr>
              <a:t>X </a:t>
            </a:r>
            <a:r>
              <a:rPr lang="vi-VN" sz="3200">
                <a:latin typeface="Times New Roman" panose="02020603050405020304" pitchFamily="18" charset="0"/>
                <a:cs typeface="Times New Roman" panose="02020603050405020304" pitchFamily="18" charset="0"/>
              </a:rPr>
              <a:t>vào cột </a:t>
            </a:r>
            <a:r>
              <a:rPr lang="vi-VN" sz="3200">
                <a:solidFill>
                  <a:srgbClr val="FF0000"/>
                </a:solidFill>
                <a:latin typeface="Times New Roman" panose="02020603050405020304" pitchFamily="18" charset="0"/>
                <a:cs typeface="Times New Roman" panose="02020603050405020304" pitchFamily="18" charset="0"/>
              </a:rPr>
              <a:t>Đúng/Sai </a:t>
            </a:r>
            <a:r>
              <a:rPr lang="vi-VN" sz="3200">
                <a:latin typeface="Times New Roman" panose="02020603050405020304" pitchFamily="18" charset="0"/>
                <a:cs typeface="Times New Roman" panose="02020603050405020304" pitchFamily="18" charset="0"/>
              </a:rPr>
              <a:t>tương ứng</a:t>
            </a:r>
          </a:p>
        </p:txBody>
      </p:sp>
      <p:graphicFrame>
        <p:nvGraphicFramePr>
          <p:cNvPr id="3" name="Table 2">
            <a:extLst>
              <a:ext uri="{FF2B5EF4-FFF2-40B4-BE49-F238E27FC236}">
                <a16:creationId xmlns:a16="http://schemas.microsoft.com/office/drawing/2014/main" id="{8EC0E7AC-62DC-4510-884B-EA10FFABA4E8}"/>
              </a:ext>
            </a:extLst>
          </p:cNvPr>
          <p:cNvGraphicFramePr>
            <a:graphicFrameLocks noGrp="1"/>
          </p:cNvGraphicFramePr>
          <p:nvPr>
            <p:extLst>
              <p:ext uri="{D42A27DB-BD31-4B8C-83A1-F6EECF244321}">
                <p14:modId xmlns:p14="http://schemas.microsoft.com/office/powerpoint/2010/main" val="3936221350"/>
              </p:ext>
            </p:extLst>
          </p:nvPr>
        </p:nvGraphicFramePr>
        <p:xfrm>
          <a:off x="114300" y="584775"/>
          <a:ext cx="11963400" cy="6083775"/>
        </p:xfrm>
        <a:graphic>
          <a:graphicData uri="http://schemas.openxmlformats.org/drawingml/2006/table">
            <a:tbl>
              <a:tblPr firstRow="1" bandRow="1">
                <a:tableStyleId>{5940675A-B579-460E-94D1-54222C63F5DA}</a:tableStyleId>
              </a:tblPr>
              <a:tblGrid>
                <a:gridCol w="9963026">
                  <a:extLst>
                    <a:ext uri="{9D8B030D-6E8A-4147-A177-3AD203B41FA5}">
                      <a16:colId xmlns:a16="http://schemas.microsoft.com/office/drawing/2014/main" val="1514114937"/>
                    </a:ext>
                  </a:extLst>
                </a:gridCol>
                <a:gridCol w="1126424">
                  <a:extLst>
                    <a:ext uri="{9D8B030D-6E8A-4147-A177-3AD203B41FA5}">
                      <a16:colId xmlns:a16="http://schemas.microsoft.com/office/drawing/2014/main" val="84268835"/>
                    </a:ext>
                  </a:extLst>
                </a:gridCol>
                <a:gridCol w="873950">
                  <a:extLst>
                    <a:ext uri="{9D8B030D-6E8A-4147-A177-3AD203B41FA5}">
                      <a16:colId xmlns:a16="http://schemas.microsoft.com/office/drawing/2014/main" val="3062102487"/>
                    </a:ext>
                  </a:extLst>
                </a:gridCol>
              </a:tblGrid>
              <a:tr h="771036">
                <a:tc>
                  <a:txBody>
                    <a:bodyPr/>
                    <a:lstStyle/>
                    <a:p>
                      <a:pPr algn="ctr"/>
                      <a:r>
                        <a:rPr lang="en-US" sz="2800">
                          <a:solidFill>
                            <a:srgbClr val="FF0000"/>
                          </a:solidFill>
                          <a:latin typeface="Times New Roman" panose="02020603050405020304" pitchFamily="18" charset="0"/>
                          <a:cs typeface="Times New Roman" panose="02020603050405020304" pitchFamily="18" charset="0"/>
                        </a:rPr>
                        <a:t>Phát biểu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800">
                          <a:solidFill>
                            <a:srgbClr val="FF0000"/>
                          </a:solidFill>
                          <a:latin typeface="Times New Roman" panose="02020603050405020304" pitchFamily="18" charset="0"/>
                          <a:cs typeface="Times New Roman" panose="02020603050405020304" pitchFamily="18" charset="0"/>
                        </a:rPr>
                        <a:t>Đúng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800">
                          <a:solidFill>
                            <a:srgbClr val="FF0000"/>
                          </a:solidFill>
                          <a:latin typeface="Times New Roman" panose="02020603050405020304" pitchFamily="18" charset="0"/>
                          <a:cs typeface="Times New Roman" panose="02020603050405020304" pitchFamily="18" charset="0"/>
                        </a:rPr>
                        <a:t>Sai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5406598"/>
                  </a:ext>
                </a:extLst>
              </a:tr>
              <a:tr h="936027">
                <a:tc>
                  <a:txBody>
                    <a:bodyPr/>
                    <a:lstStyle/>
                    <a:p>
                      <a:pPr algn="l"/>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mềm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cs typeface="Times New Roman" panose="02020603050405020304" pitchFamily="18" charset="0"/>
                        </a:rPr>
                        <a:t> ng</a:t>
                      </a:r>
                      <a:r>
                        <a:rPr lang="vi-VN" sz="2800" dirty="0">
                          <a:latin typeface="Times New Roman" panose="02020603050405020304" pitchFamily="18" charset="0"/>
                          <a:cs typeface="Times New Roman" panose="02020603050405020304" pitchFamily="18" charset="0"/>
                        </a:rPr>
                        <a:t>ư</a:t>
                      </a:r>
                      <a:r>
                        <a:rPr lang="en-US" sz="2800" dirty="0" err="1">
                          <a:latin typeface="Times New Roman" panose="02020603050405020304" pitchFamily="18" charset="0"/>
                          <a:cs typeface="Times New Roman" panose="02020603050405020304" pitchFamily="18" charset="0"/>
                        </a:rPr>
                        <a:t>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tiện</a:t>
                      </a:r>
                      <a:r>
                        <a:rPr lang="en-US" sz="2800" dirty="0">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26531567"/>
                  </a:ext>
                </a:extLst>
              </a:tr>
              <a:tr h="936027">
                <a:tc>
                  <a:txBody>
                    <a:bodyPr/>
                    <a:lstStyle/>
                    <a:p>
                      <a:pPr algn="l"/>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t>
                      </a:r>
                      <a:r>
                        <a:rPr lang="vi-VN" sz="2800" dirty="0">
                          <a:latin typeface="Times New Roman" panose="02020603050405020304" pitchFamily="18" charset="0"/>
                          <a:cs typeface="Times New Roman" panose="02020603050405020304" pitchFamily="18" charset="0"/>
                        </a:rPr>
                        <a:t>ư</a:t>
                      </a:r>
                      <a:r>
                        <a:rPr lang="en-US" sz="2800" dirty="0" err="1">
                          <a:latin typeface="Times New Roman" panose="02020603050405020304" pitchFamily="18" charset="0"/>
                          <a:cs typeface="Times New Roman" panose="02020603050405020304" pitchFamily="18" charset="0"/>
                        </a:rPr>
                        <a:t>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dung.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50265567"/>
                  </a:ext>
                </a:extLst>
              </a:tr>
              <a:tr h="771036">
                <a:tc>
                  <a:txBody>
                    <a:bodyPr/>
                    <a:lstStyle/>
                    <a:p>
                      <a:pPr algn="l"/>
                      <a:r>
                        <a:rPr lang="en-US" sz="2800" dirty="0">
                          <a:latin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thiết</a:t>
                      </a:r>
                      <a:r>
                        <a:rPr lang="en-US" sz="2800" dirty="0">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06243235"/>
                  </a:ext>
                </a:extLst>
              </a:tr>
              <a:tr h="936027">
                <a:tc>
                  <a:txBody>
                    <a:bodyPr/>
                    <a:lstStyle/>
                    <a:p>
                      <a:pPr algn="l"/>
                      <a:r>
                        <a:rPr lang="en-US" sz="2800" dirty="0">
                          <a:latin typeface="Times New Roman" panose="02020603050405020304" pitchFamily="18" charset="0"/>
                          <a:cs typeface="Times New Roman" panose="02020603050405020304" pitchFamily="18" charset="0"/>
                        </a:rPr>
                        <a:t>d.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thanh</a:t>
                      </a:r>
                      <a:r>
                        <a:rPr lang="en-US" sz="2800" dirty="0">
                          <a:latin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cs typeface="Times New Roman" panose="02020603050405020304" pitchFamily="18" charset="0"/>
                        </a:rPr>
                        <a:t>tệp</a:t>
                      </a:r>
                      <a:r>
                        <a:rPr lang="en-US" sz="2800" dirty="0">
                          <a:latin typeface="Times New Roman" panose="02020603050405020304" pitchFamily="18" charset="0"/>
                          <a:cs typeface="Times New Roman" panose="02020603050405020304" pitchFamily="18" charset="0"/>
                        </a:rPr>
                        <a:t> video,…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60270737"/>
                  </a:ext>
                </a:extLst>
              </a:tr>
              <a:tr h="771036">
                <a:tc>
                  <a:txBody>
                    <a:bodyPr/>
                    <a:lstStyle/>
                    <a:p>
                      <a:pPr algn="l"/>
                      <a:r>
                        <a:rPr lang="en-US" sz="2800" dirty="0">
                          <a:latin typeface="Times New Roman" panose="02020603050405020304" pitchFamily="18" charset="0"/>
                          <a:cs typeface="Times New Roman" panose="02020603050405020304" pitchFamily="18" charset="0"/>
                        </a:rPr>
                        <a:t>e. </a:t>
                      </a:r>
                      <a:r>
                        <a:rPr lang="en-US" sz="2800" dirty="0" err="1">
                          <a:latin typeface="Times New Roman" panose="02020603050405020304" pitchFamily="18" charset="0"/>
                          <a:cs typeface="Times New Roman" panose="02020603050405020304" pitchFamily="18" charset="0"/>
                        </a:rPr>
                        <a:t>Cấu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dễ</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93364105"/>
                  </a:ext>
                </a:extLst>
              </a:tr>
              <a:tr h="771036">
                <a:tc>
                  <a:txBody>
                    <a:bodyPr/>
                    <a:lstStyle/>
                    <a:p>
                      <a:pPr algn="l"/>
                      <a:r>
                        <a:rPr lang="en-US" sz="2800" dirty="0">
                          <a:latin typeface="Times New Roman" panose="02020603050405020304" pitchFamily="18" charset="0"/>
                          <a:cs typeface="Times New Roman" panose="02020603050405020304" pitchFamily="18" charset="0"/>
                        </a:rPr>
                        <a:t>f.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dòng</a:t>
                      </a:r>
                      <a:r>
                        <a:rPr lang="en-US" sz="2800" dirty="0">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64344221"/>
                  </a:ext>
                </a:extLst>
              </a:tr>
            </a:tbl>
          </a:graphicData>
        </a:graphic>
      </p:graphicFrame>
      <p:sp>
        <p:nvSpPr>
          <p:cNvPr id="4" name="Rectangle 3">
            <a:extLst>
              <a:ext uri="{FF2B5EF4-FFF2-40B4-BE49-F238E27FC236}">
                <a16:creationId xmlns:a16="http://schemas.microsoft.com/office/drawing/2014/main" id="{1135CE4B-650F-4FD4-BF27-78CC2547D814}"/>
              </a:ext>
            </a:extLst>
          </p:cNvPr>
          <p:cNvSpPr/>
          <p:nvPr/>
        </p:nvSpPr>
        <p:spPr>
          <a:xfrm>
            <a:off x="10401300" y="2518350"/>
            <a:ext cx="533400" cy="51435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550B6C2-8AB2-4443-9251-25F606C4D901}"/>
              </a:ext>
            </a:extLst>
          </p:cNvPr>
          <p:cNvSpPr/>
          <p:nvPr/>
        </p:nvSpPr>
        <p:spPr>
          <a:xfrm>
            <a:off x="10401300" y="1549688"/>
            <a:ext cx="533400" cy="51435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2F2B8A2-A98B-4BBE-AEBE-0136BDF41CC6}"/>
              </a:ext>
            </a:extLst>
          </p:cNvPr>
          <p:cNvSpPr/>
          <p:nvPr/>
        </p:nvSpPr>
        <p:spPr>
          <a:xfrm>
            <a:off x="10401300" y="4274699"/>
            <a:ext cx="533400" cy="51435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251F183-3AF5-4018-B985-2FD4CCDF4E8E}"/>
              </a:ext>
            </a:extLst>
          </p:cNvPr>
          <p:cNvSpPr/>
          <p:nvPr/>
        </p:nvSpPr>
        <p:spPr>
          <a:xfrm>
            <a:off x="10401300" y="3344137"/>
            <a:ext cx="533400" cy="51435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AA637DB-A375-4A1E-8415-B2F648317C6C}"/>
              </a:ext>
            </a:extLst>
          </p:cNvPr>
          <p:cNvSpPr/>
          <p:nvPr/>
        </p:nvSpPr>
        <p:spPr>
          <a:xfrm>
            <a:off x="10401300" y="6038849"/>
            <a:ext cx="533400" cy="51435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327E44C-B25F-4CF8-AB58-88A8BE81CA05}"/>
              </a:ext>
            </a:extLst>
          </p:cNvPr>
          <p:cNvSpPr/>
          <p:nvPr/>
        </p:nvSpPr>
        <p:spPr>
          <a:xfrm>
            <a:off x="10401300" y="5146387"/>
            <a:ext cx="533400" cy="51435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FA27B6B-0C18-4C19-92A2-C8C28D48868D}"/>
              </a:ext>
            </a:extLst>
          </p:cNvPr>
          <p:cNvSpPr/>
          <p:nvPr/>
        </p:nvSpPr>
        <p:spPr>
          <a:xfrm>
            <a:off x="11353800" y="2518350"/>
            <a:ext cx="533400" cy="51435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F8D0903-88ED-41DA-88D5-1B1C16290307}"/>
              </a:ext>
            </a:extLst>
          </p:cNvPr>
          <p:cNvSpPr/>
          <p:nvPr/>
        </p:nvSpPr>
        <p:spPr>
          <a:xfrm>
            <a:off x="11353800" y="1549688"/>
            <a:ext cx="533400" cy="51435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104B715-B8F6-4F51-9C10-09F785703DC4}"/>
              </a:ext>
            </a:extLst>
          </p:cNvPr>
          <p:cNvSpPr/>
          <p:nvPr/>
        </p:nvSpPr>
        <p:spPr>
          <a:xfrm>
            <a:off x="11353800" y="4274699"/>
            <a:ext cx="533400" cy="51435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623D93B-5625-485D-B432-13F2A81B05B0}"/>
              </a:ext>
            </a:extLst>
          </p:cNvPr>
          <p:cNvSpPr/>
          <p:nvPr/>
        </p:nvSpPr>
        <p:spPr>
          <a:xfrm>
            <a:off x="11353800" y="3344137"/>
            <a:ext cx="533400" cy="51435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41A103E-E630-45E3-BD29-D37AF1A0F546}"/>
              </a:ext>
            </a:extLst>
          </p:cNvPr>
          <p:cNvSpPr/>
          <p:nvPr/>
        </p:nvSpPr>
        <p:spPr>
          <a:xfrm>
            <a:off x="11353800" y="6038849"/>
            <a:ext cx="533400" cy="51435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8F5652A-8F36-4606-AACD-B83FA80F7073}"/>
              </a:ext>
            </a:extLst>
          </p:cNvPr>
          <p:cNvSpPr/>
          <p:nvPr/>
        </p:nvSpPr>
        <p:spPr>
          <a:xfrm>
            <a:off x="11353800" y="5146387"/>
            <a:ext cx="533400" cy="51435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Multiplication Sign 15">
            <a:extLst>
              <a:ext uri="{FF2B5EF4-FFF2-40B4-BE49-F238E27FC236}">
                <a16:creationId xmlns:a16="http://schemas.microsoft.com/office/drawing/2014/main" id="{94B44B81-0A90-4C85-A371-D5BDE24283D5}"/>
              </a:ext>
            </a:extLst>
          </p:cNvPr>
          <p:cNvSpPr/>
          <p:nvPr/>
        </p:nvSpPr>
        <p:spPr>
          <a:xfrm>
            <a:off x="10477500" y="1549688"/>
            <a:ext cx="381000" cy="51435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Multiplication Sign 16">
            <a:extLst>
              <a:ext uri="{FF2B5EF4-FFF2-40B4-BE49-F238E27FC236}">
                <a16:creationId xmlns:a16="http://schemas.microsoft.com/office/drawing/2014/main" id="{D0B3E5BD-524D-429B-ACF1-08D9FD73E3BC}"/>
              </a:ext>
            </a:extLst>
          </p:cNvPr>
          <p:cNvSpPr/>
          <p:nvPr/>
        </p:nvSpPr>
        <p:spPr>
          <a:xfrm>
            <a:off x="10477500" y="2576026"/>
            <a:ext cx="381000" cy="51435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Multiplication Sign 17">
            <a:extLst>
              <a:ext uri="{FF2B5EF4-FFF2-40B4-BE49-F238E27FC236}">
                <a16:creationId xmlns:a16="http://schemas.microsoft.com/office/drawing/2014/main" id="{4B5A9158-EBDE-470A-B636-3BC0E42FA8A3}"/>
              </a:ext>
            </a:extLst>
          </p:cNvPr>
          <p:cNvSpPr/>
          <p:nvPr/>
        </p:nvSpPr>
        <p:spPr>
          <a:xfrm>
            <a:off x="10477500" y="4272824"/>
            <a:ext cx="381000" cy="51435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Multiplication Sign 18">
            <a:extLst>
              <a:ext uri="{FF2B5EF4-FFF2-40B4-BE49-F238E27FC236}">
                <a16:creationId xmlns:a16="http://schemas.microsoft.com/office/drawing/2014/main" id="{006DB928-BE1A-410F-9E9C-EACF22483665}"/>
              </a:ext>
            </a:extLst>
          </p:cNvPr>
          <p:cNvSpPr/>
          <p:nvPr/>
        </p:nvSpPr>
        <p:spPr>
          <a:xfrm>
            <a:off x="10458450" y="5165286"/>
            <a:ext cx="381000" cy="51435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Multiplication Sign 19">
            <a:extLst>
              <a:ext uri="{FF2B5EF4-FFF2-40B4-BE49-F238E27FC236}">
                <a16:creationId xmlns:a16="http://schemas.microsoft.com/office/drawing/2014/main" id="{6CCADF53-0B83-4D88-97E6-732FEE352725}"/>
              </a:ext>
            </a:extLst>
          </p:cNvPr>
          <p:cNvSpPr/>
          <p:nvPr/>
        </p:nvSpPr>
        <p:spPr>
          <a:xfrm>
            <a:off x="11410950" y="3360300"/>
            <a:ext cx="381000" cy="51435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Multiplication Sign 20">
            <a:extLst>
              <a:ext uri="{FF2B5EF4-FFF2-40B4-BE49-F238E27FC236}">
                <a16:creationId xmlns:a16="http://schemas.microsoft.com/office/drawing/2014/main" id="{0C06EE67-B510-4B06-9F92-BAAC75347B48}"/>
              </a:ext>
            </a:extLst>
          </p:cNvPr>
          <p:cNvSpPr/>
          <p:nvPr/>
        </p:nvSpPr>
        <p:spPr>
          <a:xfrm>
            <a:off x="11430000" y="6038849"/>
            <a:ext cx="381000" cy="51435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1398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500" fill="hold"/>
                                        <p:tgtEl>
                                          <p:spTgt spid="19"/>
                                        </p:tgtEl>
                                        <p:attrNameLst>
                                          <p:attrName>ppt_w</p:attrName>
                                        </p:attrNameLst>
                                      </p:cBhvr>
                                      <p:tavLst>
                                        <p:tav tm="0">
                                          <p:val>
                                            <p:fltVal val="0"/>
                                          </p:val>
                                        </p:tav>
                                        <p:tav tm="100000">
                                          <p:val>
                                            <p:strVal val="#ppt_w"/>
                                          </p:val>
                                        </p:tav>
                                      </p:tavLst>
                                    </p:anim>
                                    <p:anim calcmode="lin" valueType="num">
                                      <p:cBhvr>
                                        <p:cTn id="29" dur="500" fill="hold"/>
                                        <p:tgtEl>
                                          <p:spTgt spid="19"/>
                                        </p:tgtEl>
                                        <p:attrNameLst>
                                          <p:attrName>ppt_h</p:attrName>
                                        </p:attrNameLst>
                                      </p:cBhvr>
                                      <p:tavLst>
                                        <p:tav tm="0">
                                          <p:val>
                                            <p:fltVal val="0"/>
                                          </p:val>
                                        </p:tav>
                                        <p:tav tm="100000">
                                          <p:val>
                                            <p:strVal val="#ppt_h"/>
                                          </p:val>
                                        </p:tav>
                                      </p:tavLst>
                                    </p:anim>
                                    <p:animEffect transition="in" filter="fad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500" fill="hold"/>
                                        <p:tgtEl>
                                          <p:spTgt spid="20"/>
                                        </p:tgtEl>
                                        <p:attrNameLst>
                                          <p:attrName>ppt_w</p:attrName>
                                        </p:attrNameLst>
                                      </p:cBhvr>
                                      <p:tavLst>
                                        <p:tav tm="0">
                                          <p:val>
                                            <p:fltVal val="0"/>
                                          </p:val>
                                        </p:tav>
                                        <p:tav tm="100000">
                                          <p:val>
                                            <p:strVal val="#ppt_w"/>
                                          </p:val>
                                        </p:tav>
                                      </p:tavLst>
                                    </p:anim>
                                    <p:anim calcmode="lin" valueType="num">
                                      <p:cBhvr>
                                        <p:cTn id="36" dur="500" fill="hold"/>
                                        <p:tgtEl>
                                          <p:spTgt spid="20"/>
                                        </p:tgtEl>
                                        <p:attrNameLst>
                                          <p:attrName>ppt_h</p:attrName>
                                        </p:attrNameLst>
                                      </p:cBhvr>
                                      <p:tavLst>
                                        <p:tav tm="0">
                                          <p:val>
                                            <p:fltVal val="0"/>
                                          </p:val>
                                        </p:tav>
                                        <p:tav tm="100000">
                                          <p:val>
                                            <p:strVal val="#ppt_h"/>
                                          </p:val>
                                        </p:tav>
                                      </p:tavLst>
                                    </p:anim>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p:cTn id="42" dur="500" fill="hold"/>
                                        <p:tgtEl>
                                          <p:spTgt spid="21"/>
                                        </p:tgtEl>
                                        <p:attrNameLst>
                                          <p:attrName>ppt_w</p:attrName>
                                        </p:attrNameLst>
                                      </p:cBhvr>
                                      <p:tavLst>
                                        <p:tav tm="0">
                                          <p:val>
                                            <p:fltVal val="0"/>
                                          </p:val>
                                        </p:tav>
                                        <p:tav tm="100000">
                                          <p:val>
                                            <p:strVal val="#ppt_w"/>
                                          </p:val>
                                        </p:tav>
                                      </p:tavLst>
                                    </p:anim>
                                    <p:anim calcmode="lin" valueType="num">
                                      <p:cBhvr>
                                        <p:cTn id="43" dur="500" fill="hold"/>
                                        <p:tgtEl>
                                          <p:spTgt spid="21"/>
                                        </p:tgtEl>
                                        <p:attrNameLst>
                                          <p:attrName>ppt_h</p:attrName>
                                        </p:attrNameLst>
                                      </p:cBhvr>
                                      <p:tavLst>
                                        <p:tav tm="0">
                                          <p:val>
                                            <p:fltVal val="0"/>
                                          </p:val>
                                        </p:tav>
                                        <p:tav tm="100000">
                                          <p:val>
                                            <p:strVal val="#ppt_h"/>
                                          </p:val>
                                        </p:tav>
                                      </p:tavLst>
                                    </p:anim>
                                    <p:animEffect transition="in" filter="fade">
                                      <p:cBhvr>
                                        <p:cTn id="4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0">
            <a:extLst>
              <a:ext uri="{FF2B5EF4-FFF2-40B4-BE49-F238E27FC236}">
                <a16:creationId xmlns:a16="http://schemas.microsoft.com/office/drawing/2014/main" id="{6C4B45DE-48D8-476D-A88E-268E93A9D887}"/>
              </a:ext>
            </a:extLst>
          </p:cNvPr>
          <p:cNvSpPr txBox="1">
            <a:spLocks noChangeArrowheads="1"/>
          </p:cNvSpPr>
          <p:nvPr/>
        </p:nvSpPr>
        <p:spPr bwMode="auto">
          <a:xfrm>
            <a:off x="557590" y="721812"/>
            <a:ext cx="2021713" cy="661207"/>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50000"/>
              </a:lnSpc>
            </a:pPr>
            <a:r>
              <a:rPr lang="en-US" altLang="vi-VN" sz="2800" dirty="0" err="1">
                <a:solidFill>
                  <a:srgbClr val="FF0000"/>
                </a:solidFill>
                <a:latin typeface="Times New Roman" panose="02020603050405020304" pitchFamily="18" charset="0"/>
              </a:rPr>
              <a:t>Nhiệm</a:t>
            </a:r>
            <a:r>
              <a:rPr lang="en-US" altLang="vi-VN" sz="2800" dirty="0">
                <a:solidFill>
                  <a:srgbClr val="FF0000"/>
                </a:solidFill>
                <a:latin typeface="Times New Roman" panose="02020603050405020304" pitchFamily="18" charset="0"/>
              </a:rPr>
              <a:t> </a:t>
            </a:r>
            <a:r>
              <a:rPr lang="en-US" altLang="vi-VN" sz="2800" dirty="0" err="1">
                <a:solidFill>
                  <a:srgbClr val="FF0000"/>
                </a:solidFill>
                <a:latin typeface="Times New Roman" panose="02020603050405020304" pitchFamily="18" charset="0"/>
              </a:rPr>
              <a:t>vụ</a:t>
            </a:r>
            <a:r>
              <a:rPr lang="en-US" altLang="vi-VN" sz="2800" dirty="0">
                <a:solidFill>
                  <a:srgbClr val="FF0000"/>
                </a:solidFill>
                <a:latin typeface="Times New Roman" panose="02020603050405020304" pitchFamily="18" charset="0"/>
              </a:rPr>
              <a:t>: </a:t>
            </a:r>
          </a:p>
        </p:txBody>
      </p:sp>
      <p:sp>
        <p:nvSpPr>
          <p:cNvPr id="4" name="Text Box 40">
            <a:extLst>
              <a:ext uri="{FF2B5EF4-FFF2-40B4-BE49-F238E27FC236}">
                <a16:creationId xmlns:a16="http://schemas.microsoft.com/office/drawing/2014/main" id="{2E3543A0-C6B6-4261-A3F6-222BC400F3EF}"/>
              </a:ext>
            </a:extLst>
          </p:cNvPr>
          <p:cNvSpPr txBox="1">
            <a:spLocks noChangeArrowheads="1"/>
          </p:cNvSpPr>
          <p:nvPr/>
        </p:nvSpPr>
        <p:spPr bwMode="auto">
          <a:xfrm>
            <a:off x="124960" y="198592"/>
            <a:ext cx="11167188" cy="523220"/>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vi-VN" sz="2800" b="1" dirty="0">
                <a:solidFill>
                  <a:srgbClr val="FF0000"/>
                </a:solidFill>
                <a:latin typeface="Times New Roman" panose="02020603050405020304" pitchFamily="18" charset="0"/>
              </a:rPr>
              <a:t>4. </a:t>
            </a:r>
            <a:r>
              <a:rPr lang="en-US" altLang="vi-VN" sz="2800" b="1" dirty="0" err="1">
                <a:solidFill>
                  <a:srgbClr val="FF0000"/>
                </a:solidFill>
                <a:latin typeface="Times New Roman" panose="02020603050405020304" pitchFamily="18" charset="0"/>
              </a:rPr>
              <a:t>Thực</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hành</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Tạo</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bài</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trình</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chiếu</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có</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tiêu</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đề</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cấu</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trúc</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phân</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cấp</a:t>
            </a:r>
            <a:r>
              <a:rPr lang="en-US" altLang="vi-VN" sz="2800" b="1" dirty="0">
                <a:solidFill>
                  <a:srgbClr val="FF0000"/>
                </a:solidFill>
                <a:latin typeface="Times New Roman" panose="02020603050405020304" pitchFamily="18" charset="0"/>
              </a:rPr>
              <a:t>.</a:t>
            </a:r>
            <a:endParaRPr lang="en-US" altLang="vi-VN" sz="2800" b="1" i="1" dirty="0">
              <a:solidFill>
                <a:srgbClr val="FF0000"/>
              </a:solidFill>
              <a:latin typeface="Times New Roman" panose="02020603050405020304" pitchFamily="18" charset="0"/>
            </a:endParaRPr>
          </a:p>
        </p:txBody>
      </p:sp>
      <p:sp>
        <p:nvSpPr>
          <p:cNvPr id="6" name="TextBox 5">
            <a:extLst>
              <a:ext uri="{FF2B5EF4-FFF2-40B4-BE49-F238E27FC236}">
                <a16:creationId xmlns:a16="http://schemas.microsoft.com/office/drawing/2014/main" id="{BA9362E3-05D0-4207-88A5-190911B09174}"/>
              </a:ext>
            </a:extLst>
          </p:cNvPr>
          <p:cNvSpPr txBox="1"/>
          <p:nvPr/>
        </p:nvSpPr>
        <p:spPr>
          <a:xfrm>
            <a:off x="484696" y="4126533"/>
            <a:ext cx="10392300" cy="661207"/>
          </a:xfrm>
          <a:prstGeom prst="rect">
            <a:avLst/>
          </a:prstGeom>
          <a:noFill/>
        </p:spPr>
        <p:txBody>
          <a:bodyPr wrap="square">
            <a:spAutoFit/>
          </a:bodyPr>
          <a:lstStyle/>
          <a:p>
            <a:pPr algn="just" eaLnBrk="1" hangingPunct="1">
              <a:lnSpc>
                <a:spcPct val="150000"/>
              </a:lnSpc>
            </a:pPr>
            <a:r>
              <a:rPr lang="en-US" altLang="vi-VN" sz="2800" dirty="0">
                <a:latin typeface="Times New Roman" panose="02020603050405020304" pitchFamily="18" charset="0"/>
              </a:rPr>
              <a:t>- </a:t>
            </a:r>
            <a:r>
              <a:rPr lang="en-US" altLang="vi-VN" sz="2800" dirty="0" err="1">
                <a:latin typeface="Times New Roman" panose="02020603050405020304" pitchFamily="18" charset="0"/>
              </a:rPr>
              <a:t>Lưu</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tập</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trình</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chiếu</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với</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tên</a:t>
            </a:r>
            <a:r>
              <a:rPr lang="en-US" altLang="vi-VN" sz="2800" dirty="0">
                <a:latin typeface="Times New Roman" panose="02020603050405020304" pitchFamily="18" charset="0"/>
              </a:rPr>
              <a:t> Truonghocxanh.pptx</a:t>
            </a:r>
          </a:p>
        </p:txBody>
      </p:sp>
      <p:sp>
        <p:nvSpPr>
          <p:cNvPr id="8" name="TextBox 7">
            <a:extLst>
              <a:ext uri="{FF2B5EF4-FFF2-40B4-BE49-F238E27FC236}">
                <a16:creationId xmlns:a16="http://schemas.microsoft.com/office/drawing/2014/main" id="{4D885029-CBCE-44F0-8175-C7BDA3C77386}"/>
              </a:ext>
            </a:extLst>
          </p:cNvPr>
          <p:cNvSpPr txBox="1"/>
          <p:nvPr/>
        </p:nvSpPr>
        <p:spPr>
          <a:xfrm>
            <a:off x="484696" y="3409712"/>
            <a:ext cx="10392299" cy="661207"/>
          </a:xfrm>
          <a:prstGeom prst="rect">
            <a:avLst/>
          </a:prstGeom>
          <a:noFill/>
        </p:spPr>
        <p:txBody>
          <a:bodyPr wrap="square">
            <a:spAutoFit/>
          </a:bodyPr>
          <a:lstStyle/>
          <a:p>
            <a:pPr algn="just" eaLnBrk="1" hangingPunct="1">
              <a:lnSpc>
                <a:spcPct val="150000"/>
              </a:lnSpc>
            </a:pPr>
            <a:r>
              <a:rPr lang="en-US" altLang="vi-VN" sz="2800" dirty="0">
                <a:latin typeface="Times New Roman" panose="02020603050405020304" pitchFamily="18" charset="0"/>
              </a:rPr>
              <a:t>- </a:t>
            </a:r>
            <a:r>
              <a:rPr lang="en-US" altLang="vi-VN" sz="2800" dirty="0" err="1">
                <a:latin typeface="Times New Roman" panose="02020603050405020304" pitchFamily="18" charset="0"/>
              </a:rPr>
              <a:t>Bài</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trình</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chiếu</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sử</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dụng</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cấu</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trúc</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phân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cấp</a:t>
            </a:r>
            <a:endParaRPr lang="en-US" altLang="vi-VN" sz="2800" dirty="0">
              <a:latin typeface="Times New Roman" panose="02020603050405020304" pitchFamily="18" charset="0"/>
            </a:endParaRPr>
          </a:p>
        </p:txBody>
      </p:sp>
      <p:sp>
        <p:nvSpPr>
          <p:cNvPr id="10" name="TextBox 9">
            <a:extLst>
              <a:ext uri="{FF2B5EF4-FFF2-40B4-BE49-F238E27FC236}">
                <a16:creationId xmlns:a16="http://schemas.microsoft.com/office/drawing/2014/main" id="{CDC344CB-19A4-4AFC-A1B1-A9C258549541}"/>
              </a:ext>
            </a:extLst>
          </p:cNvPr>
          <p:cNvSpPr txBox="1"/>
          <p:nvPr/>
        </p:nvSpPr>
        <p:spPr>
          <a:xfrm>
            <a:off x="557590" y="2692891"/>
            <a:ext cx="11331083" cy="661207"/>
          </a:xfrm>
          <a:prstGeom prst="rect">
            <a:avLst/>
          </a:prstGeom>
          <a:noFill/>
        </p:spPr>
        <p:txBody>
          <a:bodyPr wrap="square">
            <a:spAutoFit/>
          </a:bodyPr>
          <a:lstStyle/>
          <a:p>
            <a:pPr algn="just" eaLnBrk="1" hangingPunct="1">
              <a:lnSpc>
                <a:spcPct val="150000"/>
              </a:lnSpc>
            </a:pPr>
            <a:r>
              <a:rPr lang="en-US" altLang="vi-VN" sz="2800" dirty="0">
                <a:latin typeface="Times New Roman" panose="02020603050405020304" pitchFamily="18" charset="0"/>
              </a:rPr>
              <a:t>- </a:t>
            </a:r>
            <a:r>
              <a:rPr lang="en-US" altLang="vi-VN" sz="2800" dirty="0" err="1">
                <a:latin typeface="Times New Roman" panose="02020603050405020304" pitchFamily="18" charset="0"/>
              </a:rPr>
              <a:t>Bài</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trình</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chiếu</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có</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trang</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tiêu</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đề</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các</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trang</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nội</a:t>
            </a:r>
            <a:r>
              <a:rPr lang="en-US" altLang="vi-VN" sz="2800" dirty="0">
                <a:latin typeface="Times New Roman" panose="02020603050405020304" pitchFamily="18" charset="0"/>
              </a:rPr>
              <a:t> dung </a:t>
            </a:r>
            <a:r>
              <a:rPr lang="en-US" altLang="vi-VN" sz="2800" dirty="0" err="1">
                <a:latin typeface="Times New Roman" panose="02020603050405020304" pitchFamily="18" charset="0"/>
              </a:rPr>
              <a:t>có</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tiêu</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đề</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trang</a:t>
            </a:r>
            <a:r>
              <a:rPr lang="en-US" altLang="vi-VN" sz="2800" dirty="0">
                <a:latin typeface="Times New Roman" panose="02020603050405020304" pitchFamily="18" charset="0"/>
              </a:rPr>
              <a:t>.</a:t>
            </a:r>
          </a:p>
        </p:txBody>
      </p:sp>
      <p:sp>
        <p:nvSpPr>
          <p:cNvPr id="12" name="TextBox 11">
            <a:extLst>
              <a:ext uri="{FF2B5EF4-FFF2-40B4-BE49-F238E27FC236}">
                <a16:creationId xmlns:a16="http://schemas.microsoft.com/office/drawing/2014/main" id="{61913A4B-EFCE-43DF-865D-F27F31428057}"/>
              </a:ext>
            </a:extLst>
          </p:cNvPr>
          <p:cNvSpPr txBox="1"/>
          <p:nvPr/>
        </p:nvSpPr>
        <p:spPr>
          <a:xfrm>
            <a:off x="557590" y="1452688"/>
            <a:ext cx="10630691" cy="1307537"/>
          </a:xfrm>
          <a:prstGeom prst="rect">
            <a:avLst/>
          </a:prstGeom>
          <a:noFill/>
        </p:spPr>
        <p:txBody>
          <a:bodyPr wrap="square">
            <a:spAutoFit/>
          </a:bodyPr>
          <a:lstStyle/>
          <a:p>
            <a:pPr algn="just" eaLnBrk="1" hangingPunct="1">
              <a:lnSpc>
                <a:spcPct val="150000"/>
              </a:lnSpc>
            </a:pPr>
            <a:r>
              <a:rPr lang="en-US" altLang="vi-VN" sz="2800" dirty="0">
                <a:latin typeface="Times New Roman" panose="02020603050405020304" pitchFamily="18" charset="0"/>
              </a:rPr>
              <a:t>- </a:t>
            </a:r>
            <a:r>
              <a:rPr lang="en-US" altLang="vi-VN" sz="2800" dirty="0" err="1">
                <a:latin typeface="Times New Roman" panose="02020603050405020304" pitchFamily="18" charset="0"/>
              </a:rPr>
              <a:t>Tạo</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bài</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trình</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chiếu</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báo</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cáo</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kết</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quả</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thực</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hiện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dự</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án</a:t>
            </a:r>
            <a:r>
              <a:rPr lang="en-US" altLang="vi-VN" sz="2800" dirty="0">
                <a:latin typeface="Times New Roman" panose="02020603050405020304" pitchFamily="18" charset="0"/>
              </a:rPr>
              <a:t> </a:t>
            </a:r>
            <a:r>
              <a:rPr lang="en-US" altLang="vi-VN" sz="2800" i="1" dirty="0" err="1">
                <a:solidFill>
                  <a:srgbClr val="FF0000"/>
                </a:solidFill>
                <a:latin typeface="Times New Roman" panose="02020603050405020304" pitchFamily="18" charset="0"/>
              </a:rPr>
              <a:t>Trường</a:t>
            </a:r>
            <a:r>
              <a:rPr lang="en-US" altLang="vi-VN" sz="2800" i="1" dirty="0">
                <a:solidFill>
                  <a:srgbClr val="FF0000"/>
                </a:solidFill>
                <a:latin typeface="Times New Roman" panose="02020603050405020304" pitchFamily="18" charset="0"/>
              </a:rPr>
              <a:t> </a:t>
            </a:r>
            <a:r>
              <a:rPr lang="en-US" altLang="vi-VN" sz="2800" i="1" dirty="0" err="1">
                <a:solidFill>
                  <a:srgbClr val="FF0000"/>
                </a:solidFill>
                <a:latin typeface="Times New Roman" panose="02020603050405020304" pitchFamily="18" charset="0"/>
              </a:rPr>
              <a:t>học</a:t>
            </a:r>
            <a:r>
              <a:rPr lang="en-US" altLang="vi-VN" sz="2800" i="1" dirty="0">
                <a:solidFill>
                  <a:srgbClr val="FF0000"/>
                </a:solidFill>
                <a:latin typeface="Times New Roman" panose="02020603050405020304" pitchFamily="18" charset="0"/>
              </a:rPr>
              <a:t> </a:t>
            </a:r>
            <a:r>
              <a:rPr lang="en-US" altLang="vi-VN" sz="2800" i="1" dirty="0" err="1">
                <a:solidFill>
                  <a:srgbClr val="FF0000"/>
                </a:solidFill>
                <a:latin typeface="Times New Roman" panose="02020603050405020304" pitchFamily="18" charset="0"/>
              </a:rPr>
              <a:t>xanh</a:t>
            </a:r>
            <a:r>
              <a:rPr lang="en-US" altLang="vi-VN" sz="2800" i="1" dirty="0">
                <a:solidFill>
                  <a:srgbClr val="FF0000"/>
                </a:solidFill>
                <a:latin typeface="Times New Roman" panose="02020603050405020304" pitchFamily="18" charset="0"/>
              </a:rPr>
              <a:t> </a:t>
            </a:r>
            <a:r>
              <a:rPr lang="en-US" altLang="vi-VN" sz="2800" dirty="0" err="1">
                <a:latin typeface="Times New Roman" panose="02020603050405020304" pitchFamily="18" charset="0"/>
              </a:rPr>
              <a:t>của</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nhóm</a:t>
            </a:r>
            <a:r>
              <a:rPr lang="en-US" altLang="vi-VN" sz="2800" dirty="0">
                <a:latin typeface="Times New Roman" panose="02020603050405020304" pitchFamily="18" charset="0"/>
              </a:rPr>
              <a:t>.</a:t>
            </a:r>
          </a:p>
        </p:txBody>
      </p:sp>
      <p:sp>
        <p:nvSpPr>
          <p:cNvPr id="13" name="Rectangle: Rounded Corners 12">
            <a:extLst>
              <a:ext uri="{FF2B5EF4-FFF2-40B4-BE49-F238E27FC236}">
                <a16:creationId xmlns:a16="http://schemas.microsoft.com/office/drawing/2014/main" id="{4497829E-85BA-4D72-A70C-3BAD8890FF61}"/>
              </a:ext>
            </a:extLst>
          </p:cNvPr>
          <p:cNvSpPr/>
          <p:nvPr/>
        </p:nvSpPr>
        <p:spPr>
          <a:xfrm>
            <a:off x="557590" y="5044360"/>
            <a:ext cx="9124122" cy="1068621"/>
          </a:xfrm>
          <a:prstGeom prst="roundRect">
            <a:avLst/>
          </a:prstGeom>
          <a:solidFill>
            <a:srgbClr val="67AC5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Times New Roman" panose="02020603050405020304" pitchFamily="18" charset="0"/>
                <a:cs typeface="Times New Roman" panose="02020603050405020304" pitchFamily="18" charset="0"/>
              </a:rPr>
              <a:t>Hoạt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động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nhóm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đôi</a:t>
            </a:r>
            <a:r>
              <a:rPr lang="en-US" sz="3200" b="1" dirty="0">
                <a:solidFill>
                  <a:srgbClr val="FF0000"/>
                </a:solidFill>
                <a:latin typeface="Times New Roman" panose="02020603050405020304" pitchFamily="18" charset="0"/>
                <a:cs typeface="Times New Roman" panose="02020603050405020304" pitchFamily="18" charset="0"/>
              </a:rPr>
              <a:t>: 2 </a:t>
            </a:r>
            <a:r>
              <a:rPr lang="en-US" sz="3200" b="1" dirty="0" err="1">
                <a:solidFill>
                  <a:srgbClr val="FF0000"/>
                </a:solidFill>
                <a:latin typeface="Times New Roman" panose="02020603050405020304" pitchFamily="18" charset="0"/>
                <a:cs typeface="Times New Roman" panose="02020603050405020304" pitchFamily="18" charset="0"/>
              </a:rPr>
              <a:t>bạn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máy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tính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phối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hợp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cùng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thực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hành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nội</a:t>
            </a:r>
            <a:r>
              <a:rPr lang="en-US" sz="3200" b="1" dirty="0">
                <a:solidFill>
                  <a:srgbClr val="FF0000"/>
                </a:solidFill>
                <a:latin typeface="Times New Roman" panose="02020603050405020304" pitchFamily="18" charset="0"/>
                <a:cs typeface="Times New Roman" panose="02020603050405020304" pitchFamily="18" charset="0"/>
              </a:rPr>
              <a:t> dung. </a:t>
            </a:r>
            <a:endParaRPr lang="vi-VN"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4191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8" grpId="0"/>
      <p:bldP spid="10" grpId="0"/>
      <p:bldP spid="12" grpId="0"/>
      <p:bldP spid="13" grpId="0" animBg="1"/>
    </p:bldLst>
  </p:timing>
  <p:extLst mod="1">
    <p:ext uri="{6950BFC3-D8DA-4A85-94F7-54DA5524770B}">
      <p188:commentRel xmlns="" xmlns:p188="http://schemas.microsoft.com/office/powerpoint/2018/8/main" r:id="rId2"/>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02E29A-7976-4FE3-982A-F28BB3399CC2}"/>
              </a:ext>
            </a:extLst>
          </p:cNvPr>
          <p:cNvSpPr/>
          <p:nvPr/>
        </p:nvSpPr>
        <p:spPr>
          <a:xfrm>
            <a:off x="493044" y="240182"/>
            <a:ext cx="10754619" cy="1205073"/>
          </a:xfrm>
          <a:prstGeom prst="rect">
            <a:avLst/>
          </a:prstGeom>
        </p:spPr>
        <p:txBody>
          <a:bodyPr wrap="square">
            <a:spAutoFit/>
          </a:bodyPr>
          <a:lstStyle/>
          <a:p>
            <a:pPr defTabSz="342900">
              <a:lnSpc>
                <a:spcPct val="135000"/>
              </a:lnSpc>
            </a:pPr>
            <a:r>
              <a:rPr lang="en-US" sz="2800" b="1" dirty="0">
                <a:solidFill>
                  <a:srgbClr val="F03C69"/>
                </a:solidFill>
                <a:latin typeface="SVN-SAF" panose="02040603050506020204" pitchFamily="18" charset="0"/>
                <a:cs typeface="Times New Roman" panose="02020603050405020304" pitchFamily="18" charset="0"/>
              </a:rPr>
              <a:t>4</a:t>
            </a:r>
            <a:r>
              <a:rPr lang="vi-VN" sz="2800" b="1" dirty="0">
                <a:solidFill>
                  <a:srgbClr val="F03C69"/>
                </a:solidFill>
                <a:latin typeface="SVN-SAF" panose="02040603050506020204" pitchFamily="18" charset="0"/>
                <a:cs typeface="Times New Roman" panose="02020603050405020304" pitchFamily="18" charset="0"/>
              </a:rPr>
              <a:t>. THỰC HÀNH: </a:t>
            </a:r>
            <a:endParaRPr lang="en-US" sz="2800" b="1" dirty="0">
              <a:solidFill>
                <a:srgbClr val="F03C69"/>
              </a:solidFill>
              <a:latin typeface="SVN-SAF" panose="02040603050506020204" pitchFamily="18" charset="0"/>
              <a:cs typeface="Times New Roman" panose="02020603050405020304" pitchFamily="18" charset="0"/>
            </a:endParaRPr>
          </a:p>
          <a:p>
            <a:pPr defTabSz="342900">
              <a:lnSpc>
                <a:spcPct val="135000"/>
              </a:lnSpc>
            </a:pPr>
            <a:r>
              <a:rPr lang="vi-VN" sz="2800" b="1" dirty="0">
                <a:solidFill>
                  <a:srgbClr val="F03C69"/>
                </a:solidFill>
                <a:latin typeface="SVN-SAF" panose="02040603050506020204" pitchFamily="18" charset="0"/>
                <a:cs typeface="Times New Roman" panose="02020603050405020304" pitchFamily="18" charset="0"/>
              </a:rPr>
              <a:t>TẠO BÀI TRÌNH CHIẾU CÓ TIÊU ĐỀ, CẤU TRÚC PH</a:t>
            </a:r>
            <a:r>
              <a:rPr lang="en-US" sz="2800" b="1" dirty="0">
                <a:solidFill>
                  <a:srgbClr val="F03C69"/>
                </a:solidFill>
                <a:latin typeface="SVN-SAF" panose="02040603050506020204" pitchFamily="18" charset="0"/>
                <a:cs typeface="Times New Roman" panose="02020603050405020304" pitchFamily="18" charset="0"/>
              </a:rPr>
              <a:t>Â</a:t>
            </a:r>
            <a:r>
              <a:rPr lang="vi-VN" sz="2800" b="1" dirty="0">
                <a:solidFill>
                  <a:srgbClr val="F03C69"/>
                </a:solidFill>
                <a:latin typeface="SVN-SAF" panose="02040603050506020204" pitchFamily="18" charset="0"/>
                <a:cs typeface="Times New Roman" panose="02020603050405020304" pitchFamily="18" charset="0"/>
              </a:rPr>
              <a:t>N CẤP</a:t>
            </a:r>
            <a:endParaRPr lang="en-US" sz="2800" b="1" dirty="0">
              <a:solidFill>
                <a:srgbClr val="F03C69"/>
              </a:solidFill>
              <a:latin typeface="SVN-SAF" panose="020406030505060202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13F535DB-C7FF-49E3-B2F6-7A5541E0EC93}"/>
              </a:ext>
            </a:extLst>
          </p:cNvPr>
          <p:cNvSpPr/>
          <p:nvPr/>
        </p:nvSpPr>
        <p:spPr>
          <a:xfrm>
            <a:off x="415058" y="1416338"/>
            <a:ext cx="11361883" cy="4774449"/>
          </a:xfrm>
          <a:prstGeom prst="rect">
            <a:avLst/>
          </a:prstGeom>
        </p:spPr>
        <p:txBody>
          <a:bodyPr wrap="square">
            <a:spAutoFit/>
          </a:bodyPr>
          <a:lstStyle/>
          <a:p>
            <a:pPr algn="just" defTabSz="342900">
              <a:lnSpc>
                <a:spcPct val="140000"/>
              </a:lnSpc>
            </a:pPr>
            <a:r>
              <a:rPr lang="vi-VN" sz="2000" b="1" dirty="0">
                <a:latin typeface="UTM Avo" panose="02040603050506020204" pitchFamily="18" charset="0"/>
                <a:cs typeface="Times New Roman" panose="02020603050405020304" pitchFamily="18" charset="0"/>
              </a:rPr>
              <a:t>Nhiệm vụ </a:t>
            </a:r>
            <a:endParaRPr lang="en-US" sz="2000" b="1" dirty="0">
              <a:latin typeface="UTM Avo" panose="02040603050506020204" pitchFamily="18" charset="0"/>
              <a:cs typeface="Times New Roman" panose="02020603050405020304" pitchFamily="18" charset="0"/>
            </a:endParaRPr>
          </a:p>
          <a:p>
            <a:pPr algn="just" defTabSz="342900">
              <a:lnSpc>
                <a:spcPct val="140000"/>
              </a:lnSpc>
            </a:pPr>
            <a:r>
              <a:rPr lang="vi-VN" sz="2000" dirty="0">
                <a:latin typeface="UTM Avo" panose="02040603050506020204" pitchFamily="18" charset="0"/>
                <a:cs typeface="Times New Roman" panose="02020603050405020304" pitchFamily="18" charset="0"/>
              </a:rPr>
              <a:t>Tạo bài trình chiếu báo cáo kết quả thực hiện dự án Trường học xanh của nhóm. </a:t>
            </a:r>
            <a:endParaRPr lang="en-US" sz="2000" dirty="0">
              <a:latin typeface="UTM Avo" panose="02040603050506020204" pitchFamily="18" charset="0"/>
              <a:cs typeface="Times New Roman" panose="02020603050405020304" pitchFamily="18" charset="0"/>
            </a:endParaRPr>
          </a:p>
          <a:p>
            <a:pPr algn="just" defTabSz="342900">
              <a:lnSpc>
                <a:spcPct val="140000"/>
              </a:lnSpc>
            </a:pPr>
            <a:r>
              <a:rPr lang="vi-VN" sz="2000" dirty="0">
                <a:latin typeface="UTM Avo" panose="02040603050506020204" pitchFamily="18" charset="0"/>
                <a:cs typeface="Times New Roman" panose="02020603050405020304" pitchFamily="18" charset="0"/>
              </a:rPr>
              <a:t>- Bài trình chiếu có trang tiêu đề, các trang nội dung có tiêu đề trang. </a:t>
            </a:r>
            <a:endParaRPr lang="en-US" sz="2000" dirty="0">
              <a:latin typeface="UTM Avo" panose="02040603050506020204" pitchFamily="18" charset="0"/>
              <a:cs typeface="Times New Roman" panose="02020603050405020304" pitchFamily="18" charset="0"/>
            </a:endParaRPr>
          </a:p>
          <a:p>
            <a:pPr algn="just" defTabSz="342900">
              <a:lnSpc>
                <a:spcPct val="140000"/>
              </a:lnSpc>
            </a:pPr>
            <a:r>
              <a:rPr lang="vi-VN" sz="2000" dirty="0">
                <a:latin typeface="UTM Avo" panose="02040603050506020204" pitchFamily="18" charset="0"/>
                <a:cs typeface="Times New Roman" panose="02020603050405020304" pitchFamily="18" charset="0"/>
              </a:rPr>
              <a:t>- Bài trình chiếu sử dụng cấu trúc phân cấp. </a:t>
            </a:r>
            <a:endParaRPr lang="en-US" sz="2000" dirty="0">
              <a:latin typeface="UTM Avo" panose="02040603050506020204" pitchFamily="18" charset="0"/>
              <a:cs typeface="Times New Roman" panose="02020603050405020304" pitchFamily="18" charset="0"/>
            </a:endParaRPr>
          </a:p>
          <a:p>
            <a:pPr algn="just" defTabSz="342900">
              <a:lnSpc>
                <a:spcPct val="140000"/>
              </a:lnSpc>
            </a:pPr>
            <a:r>
              <a:rPr lang="vi-VN" sz="2000" dirty="0">
                <a:latin typeface="UTM Avo" panose="02040603050506020204" pitchFamily="18" charset="0"/>
                <a:cs typeface="Times New Roman" panose="02020603050405020304" pitchFamily="18" charset="0"/>
              </a:rPr>
              <a:t>- Lưu tập trình chiếu với tên </a:t>
            </a:r>
            <a:r>
              <a:rPr lang="vi-VN" sz="2000" dirty="0">
                <a:solidFill>
                  <a:srgbClr val="FF3399"/>
                </a:solidFill>
                <a:latin typeface="UTM Avo" panose="02040603050506020204" pitchFamily="18" charset="0"/>
                <a:cs typeface="Times New Roman" panose="02020603050405020304" pitchFamily="18" charset="0"/>
              </a:rPr>
              <a:t>Truonghocxanh.pptx</a:t>
            </a:r>
            <a:r>
              <a:rPr lang="vi-VN" sz="2000" dirty="0">
                <a:latin typeface="UTM Avo" panose="02040603050506020204" pitchFamily="18" charset="0"/>
                <a:cs typeface="Times New Roman" panose="02020603050405020304" pitchFamily="18" charset="0"/>
              </a:rPr>
              <a:t>. </a:t>
            </a:r>
            <a:endParaRPr lang="en-US" sz="2000" dirty="0">
              <a:latin typeface="UTM Avo" panose="02040603050506020204" pitchFamily="18" charset="0"/>
              <a:cs typeface="Times New Roman" panose="02020603050405020304" pitchFamily="18" charset="0"/>
            </a:endParaRPr>
          </a:p>
          <a:p>
            <a:pPr algn="just" defTabSz="342900">
              <a:lnSpc>
                <a:spcPct val="140000"/>
              </a:lnSpc>
            </a:pPr>
            <a:r>
              <a:rPr lang="en-US" sz="2000" b="1" dirty="0">
                <a:latin typeface="UTM Avo" panose="02040603050506020204" pitchFamily="18" charset="0"/>
                <a:cs typeface="Times New Roman" panose="02020603050405020304" pitchFamily="18" charset="0"/>
              </a:rPr>
              <a:t>H</a:t>
            </a:r>
            <a:r>
              <a:rPr lang="vi-VN" sz="2000" b="1" dirty="0">
                <a:latin typeface="UTM Avo" panose="02040603050506020204" pitchFamily="18" charset="0"/>
                <a:cs typeface="Times New Roman" panose="02020603050405020304" pitchFamily="18" charset="0"/>
              </a:rPr>
              <a:t>ướn</a:t>
            </a:r>
            <a:r>
              <a:rPr lang="en-US" sz="2000" b="1" dirty="0">
                <a:latin typeface="UTM Avo" panose="02040603050506020204" pitchFamily="18" charset="0"/>
                <a:cs typeface="Times New Roman" panose="02020603050405020304" pitchFamily="18" charset="0"/>
              </a:rPr>
              <a:t>g </a:t>
            </a:r>
            <a:r>
              <a:rPr lang="en-US" sz="2000" b="1" dirty="0" err="1">
                <a:latin typeface="UTM Avo" panose="02040603050506020204" pitchFamily="18" charset="0"/>
                <a:cs typeface="Times New Roman" panose="02020603050405020304" pitchFamily="18" charset="0"/>
              </a:rPr>
              <a:t>dẫn</a:t>
            </a:r>
            <a:endParaRPr lang="en-US" sz="2000" b="1" dirty="0">
              <a:latin typeface="UTM Avo" panose="02040603050506020204" pitchFamily="18" charset="0"/>
              <a:cs typeface="Times New Roman" panose="02020603050405020304" pitchFamily="18" charset="0"/>
            </a:endParaRPr>
          </a:p>
          <a:p>
            <a:pPr>
              <a:lnSpc>
                <a:spcPct val="140000"/>
              </a:lnSpc>
            </a:pPr>
            <a:r>
              <a:rPr lang="en-US" sz="2000" b="1" dirty="0">
                <a:solidFill>
                  <a:srgbClr val="0000FF"/>
                </a:solidFill>
                <a:latin typeface="UTM Avo" panose="02040603050506020204" pitchFamily="18" charset="0"/>
                <a:cs typeface="Times New Roman" panose="02020603050405020304" pitchFamily="18" charset="0"/>
              </a:rPr>
              <a:t>a. </a:t>
            </a:r>
            <a:r>
              <a:rPr lang="en-US" sz="2000" b="1" dirty="0" err="1">
                <a:solidFill>
                  <a:srgbClr val="0000FF"/>
                </a:solidFill>
                <a:latin typeface="UTM Avo" panose="02040603050506020204" pitchFamily="18" charset="0"/>
                <a:cs typeface="Times New Roman" panose="02020603050405020304" pitchFamily="18" charset="0"/>
              </a:rPr>
              <a:t>Tạo</a:t>
            </a:r>
            <a:r>
              <a:rPr lang="en-US" sz="2000" b="1" dirty="0">
                <a:solidFill>
                  <a:srgbClr val="0000FF"/>
                </a:solidFill>
                <a:latin typeface="UTM Avo" panose="02040603050506020204" pitchFamily="18" charset="0"/>
                <a:cs typeface="Times New Roman" panose="02020603050405020304" pitchFamily="18" charset="0"/>
              </a:rPr>
              <a:t> </a:t>
            </a:r>
            <a:r>
              <a:rPr lang="en-US" sz="2000" b="1" dirty="0" err="1">
                <a:solidFill>
                  <a:srgbClr val="0000FF"/>
                </a:solidFill>
                <a:latin typeface="UTM Avo" panose="02040603050506020204" pitchFamily="18" charset="0"/>
                <a:cs typeface="Times New Roman" panose="02020603050405020304" pitchFamily="18" charset="0"/>
              </a:rPr>
              <a:t>bài</a:t>
            </a:r>
            <a:r>
              <a:rPr lang="en-US" sz="2000" b="1" dirty="0">
                <a:solidFill>
                  <a:srgbClr val="0000FF"/>
                </a:solidFill>
                <a:latin typeface="UTM Avo" panose="02040603050506020204" pitchFamily="18" charset="0"/>
                <a:cs typeface="Times New Roman" panose="02020603050405020304" pitchFamily="18" charset="0"/>
              </a:rPr>
              <a:t> </a:t>
            </a:r>
            <a:r>
              <a:rPr lang="en-US" sz="2000" b="1" dirty="0" err="1">
                <a:solidFill>
                  <a:srgbClr val="0000FF"/>
                </a:solidFill>
                <a:latin typeface="UTM Avo" panose="02040603050506020204" pitchFamily="18" charset="0"/>
                <a:cs typeface="Times New Roman" panose="02020603050405020304" pitchFamily="18" charset="0"/>
              </a:rPr>
              <a:t>trình</a:t>
            </a:r>
            <a:r>
              <a:rPr lang="en-US" sz="2000" b="1" dirty="0">
                <a:solidFill>
                  <a:srgbClr val="0000FF"/>
                </a:solidFill>
                <a:latin typeface="UTM Avo" panose="02040603050506020204" pitchFamily="18" charset="0"/>
                <a:cs typeface="Times New Roman" panose="02020603050405020304" pitchFamily="18" charset="0"/>
              </a:rPr>
              <a:t> </a:t>
            </a:r>
            <a:r>
              <a:rPr lang="en-US" sz="2000" b="1" dirty="0" err="1">
                <a:solidFill>
                  <a:srgbClr val="0000FF"/>
                </a:solidFill>
                <a:latin typeface="UTM Avo" panose="02040603050506020204" pitchFamily="18" charset="0"/>
                <a:cs typeface="Times New Roman" panose="02020603050405020304" pitchFamily="18" charset="0"/>
              </a:rPr>
              <a:t>chiếu</a:t>
            </a:r>
            <a:r>
              <a:rPr lang="en-US" sz="2000" b="1" dirty="0">
                <a:solidFill>
                  <a:srgbClr val="0000FF"/>
                </a:solidFill>
                <a:latin typeface="UTM Avo" panose="02040603050506020204" pitchFamily="18" charset="0"/>
                <a:cs typeface="Times New Roman" panose="02020603050405020304" pitchFamily="18" charset="0"/>
              </a:rPr>
              <a:t> </a:t>
            </a:r>
          </a:p>
          <a:p>
            <a:pPr>
              <a:lnSpc>
                <a:spcPct val="140000"/>
              </a:lnSpc>
            </a:pP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Mở</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tệp</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bảng</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tính</a:t>
            </a:r>
            <a:r>
              <a:rPr lang="en-US" sz="2000" dirty="0">
                <a:latin typeface="UTM Avo" panose="02040603050506020204" pitchFamily="18" charset="0"/>
                <a:cs typeface="Times New Roman" panose="02020603050405020304" pitchFamily="18" charset="0"/>
              </a:rPr>
              <a:t> </a:t>
            </a:r>
            <a:r>
              <a:rPr lang="en-US" sz="2000" dirty="0">
                <a:solidFill>
                  <a:srgbClr val="FF3399"/>
                </a:solidFill>
                <a:latin typeface="UTM Avo" panose="02040603050506020204" pitchFamily="18" charset="0"/>
                <a:cs typeface="Times New Roman" panose="02020603050405020304" pitchFamily="18" charset="0"/>
              </a:rPr>
              <a:t>THXanh.xlsx</a:t>
            </a:r>
            <a:r>
              <a:rPr lang="en-US" sz="2000" dirty="0">
                <a:latin typeface="UTM Avo" panose="02040603050506020204" pitchFamily="18" charset="0"/>
                <a:cs typeface="Times New Roman" panose="02020603050405020304" pitchFamily="18" charset="0"/>
              </a:rPr>
              <a:t>. </a:t>
            </a:r>
          </a:p>
          <a:p>
            <a:pPr>
              <a:lnSpc>
                <a:spcPct val="140000"/>
              </a:lnSpc>
            </a:pP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Tạo</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trang</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tính</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mới</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có</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tên</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là</a:t>
            </a:r>
            <a:r>
              <a:rPr lang="en-US" sz="2000" dirty="0">
                <a:latin typeface="UTM Avo" panose="02040603050506020204" pitchFamily="18" charset="0"/>
                <a:cs typeface="Times New Roman" panose="02020603050405020304" pitchFamily="18" charset="0"/>
              </a:rPr>
              <a:t> </a:t>
            </a:r>
            <a:r>
              <a:rPr lang="en-US" sz="2000" dirty="0">
                <a:solidFill>
                  <a:srgbClr val="FF3399"/>
                </a:solidFill>
                <a:latin typeface="UTM Avo" panose="02040603050506020204" pitchFamily="18" charset="0"/>
                <a:cs typeface="Times New Roman" panose="02020603050405020304" pitchFamily="18" charset="0"/>
              </a:rPr>
              <a:t>6. </a:t>
            </a:r>
            <a:r>
              <a:rPr lang="en-US" sz="2000" dirty="0" err="1">
                <a:solidFill>
                  <a:srgbClr val="FF3399"/>
                </a:solidFill>
                <a:latin typeface="UTM Avo" panose="02040603050506020204" pitchFamily="18" charset="0"/>
                <a:cs typeface="Times New Roman" panose="02020603050405020304" pitchFamily="18" charset="0"/>
              </a:rPr>
              <a:t>Hoàn</a:t>
            </a:r>
            <a:r>
              <a:rPr lang="en-US" sz="2000" dirty="0">
                <a:solidFill>
                  <a:srgbClr val="FF3399"/>
                </a:solidFill>
                <a:latin typeface="UTM Avo" panose="02040603050506020204" pitchFamily="18" charset="0"/>
                <a:cs typeface="Times New Roman" panose="02020603050405020304" pitchFamily="18" charset="0"/>
              </a:rPr>
              <a:t> </a:t>
            </a:r>
            <a:r>
              <a:rPr lang="en-US" sz="2000" dirty="0" err="1">
                <a:solidFill>
                  <a:srgbClr val="FF3399"/>
                </a:solidFill>
                <a:latin typeface="UTM Avo" panose="02040603050506020204" pitchFamily="18" charset="0"/>
                <a:cs typeface="Times New Roman" panose="02020603050405020304" pitchFamily="18" charset="0"/>
              </a:rPr>
              <a:t>thiện</a:t>
            </a:r>
            <a:r>
              <a:rPr lang="en-US" sz="2000" dirty="0">
                <a:latin typeface="UTM Avo" panose="02040603050506020204" pitchFamily="18" charset="0"/>
                <a:cs typeface="Times New Roman" panose="02020603050405020304" pitchFamily="18" charset="0"/>
              </a:rPr>
              <a:t>.</a:t>
            </a:r>
          </a:p>
          <a:p>
            <a:pPr>
              <a:lnSpc>
                <a:spcPct val="140000"/>
              </a:lnSpc>
            </a:pP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Chọn</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trang</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tính</a:t>
            </a:r>
            <a:r>
              <a:rPr lang="en-US" sz="2000" dirty="0">
                <a:latin typeface="UTM Avo" panose="02040603050506020204" pitchFamily="18" charset="0"/>
                <a:cs typeface="Times New Roman" panose="02020603050405020304" pitchFamily="18" charset="0"/>
              </a:rPr>
              <a:t> </a:t>
            </a:r>
            <a:r>
              <a:rPr lang="en-US" sz="2000" dirty="0">
                <a:solidFill>
                  <a:srgbClr val="FF3399"/>
                </a:solidFill>
                <a:latin typeface="UTM Avo" panose="02040603050506020204" pitchFamily="18" charset="0"/>
                <a:cs typeface="Times New Roman" panose="02020603050405020304" pitchFamily="18" charset="0"/>
              </a:rPr>
              <a:t>5. </a:t>
            </a:r>
            <a:r>
              <a:rPr lang="en-US" sz="2000" dirty="0" err="1">
                <a:solidFill>
                  <a:srgbClr val="FF3399"/>
                </a:solidFill>
                <a:latin typeface="UTM Avo" panose="02040603050506020204" pitchFamily="18" charset="0"/>
                <a:cs typeface="Times New Roman" panose="02020603050405020304" pitchFamily="18" charset="0"/>
              </a:rPr>
              <a:t>Tổng</a:t>
            </a:r>
            <a:r>
              <a:rPr lang="en-US" sz="2000" dirty="0">
                <a:solidFill>
                  <a:srgbClr val="FF3399"/>
                </a:solidFill>
                <a:latin typeface="UTM Avo" panose="02040603050506020204" pitchFamily="18" charset="0"/>
                <a:cs typeface="Times New Roman" panose="02020603050405020304" pitchFamily="18" charset="0"/>
              </a:rPr>
              <a:t> </a:t>
            </a:r>
            <a:r>
              <a:rPr lang="en-US" sz="2000" dirty="0" err="1">
                <a:solidFill>
                  <a:srgbClr val="FF3399"/>
                </a:solidFill>
                <a:latin typeface="UTM Avo" panose="02040603050506020204" pitchFamily="18" charset="0"/>
                <a:cs typeface="Times New Roman" panose="02020603050405020304" pitchFamily="18" charset="0"/>
              </a:rPr>
              <a:t>kết</a:t>
            </a:r>
            <a:r>
              <a:rPr lang="en-US" sz="2000" dirty="0">
                <a:solidFill>
                  <a:srgbClr val="FF3399"/>
                </a:solidFill>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và</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sao</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chép</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nội</a:t>
            </a:r>
            <a:r>
              <a:rPr lang="en-US" sz="2000" dirty="0">
                <a:latin typeface="UTM Avo" panose="02040603050506020204" pitchFamily="18" charset="0"/>
                <a:cs typeface="Times New Roman" panose="02020603050405020304" pitchFamily="18" charset="0"/>
              </a:rPr>
              <a:t> dung </a:t>
            </a:r>
            <a:r>
              <a:rPr lang="en-US" sz="2000" dirty="0" err="1">
                <a:latin typeface="UTM Avo" panose="02040603050506020204" pitchFamily="18" charset="0"/>
                <a:cs typeface="Times New Roman" panose="02020603050405020304" pitchFamily="18" charset="0"/>
              </a:rPr>
              <a:t>vào</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trang</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tính</a:t>
            </a:r>
            <a:r>
              <a:rPr lang="en-US" sz="2000" dirty="0">
                <a:latin typeface="UTM Avo" panose="02040603050506020204" pitchFamily="18" charset="0"/>
                <a:cs typeface="Times New Roman" panose="02020603050405020304" pitchFamily="18" charset="0"/>
              </a:rPr>
              <a:t> </a:t>
            </a:r>
            <a:r>
              <a:rPr lang="en-US" sz="2000" dirty="0">
                <a:solidFill>
                  <a:srgbClr val="FF3399"/>
                </a:solidFill>
                <a:latin typeface="UTM Avo" panose="02040603050506020204" pitchFamily="18" charset="0"/>
                <a:cs typeface="Times New Roman" panose="02020603050405020304" pitchFamily="18" charset="0"/>
              </a:rPr>
              <a:t>6. </a:t>
            </a:r>
            <a:r>
              <a:rPr lang="en-US" sz="2000" dirty="0" err="1">
                <a:solidFill>
                  <a:srgbClr val="FF3399"/>
                </a:solidFill>
                <a:latin typeface="UTM Avo" panose="02040603050506020204" pitchFamily="18" charset="0"/>
                <a:cs typeface="Times New Roman" panose="02020603050405020304" pitchFamily="18" charset="0"/>
              </a:rPr>
              <a:t>Hoàn</a:t>
            </a:r>
            <a:r>
              <a:rPr lang="en-US" sz="2000" dirty="0">
                <a:solidFill>
                  <a:srgbClr val="FF3399"/>
                </a:solidFill>
                <a:latin typeface="UTM Avo" panose="02040603050506020204" pitchFamily="18" charset="0"/>
                <a:cs typeface="Times New Roman" panose="02020603050405020304" pitchFamily="18" charset="0"/>
              </a:rPr>
              <a:t> </a:t>
            </a:r>
            <a:r>
              <a:rPr lang="en-US" sz="2000" dirty="0" err="1">
                <a:solidFill>
                  <a:srgbClr val="FF3399"/>
                </a:solidFill>
                <a:latin typeface="UTM Avo" panose="02040603050506020204" pitchFamily="18" charset="0"/>
                <a:cs typeface="Times New Roman" panose="02020603050405020304" pitchFamily="18" charset="0"/>
              </a:rPr>
              <a:t>thiện</a:t>
            </a:r>
            <a:r>
              <a:rPr lang="en-US" sz="2000" dirty="0">
                <a:latin typeface="UTM Avo" panose="02040603050506020204" pitchFamily="18" charset="0"/>
                <a:cs typeface="Times New Roman" panose="02020603050405020304" pitchFamily="18" charset="0"/>
              </a:rPr>
              <a:t>.</a:t>
            </a:r>
          </a:p>
          <a:p>
            <a:pPr>
              <a:lnSpc>
                <a:spcPct val="140000"/>
              </a:lnSpc>
            </a:pPr>
            <a:r>
              <a:rPr lang="en-US" sz="2000" dirty="0">
                <a:latin typeface="UTM Avo" panose="02040603050506020204" pitchFamily="18" charset="0"/>
                <a:cs typeface="Times New Roman" panose="02020603050405020304" pitchFamily="18" charset="0"/>
              </a:rPr>
              <a:t>- </a:t>
            </a:r>
            <a:r>
              <a:rPr lang="vi-VN" sz="2000" dirty="0">
                <a:latin typeface="UTM Avo" panose="02040603050506020204" pitchFamily="18" charset="0"/>
                <a:cs typeface="Times New Roman" panose="02020603050405020304" pitchFamily="18" charset="0"/>
              </a:rPr>
              <a:t>Sửa tên các dòng đầu của trang tính như Hình 10.</a:t>
            </a:r>
            <a:r>
              <a:rPr lang="en-US" sz="2000" dirty="0">
                <a:latin typeface="UTM Avo" panose="02040603050506020204" pitchFamily="18" charset="0"/>
                <a:cs typeface="Times New Roman" panose="02020603050405020304" pitchFamily="18" charset="0"/>
              </a:rPr>
              <a:t>6</a:t>
            </a:r>
            <a:endParaRPr lang="en-US" sz="2000" dirty="0">
              <a:solidFill>
                <a:srgbClr val="FF3399"/>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973501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par>
                          <p:cTn id="12" fill="hold">
                            <p:stCondLst>
                              <p:cond delay="100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2">
                                            <p:txEl>
                                              <p:pRg st="1" end="1"/>
                                            </p:txEl>
                                          </p:spTgt>
                                        </p:tgtEl>
                                        <p:attrNameLst>
                                          <p:attrName>style.visibility</p:attrName>
                                        </p:attrNameLst>
                                      </p:cBhvr>
                                      <p:to>
                                        <p:strVal val="visible"/>
                                      </p:to>
                                    </p:set>
                                    <p:anim calcmode="lin" valueType="num">
                                      <p:cBhvr>
                                        <p:cTn id="15" dur="500" fill="hold"/>
                                        <p:tgtEl>
                                          <p:spTgt spid="2">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2">
                                            <p:txEl>
                                              <p:pRg st="1" end="1"/>
                                            </p:txEl>
                                          </p:spTgt>
                                        </p:tgtEl>
                                        <p:attrNameLst>
                                          <p:attrName>ppt_y</p:attrName>
                                        </p:attrNameLst>
                                      </p:cBhvr>
                                      <p:tavLst>
                                        <p:tav tm="0">
                                          <p:val>
                                            <p:strVal val="#ppt_y"/>
                                          </p:val>
                                        </p:tav>
                                        <p:tav tm="100000">
                                          <p:val>
                                            <p:strVal val="#ppt_y"/>
                                          </p:val>
                                        </p:tav>
                                      </p:tavLst>
                                    </p:anim>
                                    <p:anim calcmode="lin" valueType="num">
                                      <p:cBhvr>
                                        <p:cTn id="17" dur="500" fill="hold"/>
                                        <p:tgtEl>
                                          <p:spTgt spid="2">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2">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 calcmode="lin" valueType="num">
                                      <p:cBhvr>
                                        <p:cTn id="2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6" dur="500"/>
                                        <p:tgtEl>
                                          <p:spTgt spid="3">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Effect transition="in" filter="fade">
                                      <p:cBhvr>
                                        <p:cTn id="31" dur="1000"/>
                                        <p:tgtEl>
                                          <p:spTgt spid="3">
                                            <p:txEl>
                                              <p:pRg st="1" end="1"/>
                                            </p:txEl>
                                          </p:spTgt>
                                        </p:tgtEl>
                                      </p:cBhvr>
                                    </p:animEffect>
                                    <p:anim calcmode="lin" valueType="num">
                                      <p:cBhvr>
                                        <p:cTn id="3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
                                            <p:txEl>
                                              <p:pRg st="2" end="2"/>
                                            </p:txEl>
                                          </p:spTgt>
                                        </p:tgtEl>
                                        <p:attrNameLst>
                                          <p:attrName>style.visibility</p:attrName>
                                        </p:attrNameLst>
                                      </p:cBhvr>
                                      <p:to>
                                        <p:strVal val="visible"/>
                                      </p:to>
                                    </p:set>
                                    <p:animEffect transition="in" filter="fade">
                                      <p:cBhvr>
                                        <p:cTn id="38" dur="1000"/>
                                        <p:tgtEl>
                                          <p:spTgt spid="3">
                                            <p:txEl>
                                              <p:pRg st="2" end="2"/>
                                            </p:txEl>
                                          </p:spTgt>
                                        </p:tgtEl>
                                      </p:cBhvr>
                                    </p:animEffect>
                                    <p:anim calcmode="lin" valueType="num">
                                      <p:cBhvr>
                                        <p:cTn id="3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
                                            <p:txEl>
                                              <p:pRg st="3" end="3"/>
                                            </p:txEl>
                                          </p:spTgt>
                                        </p:tgtEl>
                                        <p:attrNameLst>
                                          <p:attrName>style.visibility</p:attrName>
                                        </p:attrNameLst>
                                      </p:cBhvr>
                                      <p:to>
                                        <p:strVal val="visible"/>
                                      </p:to>
                                    </p:set>
                                    <p:animEffect transition="in" filter="fade">
                                      <p:cBhvr>
                                        <p:cTn id="45" dur="1000"/>
                                        <p:tgtEl>
                                          <p:spTgt spid="3">
                                            <p:txEl>
                                              <p:pRg st="3" end="3"/>
                                            </p:txEl>
                                          </p:spTgt>
                                        </p:tgtEl>
                                      </p:cBhvr>
                                    </p:animEffect>
                                    <p:anim calcmode="lin" valueType="num">
                                      <p:cBhvr>
                                        <p:cTn id="4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3">
                                            <p:txEl>
                                              <p:pRg st="4" end="4"/>
                                            </p:txEl>
                                          </p:spTgt>
                                        </p:tgtEl>
                                        <p:attrNameLst>
                                          <p:attrName>style.visibility</p:attrName>
                                        </p:attrNameLst>
                                      </p:cBhvr>
                                      <p:to>
                                        <p:strVal val="visible"/>
                                      </p:to>
                                    </p:set>
                                    <p:animEffect transition="in" filter="fade">
                                      <p:cBhvr>
                                        <p:cTn id="52" dur="1000"/>
                                        <p:tgtEl>
                                          <p:spTgt spid="3">
                                            <p:txEl>
                                              <p:pRg st="4" end="4"/>
                                            </p:txEl>
                                          </p:spTgt>
                                        </p:tgtEl>
                                      </p:cBhvr>
                                    </p:animEffect>
                                    <p:anim calcmode="lin" valueType="num">
                                      <p:cBhvr>
                                        <p:cTn id="5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3">
                                            <p:txEl>
                                              <p:pRg st="5" end="5"/>
                                            </p:txEl>
                                          </p:spTgt>
                                        </p:tgtEl>
                                        <p:attrNameLst>
                                          <p:attrName>style.visibility</p:attrName>
                                        </p:attrNameLst>
                                      </p:cBhvr>
                                      <p:to>
                                        <p:strVal val="visible"/>
                                      </p:to>
                                    </p:set>
                                    <p:anim calcmode="lin" valueType="num">
                                      <p:cBhvr>
                                        <p:cTn id="59"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60"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61" dur="500"/>
                                        <p:tgtEl>
                                          <p:spTgt spid="3">
                                            <p:txEl>
                                              <p:pRg st="5" end="5"/>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3">
                                            <p:txEl>
                                              <p:pRg st="6" end="6"/>
                                            </p:txEl>
                                          </p:spTgt>
                                        </p:tgtEl>
                                        <p:attrNameLst>
                                          <p:attrName>style.visibility</p:attrName>
                                        </p:attrNameLst>
                                      </p:cBhvr>
                                      <p:to>
                                        <p:strVal val="visible"/>
                                      </p:to>
                                    </p:set>
                                    <p:animEffect transition="in" filter="wipe(left)">
                                      <p:cBhvr>
                                        <p:cTn id="66" dur="1500"/>
                                        <p:tgtEl>
                                          <p:spTgt spid="3">
                                            <p:txEl>
                                              <p:pRg st="6" end="6"/>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3">
                                            <p:txEl>
                                              <p:pRg st="7" end="7"/>
                                            </p:txEl>
                                          </p:spTgt>
                                        </p:tgtEl>
                                        <p:attrNameLst>
                                          <p:attrName>style.visibility</p:attrName>
                                        </p:attrNameLst>
                                      </p:cBhvr>
                                      <p:to>
                                        <p:strVal val="visible"/>
                                      </p:to>
                                    </p:set>
                                    <p:animEffect transition="in" filter="fade">
                                      <p:cBhvr>
                                        <p:cTn id="71" dur="500"/>
                                        <p:tgtEl>
                                          <p:spTgt spid="3">
                                            <p:txEl>
                                              <p:pRg st="7" end="7"/>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3">
                                            <p:txEl>
                                              <p:pRg st="8" end="8"/>
                                            </p:txEl>
                                          </p:spTgt>
                                        </p:tgtEl>
                                        <p:attrNameLst>
                                          <p:attrName>style.visibility</p:attrName>
                                        </p:attrNameLst>
                                      </p:cBhvr>
                                      <p:to>
                                        <p:strVal val="visible"/>
                                      </p:to>
                                    </p:set>
                                    <p:animEffect transition="in" filter="fade">
                                      <p:cBhvr>
                                        <p:cTn id="76" dur="500"/>
                                        <p:tgtEl>
                                          <p:spTgt spid="3">
                                            <p:txEl>
                                              <p:pRg st="8" end="8"/>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3">
                                            <p:txEl>
                                              <p:pRg st="9" end="9"/>
                                            </p:txEl>
                                          </p:spTgt>
                                        </p:tgtEl>
                                        <p:attrNameLst>
                                          <p:attrName>style.visibility</p:attrName>
                                        </p:attrNameLst>
                                      </p:cBhvr>
                                      <p:to>
                                        <p:strVal val="visible"/>
                                      </p:to>
                                    </p:set>
                                    <p:animEffect transition="in" filter="fade">
                                      <p:cBhvr>
                                        <p:cTn id="81" dur="500"/>
                                        <p:tgtEl>
                                          <p:spTgt spid="3">
                                            <p:txEl>
                                              <p:pRg st="9" end="9"/>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3">
                                            <p:txEl>
                                              <p:pRg st="10" end="10"/>
                                            </p:txEl>
                                          </p:spTgt>
                                        </p:tgtEl>
                                        <p:attrNameLst>
                                          <p:attrName>style.visibility</p:attrName>
                                        </p:attrNameLst>
                                      </p:cBhvr>
                                      <p:to>
                                        <p:strVal val="visible"/>
                                      </p:to>
                                    </p:set>
                                    <p:animEffect transition="in" filter="fade">
                                      <p:cBhvr>
                                        <p:cTn id="86"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40381D-A717-4E0B-8380-DD2BA25D8C0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3642" y="2361639"/>
            <a:ext cx="10187492" cy="3581539"/>
          </a:xfrm>
          <a:prstGeom prst="rect">
            <a:avLst/>
          </a:prstGeom>
        </p:spPr>
      </p:pic>
      <p:sp>
        <p:nvSpPr>
          <p:cNvPr id="4" name="Rectangle 3">
            <a:extLst>
              <a:ext uri="{FF2B5EF4-FFF2-40B4-BE49-F238E27FC236}">
                <a16:creationId xmlns:a16="http://schemas.microsoft.com/office/drawing/2014/main" id="{4404D932-D061-4B3A-A35D-6D0699F3CA25}"/>
              </a:ext>
            </a:extLst>
          </p:cNvPr>
          <p:cNvSpPr/>
          <p:nvPr/>
        </p:nvSpPr>
        <p:spPr>
          <a:xfrm>
            <a:off x="512619" y="308300"/>
            <a:ext cx="11414930" cy="1773178"/>
          </a:xfrm>
          <a:prstGeom prst="rect">
            <a:avLst/>
          </a:prstGeom>
        </p:spPr>
        <p:txBody>
          <a:bodyPr wrap="square">
            <a:spAutoFit/>
          </a:bodyPr>
          <a:lstStyle/>
          <a:p>
            <a:pPr>
              <a:lnSpc>
                <a:spcPct val="140000"/>
              </a:lnSpc>
            </a:pPr>
            <a:r>
              <a:rPr lang="en-US" sz="2700" b="1" dirty="0">
                <a:solidFill>
                  <a:srgbClr val="0000FF"/>
                </a:solidFill>
                <a:latin typeface="Times New Roman" panose="02020603050405020304" pitchFamily="18" charset="0"/>
                <a:cs typeface="Times New Roman" panose="02020603050405020304" pitchFamily="18" charset="0"/>
              </a:rPr>
              <a:t>a. </a:t>
            </a:r>
            <a:r>
              <a:rPr lang="en-US" sz="2700" b="1" dirty="0" err="1">
                <a:solidFill>
                  <a:srgbClr val="0000FF"/>
                </a:solidFill>
                <a:latin typeface="Times New Roman" panose="02020603050405020304" pitchFamily="18" charset="0"/>
                <a:cs typeface="Times New Roman" panose="02020603050405020304" pitchFamily="18" charset="0"/>
              </a:rPr>
              <a:t>Tạo</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bài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trình</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chiếu</a:t>
            </a:r>
            <a:r>
              <a:rPr lang="en-US" sz="2700" b="1" dirty="0">
                <a:solidFill>
                  <a:srgbClr val="0000FF"/>
                </a:solidFill>
                <a:latin typeface="Times New Roman" panose="02020603050405020304" pitchFamily="18" charset="0"/>
                <a:cs typeface="Times New Roman" panose="02020603050405020304" pitchFamily="18" charset="0"/>
              </a:rPr>
              <a:t> </a:t>
            </a:r>
          </a:p>
          <a:p>
            <a:pPr>
              <a:lnSpc>
                <a:spcPct val="140000"/>
              </a:lnSpc>
            </a:pPr>
            <a:r>
              <a:rPr lang="vi-VN" sz="2700" dirty="0">
                <a:solidFill>
                  <a:srgbClr val="F0677C"/>
                </a:solidFill>
                <a:latin typeface="Times New Roman" panose="02020603050405020304" pitchFamily="18" charset="0"/>
                <a:cs typeface="Times New Roman" panose="02020603050405020304" pitchFamily="18" charset="0"/>
              </a:rPr>
              <a:t>Bước 1.</a:t>
            </a:r>
            <a:r>
              <a:rPr lang="vi-VN" sz="2700" dirty="0">
                <a:latin typeface="Times New Roman" panose="02020603050405020304" pitchFamily="18" charset="0"/>
                <a:cs typeface="Times New Roman" panose="02020603050405020304" pitchFamily="18" charset="0"/>
              </a:rPr>
              <a:t> Khởi động PowerPoint. Phần mềm tự động tạo một bài trình chiếu mới. </a:t>
            </a:r>
            <a:endParaRPr lang="en-US" sz="2700" dirty="0">
              <a:latin typeface="Times New Roman" panose="02020603050405020304" pitchFamily="18" charset="0"/>
              <a:cs typeface="Times New Roman" panose="02020603050405020304" pitchFamily="18" charset="0"/>
            </a:endParaRPr>
          </a:p>
          <a:p>
            <a:pPr>
              <a:lnSpc>
                <a:spcPct val="140000"/>
              </a:lnSpc>
            </a:pPr>
            <a:r>
              <a:rPr lang="vi-VN" sz="2700" dirty="0">
                <a:latin typeface="Times New Roman" panose="02020603050405020304" pitchFamily="18" charset="0"/>
                <a:cs typeface="Times New Roman" panose="02020603050405020304" pitchFamily="18" charset="0"/>
              </a:rPr>
              <a:t>Trang đầu tiên là trang tiêu đề.</a:t>
            </a:r>
          </a:p>
        </p:txBody>
      </p:sp>
    </p:spTree>
    <p:extLst>
      <p:ext uri="{BB962C8B-B14F-4D97-AF65-F5344CB8AC3E}">
        <p14:creationId xmlns:p14="http://schemas.microsoft.com/office/powerpoint/2010/main" val="174548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1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anim calcmode="lin" valueType="num">
                                      <p:cBhvr>
                                        <p:cTn id="1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D6085C-D842-4F8A-BE89-13EDBCFF8DA3}"/>
              </a:ext>
            </a:extLst>
          </p:cNvPr>
          <p:cNvPicPr>
            <a:picLocks noChangeAspect="1"/>
          </p:cNvPicPr>
          <p:nvPr/>
        </p:nvPicPr>
        <p:blipFill>
          <a:blip r:embed="rId2"/>
          <a:stretch>
            <a:fillRect/>
          </a:stretch>
        </p:blipFill>
        <p:spPr>
          <a:xfrm>
            <a:off x="1750159" y="871368"/>
            <a:ext cx="8691681" cy="5678332"/>
          </a:xfrm>
          <a:prstGeom prst="rect">
            <a:avLst/>
          </a:prstGeom>
        </p:spPr>
      </p:pic>
      <p:sp>
        <p:nvSpPr>
          <p:cNvPr id="4" name="Rectangle 3">
            <a:extLst>
              <a:ext uri="{FF2B5EF4-FFF2-40B4-BE49-F238E27FC236}">
                <a16:creationId xmlns:a16="http://schemas.microsoft.com/office/drawing/2014/main" id="{554CFFA4-A55F-43B6-8BDA-AAAA2C65C1D1}"/>
              </a:ext>
            </a:extLst>
          </p:cNvPr>
          <p:cNvSpPr/>
          <p:nvPr/>
        </p:nvSpPr>
        <p:spPr>
          <a:xfrm>
            <a:off x="621083" y="204414"/>
            <a:ext cx="11361883" cy="628890"/>
          </a:xfrm>
          <a:prstGeom prst="rect">
            <a:avLst/>
          </a:prstGeom>
        </p:spPr>
        <p:txBody>
          <a:bodyPr wrap="square">
            <a:spAutoFit/>
          </a:bodyPr>
          <a:lstStyle/>
          <a:p>
            <a:pPr>
              <a:lnSpc>
                <a:spcPct val="140000"/>
              </a:lnSpc>
            </a:pPr>
            <a:r>
              <a:rPr lang="vi-VN" sz="2800" dirty="0">
                <a:solidFill>
                  <a:srgbClr val="F0677C"/>
                </a:solidFill>
                <a:latin typeface="Times New Roman" panose="02020603050405020304" pitchFamily="18" charset="0"/>
                <a:cs typeface="Times New Roman" panose="02020603050405020304" pitchFamily="18" charset="0"/>
              </a:rPr>
              <a:t>Bước </a:t>
            </a:r>
            <a:r>
              <a:rPr lang="en-US" sz="2800" dirty="0">
                <a:solidFill>
                  <a:srgbClr val="F0677C"/>
                </a:solidFill>
                <a:latin typeface="Times New Roman" panose="02020603050405020304" pitchFamily="18" charset="0"/>
                <a:cs typeface="Times New Roman" panose="02020603050405020304" pitchFamily="18" charset="0"/>
              </a:rPr>
              <a:t>2</a:t>
            </a:r>
            <a:r>
              <a:rPr lang="vi-VN" sz="2800" dirty="0">
                <a:solidFill>
                  <a:srgbClr val="F0677C"/>
                </a:solidFill>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 Tạo các trang nội dung theo các bước như trong Hình 11.2.</a:t>
            </a:r>
          </a:p>
        </p:txBody>
      </p:sp>
    </p:spTree>
    <p:extLst>
      <p:ext uri="{BB962C8B-B14F-4D97-AF65-F5344CB8AC3E}">
        <p14:creationId xmlns:p14="http://schemas.microsoft.com/office/powerpoint/2010/main" val="1320512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81A8BE-E79C-482D-B60E-19AC66E7B3D8}"/>
              </a:ext>
            </a:extLst>
          </p:cNvPr>
          <p:cNvPicPr>
            <a:picLocks noChangeAspect="1"/>
          </p:cNvPicPr>
          <p:nvPr/>
        </p:nvPicPr>
        <p:blipFill>
          <a:blip r:embed="rId2"/>
          <a:stretch>
            <a:fillRect/>
          </a:stretch>
        </p:blipFill>
        <p:spPr>
          <a:xfrm>
            <a:off x="723008" y="1354087"/>
            <a:ext cx="10499174" cy="4631077"/>
          </a:xfrm>
          <a:prstGeom prst="rect">
            <a:avLst/>
          </a:prstGeom>
        </p:spPr>
      </p:pic>
      <p:sp>
        <p:nvSpPr>
          <p:cNvPr id="4" name="Rectangle 3">
            <a:extLst>
              <a:ext uri="{FF2B5EF4-FFF2-40B4-BE49-F238E27FC236}">
                <a16:creationId xmlns:a16="http://schemas.microsoft.com/office/drawing/2014/main" id="{F95992A5-6D10-46D0-A676-0BC850FD711A}"/>
              </a:ext>
            </a:extLst>
          </p:cNvPr>
          <p:cNvSpPr/>
          <p:nvPr/>
        </p:nvSpPr>
        <p:spPr>
          <a:xfrm>
            <a:off x="565665" y="308300"/>
            <a:ext cx="11361883" cy="628890"/>
          </a:xfrm>
          <a:prstGeom prst="rect">
            <a:avLst/>
          </a:prstGeom>
        </p:spPr>
        <p:txBody>
          <a:bodyPr wrap="square">
            <a:spAutoFit/>
          </a:bodyPr>
          <a:lstStyle/>
          <a:p>
            <a:pPr>
              <a:lnSpc>
                <a:spcPct val="140000"/>
              </a:lnSpc>
            </a:pPr>
            <a:r>
              <a:rPr lang="vi-VN" sz="2800">
                <a:latin typeface="Times New Roman" panose="02020603050405020304" pitchFamily="18" charset="0"/>
                <a:cs typeface="Times New Roman" panose="02020603050405020304" pitchFamily="18" charset="0"/>
              </a:rPr>
              <a:t>Các trang chiếu sau khi nhập nội dung có thể như Hình 11.3, Hình 11.4.</a:t>
            </a:r>
          </a:p>
        </p:txBody>
      </p:sp>
    </p:spTree>
    <p:extLst>
      <p:ext uri="{BB962C8B-B14F-4D97-AF65-F5344CB8AC3E}">
        <p14:creationId xmlns:p14="http://schemas.microsoft.com/office/powerpoint/2010/main" val="3681680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0">
            <a:extLst>
              <a:ext uri="{FF2B5EF4-FFF2-40B4-BE49-F238E27FC236}">
                <a16:creationId xmlns:a16="http://schemas.microsoft.com/office/drawing/2014/main" id="{89C0F696-784D-4B4B-A9F5-8D72363AF2C7}"/>
              </a:ext>
            </a:extLst>
          </p:cNvPr>
          <p:cNvSpPr txBox="1">
            <a:spLocks noChangeArrowheads="1"/>
          </p:cNvSpPr>
          <p:nvPr/>
        </p:nvSpPr>
        <p:spPr bwMode="auto">
          <a:xfrm>
            <a:off x="512406" y="385848"/>
            <a:ext cx="11167188" cy="523220"/>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vi-VN" sz="2800" b="1" dirty="0" err="1">
                <a:latin typeface="Times New Roman" panose="02020603050405020304" pitchFamily="18" charset="0"/>
              </a:rPr>
              <a:t>Bước</a:t>
            </a:r>
            <a:r>
              <a:rPr lang="en-US" altLang="vi-VN" sz="2800" b="1" dirty="0">
                <a:latin typeface="Times New Roman" panose="02020603050405020304" pitchFamily="18" charset="0"/>
              </a:rPr>
              <a:t> 1</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Khởi</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động</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Powerpoint</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xuất</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hiện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giao</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diện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như</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hình</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vẽ</a:t>
            </a:r>
            <a:endParaRPr lang="en-US" altLang="vi-VN" sz="2800" i="1" dirty="0">
              <a:latin typeface="Times New Roman" panose="02020603050405020304" pitchFamily="18" charset="0"/>
            </a:endParaRPr>
          </a:p>
        </p:txBody>
      </p:sp>
      <p:pic>
        <p:nvPicPr>
          <p:cNvPr id="7" name="Picture 6">
            <a:extLst>
              <a:ext uri="{FF2B5EF4-FFF2-40B4-BE49-F238E27FC236}">
                <a16:creationId xmlns:a16="http://schemas.microsoft.com/office/drawing/2014/main" id="{02436C7A-BB9D-4909-ADD3-48002C3C9A88}"/>
              </a:ext>
            </a:extLst>
          </p:cNvPr>
          <p:cNvPicPr>
            <a:picLocks noChangeAspect="1"/>
          </p:cNvPicPr>
          <p:nvPr/>
        </p:nvPicPr>
        <p:blipFill>
          <a:blip r:embed="rId3"/>
          <a:stretch>
            <a:fillRect/>
          </a:stretch>
        </p:blipFill>
        <p:spPr>
          <a:xfrm>
            <a:off x="2690327" y="1436730"/>
            <a:ext cx="6811347" cy="3980115"/>
          </a:xfrm>
          <a:prstGeom prst="rect">
            <a:avLst/>
          </a:prstGeom>
        </p:spPr>
      </p:pic>
      <p:grpSp>
        <p:nvGrpSpPr>
          <p:cNvPr id="25" name="Group 24">
            <a:extLst>
              <a:ext uri="{FF2B5EF4-FFF2-40B4-BE49-F238E27FC236}">
                <a16:creationId xmlns:a16="http://schemas.microsoft.com/office/drawing/2014/main" id="{5CB84E1B-FD59-44E5-ABFE-7CAE2473C6AB}"/>
              </a:ext>
            </a:extLst>
          </p:cNvPr>
          <p:cNvGrpSpPr/>
          <p:nvPr/>
        </p:nvGrpSpPr>
        <p:grpSpPr>
          <a:xfrm>
            <a:off x="102638" y="2160462"/>
            <a:ext cx="5421085" cy="1266325"/>
            <a:chOff x="102637" y="2659225"/>
            <a:chExt cx="5421085" cy="1266325"/>
          </a:xfrm>
        </p:grpSpPr>
        <p:grpSp>
          <p:nvGrpSpPr>
            <p:cNvPr id="24" name="Group 23">
              <a:extLst>
                <a:ext uri="{FF2B5EF4-FFF2-40B4-BE49-F238E27FC236}">
                  <a16:creationId xmlns:a16="http://schemas.microsoft.com/office/drawing/2014/main" id="{84A68910-0854-4D1C-A80D-BCD3F5B6745E}"/>
                </a:ext>
              </a:extLst>
            </p:cNvPr>
            <p:cNvGrpSpPr/>
            <p:nvPr/>
          </p:nvGrpSpPr>
          <p:grpSpPr>
            <a:xfrm>
              <a:off x="102637" y="2659225"/>
              <a:ext cx="2715208" cy="1266325"/>
              <a:chOff x="102637" y="2659225"/>
              <a:chExt cx="2715208" cy="1266325"/>
            </a:xfrm>
          </p:grpSpPr>
          <p:sp>
            <p:nvSpPr>
              <p:cNvPr id="8" name="TextBox 7">
                <a:extLst>
                  <a:ext uri="{FF2B5EF4-FFF2-40B4-BE49-F238E27FC236}">
                    <a16:creationId xmlns:a16="http://schemas.microsoft.com/office/drawing/2014/main" id="{91E0A504-578C-434B-A6A9-AD2B6D517884}"/>
                  </a:ext>
                </a:extLst>
              </p:cNvPr>
              <p:cNvSpPr txBox="1"/>
              <p:nvPr/>
            </p:nvSpPr>
            <p:spPr>
              <a:xfrm>
                <a:off x="102637" y="2659225"/>
                <a:ext cx="2715208" cy="954107"/>
              </a:xfrm>
              <a:prstGeom prst="rect">
                <a:avLst/>
              </a:prstGeom>
              <a:noFill/>
              <a:ln w="28575">
                <a:solidFill>
                  <a:srgbClr val="006600"/>
                </a:solidFill>
              </a:ln>
            </p:spPr>
            <p:txBody>
              <a:bodyPr wrap="square" rtlCol="0">
                <a:spAutoFit/>
              </a:bodyPr>
              <a:lstStyle/>
              <a:p>
                <a:r>
                  <a:rPr lang="en-US" sz="2800" dirty="0" err="1">
                    <a:latin typeface="Times New Roman" panose="02020603050405020304" pitchFamily="18" charset="0"/>
                    <a:cs typeface="Times New Roman" panose="02020603050405020304" pitchFamily="18" charset="0"/>
                  </a:rPr>
                  <a:t>Nhập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chiếu</a:t>
                </a:r>
                <a:endParaRPr lang="vi-VN" sz="2800" dirty="0">
                  <a:latin typeface="Times New Roman" panose="02020603050405020304" pitchFamily="18" charset="0"/>
                  <a:cs typeface="Times New Roman" panose="02020603050405020304" pitchFamily="18" charset="0"/>
                </a:endParaRPr>
              </a:p>
            </p:txBody>
          </p:sp>
          <p:cxnSp>
            <p:nvCxnSpPr>
              <p:cNvPr id="10" name="Straight Connector 9">
                <a:extLst>
                  <a:ext uri="{FF2B5EF4-FFF2-40B4-BE49-F238E27FC236}">
                    <a16:creationId xmlns:a16="http://schemas.microsoft.com/office/drawing/2014/main" id="{D8CD2398-5D29-4E9C-9CC4-C076EC2BFADD}"/>
                  </a:ext>
                </a:extLst>
              </p:cNvPr>
              <p:cNvCxnSpPr>
                <a:stCxn id="8" idx="2"/>
              </p:cNvCxnSpPr>
              <p:nvPr/>
            </p:nvCxnSpPr>
            <p:spPr>
              <a:xfrm>
                <a:off x="1460241" y="3613332"/>
                <a:ext cx="0" cy="312218"/>
              </a:xfrm>
              <a:prstGeom prst="line">
                <a:avLst/>
              </a:prstGeom>
              <a:ln w="28575">
                <a:solidFill>
                  <a:srgbClr val="006600"/>
                </a:solidFill>
              </a:ln>
            </p:spPr>
            <p:style>
              <a:lnRef idx="1">
                <a:schemeClr val="accent1"/>
              </a:lnRef>
              <a:fillRef idx="0">
                <a:schemeClr val="accent1"/>
              </a:fillRef>
              <a:effectRef idx="0">
                <a:schemeClr val="accent1"/>
              </a:effectRef>
              <a:fontRef idx="minor">
                <a:schemeClr val="tx1"/>
              </a:fontRef>
            </p:style>
          </p:cxnSp>
        </p:grpSp>
        <p:cxnSp>
          <p:nvCxnSpPr>
            <p:cNvPr id="12" name="Straight Arrow Connector 11">
              <a:extLst>
                <a:ext uri="{FF2B5EF4-FFF2-40B4-BE49-F238E27FC236}">
                  <a16:creationId xmlns:a16="http://schemas.microsoft.com/office/drawing/2014/main" id="{6D8FFB16-07DC-4F20-AAB7-7E98E90B0C87}"/>
                </a:ext>
              </a:extLst>
            </p:cNvPr>
            <p:cNvCxnSpPr>
              <a:cxnSpLocks/>
            </p:cNvCxnSpPr>
            <p:nvPr/>
          </p:nvCxnSpPr>
          <p:spPr>
            <a:xfrm>
              <a:off x="1460241" y="3925550"/>
              <a:ext cx="4063481" cy="0"/>
            </a:xfrm>
            <a:prstGeom prst="straightConnector1">
              <a:avLst/>
            </a:prstGeom>
            <a:ln w="28575">
              <a:solidFill>
                <a:srgbClr val="0066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3C802EA3-498E-4B53-9F8E-0F5E5EF07FE3}"/>
              </a:ext>
            </a:extLst>
          </p:cNvPr>
          <p:cNvGrpSpPr/>
          <p:nvPr/>
        </p:nvGrpSpPr>
        <p:grpSpPr>
          <a:xfrm>
            <a:off x="7184572" y="2160461"/>
            <a:ext cx="4904790" cy="1614196"/>
            <a:chOff x="7184571" y="2659224"/>
            <a:chExt cx="4904790" cy="1614196"/>
          </a:xfrm>
        </p:grpSpPr>
        <p:sp>
          <p:nvSpPr>
            <p:cNvPr id="15" name="TextBox 14">
              <a:extLst>
                <a:ext uri="{FF2B5EF4-FFF2-40B4-BE49-F238E27FC236}">
                  <a16:creationId xmlns:a16="http://schemas.microsoft.com/office/drawing/2014/main" id="{40C23279-200D-46C1-97FD-75CBC8F0C382}"/>
                </a:ext>
              </a:extLst>
            </p:cNvPr>
            <p:cNvSpPr txBox="1"/>
            <p:nvPr/>
          </p:nvSpPr>
          <p:spPr>
            <a:xfrm>
              <a:off x="9374153" y="2659224"/>
              <a:ext cx="2715208" cy="954107"/>
            </a:xfrm>
            <a:prstGeom prst="rect">
              <a:avLst/>
            </a:prstGeom>
            <a:noFill/>
            <a:ln w="28575">
              <a:solidFill>
                <a:srgbClr val="006600"/>
              </a:solidFill>
            </a:ln>
          </p:spPr>
          <p:txBody>
            <a:bodyPr wrap="square" rtlCol="0">
              <a:spAutoFit/>
            </a:bodyPr>
            <a:lstStyle/>
            <a:p>
              <a:r>
                <a:rPr lang="en-US" sz="2800" dirty="0" err="1">
                  <a:latin typeface="Times New Roman" panose="02020603050405020304" pitchFamily="18" charset="0"/>
                  <a:cs typeface="Times New Roman" panose="02020603050405020304" pitchFamily="18" charset="0"/>
                </a:rPr>
                <a:t>Nhập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endParaRPr lang="vi-VN" sz="2800" dirty="0">
                <a:latin typeface="Times New Roman" panose="02020603050405020304" pitchFamily="18" charset="0"/>
                <a:cs typeface="Times New Roman" panose="02020603050405020304" pitchFamily="18" charset="0"/>
              </a:endParaRPr>
            </a:p>
          </p:txBody>
        </p:sp>
        <p:cxnSp>
          <p:nvCxnSpPr>
            <p:cNvPr id="16" name="Straight Connector 15">
              <a:extLst>
                <a:ext uri="{FF2B5EF4-FFF2-40B4-BE49-F238E27FC236}">
                  <a16:creationId xmlns:a16="http://schemas.microsoft.com/office/drawing/2014/main" id="{A26E7525-3F99-4CAF-9302-54E9B2FE47C0}"/>
                </a:ext>
              </a:extLst>
            </p:cNvPr>
            <p:cNvCxnSpPr>
              <a:stCxn id="15" idx="2"/>
            </p:cNvCxnSpPr>
            <p:nvPr/>
          </p:nvCxnSpPr>
          <p:spPr>
            <a:xfrm>
              <a:off x="10731757" y="3613331"/>
              <a:ext cx="0" cy="650759"/>
            </a:xfrm>
            <a:prstGeom prst="line">
              <a:avLst/>
            </a:prstGeom>
            <a:ln w="28575">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3419C38-1A13-41D7-9B12-FBB1BD51DEE0}"/>
                </a:ext>
              </a:extLst>
            </p:cNvPr>
            <p:cNvCxnSpPr/>
            <p:nvPr/>
          </p:nvCxnSpPr>
          <p:spPr>
            <a:xfrm flipH="1">
              <a:off x="7184571" y="4273420"/>
              <a:ext cx="3547186" cy="0"/>
            </a:xfrm>
            <a:prstGeom prst="straightConnector1">
              <a:avLst/>
            </a:prstGeom>
            <a:ln w="28575">
              <a:solidFill>
                <a:srgbClr val="0066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0" name="Straight Arrow Connector 19">
            <a:extLst>
              <a:ext uri="{FF2B5EF4-FFF2-40B4-BE49-F238E27FC236}">
                <a16:creationId xmlns:a16="http://schemas.microsoft.com/office/drawing/2014/main" id="{27E17F22-526E-4FC2-8773-5ECCBBC2DD16}"/>
              </a:ext>
            </a:extLst>
          </p:cNvPr>
          <p:cNvCxnSpPr/>
          <p:nvPr/>
        </p:nvCxnSpPr>
        <p:spPr>
          <a:xfrm>
            <a:off x="5159830" y="695303"/>
            <a:ext cx="326571" cy="0"/>
          </a:xfrm>
          <a:prstGeom prst="straightConnector1">
            <a:avLst/>
          </a:prstGeom>
          <a:ln w="28575">
            <a:solidFill>
              <a:srgbClr val="0066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1F130DFC-983D-4CAA-86AB-9B3A70F36900}"/>
              </a:ext>
            </a:extLst>
          </p:cNvPr>
          <p:cNvSpPr txBox="1"/>
          <p:nvPr/>
        </p:nvSpPr>
        <p:spPr>
          <a:xfrm>
            <a:off x="4836368" y="5719733"/>
            <a:ext cx="2519265"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Trang </a:t>
            </a:r>
            <a:r>
              <a:rPr lang="en-US" sz="2800" b="1" dirty="0" err="1">
                <a:solidFill>
                  <a:srgbClr val="FF0000"/>
                </a:solidFill>
                <a:latin typeface="Times New Roman" panose="02020603050405020304" pitchFamily="18" charset="0"/>
                <a:cs typeface="Times New Roman" panose="02020603050405020304" pitchFamily="18" charset="0"/>
              </a:rPr>
              <a:t>tiêu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đề</a:t>
            </a:r>
            <a:endParaRPr lang="vi-VN"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9872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circle(in)">
                                      <p:cBhvr>
                                        <p:cTn id="20" dur="20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1000"/>
                                        <p:tgtEl>
                                          <p:spTgt spid="26"/>
                                        </p:tgtEl>
                                      </p:cBhvr>
                                    </p:animEffect>
                                    <p:anim calcmode="lin" valueType="num">
                                      <p:cBhvr>
                                        <p:cTn id="26" dur="1000" fill="hold"/>
                                        <p:tgtEl>
                                          <p:spTgt spid="26"/>
                                        </p:tgtEl>
                                        <p:attrNameLst>
                                          <p:attrName>ppt_x</p:attrName>
                                        </p:attrNameLst>
                                      </p:cBhvr>
                                      <p:tavLst>
                                        <p:tav tm="0">
                                          <p:val>
                                            <p:strVal val="#ppt_x"/>
                                          </p:val>
                                        </p:tav>
                                        <p:tav tm="100000">
                                          <p:val>
                                            <p:strVal val="#ppt_x"/>
                                          </p:val>
                                        </p:tav>
                                      </p:tavLst>
                                    </p:anim>
                                    <p:anim calcmode="lin" valueType="num">
                                      <p:cBhvr>
                                        <p:cTn id="2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40ACA-08FF-4374-B640-8ED66AA2EED7}"/>
              </a:ext>
            </a:extLst>
          </p:cNvPr>
          <p:cNvSpPr>
            <a:spLocks noGrp="1"/>
          </p:cNvSpPr>
          <p:nvPr>
            <p:ph type="ctrTitle"/>
          </p:nvPr>
        </p:nvSpPr>
        <p:spPr>
          <a:xfrm>
            <a:off x="2611401" y="443635"/>
            <a:ext cx="6053171" cy="635901"/>
          </a:xfrm>
          <a:solidFill>
            <a:schemeClr val="accent4">
              <a:lumMod val="60000"/>
              <a:lumOff val="40000"/>
            </a:schemeClr>
          </a:solidFill>
          <a:ln w="28575">
            <a:noFill/>
          </a:ln>
        </p:spPr>
        <p:txBody>
          <a:bodyPr>
            <a:normAutofit/>
          </a:bodyPr>
          <a:lstStyle/>
          <a:p>
            <a:r>
              <a:rPr lang="en-US" sz="3200" b="1" dirty="0" err="1">
                <a:latin typeface="Times New Roman" panose="02020603050405020304" pitchFamily="18" charset="0"/>
                <a:cs typeface="Times New Roman" panose="02020603050405020304" pitchFamily="18" charset="0"/>
              </a:rPr>
              <a:t>Dự</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xanh</a:t>
            </a:r>
            <a:endParaRPr lang="vi-VN" sz="3200" b="1" dirty="0">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C4808CEE-EC1F-4DFC-BF82-EABC5B5C9257}"/>
              </a:ext>
            </a:extLst>
          </p:cNvPr>
          <p:cNvSpPr>
            <a:spLocks noGrp="1"/>
          </p:cNvSpPr>
          <p:nvPr>
            <p:ph type="subTitle" idx="1"/>
          </p:nvPr>
        </p:nvSpPr>
        <p:spPr>
          <a:xfrm>
            <a:off x="1129959" y="1364240"/>
            <a:ext cx="9932081" cy="2589377"/>
          </a:xfrm>
          <a:ln w="28575">
            <a:solidFill>
              <a:srgbClr val="006600"/>
            </a:solidFill>
          </a:ln>
        </p:spPr>
        <p:txBody>
          <a:bodyPr>
            <a:normAutofit/>
          </a:bodyPr>
          <a:lstStyle/>
          <a:p>
            <a:pPr algn="l">
              <a:lnSpc>
                <a:spcPct val="150000"/>
              </a:lnSpc>
            </a:pPr>
            <a:r>
              <a:rPr lang="en-US" sz="2800" b="1" dirty="0">
                <a:latin typeface="Times New Roman" panose="02020603050405020304" pitchFamily="18" charset="0"/>
                <a:cs typeface="Times New Roman" panose="02020603050405020304" pitchFamily="18" charset="0"/>
              </a:rPr>
              <a:t>Chi </a:t>
            </a:r>
            <a:r>
              <a:rPr lang="en-US" sz="2800" b="1" dirty="0" err="1">
                <a:latin typeface="Times New Roman" panose="02020603050405020304" pitchFamily="18" charset="0"/>
                <a:cs typeface="Times New Roman" panose="02020603050405020304" pitchFamily="18" charset="0"/>
              </a:rPr>
              <a:t>đội</a:t>
            </a:r>
            <a:r>
              <a:rPr lang="en-US" sz="2800" b="1" dirty="0">
                <a:latin typeface="Times New Roman" panose="02020603050405020304" pitchFamily="18" charset="0"/>
                <a:cs typeface="Times New Roman" panose="02020603050405020304" pitchFamily="18" charset="0"/>
              </a:rPr>
              <a:t> 7A</a:t>
            </a:r>
          </a:p>
          <a:p>
            <a:pPr algn="l">
              <a:lnSpc>
                <a:spcPct val="150000"/>
              </a:lnSpc>
            </a:pP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THCS Minh </a:t>
            </a:r>
            <a:r>
              <a:rPr lang="en-US" sz="2800" dirty="0" err="1">
                <a:latin typeface="Times New Roman" panose="02020603050405020304" pitchFamily="18" charset="0"/>
                <a:cs typeface="Times New Roman" panose="02020603050405020304" pitchFamily="18" charset="0"/>
              </a:rPr>
              <a:t>Đức</a:t>
            </a:r>
            <a:endParaRPr lang="en-US" sz="2800" dirty="0">
              <a:latin typeface="Times New Roman" panose="02020603050405020304" pitchFamily="18" charset="0"/>
              <a:cs typeface="Times New Roman" panose="02020603050405020304" pitchFamily="18" charset="0"/>
            </a:endParaRPr>
          </a:p>
          <a:p>
            <a:pPr algn="l">
              <a:lnSpc>
                <a:spcPct val="150000"/>
              </a:lnSpc>
            </a:pP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20/02/2023</a:t>
            </a:r>
          </a:p>
        </p:txBody>
      </p:sp>
      <p:sp>
        <p:nvSpPr>
          <p:cNvPr id="4" name="TextBox 3">
            <a:extLst>
              <a:ext uri="{FF2B5EF4-FFF2-40B4-BE49-F238E27FC236}">
                <a16:creationId xmlns:a16="http://schemas.microsoft.com/office/drawing/2014/main" id="{E0638936-4F87-4674-B3E1-A63E9E6406CD}"/>
              </a:ext>
            </a:extLst>
          </p:cNvPr>
          <p:cNvSpPr txBox="1"/>
          <p:nvPr/>
        </p:nvSpPr>
        <p:spPr>
          <a:xfrm>
            <a:off x="3347356" y="4970540"/>
            <a:ext cx="4974608" cy="523220"/>
          </a:xfrm>
          <a:prstGeom prst="rect">
            <a:avLst/>
          </a:prstGeom>
          <a:noFill/>
          <a:ln w="28575">
            <a:solidFill>
              <a:srgbClr val="006600"/>
            </a:solidFill>
          </a:ln>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Kết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quả</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sau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bước</a:t>
            </a:r>
            <a:r>
              <a:rPr lang="en-US" sz="2800" dirty="0">
                <a:solidFill>
                  <a:srgbClr val="FF0000"/>
                </a:solidFill>
                <a:latin typeface="Times New Roman" panose="02020603050405020304" pitchFamily="18" charset="0"/>
                <a:cs typeface="Times New Roman" panose="02020603050405020304" pitchFamily="18" charset="0"/>
              </a:rPr>
              <a:t> 1</a:t>
            </a:r>
            <a:endParaRPr lang="vi-VN"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4889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ppt_x"/>
                                          </p:val>
                                        </p:tav>
                                        <p:tav tm="100000">
                                          <p:val>
                                            <p:strVal val="#ppt_x"/>
                                          </p:val>
                                        </p:tav>
                                      </p:tavLst>
                                    </p:anim>
                                    <p:anim calcmode="lin" valueType="num">
                                      <p:cBhvr additive="base">
                                        <p:cTn id="2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823FC1C-BCDD-4EBF-8791-A715E238727E}"/>
              </a:ext>
            </a:extLst>
          </p:cNvPr>
          <p:cNvSpPr txBox="1"/>
          <p:nvPr/>
        </p:nvSpPr>
        <p:spPr>
          <a:xfrm>
            <a:off x="0" y="105503"/>
            <a:ext cx="11581363" cy="553992"/>
          </a:xfrm>
          <a:prstGeom prst="rect">
            <a:avLst/>
          </a:prstGeom>
          <a:noFill/>
        </p:spPr>
        <p:txBody>
          <a:bodyPr wrap="square" lIns="121914" tIns="60957" rIns="121914" bIns="60957" rtlCol="0">
            <a:spAutoFit/>
          </a:bodyPr>
          <a:lstStyle/>
          <a:p>
            <a:r>
              <a:rPr lang="en-US" sz="2800" b="1" dirty="0" err="1">
                <a:latin typeface="Times New Roman" panose="02020603050405020304" pitchFamily="18" charset="0"/>
                <a:cs typeface="Times New Roman" panose="02020603050405020304" pitchFamily="18" charset="0"/>
              </a:rPr>
              <a:t>Bước</a:t>
            </a:r>
            <a:r>
              <a:rPr lang="en-US" sz="2800" b="1" dirty="0">
                <a:latin typeface="Times New Roman" panose="02020603050405020304" pitchFamily="18" charset="0"/>
                <a:cs typeface="Times New Roman" panose="02020603050405020304" pitchFamily="18" charset="0"/>
              </a:rPr>
              <a:t> 2</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11.2</a:t>
            </a:r>
          </a:p>
        </p:txBody>
      </p:sp>
      <p:pic>
        <p:nvPicPr>
          <p:cNvPr id="7" name="Picture 6">
            <a:extLst>
              <a:ext uri="{FF2B5EF4-FFF2-40B4-BE49-F238E27FC236}">
                <a16:creationId xmlns:a16="http://schemas.microsoft.com/office/drawing/2014/main" id="{4DEE2259-684B-46DA-A0E3-C8E2B6718468}"/>
              </a:ext>
            </a:extLst>
          </p:cNvPr>
          <p:cNvPicPr>
            <a:picLocks noChangeAspect="1"/>
          </p:cNvPicPr>
          <p:nvPr/>
        </p:nvPicPr>
        <p:blipFill>
          <a:blip r:embed="rId3"/>
          <a:stretch>
            <a:fillRect/>
          </a:stretch>
        </p:blipFill>
        <p:spPr>
          <a:xfrm>
            <a:off x="3387295" y="1704607"/>
            <a:ext cx="7669768" cy="4543793"/>
          </a:xfrm>
          <a:prstGeom prst="rect">
            <a:avLst/>
          </a:prstGeom>
        </p:spPr>
      </p:pic>
      <p:grpSp>
        <p:nvGrpSpPr>
          <p:cNvPr id="19" name="Group 18">
            <a:extLst>
              <a:ext uri="{FF2B5EF4-FFF2-40B4-BE49-F238E27FC236}">
                <a16:creationId xmlns:a16="http://schemas.microsoft.com/office/drawing/2014/main" id="{589B67F6-ACB7-44BB-A0EB-3E7F52528F43}"/>
              </a:ext>
            </a:extLst>
          </p:cNvPr>
          <p:cNvGrpSpPr/>
          <p:nvPr/>
        </p:nvGrpSpPr>
        <p:grpSpPr>
          <a:xfrm>
            <a:off x="121580" y="1851597"/>
            <a:ext cx="4245431" cy="1200329"/>
            <a:chOff x="121297" y="2331035"/>
            <a:chExt cx="4245431" cy="1200329"/>
          </a:xfrm>
        </p:grpSpPr>
        <p:cxnSp>
          <p:nvCxnSpPr>
            <p:cNvPr id="10" name="Straight Arrow Connector 9">
              <a:extLst>
                <a:ext uri="{FF2B5EF4-FFF2-40B4-BE49-F238E27FC236}">
                  <a16:creationId xmlns:a16="http://schemas.microsoft.com/office/drawing/2014/main" id="{D172632A-0750-4F09-B5C2-26CE458D363B}"/>
                </a:ext>
              </a:extLst>
            </p:cNvPr>
            <p:cNvCxnSpPr>
              <a:cxnSpLocks/>
            </p:cNvCxnSpPr>
            <p:nvPr/>
          </p:nvCxnSpPr>
          <p:spPr>
            <a:xfrm>
              <a:off x="2472612" y="2640563"/>
              <a:ext cx="1651520" cy="0"/>
            </a:xfrm>
            <a:prstGeom prst="straightConnector1">
              <a:avLst/>
            </a:prstGeom>
            <a:ln w="28575">
              <a:solidFill>
                <a:srgbClr val="006600"/>
              </a:solidFill>
              <a:tailEnd type="triangle"/>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D5A9A06F-F03F-4C88-870D-155F7DA1C02D}"/>
                </a:ext>
              </a:extLst>
            </p:cNvPr>
            <p:cNvGrpSpPr/>
            <p:nvPr/>
          </p:nvGrpSpPr>
          <p:grpSpPr>
            <a:xfrm>
              <a:off x="121297" y="2331035"/>
              <a:ext cx="4245431" cy="1200329"/>
              <a:chOff x="121297" y="2331035"/>
              <a:chExt cx="4245431" cy="1200329"/>
            </a:xfrm>
          </p:grpSpPr>
          <p:sp>
            <p:nvSpPr>
              <p:cNvPr id="8" name="TextBox 7">
                <a:extLst>
                  <a:ext uri="{FF2B5EF4-FFF2-40B4-BE49-F238E27FC236}">
                    <a16:creationId xmlns:a16="http://schemas.microsoft.com/office/drawing/2014/main" id="{96B536F9-3D7F-4716-A1B1-483F061475B1}"/>
                  </a:ext>
                </a:extLst>
              </p:cNvPr>
              <p:cNvSpPr txBox="1"/>
              <p:nvPr/>
            </p:nvSpPr>
            <p:spPr>
              <a:xfrm>
                <a:off x="121297" y="2331035"/>
                <a:ext cx="2351315" cy="1200329"/>
              </a:xfrm>
              <a:prstGeom prst="rect">
                <a:avLst/>
              </a:prstGeom>
              <a:noFill/>
              <a:ln w="28575">
                <a:solidFill>
                  <a:srgbClr val="006600"/>
                </a:solidFill>
              </a:ln>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1. </a:t>
                </a:r>
                <a:r>
                  <a:rPr lang="en-US" sz="2400" dirty="0" err="1">
                    <a:latin typeface="Times New Roman" panose="02020603050405020304" pitchFamily="18" charset="0"/>
                    <a:cs typeface="Times New Roman" panose="02020603050405020304" pitchFamily="18" charset="0"/>
                  </a:rPr>
                  <a:t>Nháy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New slide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mới</a:t>
                </a:r>
                <a:r>
                  <a:rPr lang="en-US" sz="2400" dirty="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D5526DDC-A973-41B3-93F2-CCBD902C892C}"/>
                  </a:ext>
                </a:extLst>
              </p:cNvPr>
              <p:cNvSpPr/>
              <p:nvPr/>
            </p:nvSpPr>
            <p:spPr>
              <a:xfrm>
                <a:off x="4124132" y="2483330"/>
                <a:ext cx="242596" cy="354564"/>
              </a:xfrm>
              <a:prstGeom prst="roundRect">
                <a:avLst/>
              </a:prstGeom>
              <a:noFill/>
              <a:ln w="1905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grpSp>
        <p:nvGrpSpPr>
          <p:cNvPr id="20" name="Group 19">
            <a:extLst>
              <a:ext uri="{FF2B5EF4-FFF2-40B4-BE49-F238E27FC236}">
                <a16:creationId xmlns:a16="http://schemas.microsoft.com/office/drawing/2014/main" id="{60D9B783-E45F-4908-A830-97787FF17604}"/>
              </a:ext>
            </a:extLst>
          </p:cNvPr>
          <p:cNvGrpSpPr/>
          <p:nvPr/>
        </p:nvGrpSpPr>
        <p:grpSpPr>
          <a:xfrm>
            <a:off x="3026511" y="1090213"/>
            <a:ext cx="8058540" cy="1070912"/>
            <a:chOff x="3026228" y="1569651"/>
            <a:chExt cx="8058540" cy="1070912"/>
          </a:xfrm>
        </p:grpSpPr>
        <p:sp>
          <p:nvSpPr>
            <p:cNvPr id="14" name="TextBox 13">
              <a:extLst>
                <a:ext uri="{FF2B5EF4-FFF2-40B4-BE49-F238E27FC236}">
                  <a16:creationId xmlns:a16="http://schemas.microsoft.com/office/drawing/2014/main" id="{16BE31F9-D058-4FD7-9E32-9F8CCE37C6A3}"/>
                </a:ext>
              </a:extLst>
            </p:cNvPr>
            <p:cNvSpPr txBox="1"/>
            <p:nvPr/>
          </p:nvSpPr>
          <p:spPr>
            <a:xfrm>
              <a:off x="3026228" y="1569651"/>
              <a:ext cx="8058540" cy="461665"/>
            </a:xfrm>
            <a:prstGeom prst="rect">
              <a:avLst/>
            </a:prstGeom>
            <a:noFill/>
            <a:ln w="28575">
              <a:solidFill>
                <a:srgbClr val="006600"/>
              </a:solidFill>
            </a:ln>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2. </a:t>
              </a:r>
              <a:r>
                <a:rPr lang="en-US" sz="2400" dirty="0" err="1">
                  <a:latin typeface="Times New Roman" panose="02020603050405020304" pitchFamily="18" charset="0"/>
                  <a:cs typeface="Times New Roman" panose="02020603050405020304" pitchFamily="18" charset="0"/>
                </a:rPr>
                <a:t>Nháy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Layout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chọn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mẫu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trang</a:t>
              </a:r>
              <a:r>
                <a:rPr lang="en-US" sz="2400" dirty="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60B64521-B9F6-4065-83CA-1D599A7CAC80}"/>
                </a:ext>
              </a:extLst>
            </p:cNvPr>
            <p:cNvSpPr/>
            <p:nvPr/>
          </p:nvSpPr>
          <p:spPr>
            <a:xfrm>
              <a:off x="4404052" y="2483330"/>
              <a:ext cx="363892" cy="157233"/>
            </a:xfrm>
            <a:prstGeom prst="roundRect">
              <a:avLst/>
            </a:prstGeom>
            <a:noFill/>
            <a:ln w="1905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17" name="Straight Arrow Connector 16">
              <a:extLst>
                <a:ext uri="{FF2B5EF4-FFF2-40B4-BE49-F238E27FC236}">
                  <a16:creationId xmlns:a16="http://schemas.microsoft.com/office/drawing/2014/main" id="{FB40C3C0-49DF-4A62-AE5B-11839210A47B}"/>
                </a:ext>
              </a:extLst>
            </p:cNvPr>
            <p:cNvCxnSpPr>
              <a:endCxn id="15" idx="0"/>
            </p:cNvCxnSpPr>
            <p:nvPr/>
          </p:nvCxnSpPr>
          <p:spPr>
            <a:xfrm flipH="1">
              <a:off x="4585998" y="2031316"/>
              <a:ext cx="13994" cy="452014"/>
            </a:xfrm>
            <a:prstGeom prst="straightConnector1">
              <a:avLst/>
            </a:prstGeom>
            <a:ln w="19050">
              <a:solidFill>
                <a:srgbClr val="0066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E921FE1A-CF14-41DE-A35E-D7B8DC4CFFFC}"/>
              </a:ext>
            </a:extLst>
          </p:cNvPr>
          <p:cNvGrpSpPr/>
          <p:nvPr/>
        </p:nvGrpSpPr>
        <p:grpSpPr>
          <a:xfrm>
            <a:off x="121580" y="3287355"/>
            <a:ext cx="5906279" cy="830997"/>
            <a:chOff x="121297" y="3766793"/>
            <a:chExt cx="5906279" cy="830997"/>
          </a:xfrm>
        </p:grpSpPr>
        <p:sp>
          <p:nvSpPr>
            <p:cNvPr id="21" name="TextBox 20">
              <a:extLst>
                <a:ext uri="{FF2B5EF4-FFF2-40B4-BE49-F238E27FC236}">
                  <a16:creationId xmlns:a16="http://schemas.microsoft.com/office/drawing/2014/main" id="{F2298E4F-879B-4DB3-B299-B2A8694161D1}"/>
                </a:ext>
              </a:extLst>
            </p:cNvPr>
            <p:cNvSpPr txBox="1"/>
            <p:nvPr/>
          </p:nvSpPr>
          <p:spPr>
            <a:xfrm>
              <a:off x="121297" y="3766793"/>
              <a:ext cx="2351315" cy="830997"/>
            </a:xfrm>
            <a:prstGeom prst="rect">
              <a:avLst/>
            </a:prstGeom>
            <a:noFill/>
            <a:ln w="28575">
              <a:solidFill>
                <a:srgbClr val="006600"/>
              </a:solidFill>
            </a:ln>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3. </a:t>
              </a:r>
              <a:r>
                <a:rPr lang="en-US" sz="2400" dirty="0" err="1">
                  <a:latin typeface="Times New Roman" panose="02020603050405020304" pitchFamily="18" charset="0"/>
                  <a:cs typeface="Times New Roman" panose="02020603050405020304" pitchFamily="18" charset="0"/>
                </a:rPr>
                <a:t>Nhập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trang</a:t>
              </a:r>
              <a:r>
                <a:rPr lang="en-US" sz="2400" dirty="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p:txBody>
        </p:sp>
        <p:cxnSp>
          <p:nvCxnSpPr>
            <p:cNvPr id="23" name="Straight Arrow Connector 22">
              <a:extLst>
                <a:ext uri="{FF2B5EF4-FFF2-40B4-BE49-F238E27FC236}">
                  <a16:creationId xmlns:a16="http://schemas.microsoft.com/office/drawing/2014/main" id="{CBF1BC96-7BC7-4C5F-9584-DD1BB622958E}"/>
                </a:ext>
              </a:extLst>
            </p:cNvPr>
            <p:cNvCxnSpPr>
              <a:stCxn id="21" idx="3"/>
            </p:cNvCxnSpPr>
            <p:nvPr/>
          </p:nvCxnSpPr>
          <p:spPr>
            <a:xfrm flipV="1">
              <a:off x="2472612" y="4182291"/>
              <a:ext cx="3554964" cy="1"/>
            </a:xfrm>
            <a:prstGeom prst="straightConnector1">
              <a:avLst/>
            </a:prstGeom>
            <a:ln w="19050">
              <a:solidFill>
                <a:srgbClr val="0066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A8D42DF1-A74B-4B70-B47E-96AF77C6A51E}"/>
              </a:ext>
            </a:extLst>
          </p:cNvPr>
          <p:cNvGrpSpPr/>
          <p:nvPr/>
        </p:nvGrpSpPr>
        <p:grpSpPr>
          <a:xfrm>
            <a:off x="121580" y="4413584"/>
            <a:ext cx="5906279" cy="830997"/>
            <a:chOff x="121297" y="3766793"/>
            <a:chExt cx="5906279" cy="830997"/>
          </a:xfrm>
        </p:grpSpPr>
        <p:sp>
          <p:nvSpPr>
            <p:cNvPr id="26" name="TextBox 25">
              <a:extLst>
                <a:ext uri="{FF2B5EF4-FFF2-40B4-BE49-F238E27FC236}">
                  <a16:creationId xmlns:a16="http://schemas.microsoft.com/office/drawing/2014/main" id="{4F0EAA07-0D37-4FC4-9AAE-2FB4324C077F}"/>
                </a:ext>
              </a:extLst>
            </p:cNvPr>
            <p:cNvSpPr txBox="1"/>
            <p:nvPr/>
          </p:nvSpPr>
          <p:spPr>
            <a:xfrm>
              <a:off x="121297" y="3766793"/>
              <a:ext cx="2351315" cy="830997"/>
            </a:xfrm>
            <a:prstGeom prst="rect">
              <a:avLst/>
            </a:prstGeom>
            <a:noFill/>
            <a:ln w="28575">
              <a:solidFill>
                <a:srgbClr val="006600"/>
              </a:solidFill>
            </a:ln>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4. </a:t>
              </a:r>
              <a:r>
                <a:rPr lang="en-US" sz="2400" dirty="0" err="1">
                  <a:latin typeface="Times New Roman" panose="02020603050405020304" pitchFamily="18" charset="0"/>
                  <a:cs typeface="Times New Roman" panose="02020603050405020304" pitchFamily="18" charset="0"/>
                </a:rPr>
                <a:t>Nhập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dung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trang</a:t>
              </a:r>
              <a:r>
                <a:rPr lang="en-US" sz="2400" dirty="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p:txBody>
        </p:sp>
        <p:cxnSp>
          <p:nvCxnSpPr>
            <p:cNvPr id="27" name="Straight Arrow Connector 26">
              <a:extLst>
                <a:ext uri="{FF2B5EF4-FFF2-40B4-BE49-F238E27FC236}">
                  <a16:creationId xmlns:a16="http://schemas.microsoft.com/office/drawing/2014/main" id="{853B85A4-720A-4DD7-BB30-5939AB12E508}"/>
                </a:ext>
              </a:extLst>
            </p:cNvPr>
            <p:cNvCxnSpPr>
              <a:stCxn id="26" idx="3"/>
            </p:cNvCxnSpPr>
            <p:nvPr/>
          </p:nvCxnSpPr>
          <p:spPr>
            <a:xfrm flipV="1">
              <a:off x="2472612" y="4182291"/>
              <a:ext cx="3554964" cy="1"/>
            </a:xfrm>
            <a:prstGeom prst="straightConnector1">
              <a:avLst/>
            </a:prstGeom>
            <a:ln w="19050">
              <a:solidFill>
                <a:srgbClr val="0066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98952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arn(inVertical)">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barn(inVertical)">
                                      <p:cBhvr>
                                        <p:cTn id="3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5"/>
          <p:cNvGrpSpPr/>
          <p:nvPr/>
        </p:nvGrpSpPr>
        <p:grpSpPr>
          <a:xfrm>
            <a:off x="0" y="0"/>
            <a:ext cx="12192000" cy="4031095"/>
            <a:chOff x="761999" y="-455182"/>
            <a:chExt cx="8434793" cy="3033991"/>
          </a:xfrm>
          <a:solidFill>
            <a:schemeClr val="accent4">
              <a:lumMod val="60000"/>
              <a:lumOff val="40000"/>
            </a:schemeClr>
          </a:solidFill>
        </p:grpSpPr>
        <p:sp>
          <p:nvSpPr>
            <p:cNvPr id="5" name="Hình chữ nhật 4"/>
            <p:cNvSpPr/>
            <p:nvPr/>
          </p:nvSpPr>
          <p:spPr>
            <a:xfrm>
              <a:off x="761999" y="-427589"/>
              <a:ext cx="8434792" cy="3006398"/>
            </a:xfrm>
            <a:prstGeom prst="rect">
              <a:avLst/>
            </a:prstGeom>
            <a:grp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800" b="1" dirty="0">
                <a:solidFill>
                  <a:srgbClr val="FF0000"/>
                </a:solidFill>
                <a:latin typeface="Times New Roman" panose="02020603050405020304" pitchFamily="18" charset="0"/>
                <a:cs typeface="Times New Roman" panose="02020603050405020304" pitchFamily="18" charset="0"/>
              </a:endParaRPr>
            </a:p>
            <a:p>
              <a:pPr algn="ctr"/>
              <a:endParaRPr lang="vi-VN" b="1" dirty="0">
                <a:solidFill>
                  <a:srgbClr val="FF0000"/>
                </a:solidFill>
                <a:latin typeface="Arial" panose="020B0604020202020204" pitchFamily="34" charset="0"/>
              </a:endParaRPr>
            </a:p>
          </p:txBody>
        </p:sp>
        <p:pic>
          <p:nvPicPr>
            <p:cNvPr id="2052" name="Picture 4" descr="HÃ¬nh áº£nh cÃ³ liÃªn quan"/>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9091" r="100000"/>
                      </a14:imgEffect>
                    </a14:imgLayer>
                  </a14:imgProps>
                </a:ext>
                <a:ext uri="{28A0092B-C50C-407E-A947-70E740481C1C}">
                  <a14:useLocalDpi xmlns:a14="http://schemas.microsoft.com/office/drawing/2010/main" val="0"/>
                </a:ext>
              </a:extLst>
            </a:blip>
            <a:srcRect/>
            <a:stretch>
              <a:fillRect/>
            </a:stretch>
          </p:blipFill>
          <p:spPr bwMode="auto">
            <a:xfrm>
              <a:off x="7967442" y="-455182"/>
              <a:ext cx="1229350" cy="1672562"/>
            </a:xfrm>
            <a:prstGeom prst="rect">
              <a:avLst/>
            </a:prstGeom>
            <a:grpFill/>
          </p:spPr>
        </p:pic>
      </p:grpSp>
      <p:pic>
        <p:nvPicPr>
          <p:cNvPr id="2056" name="Picture 8" descr="Káº¿t quáº£ hÃ¬nh áº£nh cho xe cá»©u há»a hoáº¡t hÃ¬nh">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5714" l="0" r="96333"/>
                    </a14:imgEffect>
                  </a14:imgLayer>
                </a14:imgProps>
              </a:ext>
              <a:ext uri="{28A0092B-C50C-407E-A947-70E740481C1C}">
                <a14:useLocalDpi xmlns:a14="http://schemas.microsoft.com/office/drawing/2010/main" val="0"/>
              </a:ext>
            </a:extLst>
          </a:blip>
          <a:srcRect/>
          <a:stretch>
            <a:fillRect/>
          </a:stretch>
        </p:blipFill>
        <p:spPr bwMode="auto">
          <a:xfrm>
            <a:off x="10696167" y="5449078"/>
            <a:ext cx="1542543" cy="140892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Ã¬nh áº£nh cÃ³ liÃªn quan"/>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99222"/>
                    </a14:imgEffect>
                  </a14:imgLayer>
                </a14:imgProps>
              </a:ext>
              <a:ext uri="{28A0092B-C50C-407E-A947-70E740481C1C}">
                <a14:useLocalDpi xmlns:a14="http://schemas.microsoft.com/office/drawing/2010/main" val="0"/>
              </a:ext>
            </a:extLst>
          </a:blip>
          <a:srcRect/>
          <a:stretch>
            <a:fillRect/>
          </a:stretch>
        </p:blipFill>
        <p:spPr bwMode="auto">
          <a:xfrm flipH="1">
            <a:off x="724561" y="4349569"/>
            <a:ext cx="3029572" cy="206899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FECD658-0951-4393-9709-C364F9BE1B0F}"/>
              </a:ext>
            </a:extLst>
          </p:cNvPr>
          <p:cNvSpPr txBox="1"/>
          <p:nvPr/>
        </p:nvSpPr>
        <p:spPr>
          <a:xfrm>
            <a:off x="294468" y="218130"/>
            <a:ext cx="11379570" cy="3702680"/>
          </a:xfrm>
          <a:prstGeom prst="rect">
            <a:avLst/>
          </a:prstGeom>
          <a:noFill/>
        </p:spPr>
        <p:txBody>
          <a:bodyPr wrap="square" rtlCol="0">
            <a:spAutoFit/>
          </a:bodyPr>
          <a:lstStyle/>
          <a:p>
            <a:pPr algn="ctr"/>
            <a:r>
              <a:rPr lang="en-US" sz="3000" b="1" dirty="0" err="1">
                <a:solidFill>
                  <a:srgbClr val="FF0000"/>
                </a:solidFill>
                <a:latin typeface="Times New Roman" panose="02020603050405020304" pitchFamily="18" charset="0"/>
                <a:cs typeface="Times New Roman" panose="02020603050405020304" pitchFamily="18" charset="0"/>
              </a:rPr>
              <a:t>Những</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phương</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án</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nào</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sau</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đây</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là</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đúng</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để</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thêm</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trang</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tính</a:t>
            </a:r>
            <a:r>
              <a:rPr lang="en-US" sz="3000" b="1" dirty="0">
                <a:solidFill>
                  <a:srgbClr val="FF0000"/>
                </a:solidFill>
                <a:latin typeface="Times New Roman" panose="02020603050405020304" pitchFamily="18" charset="0"/>
                <a:cs typeface="Times New Roman" panose="02020603050405020304" pitchFamily="18" charset="0"/>
              </a:rPr>
              <a:t> </a:t>
            </a:r>
          </a:p>
          <a:p>
            <a:pPr algn="ctr"/>
            <a:r>
              <a:rPr lang="en-US" sz="3000" b="1" dirty="0" err="1">
                <a:solidFill>
                  <a:srgbClr val="FF0000"/>
                </a:solidFill>
                <a:latin typeface="Times New Roman" panose="02020603050405020304" pitchFamily="18" charset="0"/>
                <a:cs typeface="Times New Roman" panose="02020603050405020304" pitchFamily="18" charset="0"/>
              </a:rPr>
              <a:t>vào</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bảng</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tính</a:t>
            </a:r>
            <a:r>
              <a:rPr lang="en-US" sz="3000" b="1" dirty="0">
                <a:solidFill>
                  <a:srgbClr val="FF0000"/>
                </a:solidFill>
                <a:latin typeface="Times New Roman" panose="02020603050405020304" pitchFamily="18" charset="0"/>
                <a:cs typeface="Times New Roman" panose="02020603050405020304" pitchFamily="18" charset="0"/>
              </a:rPr>
              <a:t>?</a:t>
            </a:r>
          </a:p>
          <a:p>
            <a:pPr>
              <a:lnSpc>
                <a:spcPct val="150000"/>
              </a:lnSpc>
            </a:pPr>
            <a:r>
              <a:rPr lang="en-US" sz="3000" b="1" dirty="0">
                <a:latin typeface="Times New Roman" panose="02020603050405020304" pitchFamily="18" charset="0"/>
                <a:cs typeface="Times New Roman" panose="02020603050405020304" pitchFamily="18" charset="0"/>
              </a:rPr>
              <a:t>A. </a:t>
            </a:r>
            <a:r>
              <a:rPr lang="en-US" sz="3000" dirty="0" err="1">
                <a:latin typeface="Times New Roman" panose="02020603050405020304" pitchFamily="18" charset="0"/>
                <a:cs typeface="Times New Roman" panose="02020603050405020304" pitchFamily="18" charset="0"/>
              </a:rPr>
              <a:t>Nháy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chuột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vào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nút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phía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dưới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trang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tính</a:t>
            </a:r>
            <a:r>
              <a:rPr lang="en-US" sz="3000" dirty="0">
                <a:latin typeface="Times New Roman" panose="02020603050405020304" pitchFamily="18" charset="0"/>
                <a:cs typeface="Times New Roman" panose="02020603050405020304" pitchFamily="18" charset="0"/>
              </a:rPr>
              <a:t>.</a:t>
            </a:r>
          </a:p>
          <a:p>
            <a:pPr>
              <a:lnSpc>
                <a:spcPct val="150000"/>
              </a:lnSpc>
            </a:pPr>
            <a:r>
              <a:rPr lang="en-US" sz="3000" b="1" dirty="0">
                <a:latin typeface="Times New Roman" panose="02020603050405020304" pitchFamily="18" charset="0"/>
                <a:cs typeface="Times New Roman" panose="02020603050405020304" pitchFamily="18" charset="0"/>
              </a:rPr>
              <a:t>B. </a:t>
            </a:r>
            <a:r>
              <a:rPr lang="en-US" sz="3000" dirty="0" err="1">
                <a:latin typeface="Times New Roman" panose="02020603050405020304" pitchFamily="18" charset="0"/>
                <a:cs typeface="Times New Roman" panose="02020603050405020304" pitchFamily="18" charset="0"/>
              </a:rPr>
              <a:t>Trong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thẻ</a:t>
            </a:r>
            <a:r>
              <a:rPr lang="en-US" sz="3000" dirty="0">
                <a:latin typeface="Times New Roman" panose="02020603050405020304" pitchFamily="18" charset="0"/>
                <a:cs typeface="Times New Roman" panose="02020603050405020304" pitchFamily="18" charset="0"/>
              </a:rPr>
              <a:t> </a:t>
            </a:r>
            <a:r>
              <a:rPr lang="en-US" sz="3000" b="1" dirty="0">
                <a:latin typeface="Times New Roman" panose="02020603050405020304" pitchFamily="18" charset="0"/>
                <a:cs typeface="Times New Roman" panose="02020603050405020304" pitchFamily="18" charset="0"/>
              </a:rPr>
              <a:t>Insert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chọn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lệnh</a:t>
            </a:r>
            <a:r>
              <a:rPr lang="en-US" sz="3000" dirty="0">
                <a:latin typeface="Times New Roman" panose="02020603050405020304" pitchFamily="18" charset="0"/>
                <a:cs typeface="Times New Roman" panose="02020603050405020304" pitchFamily="18" charset="0"/>
              </a:rPr>
              <a:t> </a:t>
            </a:r>
            <a:r>
              <a:rPr lang="en-US" sz="3000" b="1" dirty="0">
                <a:latin typeface="Times New Roman" panose="02020603050405020304" pitchFamily="18" charset="0"/>
                <a:cs typeface="Times New Roman" panose="02020603050405020304" pitchFamily="18" charset="0"/>
              </a:rPr>
              <a:t>Table</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trong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nhóm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lệnh</a:t>
            </a:r>
            <a:r>
              <a:rPr lang="en-US" sz="3000" dirty="0">
                <a:latin typeface="Times New Roman" panose="02020603050405020304" pitchFamily="18" charset="0"/>
                <a:cs typeface="Times New Roman" panose="02020603050405020304" pitchFamily="18" charset="0"/>
              </a:rPr>
              <a:t> </a:t>
            </a:r>
            <a:r>
              <a:rPr lang="en-US" sz="3000" b="1" dirty="0">
                <a:latin typeface="Times New Roman" panose="02020603050405020304" pitchFamily="18" charset="0"/>
                <a:cs typeface="Times New Roman" panose="02020603050405020304" pitchFamily="18" charset="0"/>
              </a:rPr>
              <a:t>Tables</a:t>
            </a:r>
            <a:r>
              <a:rPr lang="en-US" sz="3000" dirty="0">
                <a:latin typeface="Times New Roman" panose="02020603050405020304" pitchFamily="18" charset="0"/>
                <a:cs typeface="Times New Roman" panose="02020603050405020304" pitchFamily="18" charset="0"/>
              </a:rPr>
              <a:t>.</a:t>
            </a:r>
          </a:p>
          <a:p>
            <a:pPr>
              <a:lnSpc>
                <a:spcPct val="150000"/>
              </a:lnSpc>
            </a:pPr>
            <a:r>
              <a:rPr lang="en-US" sz="3000" b="1" dirty="0">
                <a:latin typeface="Times New Roman" panose="02020603050405020304" pitchFamily="18" charset="0"/>
                <a:cs typeface="Times New Roman" panose="02020603050405020304" pitchFamily="18" charset="0"/>
              </a:rPr>
              <a:t>C. </a:t>
            </a:r>
            <a:r>
              <a:rPr lang="en-US" sz="3000" dirty="0" err="1">
                <a:latin typeface="Times New Roman" panose="02020603050405020304" pitchFamily="18" charset="0"/>
                <a:cs typeface="Times New Roman" panose="02020603050405020304" pitchFamily="18" charset="0"/>
              </a:rPr>
              <a:t>Nháy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nút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phải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chuột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trang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tính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chọn</a:t>
            </a:r>
            <a:r>
              <a:rPr lang="en-US" sz="3000" dirty="0">
                <a:latin typeface="Times New Roman" panose="02020603050405020304" pitchFamily="18" charset="0"/>
                <a:cs typeface="Times New Roman" panose="02020603050405020304" pitchFamily="18" charset="0"/>
              </a:rPr>
              <a:t> </a:t>
            </a:r>
            <a:r>
              <a:rPr lang="en-US" sz="3000" b="1" dirty="0">
                <a:latin typeface="Times New Roman" panose="02020603050405020304" pitchFamily="18" charset="0"/>
                <a:cs typeface="Times New Roman" panose="02020603050405020304" pitchFamily="18" charset="0"/>
              </a:rPr>
              <a:t>Insert / Worksheet</a:t>
            </a:r>
            <a:r>
              <a:rPr lang="en-US" sz="3000" dirty="0">
                <a:latin typeface="Times New Roman" panose="02020603050405020304" pitchFamily="18" charset="0"/>
                <a:cs typeface="Times New Roman" panose="02020603050405020304" pitchFamily="18" charset="0"/>
              </a:rPr>
              <a:t>.</a:t>
            </a:r>
          </a:p>
          <a:p>
            <a:pPr>
              <a:lnSpc>
                <a:spcPct val="150000"/>
              </a:lnSpc>
            </a:pPr>
            <a:r>
              <a:rPr lang="en-US" sz="3000" b="1" dirty="0">
                <a:latin typeface="Times New Roman" panose="02020603050405020304" pitchFamily="18" charset="0"/>
                <a:cs typeface="Times New Roman" panose="02020603050405020304" pitchFamily="18" charset="0"/>
              </a:rPr>
              <a:t>D. </a:t>
            </a:r>
            <a:r>
              <a:rPr lang="en-US" sz="3000" dirty="0" err="1">
                <a:latin typeface="Times New Roman" panose="02020603050405020304" pitchFamily="18" charset="0"/>
                <a:cs typeface="Times New Roman" panose="02020603050405020304" pitchFamily="18" charset="0"/>
              </a:rPr>
              <a:t>Trong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thẻ</a:t>
            </a:r>
            <a:r>
              <a:rPr lang="en-US" sz="3000" dirty="0">
                <a:latin typeface="Times New Roman" panose="02020603050405020304" pitchFamily="18" charset="0"/>
                <a:cs typeface="Times New Roman" panose="02020603050405020304" pitchFamily="18" charset="0"/>
              </a:rPr>
              <a:t> </a:t>
            </a:r>
            <a:r>
              <a:rPr lang="en-US" sz="3000" b="1" dirty="0">
                <a:latin typeface="Times New Roman" panose="02020603050405020304" pitchFamily="18" charset="0"/>
                <a:cs typeface="Times New Roman" panose="02020603050405020304" pitchFamily="18" charset="0"/>
              </a:rPr>
              <a:t>Home</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chọn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lệnh</a:t>
            </a:r>
            <a:r>
              <a:rPr lang="en-US" sz="3000" dirty="0">
                <a:latin typeface="Times New Roman" panose="02020603050405020304" pitchFamily="18" charset="0"/>
                <a:cs typeface="Times New Roman" panose="02020603050405020304" pitchFamily="18" charset="0"/>
              </a:rPr>
              <a:t> </a:t>
            </a:r>
            <a:r>
              <a:rPr lang="en-US" sz="3000" b="1" dirty="0">
                <a:latin typeface="Times New Roman" panose="02020603050405020304" pitchFamily="18" charset="0"/>
                <a:cs typeface="Times New Roman" panose="02020603050405020304" pitchFamily="18" charset="0"/>
              </a:rPr>
              <a:t>Insert / Worksheet</a:t>
            </a:r>
            <a:r>
              <a:rPr lang="en-US" sz="3000" dirty="0">
                <a:latin typeface="Times New Roman" panose="02020603050405020304" pitchFamily="18" charset="0"/>
                <a:cs typeface="Times New Roman" panose="02020603050405020304" pitchFamily="18" charset="0"/>
              </a:rPr>
              <a:t>.</a:t>
            </a:r>
          </a:p>
        </p:txBody>
      </p:sp>
      <p:cxnSp>
        <p:nvCxnSpPr>
          <p:cNvPr id="20" name="Straight Connector 19">
            <a:extLst>
              <a:ext uri="{FF2B5EF4-FFF2-40B4-BE49-F238E27FC236}">
                <a16:creationId xmlns:a16="http://schemas.microsoft.com/office/drawing/2014/main" id="{0C68C7D7-D41E-4AC9-8B4F-A606CA57936C}"/>
              </a:ext>
            </a:extLst>
          </p:cNvPr>
          <p:cNvCxnSpPr>
            <a:cxnSpLocks/>
          </p:cNvCxnSpPr>
          <p:nvPr/>
        </p:nvCxnSpPr>
        <p:spPr>
          <a:xfrm>
            <a:off x="2015413" y="3370142"/>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B12C3F8C-892D-4847-8745-C3C598BD5B71}"/>
              </a:ext>
            </a:extLst>
          </p:cNvPr>
          <p:cNvSpPr/>
          <p:nvPr/>
        </p:nvSpPr>
        <p:spPr>
          <a:xfrm>
            <a:off x="3959343" y="1440410"/>
            <a:ext cx="335902" cy="318941"/>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endParaRPr lang="vi-VN" dirty="0"/>
          </a:p>
        </p:txBody>
      </p:sp>
      <p:sp>
        <p:nvSpPr>
          <p:cNvPr id="26" name="Cloud Callout 10">
            <a:extLst>
              <a:ext uri="{FF2B5EF4-FFF2-40B4-BE49-F238E27FC236}">
                <a16:creationId xmlns:a16="http://schemas.microsoft.com/office/drawing/2014/main" id="{19D957A2-AF92-48F9-980E-E8295827E04B}"/>
              </a:ext>
            </a:extLst>
          </p:cNvPr>
          <p:cNvSpPr/>
          <p:nvPr/>
        </p:nvSpPr>
        <p:spPr>
          <a:xfrm>
            <a:off x="3587910" y="4264914"/>
            <a:ext cx="4716335" cy="2153649"/>
          </a:xfrm>
          <a:prstGeom prst="cloudCallou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Đáp</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án</a:t>
            </a:r>
            <a:r>
              <a:rPr lang="en-US" sz="2800" b="1" dirty="0">
                <a:solidFill>
                  <a:schemeClr val="tx1"/>
                </a:solidFill>
                <a:latin typeface="Times New Roman" panose="02020603050405020304" pitchFamily="18" charset="0"/>
                <a:cs typeface="Times New Roman" panose="02020603050405020304" pitchFamily="18" charset="0"/>
              </a:rPr>
              <a:t>: A, C </a:t>
            </a:r>
            <a:r>
              <a:rPr lang="en-US" sz="2800" b="1" dirty="0" err="1">
                <a:solidFill>
                  <a:schemeClr val="tx1"/>
                </a:solidFill>
                <a:latin typeface="Times New Roman" panose="02020603050405020304" pitchFamily="18" charset="0"/>
                <a:cs typeface="Times New Roman" panose="02020603050405020304" pitchFamily="18" charset="0"/>
              </a:rPr>
              <a:t>và</a:t>
            </a:r>
            <a:r>
              <a:rPr lang="en-US" sz="2800" b="1" dirty="0">
                <a:solidFill>
                  <a:schemeClr val="tx1"/>
                </a:solidFill>
                <a:latin typeface="Times New Roman" panose="02020603050405020304" pitchFamily="18" charset="0"/>
                <a:cs typeface="Times New Roman" panose="02020603050405020304" pitchFamily="18" charset="0"/>
              </a:rPr>
              <a:t> D</a:t>
            </a:r>
          </a:p>
        </p:txBody>
      </p:sp>
    </p:spTree>
    <p:extLst>
      <p:ext uri="{BB962C8B-B14F-4D97-AF65-F5344CB8AC3E}">
        <p14:creationId xmlns:p14="http://schemas.microsoft.com/office/powerpoint/2010/main" val="1775250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54"/>
                                        </p:tgtEl>
                                        <p:attrNameLst>
                                          <p:attrName>style.visibility</p:attrName>
                                        </p:attrNameLst>
                                      </p:cBhvr>
                                      <p:to>
                                        <p:strVal val="visible"/>
                                      </p:to>
                                    </p:set>
                                    <p:animEffect transition="in" filter="wipe(down)">
                                      <p:cBhvr>
                                        <p:cTn id="17" dur="500"/>
                                        <p:tgtEl>
                                          <p:spTgt spid="2054"/>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down)">
                                      <p:cBhvr>
                                        <p:cTn id="2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2" grpId="0" animBg="1"/>
      <p:bldP spid="2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5C36BC-82A7-44D6-B49F-0AD6E0EA5E84}"/>
              </a:ext>
            </a:extLst>
          </p:cNvPr>
          <p:cNvSpPr txBox="1"/>
          <p:nvPr/>
        </p:nvSpPr>
        <p:spPr>
          <a:xfrm>
            <a:off x="1655133" y="1299889"/>
            <a:ext cx="8881733" cy="4401205"/>
          </a:xfrm>
          <a:prstGeom prst="rect">
            <a:avLst/>
          </a:prstGeom>
          <a:noFill/>
          <a:ln w="28575">
            <a:solidFill>
              <a:srgbClr val="006600"/>
            </a:solidFill>
          </a:ln>
        </p:spPr>
        <p:txBody>
          <a:bodyPr wrap="square">
            <a:spAutoFit/>
          </a:bodyPr>
          <a:lstStyle/>
          <a:p>
            <a:pPr marL="457200" marR="92710" indent="-457200" algn="just">
              <a:buFontTx/>
              <a:buChar char="-"/>
            </a:pPr>
            <a:r>
              <a:rPr lang="en-US" sz="2800" dirty="0">
                <a:latin typeface="Times New Roman" panose="02020603050405020304" pitchFamily="18" charset="0"/>
                <a:ea typeface="Times New Roman" panose="02020603050405020304" pitchFamily="18" charset="0"/>
              </a:rPr>
              <a:t>Ý </a:t>
            </a:r>
            <a:r>
              <a:rPr lang="en-US" sz="2800" dirty="0" err="1">
                <a:latin typeface="Times New Roman" panose="02020603050405020304" pitchFamily="18" charset="0"/>
                <a:ea typeface="Times New Roman" panose="02020603050405020304" pitchFamily="18" charset="0"/>
              </a:rPr>
              <a:t>tưởng</a:t>
            </a:r>
            <a:endParaRPr lang="en-US" sz="2800" dirty="0">
              <a:latin typeface="Times New Roman" panose="02020603050405020304" pitchFamily="18" charset="0"/>
              <a:ea typeface="Times New Roman" panose="02020603050405020304" pitchFamily="18" charset="0"/>
            </a:endParaRPr>
          </a:p>
          <a:p>
            <a:pPr marL="457200" marR="92710" indent="-457200" algn="just">
              <a:buFontTx/>
              <a:buChar char="-"/>
            </a:pPr>
            <a:r>
              <a:rPr lang="en-US" sz="2800" dirty="0" err="1">
                <a:effectLst/>
                <a:latin typeface="Times New Roman" panose="02020603050405020304" pitchFamily="18" charset="0"/>
                <a:ea typeface="Times New Roman" panose="02020603050405020304" pitchFamily="18" charset="0"/>
              </a:rPr>
              <a:t>Vai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trò</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cây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xanh</a:t>
            </a:r>
            <a:endParaRPr lang="en-US" sz="2800" dirty="0">
              <a:effectLst/>
              <a:latin typeface="Times New Roman" panose="02020603050405020304" pitchFamily="18" charset="0"/>
              <a:ea typeface="Times New Roman" panose="02020603050405020304" pitchFamily="18" charset="0"/>
            </a:endParaRPr>
          </a:p>
          <a:p>
            <a:pPr marL="457200" marR="92710" indent="-457200" algn="just">
              <a:buFontTx/>
              <a:buChar char="-"/>
            </a:pPr>
            <a:r>
              <a:rPr lang="en-US" sz="2800" dirty="0" err="1">
                <a:latin typeface="Times New Roman" panose="02020603050405020304" pitchFamily="18" charset="0"/>
                <a:ea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xuất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án</a:t>
            </a:r>
            <a:endParaRPr lang="en-US" sz="2800" dirty="0">
              <a:latin typeface="Times New Roman" panose="02020603050405020304" pitchFamily="18" charset="0"/>
              <a:ea typeface="Times New Roman" panose="02020603050405020304" pitchFamily="18" charset="0"/>
            </a:endParaRPr>
          </a:p>
          <a:p>
            <a:pPr marL="457200" marR="92710" indent="-457200" algn="just">
              <a:buFontTx/>
              <a:buChar char="-"/>
            </a:pPr>
            <a:r>
              <a:rPr lang="en-US" sz="2800" dirty="0" err="1">
                <a:effectLst/>
                <a:latin typeface="Times New Roman" panose="02020603050405020304" pitchFamily="18" charset="0"/>
                <a:ea typeface="Times New Roman" panose="02020603050405020304" pitchFamily="18" charset="0"/>
              </a:rPr>
              <a:t>Kế</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hoạch</a:t>
            </a:r>
            <a:endParaRPr lang="en-US" sz="2800" dirty="0">
              <a:effectLst/>
              <a:latin typeface="Times New Roman" panose="02020603050405020304" pitchFamily="18" charset="0"/>
              <a:ea typeface="Times New Roman" panose="02020603050405020304" pitchFamily="18" charset="0"/>
            </a:endParaRPr>
          </a:p>
          <a:p>
            <a:pPr marL="457200" marR="92710" indent="-457200" algn="just">
              <a:buFontTx/>
              <a:buChar char="-"/>
            </a:pPr>
            <a:r>
              <a:rPr lang="en-US" sz="2800" dirty="0" err="1">
                <a:latin typeface="Times New Roman" panose="02020603050405020304" pitchFamily="18" charset="0"/>
                <a:ea typeface="Times New Roman" panose="02020603050405020304" pitchFamily="18" charset="0"/>
              </a:rPr>
              <a:t>Khảo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thực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tế</a:t>
            </a:r>
            <a:endParaRPr lang="en-US" sz="2800" dirty="0">
              <a:latin typeface="Times New Roman" panose="02020603050405020304" pitchFamily="18" charset="0"/>
              <a:ea typeface="Times New Roman" panose="02020603050405020304" pitchFamily="18" charset="0"/>
            </a:endParaRPr>
          </a:p>
          <a:p>
            <a:pPr marL="457200" marR="92710" indent="-457200" algn="just">
              <a:buFontTx/>
              <a:buChar char="-"/>
            </a:pPr>
            <a:r>
              <a:rPr lang="en-US" sz="2800" dirty="0" err="1">
                <a:latin typeface="Times New Roman" panose="02020603050405020304" pitchFamily="18" charset="0"/>
                <a:ea typeface="Times New Roman" panose="02020603050405020304" pitchFamily="18" charset="0"/>
              </a:rPr>
              <a:t>Thực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endParaRPr lang="en-US" sz="2800" dirty="0">
              <a:latin typeface="Times New Roman" panose="02020603050405020304" pitchFamily="18" charset="0"/>
              <a:ea typeface="Times New Roman" panose="02020603050405020304" pitchFamily="18" charset="0"/>
            </a:endParaRPr>
          </a:p>
          <a:p>
            <a:pPr marL="457200" marR="92710" indent="-457200" algn="just">
              <a:buFontTx/>
              <a:buChar char="-"/>
            </a:pPr>
            <a:r>
              <a:rPr lang="en-US" sz="2800" dirty="0" err="1">
                <a:latin typeface="Times New Roman" panose="02020603050405020304" pitchFamily="18" charset="0"/>
                <a:ea typeface="Times New Roman" panose="02020603050405020304" pitchFamily="18" charset="0"/>
              </a:rPr>
              <a:t>Phân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trồng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chăm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sóc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cây</a:t>
            </a:r>
            <a:endParaRPr lang="en-US" sz="2800" dirty="0">
              <a:latin typeface="Times New Roman" panose="02020603050405020304" pitchFamily="18" charset="0"/>
              <a:ea typeface="Times New Roman" panose="02020603050405020304" pitchFamily="18" charset="0"/>
            </a:endParaRPr>
          </a:p>
          <a:p>
            <a:pPr marL="457200" marR="92710" indent="-457200" algn="just">
              <a:buFontTx/>
              <a:buChar char="-"/>
            </a:pPr>
            <a:r>
              <a:rPr lang="en-US" sz="2800" dirty="0" err="1">
                <a:latin typeface="Times New Roman" panose="02020603050405020304" pitchFamily="18" charset="0"/>
                <a:ea typeface="Times New Roman" panose="02020603050405020304" pitchFamily="18" charset="0"/>
              </a:rPr>
              <a:t>Thời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gian</a:t>
            </a:r>
            <a:endParaRPr lang="en-US" sz="2800" dirty="0">
              <a:latin typeface="Times New Roman" panose="02020603050405020304" pitchFamily="18" charset="0"/>
              <a:ea typeface="Times New Roman" panose="02020603050405020304" pitchFamily="18" charset="0"/>
            </a:endParaRPr>
          </a:p>
          <a:p>
            <a:pPr marL="457200" marR="92710" indent="-457200" algn="just">
              <a:buFontTx/>
              <a:buChar char="-"/>
            </a:pPr>
            <a:r>
              <a:rPr lang="en-US" sz="2800" dirty="0" err="1">
                <a:latin typeface="Times New Roman" panose="02020603050405020304" pitchFamily="18" charset="0"/>
                <a:ea typeface="Times New Roman" panose="02020603050405020304" pitchFamily="18" charset="0"/>
              </a:rPr>
              <a:t>Kết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kiến</a:t>
            </a:r>
            <a:endParaRPr lang="en-US" sz="2800" dirty="0">
              <a:latin typeface="Times New Roman" panose="02020603050405020304" pitchFamily="18" charset="0"/>
              <a:ea typeface="Times New Roman" panose="02020603050405020304" pitchFamily="18" charset="0"/>
            </a:endParaRPr>
          </a:p>
          <a:p>
            <a:pPr marL="457200" marR="92710" indent="-457200" algn="just">
              <a:buFontTx/>
              <a:buChar char="-"/>
            </a:pPr>
            <a:r>
              <a:rPr lang="en-US" sz="2800" dirty="0" err="1">
                <a:effectLst/>
                <a:latin typeface="Times New Roman" panose="02020603050405020304" pitchFamily="18" charset="0"/>
                <a:ea typeface="Times New Roman" panose="02020603050405020304" pitchFamily="18" charset="0"/>
              </a:rPr>
              <a:t>Kết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luận</a:t>
            </a:r>
            <a:endParaRPr lang="vi-VN" sz="2800" dirty="0">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D6F79E7B-2B10-4080-B03D-CA5CA502E61C}"/>
              </a:ext>
            </a:extLst>
          </p:cNvPr>
          <p:cNvSpPr txBox="1"/>
          <p:nvPr/>
        </p:nvSpPr>
        <p:spPr>
          <a:xfrm>
            <a:off x="4252037" y="430051"/>
            <a:ext cx="3687924" cy="584775"/>
          </a:xfrm>
          <a:prstGeom prst="rect">
            <a:avLst/>
          </a:prstGeom>
          <a:solidFill>
            <a:schemeClr val="accent4">
              <a:lumMod val="60000"/>
              <a:lumOff val="40000"/>
            </a:schemeClr>
          </a:solidFill>
          <a:ln w="28575">
            <a:solidFill>
              <a:srgbClr val="006600"/>
            </a:solidFill>
          </a:ln>
        </p:spPr>
        <p:txBody>
          <a:bodyPr wrap="square">
            <a:spAutoFit/>
          </a:bodyPr>
          <a:lstStyle/>
          <a:p>
            <a:pPr marR="92710" algn="just"/>
            <a:r>
              <a:rPr lang="en-US" sz="3200" b="1" dirty="0" err="1">
                <a:effectLst/>
                <a:latin typeface="Times New Roman" panose="02020603050405020304" pitchFamily="18" charset="0"/>
                <a:ea typeface="Times New Roman" panose="02020603050405020304" pitchFamily="18" charset="0"/>
              </a:rPr>
              <a:t>Nội</a:t>
            </a:r>
            <a:r>
              <a:rPr lang="en-US" sz="3200" b="1" dirty="0">
                <a:effectLst/>
                <a:latin typeface="Times New Roman" panose="02020603050405020304" pitchFamily="18" charset="0"/>
                <a:ea typeface="Times New Roman" panose="02020603050405020304" pitchFamily="18" charset="0"/>
              </a:rPr>
              <a:t> dung </a:t>
            </a:r>
            <a:r>
              <a:rPr lang="en-US" sz="3200" b="1" dirty="0" err="1">
                <a:effectLst/>
                <a:latin typeface="Times New Roman" panose="02020603050405020304" pitchFamily="18" charset="0"/>
                <a:ea typeface="Times New Roman" panose="02020603050405020304" pitchFamily="18" charset="0"/>
              </a:rPr>
              <a:t>trình</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bày</a:t>
            </a:r>
            <a:endParaRPr lang="en-US" sz="3200" b="1" dirty="0">
              <a:effectLst/>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6593CCA9-13B3-4C13-A8BE-FC9C805BD27D}"/>
              </a:ext>
            </a:extLst>
          </p:cNvPr>
          <p:cNvSpPr txBox="1"/>
          <p:nvPr/>
        </p:nvSpPr>
        <p:spPr>
          <a:xfrm>
            <a:off x="3446748" y="5986157"/>
            <a:ext cx="5852628" cy="523220"/>
          </a:xfrm>
          <a:prstGeom prst="rect">
            <a:avLst/>
          </a:prstGeom>
          <a:noFill/>
          <a:ln w="28575">
            <a:solidFill>
              <a:srgbClr val="006600"/>
            </a:solidFill>
          </a:ln>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Kết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quả</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sau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bước</a:t>
            </a:r>
            <a:r>
              <a:rPr lang="en-US" sz="2800" dirty="0">
                <a:solidFill>
                  <a:srgbClr val="FF0000"/>
                </a:solidFill>
                <a:latin typeface="Times New Roman" panose="02020603050405020304" pitchFamily="18" charset="0"/>
                <a:cs typeface="Times New Roman" panose="02020603050405020304" pitchFamily="18" charset="0"/>
              </a:rPr>
              <a:t> 2</a:t>
            </a:r>
            <a:endParaRPr lang="vi-VN"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5028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extLst>
    <p:ext uri="{6950BFC3-D8DA-4A85-94F7-54DA5524770B}">
      <p188:commentRel xmlns="" xmlns:p188="http://schemas.microsoft.com/office/powerpoint/2018/8/main" r:id="rId2"/>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0">
            <a:extLst>
              <a:ext uri="{FF2B5EF4-FFF2-40B4-BE49-F238E27FC236}">
                <a16:creationId xmlns:a16="http://schemas.microsoft.com/office/drawing/2014/main" id="{6C4B45DE-48D8-476D-A88E-268E93A9D887}"/>
              </a:ext>
            </a:extLst>
          </p:cNvPr>
          <p:cNvSpPr txBox="1">
            <a:spLocks noChangeArrowheads="1"/>
          </p:cNvSpPr>
          <p:nvPr/>
        </p:nvSpPr>
        <p:spPr bwMode="auto">
          <a:xfrm>
            <a:off x="387713" y="141710"/>
            <a:ext cx="9731829" cy="523220"/>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vi-VN" sz="2800" b="1" dirty="0">
                <a:solidFill>
                  <a:srgbClr val="FF0000"/>
                </a:solidFill>
                <a:latin typeface="Times New Roman" panose="02020603050405020304" pitchFamily="18" charset="0"/>
              </a:rPr>
              <a:t>b. </a:t>
            </a:r>
            <a:r>
              <a:rPr lang="en-US" altLang="vi-VN" sz="2800" b="1" dirty="0" err="1">
                <a:solidFill>
                  <a:srgbClr val="FF0000"/>
                </a:solidFill>
                <a:latin typeface="Times New Roman" panose="02020603050405020304" pitchFamily="18" charset="0"/>
              </a:rPr>
              <a:t>Tạo</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cấu</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trúc</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phân</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cấp</a:t>
            </a:r>
            <a:endParaRPr lang="en-US" altLang="vi-VN" sz="2800" b="1" dirty="0">
              <a:solidFill>
                <a:srgbClr val="FF0000"/>
              </a:solidFill>
              <a:latin typeface="Times New Roman" panose="02020603050405020304" pitchFamily="18" charset="0"/>
            </a:endParaRPr>
          </a:p>
        </p:txBody>
      </p:sp>
      <p:sp>
        <p:nvSpPr>
          <p:cNvPr id="6" name="Text Box 40">
            <a:extLst>
              <a:ext uri="{FF2B5EF4-FFF2-40B4-BE49-F238E27FC236}">
                <a16:creationId xmlns:a16="http://schemas.microsoft.com/office/drawing/2014/main" id="{74172321-113C-4EF9-93DE-54AE0A48EA5C}"/>
              </a:ext>
            </a:extLst>
          </p:cNvPr>
          <p:cNvSpPr txBox="1">
            <a:spLocks noChangeArrowheads="1"/>
          </p:cNvSpPr>
          <p:nvPr/>
        </p:nvSpPr>
        <p:spPr bwMode="auto">
          <a:xfrm>
            <a:off x="387713" y="579375"/>
            <a:ext cx="10963315" cy="1953868"/>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50000"/>
              </a:lnSpc>
            </a:pPr>
            <a:r>
              <a:rPr lang="en-US" altLang="vi-VN" sz="2800" b="1" dirty="0" err="1">
                <a:latin typeface="Times New Roman" panose="02020603050405020304" pitchFamily="18" charset="0"/>
              </a:rPr>
              <a:t>Bước</a:t>
            </a:r>
            <a:r>
              <a:rPr lang="en-US" altLang="vi-VN" sz="2800" b="1" dirty="0">
                <a:latin typeface="Times New Roman" panose="02020603050405020304" pitchFamily="18" charset="0"/>
              </a:rPr>
              <a:t> 1:  </a:t>
            </a:r>
            <a:r>
              <a:rPr lang="en-US" altLang="vi-VN" sz="2800" dirty="0" err="1">
                <a:latin typeface="Times New Roman" panose="02020603050405020304" pitchFamily="18" charset="0"/>
              </a:rPr>
              <a:t>Đặt</a:t>
            </a:r>
            <a:r>
              <a:rPr lang="en-US" altLang="vi-VN" sz="2800" dirty="0">
                <a:latin typeface="Times New Roman" panose="02020603050405020304" pitchFamily="18" charset="0"/>
              </a:rPr>
              <a:t> con </a:t>
            </a:r>
            <a:r>
              <a:rPr lang="en-US" altLang="vi-VN" sz="2800" dirty="0" err="1">
                <a:latin typeface="Times New Roman" panose="02020603050405020304" pitchFamily="18" charset="0"/>
              </a:rPr>
              <a:t>trỏ</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soạn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thảo</a:t>
            </a:r>
            <a:r>
              <a:rPr lang="en-US" altLang="vi-VN" sz="2800" dirty="0">
                <a:latin typeface="Times New Roman" panose="02020603050405020304" pitchFamily="18" charset="0"/>
              </a:rPr>
              <a:t> ở </a:t>
            </a:r>
            <a:r>
              <a:rPr lang="en-US" altLang="vi-VN" sz="2800" dirty="0" err="1">
                <a:latin typeface="Times New Roman" panose="02020603050405020304" pitchFamily="18" charset="0"/>
              </a:rPr>
              <a:t>đầu</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dòng</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cần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tạo</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cấu</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trúc</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phân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cấp</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nếu</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cần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tạo</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cấu</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trúc</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phân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cấp</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giống</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nhau</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cho</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nhiều</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dòng</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em</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chọn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đồng</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thời</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các</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dòng</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đó</a:t>
            </a:r>
            <a:r>
              <a:rPr lang="en-US" altLang="vi-VN" sz="2800" dirty="0">
                <a:latin typeface="Times New Roman" panose="02020603050405020304" pitchFamily="18" charset="0"/>
              </a:rPr>
              <a:t>).</a:t>
            </a:r>
          </a:p>
        </p:txBody>
      </p:sp>
      <p:sp>
        <p:nvSpPr>
          <p:cNvPr id="8" name="Text Box 40">
            <a:extLst>
              <a:ext uri="{FF2B5EF4-FFF2-40B4-BE49-F238E27FC236}">
                <a16:creationId xmlns:a16="http://schemas.microsoft.com/office/drawing/2014/main" id="{23D2940B-AA9D-49FD-B64F-AFA270A7F9DF}"/>
              </a:ext>
            </a:extLst>
          </p:cNvPr>
          <p:cNvSpPr txBox="1">
            <a:spLocks noChangeArrowheads="1"/>
          </p:cNvSpPr>
          <p:nvPr/>
        </p:nvSpPr>
        <p:spPr bwMode="auto">
          <a:xfrm>
            <a:off x="387713" y="2447688"/>
            <a:ext cx="10826156" cy="3246530"/>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50000"/>
              </a:lnSpc>
            </a:pPr>
            <a:r>
              <a:rPr lang="en-US" altLang="vi-VN" sz="2800" b="1" dirty="0" err="1">
                <a:latin typeface="Times New Roman" panose="02020603050405020304" pitchFamily="18" charset="0"/>
              </a:rPr>
              <a:t>Bước</a:t>
            </a:r>
            <a:r>
              <a:rPr lang="en-US" altLang="vi-VN" sz="2800" b="1" dirty="0">
                <a:latin typeface="Times New Roman" panose="02020603050405020304" pitchFamily="18" charset="0"/>
              </a:rPr>
              <a:t> 2: </a:t>
            </a:r>
          </a:p>
          <a:p>
            <a:pPr marL="457200" indent="-457200" algn="just" eaLnBrk="1" hangingPunct="1">
              <a:lnSpc>
                <a:spcPct val="150000"/>
              </a:lnSpc>
              <a:buFontTx/>
              <a:buChar char="-"/>
            </a:pPr>
            <a:r>
              <a:rPr lang="en-US" altLang="vi-VN" sz="2800" dirty="0" err="1">
                <a:latin typeface="Times New Roman" panose="02020603050405020304" pitchFamily="18" charset="0"/>
              </a:rPr>
              <a:t>Chọn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lệnh</a:t>
            </a:r>
            <a:r>
              <a:rPr lang="en-US" altLang="vi-VN" sz="2800" b="1" dirty="0">
                <a:latin typeface="Times New Roman" panose="02020603050405020304" pitchFamily="18" charset="0"/>
              </a:rPr>
              <a:t> Increase List Lever (</a:t>
            </a:r>
            <a:r>
              <a:rPr lang="en-US" altLang="vi-VN" sz="2800" dirty="0" err="1">
                <a:latin typeface="Times New Roman" panose="02020603050405020304" pitchFamily="18" charset="0"/>
              </a:rPr>
              <a:t>hoặc</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nhấn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phím</a:t>
            </a:r>
            <a:r>
              <a:rPr lang="en-US" altLang="vi-VN" sz="2800" dirty="0">
                <a:latin typeface="Times New Roman" panose="02020603050405020304" pitchFamily="18" charset="0"/>
              </a:rPr>
              <a:t> </a:t>
            </a:r>
            <a:r>
              <a:rPr lang="en-US" altLang="vi-VN" sz="2800" b="1" dirty="0">
                <a:latin typeface="Times New Roman" panose="02020603050405020304" pitchFamily="18" charset="0"/>
              </a:rPr>
              <a:t>Tab) </a:t>
            </a:r>
            <a:r>
              <a:rPr lang="en-US" altLang="vi-VN" sz="2800" dirty="0" err="1">
                <a:latin typeface="Times New Roman" panose="02020603050405020304" pitchFamily="18" charset="0"/>
              </a:rPr>
              <a:t>để</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tăng</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bậc</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phân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cấp</a:t>
            </a:r>
            <a:r>
              <a:rPr lang="en-US" altLang="vi-VN" sz="2800" dirty="0">
                <a:latin typeface="Times New Roman" panose="02020603050405020304" pitchFamily="18" charset="0"/>
              </a:rPr>
              <a:t>. </a:t>
            </a:r>
          </a:p>
          <a:p>
            <a:pPr marL="457200" indent="-457200" algn="just">
              <a:lnSpc>
                <a:spcPct val="150000"/>
              </a:lnSpc>
              <a:buFontTx/>
              <a:buChar char="-"/>
            </a:pPr>
            <a:r>
              <a:rPr lang="en-US" altLang="vi-VN" sz="2800" dirty="0" err="1">
                <a:latin typeface="Times New Roman" panose="02020603050405020304" pitchFamily="18" charset="0"/>
              </a:rPr>
              <a:t>Chọn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lệnh</a:t>
            </a:r>
            <a:r>
              <a:rPr lang="en-US" altLang="vi-VN" sz="2800" b="1" dirty="0">
                <a:latin typeface="Times New Roman" panose="02020603050405020304" pitchFamily="18" charset="0"/>
              </a:rPr>
              <a:t> Decrease List Lever (</a:t>
            </a:r>
            <a:r>
              <a:rPr lang="en-US" altLang="vi-VN" sz="2800" dirty="0" err="1">
                <a:latin typeface="Times New Roman" panose="02020603050405020304" pitchFamily="18" charset="0"/>
              </a:rPr>
              <a:t>hoặc</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nhấn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phím</a:t>
            </a:r>
            <a:r>
              <a:rPr lang="en-US" altLang="vi-VN" sz="2800" dirty="0">
                <a:latin typeface="Times New Roman" panose="02020603050405020304" pitchFamily="18" charset="0"/>
              </a:rPr>
              <a:t> </a:t>
            </a:r>
            <a:r>
              <a:rPr lang="en-US" altLang="vi-VN" sz="2800" b="1" dirty="0">
                <a:latin typeface="Times New Roman" panose="02020603050405020304" pitchFamily="18" charset="0"/>
              </a:rPr>
              <a:t>Tab) </a:t>
            </a:r>
            <a:r>
              <a:rPr lang="en-US" altLang="vi-VN" sz="2800" dirty="0" err="1">
                <a:latin typeface="Times New Roman" panose="02020603050405020304" pitchFamily="18" charset="0"/>
              </a:rPr>
              <a:t>để</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giảm</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bậc</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phân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cấp</a:t>
            </a:r>
            <a:r>
              <a:rPr lang="en-US" altLang="vi-VN" sz="2800" dirty="0">
                <a:latin typeface="Times New Roman" panose="02020603050405020304" pitchFamily="18" charset="0"/>
              </a:rPr>
              <a:t>. </a:t>
            </a:r>
          </a:p>
        </p:txBody>
      </p:sp>
    </p:spTree>
    <p:extLst>
      <p:ext uri="{BB962C8B-B14F-4D97-AF65-F5344CB8AC3E}">
        <p14:creationId xmlns:p14="http://schemas.microsoft.com/office/powerpoint/2010/main" val="3682278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Lst>
  </p:timing>
  <p:extLst>
    <p:ext uri="{6950BFC3-D8DA-4A85-94F7-54DA5524770B}">
      <p188:commentRel xmlns="" xmlns:p188="http://schemas.microsoft.com/office/powerpoint/2018/8/main" r:id="rId2"/>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5C36BC-82A7-44D6-B49F-0AD6E0EA5E84}"/>
              </a:ext>
            </a:extLst>
          </p:cNvPr>
          <p:cNvSpPr txBox="1"/>
          <p:nvPr/>
        </p:nvSpPr>
        <p:spPr>
          <a:xfrm>
            <a:off x="784781" y="728087"/>
            <a:ext cx="5311219" cy="5565947"/>
          </a:xfrm>
          <a:prstGeom prst="rect">
            <a:avLst/>
          </a:prstGeom>
          <a:noFill/>
          <a:ln w="19050">
            <a:solidFill>
              <a:srgbClr val="006600"/>
            </a:solidFill>
          </a:ln>
        </p:spPr>
        <p:txBody>
          <a:bodyPr wrap="square">
            <a:spAutoFit/>
          </a:bodyPr>
          <a:lstStyle/>
          <a:p>
            <a:pPr marL="457200" marR="92710" indent="-457200" algn="just">
              <a:lnSpc>
                <a:spcPct val="150000"/>
              </a:lnSpc>
              <a:buFontTx/>
              <a:buChar char="-"/>
            </a:pPr>
            <a:r>
              <a:rPr lang="en-US" sz="2400" dirty="0">
                <a:latin typeface="Times New Roman" panose="02020603050405020304" pitchFamily="18" charset="0"/>
                <a:ea typeface="Times New Roman" panose="02020603050405020304" pitchFamily="18" charset="0"/>
              </a:rPr>
              <a:t>Ý </a:t>
            </a:r>
            <a:r>
              <a:rPr lang="en-US" sz="2400" dirty="0" err="1">
                <a:latin typeface="Times New Roman" panose="02020603050405020304" pitchFamily="18" charset="0"/>
                <a:ea typeface="Times New Roman" panose="02020603050405020304" pitchFamily="18" charset="0"/>
              </a:rPr>
              <a:t>tưởng</a:t>
            </a:r>
            <a:endParaRPr lang="en-US" sz="2400" dirty="0">
              <a:latin typeface="Times New Roman" panose="02020603050405020304" pitchFamily="18" charset="0"/>
              <a:ea typeface="Times New Roman" panose="02020603050405020304" pitchFamily="18" charset="0"/>
            </a:endParaRPr>
          </a:p>
          <a:p>
            <a:pPr marL="457200" marR="92710" indent="-457200" algn="just">
              <a:lnSpc>
                <a:spcPct val="150000"/>
              </a:lnSpc>
              <a:buFontTx/>
              <a:buChar char="-"/>
            </a:pPr>
            <a:r>
              <a:rPr lang="en-US" sz="2400" dirty="0" err="1">
                <a:effectLst/>
                <a:highlight>
                  <a:srgbClr val="C0C0C0"/>
                </a:highlight>
                <a:latin typeface="Times New Roman" panose="02020603050405020304" pitchFamily="18" charset="0"/>
                <a:ea typeface="Times New Roman" panose="02020603050405020304" pitchFamily="18" charset="0"/>
              </a:rPr>
              <a:t>Vai</a:t>
            </a:r>
            <a:r>
              <a:rPr lang="en-US" sz="2400" dirty="0">
                <a:effectLst/>
                <a:highlight>
                  <a:srgbClr val="C0C0C0"/>
                </a:highlight>
                <a:latin typeface="Times New Roman" panose="02020603050405020304" pitchFamily="18" charset="0"/>
                <a:ea typeface="Times New Roman" panose="02020603050405020304" pitchFamily="18" charset="0"/>
              </a:rPr>
              <a:t> </a:t>
            </a:r>
            <a:r>
              <a:rPr lang="en-US" sz="2400" dirty="0" err="1">
                <a:effectLst/>
                <a:highlight>
                  <a:srgbClr val="C0C0C0"/>
                </a:highlight>
                <a:latin typeface="Times New Roman" panose="02020603050405020304" pitchFamily="18" charset="0"/>
                <a:ea typeface="Times New Roman" panose="02020603050405020304" pitchFamily="18" charset="0"/>
              </a:rPr>
              <a:t>trò</a:t>
            </a:r>
            <a:r>
              <a:rPr lang="en-US" sz="2400" dirty="0">
                <a:effectLst/>
                <a:highlight>
                  <a:srgbClr val="C0C0C0"/>
                </a:highlight>
                <a:latin typeface="Times New Roman" panose="02020603050405020304" pitchFamily="18" charset="0"/>
                <a:ea typeface="Times New Roman" panose="02020603050405020304" pitchFamily="18" charset="0"/>
              </a:rPr>
              <a:t> </a:t>
            </a:r>
            <a:r>
              <a:rPr lang="en-US" sz="2400" dirty="0" err="1">
                <a:effectLst/>
                <a:highlight>
                  <a:srgbClr val="C0C0C0"/>
                </a:highlight>
                <a:latin typeface="Times New Roman" panose="02020603050405020304" pitchFamily="18" charset="0"/>
                <a:ea typeface="Times New Roman" panose="02020603050405020304" pitchFamily="18" charset="0"/>
              </a:rPr>
              <a:t>của</a:t>
            </a:r>
            <a:r>
              <a:rPr lang="en-US" sz="2400" dirty="0">
                <a:effectLst/>
                <a:highlight>
                  <a:srgbClr val="C0C0C0"/>
                </a:highlight>
                <a:latin typeface="Times New Roman" panose="02020603050405020304" pitchFamily="18" charset="0"/>
                <a:ea typeface="Times New Roman" panose="02020603050405020304" pitchFamily="18" charset="0"/>
              </a:rPr>
              <a:t> </a:t>
            </a:r>
            <a:r>
              <a:rPr lang="en-US" sz="2400" dirty="0" err="1">
                <a:effectLst/>
                <a:highlight>
                  <a:srgbClr val="C0C0C0"/>
                </a:highlight>
                <a:latin typeface="Times New Roman" panose="02020603050405020304" pitchFamily="18" charset="0"/>
                <a:ea typeface="Times New Roman" panose="02020603050405020304" pitchFamily="18" charset="0"/>
              </a:rPr>
              <a:t>cây</a:t>
            </a:r>
            <a:r>
              <a:rPr lang="en-US" sz="2400" dirty="0">
                <a:effectLst/>
                <a:highlight>
                  <a:srgbClr val="C0C0C0"/>
                </a:highlight>
                <a:latin typeface="Times New Roman" panose="02020603050405020304" pitchFamily="18" charset="0"/>
                <a:ea typeface="Times New Roman" panose="02020603050405020304" pitchFamily="18" charset="0"/>
              </a:rPr>
              <a:t> </a:t>
            </a:r>
            <a:r>
              <a:rPr lang="en-US" sz="2400" dirty="0" err="1">
                <a:effectLst/>
                <a:highlight>
                  <a:srgbClr val="C0C0C0"/>
                </a:highlight>
                <a:latin typeface="Times New Roman" panose="02020603050405020304" pitchFamily="18" charset="0"/>
                <a:ea typeface="Times New Roman" panose="02020603050405020304" pitchFamily="18" charset="0"/>
              </a:rPr>
              <a:t>xanh</a:t>
            </a:r>
            <a:endParaRPr lang="en-US" sz="2400" dirty="0">
              <a:effectLst/>
              <a:highlight>
                <a:srgbClr val="C0C0C0"/>
              </a:highlight>
              <a:latin typeface="Times New Roman" panose="02020603050405020304" pitchFamily="18" charset="0"/>
              <a:ea typeface="Times New Roman" panose="02020603050405020304" pitchFamily="18" charset="0"/>
            </a:endParaRPr>
          </a:p>
          <a:p>
            <a:pPr marL="457200" marR="92710" indent="-457200" algn="just">
              <a:lnSpc>
                <a:spcPct val="150000"/>
              </a:lnSpc>
              <a:buFontTx/>
              <a:buChar char="-"/>
            </a:pPr>
            <a:r>
              <a:rPr lang="en-US" sz="2400" dirty="0" err="1">
                <a:highlight>
                  <a:srgbClr val="C0C0C0"/>
                </a:highlight>
                <a:latin typeface="Times New Roman" panose="02020603050405020304" pitchFamily="18" charset="0"/>
                <a:ea typeface="Times New Roman" panose="02020603050405020304" pitchFamily="18" charset="0"/>
              </a:rPr>
              <a:t>Đề</a:t>
            </a:r>
            <a:r>
              <a:rPr lang="en-US" sz="2400" dirty="0">
                <a:highlight>
                  <a:srgbClr val="C0C0C0"/>
                </a:highlight>
                <a:latin typeface="Times New Roman" panose="02020603050405020304" pitchFamily="18" charset="0"/>
                <a:ea typeface="Times New Roman" panose="02020603050405020304" pitchFamily="18" charset="0"/>
              </a:rPr>
              <a:t> </a:t>
            </a:r>
            <a:r>
              <a:rPr lang="en-US" sz="2400" dirty="0" err="1">
                <a:highlight>
                  <a:srgbClr val="C0C0C0"/>
                </a:highlight>
                <a:latin typeface="Times New Roman" panose="02020603050405020304" pitchFamily="18" charset="0"/>
                <a:ea typeface="Times New Roman" panose="02020603050405020304" pitchFamily="18" charset="0"/>
              </a:rPr>
              <a:t>xuất</a:t>
            </a:r>
            <a:r>
              <a:rPr lang="en-US" sz="2400" dirty="0">
                <a:highlight>
                  <a:srgbClr val="C0C0C0"/>
                </a:highlight>
                <a:latin typeface="Times New Roman" panose="02020603050405020304" pitchFamily="18" charset="0"/>
                <a:ea typeface="Times New Roman" panose="02020603050405020304" pitchFamily="18" charset="0"/>
              </a:rPr>
              <a:t> </a:t>
            </a:r>
            <a:r>
              <a:rPr lang="en-US" sz="2400" dirty="0" err="1">
                <a:highlight>
                  <a:srgbClr val="C0C0C0"/>
                </a:highlight>
                <a:latin typeface="Times New Roman" panose="02020603050405020304" pitchFamily="18" charset="0"/>
                <a:ea typeface="Times New Roman" panose="02020603050405020304" pitchFamily="18" charset="0"/>
              </a:rPr>
              <a:t>dự</a:t>
            </a:r>
            <a:r>
              <a:rPr lang="en-US" sz="2400" dirty="0">
                <a:highlight>
                  <a:srgbClr val="C0C0C0"/>
                </a:highlight>
                <a:latin typeface="Times New Roman" panose="02020603050405020304" pitchFamily="18" charset="0"/>
                <a:ea typeface="Times New Roman" panose="02020603050405020304" pitchFamily="18" charset="0"/>
              </a:rPr>
              <a:t> </a:t>
            </a:r>
            <a:r>
              <a:rPr lang="en-US" sz="2400" dirty="0" err="1">
                <a:highlight>
                  <a:srgbClr val="C0C0C0"/>
                </a:highlight>
                <a:latin typeface="Times New Roman" panose="02020603050405020304" pitchFamily="18" charset="0"/>
                <a:ea typeface="Times New Roman" panose="02020603050405020304" pitchFamily="18" charset="0"/>
              </a:rPr>
              <a:t>án</a:t>
            </a:r>
            <a:endParaRPr lang="en-US" sz="2400" dirty="0">
              <a:highlight>
                <a:srgbClr val="C0C0C0"/>
              </a:highlight>
              <a:latin typeface="Times New Roman" panose="02020603050405020304" pitchFamily="18" charset="0"/>
              <a:ea typeface="Times New Roman" panose="02020603050405020304" pitchFamily="18" charset="0"/>
            </a:endParaRPr>
          </a:p>
          <a:p>
            <a:pPr marL="457200" marR="92710" indent="-457200" algn="just">
              <a:lnSpc>
                <a:spcPct val="150000"/>
              </a:lnSpc>
              <a:buFontTx/>
              <a:buChar char="-"/>
            </a:pPr>
            <a:r>
              <a:rPr lang="en-US" sz="2400" dirty="0" err="1">
                <a:effectLst/>
                <a:latin typeface="Times New Roman" panose="02020603050405020304" pitchFamily="18" charset="0"/>
                <a:ea typeface="Times New Roman" panose="02020603050405020304" pitchFamily="18" charset="0"/>
              </a:rPr>
              <a:t>Kế</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hoạch</a:t>
            </a:r>
            <a:endParaRPr lang="en-US" sz="2400" dirty="0">
              <a:effectLst/>
              <a:latin typeface="Times New Roman" panose="02020603050405020304" pitchFamily="18" charset="0"/>
              <a:ea typeface="Times New Roman" panose="02020603050405020304" pitchFamily="18" charset="0"/>
            </a:endParaRPr>
          </a:p>
          <a:p>
            <a:pPr marL="457200" marR="92710" indent="-457200" algn="just">
              <a:lnSpc>
                <a:spcPct val="150000"/>
              </a:lnSpc>
              <a:buFontTx/>
              <a:buChar char="-"/>
            </a:pPr>
            <a:r>
              <a:rPr lang="en-US" sz="2400" dirty="0" err="1">
                <a:latin typeface="Times New Roman" panose="02020603050405020304" pitchFamily="18" charset="0"/>
                <a:ea typeface="Times New Roman" panose="02020603050405020304" pitchFamily="18" charset="0"/>
              </a:rPr>
              <a:t>Khảo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sát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thực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tế</a:t>
            </a:r>
            <a:endParaRPr lang="en-US" sz="2400" dirty="0">
              <a:latin typeface="Times New Roman" panose="02020603050405020304" pitchFamily="18" charset="0"/>
              <a:ea typeface="Times New Roman" panose="02020603050405020304" pitchFamily="18" charset="0"/>
            </a:endParaRPr>
          </a:p>
          <a:p>
            <a:pPr marL="457200" marR="92710" indent="-457200" algn="just">
              <a:lnSpc>
                <a:spcPct val="150000"/>
              </a:lnSpc>
              <a:buFontTx/>
              <a:buChar char="-"/>
            </a:pPr>
            <a:r>
              <a:rPr lang="en-US" sz="2400" dirty="0" err="1">
                <a:latin typeface="Times New Roman" panose="02020603050405020304" pitchFamily="18" charset="0"/>
                <a:ea typeface="Times New Roman" panose="02020603050405020304" pitchFamily="18" charset="0"/>
              </a:rPr>
              <a:t>Thực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hiện</a:t>
            </a:r>
            <a:endParaRPr lang="en-US" sz="2400" dirty="0">
              <a:latin typeface="Times New Roman" panose="02020603050405020304" pitchFamily="18" charset="0"/>
              <a:ea typeface="Times New Roman" panose="02020603050405020304" pitchFamily="18" charset="0"/>
            </a:endParaRPr>
          </a:p>
          <a:p>
            <a:pPr marL="457200" marR="92710" indent="-457200" algn="just">
              <a:lnSpc>
                <a:spcPct val="150000"/>
              </a:lnSpc>
              <a:buFontTx/>
              <a:buChar char="-"/>
            </a:pPr>
            <a:r>
              <a:rPr lang="en-US" sz="2400" dirty="0" err="1">
                <a:latin typeface="Times New Roman" panose="02020603050405020304" pitchFamily="18" charset="0"/>
                <a:ea typeface="Times New Roman" panose="02020603050405020304" pitchFamily="18" charset="0"/>
              </a:rPr>
              <a:t>Phân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trồng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chăm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sóc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cây</a:t>
            </a:r>
            <a:endParaRPr lang="en-US" sz="2400" dirty="0">
              <a:latin typeface="Times New Roman" panose="02020603050405020304" pitchFamily="18" charset="0"/>
              <a:ea typeface="Times New Roman" panose="02020603050405020304" pitchFamily="18" charset="0"/>
            </a:endParaRPr>
          </a:p>
          <a:p>
            <a:pPr marL="457200" marR="92710" indent="-457200" algn="just">
              <a:lnSpc>
                <a:spcPct val="150000"/>
              </a:lnSpc>
              <a:buFontTx/>
              <a:buChar char="-"/>
            </a:pPr>
            <a:r>
              <a:rPr lang="en-US" sz="2400" dirty="0" err="1">
                <a:latin typeface="Times New Roman" panose="02020603050405020304" pitchFamily="18" charset="0"/>
                <a:ea typeface="Times New Roman" panose="02020603050405020304" pitchFamily="18" charset="0"/>
              </a:rPr>
              <a:t>Thời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gian</a:t>
            </a:r>
            <a:endParaRPr lang="en-US" sz="2400" dirty="0">
              <a:latin typeface="Times New Roman" panose="02020603050405020304" pitchFamily="18" charset="0"/>
              <a:ea typeface="Times New Roman" panose="02020603050405020304" pitchFamily="18" charset="0"/>
            </a:endParaRPr>
          </a:p>
          <a:p>
            <a:pPr marL="457200" marR="92710" indent="-457200" algn="just">
              <a:lnSpc>
                <a:spcPct val="150000"/>
              </a:lnSpc>
              <a:buFontTx/>
              <a:buChar char="-"/>
            </a:pPr>
            <a:r>
              <a:rPr lang="en-US" sz="2400" dirty="0" err="1">
                <a:latin typeface="Times New Roman" panose="02020603050405020304" pitchFamily="18" charset="0"/>
                <a:ea typeface="Times New Roman" panose="02020603050405020304" pitchFamily="18" charset="0"/>
              </a:rPr>
              <a:t>Kết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kiến</a:t>
            </a:r>
            <a:endParaRPr lang="en-US" sz="2400" dirty="0">
              <a:latin typeface="Times New Roman" panose="02020603050405020304" pitchFamily="18" charset="0"/>
              <a:ea typeface="Times New Roman" panose="02020603050405020304" pitchFamily="18" charset="0"/>
            </a:endParaRPr>
          </a:p>
          <a:p>
            <a:pPr marL="457200" marR="92710" indent="-457200" algn="just">
              <a:lnSpc>
                <a:spcPct val="150000"/>
              </a:lnSpc>
              <a:buFontTx/>
              <a:buChar char="-"/>
            </a:pPr>
            <a:r>
              <a:rPr lang="en-US" sz="2400" dirty="0" err="1">
                <a:effectLst/>
                <a:latin typeface="Times New Roman" panose="02020603050405020304" pitchFamily="18" charset="0"/>
                <a:ea typeface="Times New Roman" panose="02020603050405020304" pitchFamily="18" charset="0"/>
              </a:rPr>
              <a:t>Kết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luận</a:t>
            </a:r>
            <a:endParaRPr lang="vi-VN" sz="2400" dirty="0">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D6F79E7B-2B10-4080-B03D-CA5CA502E61C}"/>
              </a:ext>
            </a:extLst>
          </p:cNvPr>
          <p:cNvSpPr txBox="1"/>
          <p:nvPr/>
        </p:nvSpPr>
        <p:spPr>
          <a:xfrm>
            <a:off x="4010371" y="75720"/>
            <a:ext cx="3687924" cy="584775"/>
          </a:xfrm>
          <a:prstGeom prst="rect">
            <a:avLst/>
          </a:prstGeom>
          <a:noFill/>
        </p:spPr>
        <p:txBody>
          <a:bodyPr wrap="square">
            <a:spAutoFit/>
          </a:bodyPr>
          <a:lstStyle/>
          <a:p>
            <a:pPr marR="92710" algn="just"/>
            <a:r>
              <a:rPr lang="en-US" sz="3200" b="1" dirty="0" err="1">
                <a:effectLst/>
                <a:latin typeface="Times New Roman" panose="02020603050405020304" pitchFamily="18" charset="0"/>
                <a:ea typeface="Times New Roman" panose="02020603050405020304" pitchFamily="18" charset="0"/>
              </a:rPr>
              <a:t>Nội</a:t>
            </a:r>
            <a:r>
              <a:rPr lang="en-US" sz="3200" b="1" dirty="0">
                <a:effectLst/>
                <a:latin typeface="Times New Roman" panose="02020603050405020304" pitchFamily="18" charset="0"/>
                <a:ea typeface="Times New Roman" panose="02020603050405020304" pitchFamily="18" charset="0"/>
              </a:rPr>
              <a:t> dung </a:t>
            </a:r>
            <a:r>
              <a:rPr lang="en-US" sz="3200" b="1" dirty="0" err="1">
                <a:effectLst/>
                <a:latin typeface="Times New Roman" panose="02020603050405020304" pitchFamily="18" charset="0"/>
                <a:ea typeface="Times New Roman" panose="02020603050405020304" pitchFamily="18" charset="0"/>
              </a:rPr>
              <a:t>trình</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bày</a:t>
            </a:r>
            <a:endParaRPr lang="en-US" sz="3200" b="1" dirty="0">
              <a:effectLst/>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6593CCA9-13B3-4C13-A8BE-FC9C805BD27D}"/>
              </a:ext>
            </a:extLst>
          </p:cNvPr>
          <p:cNvSpPr txBox="1"/>
          <p:nvPr/>
        </p:nvSpPr>
        <p:spPr>
          <a:xfrm>
            <a:off x="2352703" y="6253740"/>
            <a:ext cx="2025910" cy="523220"/>
          </a:xfrm>
          <a:prstGeom prst="rect">
            <a:avLst/>
          </a:prstGeom>
          <a:noFill/>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Bước</a:t>
            </a:r>
            <a:r>
              <a:rPr lang="en-US" sz="2800" dirty="0">
                <a:solidFill>
                  <a:srgbClr val="FF0000"/>
                </a:solidFill>
                <a:latin typeface="Times New Roman" panose="02020603050405020304" pitchFamily="18" charset="0"/>
                <a:cs typeface="Times New Roman" panose="02020603050405020304" pitchFamily="18" charset="0"/>
              </a:rPr>
              <a:t> 1</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C49731B0-2833-47A9-B37E-F6E6EBA9F26F}"/>
              </a:ext>
            </a:extLst>
          </p:cNvPr>
          <p:cNvSpPr txBox="1"/>
          <p:nvPr/>
        </p:nvSpPr>
        <p:spPr>
          <a:xfrm>
            <a:off x="6212895" y="728086"/>
            <a:ext cx="5311219" cy="5565947"/>
          </a:xfrm>
          <a:prstGeom prst="rect">
            <a:avLst/>
          </a:prstGeom>
          <a:noFill/>
          <a:ln w="28575">
            <a:solidFill>
              <a:srgbClr val="006600"/>
            </a:solidFill>
          </a:ln>
        </p:spPr>
        <p:txBody>
          <a:bodyPr wrap="square">
            <a:spAutoFit/>
          </a:bodyPr>
          <a:lstStyle/>
          <a:p>
            <a:pPr marL="457200" marR="92710" indent="-457200" algn="just">
              <a:lnSpc>
                <a:spcPct val="150000"/>
              </a:lnSpc>
              <a:buFontTx/>
              <a:buChar char="-"/>
            </a:pPr>
            <a:r>
              <a:rPr lang="en-US" sz="2400" dirty="0">
                <a:latin typeface="Times New Roman" panose="02020603050405020304" pitchFamily="18" charset="0"/>
                <a:ea typeface="Times New Roman" panose="02020603050405020304" pitchFamily="18" charset="0"/>
              </a:rPr>
              <a:t>Ý </a:t>
            </a:r>
            <a:r>
              <a:rPr lang="en-US" sz="2400" dirty="0" err="1">
                <a:latin typeface="Times New Roman" panose="02020603050405020304" pitchFamily="18" charset="0"/>
                <a:ea typeface="Times New Roman" panose="02020603050405020304" pitchFamily="18" charset="0"/>
              </a:rPr>
              <a:t>tưởng</a:t>
            </a:r>
            <a:endParaRPr lang="en-US" sz="2400" dirty="0">
              <a:latin typeface="Times New Roman" panose="02020603050405020304" pitchFamily="18" charset="0"/>
              <a:ea typeface="Times New Roman" panose="02020603050405020304" pitchFamily="18" charset="0"/>
            </a:endParaRPr>
          </a:p>
          <a:p>
            <a:pPr marL="914389" marR="92710" lvl="1" indent="-457200" algn="just">
              <a:lnSpc>
                <a:spcPct val="150000"/>
              </a:lnSpc>
              <a:buFontTx/>
              <a:buChar char="-"/>
            </a:pPr>
            <a:r>
              <a:rPr lang="en-US" sz="2400" dirty="0" err="1">
                <a:effectLst/>
                <a:highlight>
                  <a:srgbClr val="C0C0C0"/>
                </a:highlight>
                <a:latin typeface="Times New Roman" panose="02020603050405020304" pitchFamily="18" charset="0"/>
                <a:ea typeface="Times New Roman" panose="02020603050405020304" pitchFamily="18" charset="0"/>
              </a:rPr>
              <a:t>Vai</a:t>
            </a:r>
            <a:r>
              <a:rPr lang="en-US" sz="2400" dirty="0">
                <a:effectLst/>
                <a:highlight>
                  <a:srgbClr val="C0C0C0"/>
                </a:highlight>
                <a:latin typeface="Times New Roman" panose="02020603050405020304" pitchFamily="18" charset="0"/>
                <a:ea typeface="Times New Roman" panose="02020603050405020304" pitchFamily="18" charset="0"/>
              </a:rPr>
              <a:t> </a:t>
            </a:r>
            <a:r>
              <a:rPr lang="en-US" sz="2400" dirty="0" err="1">
                <a:effectLst/>
                <a:highlight>
                  <a:srgbClr val="C0C0C0"/>
                </a:highlight>
                <a:latin typeface="Times New Roman" panose="02020603050405020304" pitchFamily="18" charset="0"/>
                <a:ea typeface="Times New Roman" panose="02020603050405020304" pitchFamily="18" charset="0"/>
              </a:rPr>
              <a:t>trò</a:t>
            </a:r>
            <a:r>
              <a:rPr lang="en-US" sz="2400" dirty="0">
                <a:effectLst/>
                <a:highlight>
                  <a:srgbClr val="C0C0C0"/>
                </a:highlight>
                <a:latin typeface="Times New Roman" panose="02020603050405020304" pitchFamily="18" charset="0"/>
                <a:ea typeface="Times New Roman" panose="02020603050405020304" pitchFamily="18" charset="0"/>
              </a:rPr>
              <a:t> </a:t>
            </a:r>
            <a:r>
              <a:rPr lang="en-US" sz="2400" dirty="0" err="1">
                <a:effectLst/>
                <a:highlight>
                  <a:srgbClr val="C0C0C0"/>
                </a:highlight>
                <a:latin typeface="Times New Roman" panose="02020603050405020304" pitchFamily="18" charset="0"/>
                <a:ea typeface="Times New Roman" panose="02020603050405020304" pitchFamily="18" charset="0"/>
              </a:rPr>
              <a:t>của</a:t>
            </a:r>
            <a:r>
              <a:rPr lang="en-US" sz="2400" dirty="0">
                <a:effectLst/>
                <a:highlight>
                  <a:srgbClr val="C0C0C0"/>
                </a:highlight>
                <a:latin typeface="Times New Roman" panose="02020603050405020304" pitchFamily="18" charset="0"/>
                <a:ea typeface="Times New Roman" panose="02020603050405020304" pitchFamily="18" charset="0"/>
              </a:rPr>
              <a:t> </a:t>
            </a:r>
            <a:r>
              <a:rPr lang="en-US" sz="2400" dirty="0" err="1">
                <a:effectLst/>
                <a:highlight>
                  <a:srgbClr val="C0C0C0"/>
                </a:highlight>
                <a:latin typeface="Times New Roman" panose="02020603050405020304" pitchFamily="18" charset="0"/>
                <a:ea typeface="Times New Roman" panose="02020603050405020304" pitchFamily="18" charset="0"/>
              </a:rPr>
              <a:t>cây</a:t>
            </a:r>
            <a:r>
              <a:rPr lang="en-US" sz="2400" dirty="0">
                <a:effectLst/>
                <a:highlight>
                  <a:srgbClr val="C0C0C0"/>
                </a:highlight>
                <a:latin typeface="Times New Roman" panose="02020603050405020304" pitchFamily="18" charset="0"/>
                <a:ea typeface="Times New Roman" panose="02020603050405020304" pitchFamily="18" charset="0"/>
              </a:rPr>
              <a:t> </a:t>
            </a:r>
            <a:r>
              <a:rPr lang="en-US" sz="2400" dirty="0" err="1">
                <a:effectLst/>
                <a:highlight>
                  <a:srgbClr val="C0C0C0"/>
                </a:highlight>
                <a:latin typeface="Times New Roman" panose="02020603050405020304" pitchFamily="18" charset="0"/>
                <a:ea typeface="Times New Roman" panose="02020603050405020304" pitchFamily="18" charset="0"/>
              </a:rPr>
              <a:t>xanh</a:t>
            </a:r>
            <a:endParaRPr lang="en-US" sz="2400" dirty="0">
              <a:effectLst/>
              <a:highlight>
                <a:srgbClr val="C0C0C0"/>
              </a:highlight>
              <a:latin typeface="Times New Roman" panose="02020603050405020304" pitchFamily="18" charset="0"/>
              <a:ea typeface="Times New Roman" panose="02020603050405020304" pitchFamily="18" charset="0"/>
            </a:endParaRPr>
          </a:p>
          <a:p>
            <a:pPr marL="914389" marR="92710" lvl="1" indent="-457200" algn="just">
              <a:lnSpc>
                <a:spcPct val="150000"/>
              </a:lnSpc>
              <a:buFontTx/>
              <a:buChar char="-"/>
            </a:pPr>
            <a:r>
              <a:rPr lang="en-US" sz="2400" dirty="0" err="1">
                <a:highlight>
                  <a:srgbClr val="C0C0C0"/>
                </a:highlight>
                <a:latin typeface="Times New Roman" panose="02020603050405020304" pitchFamily="18" charset="0"/>
                <a:ea typeface="Times New Roman" panose="02020603050405020304" pitchFamily="18" charset="0"/>
              </a:rPr>
              <a:t>Đề</a:t>
            </a:r>
            <a:r>
              <a:rPr lang="en-US" sz="2400" dirty="0">
                <a:highlight>
                  <a:srgbClr val="C0C0C0"/>
                </a:highlight>
                <a:latin typeface="Times New Roman" panose="02020603050405020304" pitchFamily="18" charset="0"/>
                <a:ea typeface="Times New Roman" panose="02020603050405020304" pitchFamily="18" charset="0"/>
              </a:rPr>
              <a:t> </a:t>
            </a:r>
            <a:r>
              <a:rPr lang="en-US" sz="2400" dirty="0" err="1">
                <a:highlight>
                  <a:srgbClr val="C0C0C0"/>
                </a:highlight>
                <a:latin typeface="Times New Roman" panose="02020603050405020304" pitchFamily="18" charset="0"/>
                <a:ea typeface="Times New Roman" panose="02020603050405020304" pitchFamily="18" charset="0"/>
              </a:rPr>
              <a:t>xuất</a:t>
            </a:r>
            <a:r>
              <a:rPr lang="en-US" sz="2400" dirty="0">
                <a:highlight>
                  <a:srgbClr val="C0C0C0"/>
                </a:highlight>
                <a:latin typeface="Times New Roman" panose="02020603050405020304" pitchFamily="18" charset="0"/>
                <a:ea typeface="Times New Roman" panose="02020603050405020304" pitchFamily="18" charset="0"/>
              </a:rPr>
              <a:t> </a:t>
            </a:r>
            <a:r>
              <a:rPr lang="en-US" sz="2400" dirty="0" err="1">
                <a:highlight>
                  <a:srgbClr val="C0C0C0"/>
                </a:highlight>
                <a:latin typeface="Times New Roman" panose="02020603050405020304" pitchFamily="18" charset="0"/>
                <a:ea typeface="Times New Roman" panose="02020603050405020304" pitchFamily="18" charset="0"/>
              </a:rPr>
              <a:t>dự</a:t>
            </a:r>
            <a:r>
              <a:rPr lang="en-US" sz="2400" dirty="0">
                <a:highlight>
                  <a:srgbClr val="C0C0C0"/>
                </a:highlight>
                <a:latin typeface="Times New Roman" panose="02020603050405020304" pitchFamily="18" charset="0"/>
                <a:ea typeface="Times New Roman" panose="02020603050405020304" pitchFamily="18" charset="0"/>
              </a:rPr>
              <a:t> </a:t>
            </a:r>
            <a:r>
              <a:rPr lang="en-US" sz="2400" dirty="0" err="1">
                <a:highlight>
                  <a:srgbClr val="C0C0C0"/>
                </a:highlight>
                <a:latin typeface="Times New Roman" panose="02020603050405020304" pitchFamily="18" charset="0"/>
                <a:ea typeface="Times New Roman" panose="02020603050405020304" pitchFamily="18" charset="0"/>
              </a:rPr>
              <a:t>án</a:t>
            </a:r>
            <a:endParaRPr lang="en-US" sz="2400" dirty="0">
              <a:highlight>
                <a:srgbClr val="C0C0C0"/>
              </a:highlight>
              <a:latin typeface="Times New Roman" panose="02020603050405020304" pitchFamily="18" charset="0"/>
              <a:ea typeface="Times New Roman" panose="02020603050405020304" pitchFamily="18" charset="0"/>
            </a:endParaRPr>
          </a:p>
          <a:p>
            <a:pPr marL="457200" marR="92710" indent="-457200" algn="just">
              <a:lnSpc>
                <a:spcPct val="150000"/>
              </a:lnSpc>
              <a:buFontTx/>
              <a:buChar char="-"/>
            </a:pPr>
            <a:r>
              <a:rPr lang="en-US" sz="2400" dirty="0" err="1">
                <a:effectLst/>
                <a:latin typeface="Times New Roman" panose="02020603050405020304" pitchFamily="18" charset="0"/>
                <a:ea typeface="Times New Roman" panose="02020603050405020304" pitchFamily="18" charset="0"/>
              </a:rPr>
              <a:t>Kế</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hoạch</a:t>
            </a:r>
            <a:endParaRPr lang="en-US" sz="2400" dirty="0">
              <a:effectLst/>
              <a:latin typeface="Times New Roman" panose="02020603050405020304" pitchFamily="18" charset="0"/>
              <a:ea typeface="Times New Roman" panose="02020603050405020304" pitchFamily="18" charset="0"/>
            </a:endParaRPr>
          </a:p>
          <a:p>
            <a:pPr marL="457200" marR="92710" indent="-457200" algn="just">
              <a:lnSpc>
                <a:spcPct val="150000"/>
              </a:lnSpc>
              <a:buFontTx/>
              <a:buChar char="-"/>
            </a:pPr>
            <a:r>
              <a:rPr lang="en-US" sz="2400" dirty="0" err="1">
                <a:latin typeface="Times New Roman" panose="02020603050405020304" pitchFamily="18" charset="0"/>
                <a:ea typeface="Times New Roman" panose="02020603050405020304" pitchFamily="18" charset="0"/>
              </a:rPr>
              <a:t>Khảo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sát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thực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tế</a:t>
            </a:r>
            <a:endParaRPr lang="en-US" sz="2400" dirty="0">
              <a:latin typeface="Times New Roman" panose="02020603050405020304" pitchFamily="18" charset="0"/>
              <a:ea typeface="Times New Roman" panose="02020603050405020304" pitchFamily="18" charset="0"/>
            </a:endParaRPr>
          </a:p>
          <a:p>
            <a:pPr marL="457200" marR="92710" indent="-457200" algn="just">
              <a:lnSpc>
                <a:spcPct val="150000"/>
              </a:lnSpc>
              <a:buFontTx/>
              <a:buChar char="-"/>
            </a:pPr>
            <a:r>
              <a:rPr lang="en-US" sz="2400" dirty="0" err="1">
                <a:latin typeface="Times New Roman" panose="02020603050405020304" pitchFamily="18" charset="0"/>
                <a:ea typeface="Times New Roman" panose="02020603050405020304" pitchFamily="18" charset="0"/>
              </a:rPr>
              <a:t>Thực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hiện</a:t>
            </a:r>
            <a:endParaRPr lang="en-US" sz="2400" dirty="0">
              <a:latin typeface="Times New Roman" panose="02020603050405020304" pitchFamily="18" charset="0"/>
              <a:ea typeface="Times New Roman" panose="02020603050405020304" pitchFamily="18" charset="0"/>
            </a:endParaRPr>
          </a:p>
          <a:p>
            <a:pPr marL="457200" marR="92710" indent="-457200" algn="just">
              <a:lnSpc>
                <a:spcPct val="150000"/>
              </a:lnSpc>
              <a:buFontTx/>
              <a:buChar char="-"/>
            </a:pPr>
            <a:r>
              <a:rPr lang="en-US" sz="2400" dirty="0" err="1">
                <a:latin typeface="Times New Roman" panose="02020603050405020304" pitchFamily="18" charset="0"/>
                <a:ea typeface="Times New Roman" panose="02020603050405020304" pitchFamily="18" charset="0"/>
              </a:rPr>
              <a:t>Phân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trồng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chăm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sóc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cây</a:t>
            </a:r>
            <a:endParaRPr lang="en-US" sz="2400" dirty="0">
              <a:latin typeface="Times New Roman" panose="02020603050405020304" pitchFamily="18" charset="0"/>
              <a:ea typeface="Times New Roman" panose="02020603050405020304" pitchFamily="18" charset="0"/>
            </a:endParaRPr>
          </a:p>
          <a:p>
            <a:pPr marL="457200" marR="92710" indent="-457200" algn="just">
              <a:lnSpc>
                <a:spcPct val="150000"/>
              </a:lnSpc>
              <a:buFontTx/>
              <a:buChar char="-"/>
            </a:pPr>
            <a:r>
              <a:rPr lang="en-US" sz="2400" dirty="0" err="1">
                <a:latin typeface="Times New Roman" panose="02020603050405020304" pitchFamily="18" charset="0"/>
                <a:ea typeface="Times New Roman" panose="02020603050405020304" pitchFamily="18" charset="0"/>
              </a:rPr>
              <a:t>Thời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gian</a:t>
            </a:r>
            <a:endParaRPr lang="en-US" sz="2400" dirty="0">
              <a:latin typeface="Times New Roman" panose="02020603050405020304" pitchFamily="18" charset="0"/>
              <a:ea typeface="Times New Roman" panose="02020603050405020304" pitchFamily="18" charset="0"/>
            </a:endParaRPr>
          </a:p>
          <a:p>
            <a:pPr marL="457200" marR="92710" indent="-457200" algn="just">
              <a:lnSpc>
                <a:spcPct val="150000"/>
              </a:lnSpc>
              <a:buFontTx/>
              <a:buChar char="-"/>
            </a:pPr>
            <a:r>
              <a:rPr lang="en-US" sz="2400" dirty="0" err="1">
                <a:latin typeface="Times New Roman" panose="02020603050405020304" pitchFamily="18" charset="0"/>
                <a:ea typeface="Times New Roman" panose="02020603050405020304" pitchFamily="18" charset="0"/>
              </a:rPr>
              <a:t>Kết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kiến</a:t>
            </a:r>
            <a:endParaRPr lang="en-US" sz="2400" dirty="0">
              <a:latin typeface="Times New Roman" panose="02020603050405020304" pitchFamily="18" charset="0"/>
              <a:ea typeface="Times New Roman" panose="02020603050405020304" pitchFamily="18" charset="0"/>
            </a:endParaRPr>
          </a:p>
          <a:p>
            <a:pPr marL="457200" marR="92710" indent="-457200" algn="just">
              <a:lnSpc>
                <a:spcPct val="150000"/>
              </a:lnSpc>
              <a:buFontTx/>
              <a:buChar char="-"/>
            </a:pPr>
            <a:r>
              <a:rPr lang="en-US" sz="2400" dirty="0" err="1">
                <a:effectLst/>
                <a:latin typeface="Times New Roman" panose="02020603050405020304" pitchFamily="18" charset="0"/>
                <a:ea typeface="Times New Roman" panose="02020603050405020304" pitchFamily="18" charset="0"/>
              </a:rPr>
              <a:t>Kết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luận</a:t>
            </a:r>
            <a:endParaRPr lang="vi-VN" sz="2400" dirty="0">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9E9CB742-2FC2-4E73-8B69-6AFA2C5C29CA}"/>
              </a:ext>
            </a:extLst>
          </p:cNvPr>
          <p:cNvSpPr txBox="1"/>
          <p:nvPr/>
        </p:nvSpPr>
        <p:spPr>
          <a:xfrm>
            <a:off x="7855549" y="6253740"/>
            <a:ext cx="2025910" cy="523220"/>
          </a:xfrm>
          <a:prstGeom prst="rect">
            <a:avLst/>
          </a:prstGeom>
          <a:noFill/>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Bước</a:t>
            </a:r>
            <a:r>
              <a:rPr lang="en-US" sz="2800" dirty="0">
                <a:solidFill>
                  <a:srgbClr val="FF0000"/>
                </a:solidFill>
                <a:latin typeface="Times New Roman" panose="02020603050405020304" pitchFamily="18" charset="0"/>
                <a:cs typeface="Times New Roman" panose="02020603050405020304" pitchFamily="18" charset="0"/>
              </a:rPr>
              <a:t> 2</a:t>
            </a:r>
            <a:endParaRPr lang="vi-VN"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6206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P spid="7" grpId="0" animBg="1"/>
      <p:bldP spid="8" grpId="0"/>
    </p:bldLst>
  </p:timing>
  <p:extLst>
    <p:ext uri="{6950BFC3-D8DA-4A85-94F7-54DA5524770B}">
      <p188:commentRel xmlns="" xmlns:p188="http://schemas.microsoft.com/office/powerpoint/2018/8/main" r:id="rId2"/>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0">
            <a:extLst>
              <a:ext uri="{FF2B5EF4-FFF2-40B4-BE49-F238E27FC236}">
                <a16:creationId xmlns:a16="http://schemas.microsoft.com/office/drawing/2014/main" id="{74172321-113C-4EF9-93DE-54AE0A48EA5C}"/>
              </a:ext>
            </a:extLst>
          </p:cNvPr>
          <p:cNvSpPr txBox="1">
            <a:spLocks noChangeArrowheads="1"/>
          </p:cNvSpPr>
          <p:nvPr/>
        </p:nvSpPr>
        <p:spPr bwMode="auto">
          <a:xfrm>
            <a:off x="301301" y="415300"/>
            <a:ext cx="11589397" cy="954107"/>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vi-VN" sz="2800" b="1" dirty="0" err="1">
                <a:solidFill>
                  <a:srgbClr val="FF0000"/>
                </a:solidFill>
                <a:latin typeface="Times New Roman" panose="02020603050405020304" pitchFamily="18" charset="0"/>
              </a:rPr>
              <a:t>Lưu</a:t>
            </a:r>
            <a:r>
              <a:rPr lang="en-US" altLang="vi-VN" sz="2800" b="1" dirty="0">
                <a:solidFill>
                  <a:srgbClr val="FF0000"/>
                </a:solidFill>
                <a:latin typeface="Times New Roman" panose="02020603050405020304" pitchFamily="18" charset="0"/>
              </a:rPr>
              <a:t> ý:  </a:t>
            </a:r>
            <a:r>
              <a:rPr lang="en-US" altLang="vi-VN" sz="2800" i="1" dirty="0" err="1">
                <a:latin typeface="Times New Roman" panose="02020603050405020304" pitchFamily="18" charset="0"/>
              </a:rPr>
              <a:t>Phần</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mềm</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trình</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chiếu</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có</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sẵn</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các</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kí</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hiệu</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đầu</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dòng</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em</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có</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thể</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tùy</a:t>
            </a:r>
            <a:r>
              <a:rPr lang="en-US" altLang="vi-VN" sz="2800" i="1" dirty="0">
                <a:latin typeface="Times New Roman" panose="02020603050405020304" pitchFamily="18" charset="0"/>
              </a:rPr>
              <a:t> ý </a:t>
            </a:r>
            <a:r>
              <a:rPr lang="en-US" altLang="vi-VN" sz="2800" i="1" dirty="0" err="1">
                <a:latin typeface="Times New Roman" panose="02020603050405020304" pitchFamily="18" charset="0"/>
              </a:rPr>
              <a:t>thay</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đổi</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màu</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hoặc</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các</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kí</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hiệu</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đầu</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dòng</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thành</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số</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thứ</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tự</a:t>
            </a:r>
            <a:r>
              <a:rPr lang="en-US" altLang="vi-VN" sz="2800" i="1" dirty="0">
                <a:latin typeface="Times New Roman" panose="02020603050405020304" pitchFamily="18" charset="0"/>
              </a:rPr>
              <a:t> hay </a:t>
            </a:r>
            <a:r>
              <a:rPr lang="en-US" altLang="vi-VN" sz="2800" i="1" dirty="0" err="1">
                <a:latin typeface="Times New Roman" panose="02020603050405020304" pitchFamily="18" charset="0"/>
              </a:rPr>
              <a:t>kí</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hiệu</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khác</a:t>
            </a:r>
            <a:r>
              <a:rPr lang="en-US" altLang="vi-VN" sz="2800" i="1" dirty="0">
                <a:latin typeface="Times New Roman" panose="02020603050405020304" pitchFamily="18" charset="0"/>
              </a:rPr>
              <a:t>. </a:t>
            </a:r>
          </a:p>
        </p:txBody>
      </p:sp>
      <p:sp>
        <p:nvSpPr>
          <p:cNvPr id="8" name="Text Box 40">
            <a:extLst>
              <a:ext uri="{FF2B5EF4-FFF2-40B4-BE49-F238E27FC236}">
                <a16:creationId xmlns:a16="http://schemas.microsoft.com/office/drawing/2014/main" id="{23D2940B-AA9D-49FD-B64F-AFA270A7F9DF}"/>
              </a:ext>
            </a:extLst>
          </p:cNvPr>
          <p:cNvSpPr txBox="1">
            <a:spLocks noChangeArrowheads="1"/>
          </p:cNvSpPr>
          <p:nvPr/>
        </p:nvSpPr>
        <p:spPr bwMode="auto">
          <a:xfrm>
            <a:off x="301299" y="2098964"/>
            <a:ext cx="11167190" cy="3031086"/>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50000"/>
              </a:lnSpc>
            </a:pPr>
            <a:r>
              <a:rPr lang="en-US" altLang="vi-VN" sz="2800" b="1" dirty="0" err="1">
                <a:latin typeface="Times New Roman" panose="02020603050405020304" pitchFamily="18" charset="0"/>
              </a:rPr>
              <a:t>Bước</a:t>
            </a:r>
            <a:r>
              <a:rPr lang="en-US" altLang="vi-VN" sz="2800" b="1" dirty="0">
                <a:latin typeface="Times New Roman" panose="02020603050405020304" pitchFamily="18" charset="0"/>
              </a:rPr>
              <a:t> 2: </a:t>
            </a:r>
          </a:p>
          <a:p>
            <a:pPr marL="457200" indent="-457200" algn="just" eaLnBrk="1" hangingPunct="1">
              <a:buFontTx/>
              <a:buChar char="-"/>
            </a:pPr>
            <a:r>
              <a:rPr lang="en-US" altLang="vi-VN" sz="2800" dirty="0" err="1">
                <a:latin typeface="Times New Roman" panose="02020603050405020304" pitchFamily="18" charset="0"/>
              </a:rPr>
              <a:t>Chọn</a:t>
            </a:r>
            <a:r>
              <a:rPr lang="en-US" altLang="vi-VN" sz="2800" dirty="0">
                <a:latin typeface="Times New Roman" panose="02020603050405020304" pitchFamily="18" charset="0"/>
              </a:rPr>
              <a:t> </a:t>
            </a:r>
            <a:r>
              <a:rPr lang="en-US" altLang="vi-VN" sz="2800" b="1" dirty="0">
                <a:latin typeface="Times New Roman" panose="02020603050405020304" pitchFamily="18" charset="0"/>
              </a:rPr>
              <a:t>Home</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nháy</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chuột</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vào</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mũi</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tên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bên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phải</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lệnh</a:t>
            </a:r>
            <a:r>
              <a:rPr lang="en-US" altLang="vi-VN" sz="2800" dirty="0">
                <a:latin typeface="Times New Roman" panose="02020603050405020304" pitchFamily="18" charset="0"/>
              </a:rPr>
              <a:t> </a:t>
            </a:r>
            <a:r>
              <a:rPr lang="en-US" altLang="vi-VN" sz="2800" b="1" dirty="0">
                <a:latin typeface="Times New Roman" panose="02020603050405020304" pitchFamily="18" charset="0"/>
              </a:rPr>
              <a:t>Bullets      </a:t>
            </a:r>
            <a:r>
              <a:rPr lang="en-US" altLang="vi-VN" sz="2800" dirty="0" err="1">
                <a:latin typeface="Times New Roman" panose="02020603050405020304" pitchFamily="18" charset="0"/>
              </a:rPr>
              <a:t>hoặc</a:t>
            </a:r>
            <a:r>
              <a:rPr lang="en-US" altLang="vi-VN" sz="2800" dirty="0">
                <a:latin typeface="Times New Roman" panose="02020603050405020304" pitchFamily="18" charset="0"/>
              </a:rPr>
              <a:t> </a:t>
            </a:r>
            <a:r>
              <a:rPr lang="en-US" altLang="vi-VN" sz="2800" b="1" dirty="0">
                <a:latin typeface="Times New Roman" panose="02020603050405020304" pitchFamily="18" charset="0"/>
              </a:rPr>
              <a:t>Numbering</a:t>
            </a:r>
          </a:p>
          <a:p>
            <a:pPr marL="457200" indent="-457200" algn="just">
              <a:buFontTx/>
              <a:buChar char="-"/>
            </a:pPr>
            <a:r>
              <a:rPr lang="en-US" altLang="vi-VN" sz="2800" dirty="0" err="1">
                <a:latin typeface="Times New Roman" panose="02020603050405020304" pitchFamily="18" charset="0"/>
              </a:rPr>
              <a:t>Chọn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lệnh</a:t>
            </a:r>
            <a:r>
              <a:rPr lang="en-US" altLang="vi-VN" sz="2800" b="1" dirty="0">
                <a:latin typeface="Times New Roman" panose="02020603050405020304" pitchFamily="18" charset="0"/>
              </a:rPr>
              <a:t> Bullet and Numbering </a:t>
            </a:r>
            <a:r>
              <a:rPr lang="en-US" altLang="vi-VN" sz="2800" dirty="0" err="1">
                <a:latin typeface="Times New Roman" panose="02020603050405020304" pitchFamily="18" charset="0"/>
              </a:rPr>
              <a:t>để</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mở</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hộp</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thoại</a:t>
            </a:r>
            <a:r>
              <a:rPr lang="en-US" altLang="vi-VN" sz="2800" dirty="0">
                <a:latin typeface="Times New Roman" panose="02020603050405020304" pitchFamily="18" charset="0"/>
              </a:rPr>
              <a:t> </a:t>
            </a:r>
            <a:r>
              <a:rPr lang="en-US" altLang="vi-VN" sz="2800" b="1" dirty="0">
                <a:latin typeface="Times New Roman" panose="02020603050405020304" pitchFamily="18" charset="0"/>
              </a:rPr>
              <a:t>Bullet and Numbering </a:t>
            </a:r>
          </a:p>
          <a:p>
            <a:pPr marL="457200" indent="-457200" algn="just">
              <a:lnSpc>
                <a:spcPct val="150000"/>
              </a:lnSpc>
              <a:buFontTx/>
              <a:buChar char="-"/>
            </a:pPr>
            <a:r>
              <a:rPr lang="en-US" altLang="vi-VN" sz="2800" dirty="0" err="1">
                <a:latin typeface="Times New Roman" panose="02020603050405020304" pitchFamily="18" charset="0"/>
              </a:rPr>
              <a:t>Chọn</a:t>
            </a:r>
            <a:r>
              <a:rPr lang="en-US" altLang="vi-VN" sz="2800" b="1" dirty="0">
                <a:latin typeface="Times New Roman" panose="02020603050405020304" pitchFamily="18" charset="0"/>
              </a:rPr>
              <a:t> Bulleted </a:t>
            </a:r>
            <a:r>
              <a:rPr lang="en-US" altLang="vi-VN" sz="2800" dirty="0" err="1">
                <a:latin typeface="Times New Roman" panose="02020603050405020304" pitchFamily="18" charset="0"/>
              </a:rPr>
              <a:t>để</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thay</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đổi</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kí</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hiệu</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chọn</a:t>
            </a:r>
            <a:r>
              <a:rPr lang="en-US" altLang="vi-VN" sz="2800" b="1" dirty="0">
                <a:latin typeface="Times New Roman" panose="02020603050405020304" pitchFamily="18" charset="0"/>
              </a:rPr>
              <a:t> Numbered </a:t>
            </a:r>
            <a:r>
              <a:rPr lang="en-US" altLang="vi-VN" sz="2800" dirty="0" err="1">
                <a:latin typeface="Times New Roman" panose="02020603050405020304" pitchFamily="18" charset="0"/>
              </a:rPr>
              <a:t>để</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đánh</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số</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thứ</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tự</a:t>
            </a:r>
            <a:r>
              <a:rPr lang="en-US" altLang="vi-VN" sz="2800" dirty="0">
                <a:latin typeface="Times New Roman" panose="02020603050405020304" pitchFamily="18" charset="0"/>
              </a:rPr>
              <a:t>. </a:t>
            </a:r>
          </a:p>
        </p:txBody>
      </p:sp>
      <p:sp>
        <p:nvSpPr>
          <p:cNvPr id="9" name="TextBox 8">
            <a:extLst>
              <a:ext uri="{FF2B5EF4-FFF2-40B4-BE49-F238E27FC236}">
                <a16:creationId xmlns:a16="http://schemas.microsoft.com/office/drawing/2014/main" id="{F0246E8A-C303-4094-8F62-6C5ACAE3C16F}"/>
              </a:ext>
            </a:extLst>
          </p:cNvPr>
          <p:cNvSpPr txBox="1"/>
          <p:nvPr/>
        </p:nvSpPr>
        <p:spPr>
          <a:xfrm>
            <a:off x="301301" y="1358571"/>
            <a:ext cx="11167190" cy="954107"/>
          </a:xfrm>
          <a:prstGeom prst="rect">
            <a:avLst/>
          </a:prstGeom>
          <a:noFill/>
        </p:spPr>
        <p:txBody>
          <a:bodyPr wrap="square">
            <a:spAutoFit/>
          </a:bodyPr>
          <a:lstStyle/>
          <a:p>
            <a:r>
              <a:rPr lang="en-US" altLang="vi-VN" sz="2800" b="1" dirty="0" err="1">
                <a:latin typeface="Times New Roman" panose="02020603050405020304" pitchFamily="18" charset="0"/>
              </a:rPr>
              <a:t>Bước</a:t>
            </a:r>
            <a:r>
              <a:rPr lang="en-US" altLang="vi-VN" sz="2800" b="1" dirty="0">
                <a:latin typeface="Times New Roman" panose="02020603050405020304" pitchFamily="18" charset="0"/>
              </a:rPr>
              <a:t> 1:  </a:t>
            </a:r>
            <a:r>
              <a:rPr lang="en-US" altLang="vi-VN" sz="2800" dirty="0" err="1">
                <a:latin typeface="Times New Roman" panose="02020603050405020304" pitchFamily="18" charset="0"/>
              </a:rPr>
              <a:t>Đặt</a:t>
            </a:r>
            <a:r>
              <a:rPr lang="en-US" altLang="vi-VN" sz="2800" dirty="0">
                <a:latin typeface="Times New Roman" panose="02020603050405020304" pitchFamily="18" charset="0"/>
              </a:rPr>
              <a:t> con </a:t>
            </a:r>
            <a:r>
              <a:rPr lang="en-US" altLang="vi-VN" sz="2800" dirty="0" err="1">
                <a:latin typeface="Times New Roman" panose="02020603050405020304" pitchFamily="18" charset="0"/>
              </a:rPr>
              <a:t>trỏ</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soạn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thảo</a:t>
            </a:r>
            <a:r>
              <a:rPr lang="en-US" altLang="vi-VN" sz="2800" dirty="0">
                <a:latin typeface="Times New Roman" panose="02020603050405020304" pitchFamily="18" charset="0"/>
              </a:rPr>
              <a:t> ở </a:t>
            </a:r>
            <a:r>
              <a:rPr lang="en-US" altLang="vi-VN" sz="2800" dirty="0" err="1">
                <a:latin typeface="Times New Roman" panose="02020603050405020304" pitchFamily="18" charset="0"/>
              </a:rPr>
              <a:t>đầu</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dòng</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cần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thay</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đổi</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kí</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hiệu</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nếu</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cần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thay</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đổi</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giống</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nhau</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cho</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nhiều</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dòng</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em</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chọn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đồng</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thời</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các</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dòng</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đó</a:t>
            </a:r>
            <a:r>
              <a:rPr lang="en-US" altLang="vi-VN" sz="2800" dirty="0">
                <a:latin typeface="Times New Roman" panose="02020603050405020304" pitchFamily="18" charset="0"/>
              </a:rPr>
              <a:t>).</a:t>
            </a:r>
            <a:endParaRPr lang="vi-VN" sz="2800" dirty="0"/>
          </a:p>
        </p:txBody>
      </p:sp>
      <p:pic>
        <p:nvPicPr>
          <p:cNvPr id="10" name="Picture 9">
            <a:extLst>
              <a:ext uri="{FF2B5EF4-FFF2-40B4-BE49-F238E27FC236}">
                <a16:creationId xmlns:a16="http://schemas.microsoft.com/office/drawing/2014/main" id="{FE1CD15A-43B4-4D06-9012-3E315AA47196}"/>
              </a:ext>
            </a:extLst>
          </p:cNvPr>
          <p:cNvPicPr>
            <a:picLocks noChangeAspect="1"/>
          </p:cNvPicPr>
          <p:nvPr/>
        </p:nvPicPr>
        <p:blipFill>
          <a:blip r:embed="rId2"/>
          <a:stretch>
            <a:fillRect/>
          </a:stretch>
        </p:blipFill>
        <p:spPr>
          <a:xfrm>
            <a:off x="9943678" y="2788687"/>
            <a:ext cx="573717" cy="391414"/>
          </a:xfrm>
          <a:prstGeom prst="rect">
            <a:avLst/>
          </a:prstGeom>
        </p:spPr>
      </p:pic>
      <p:pic>
        <p:nvPicPr>
          <p:cNvPr id="11" name="Picture 10">
            <a:extLst>
              <a:ext uri="{FF2B5EF4-FFF2-40B4-BE49-F238E27FC236}">
                <a16:creationId xmlns:a16="http://schemas.microsoft.com/office/drawing/2014/main" id="{6CC39697-DD2E-4120-840B-FF18DBEE750D}"/>
              </a:ext>
            </a:extLst>
          </p:cNvPr>
          <p:cNvPicPr>
            <a:picLocks noChangeAspect="1"/>
          </p:cNvPicPr>
          <p:nvPr/>
        </p:nvPicPr>
        <p:blipFill>
          <a:blip r:embed="rId3"/>
          <a:stretch>
            <a:fillRect/>
          </a:stretch>
        </p:blipFill>
        <p:spPr>
          <a:xfrm>
            <a:off x="2683617" y="3261988"/>
            <a:ext cx="552270" cy="380691"/>
          </a:xfrm>
          <a:prstGeom prst="rect">
            <a:avLst/>
          </a:prstGeom>
        </p:spPr>
      </p:pic>
    </p:spTree>
    <p:extLst>
      <p:ext uri="{BB962C8B-B14F-4D97-AF65-F5344CB8AC3E}">
        <p14:creationId xmlns:p14="http://schemas.microsoft.com/office/powerpoint/2010/main" val="2572623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par>
                                <p:cTn id="18" presetID="14" presetClass="entr" presetSubtype="1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extLst>
    <p:ext uri="{6950BFC3-D8DA-4A85-94F7-54DA5524770B}">
      <p188:commentRel xmlns="" xmlns:p188="http://schemas.microsoft.com/office/powerpoint/2018/8/main" r:id="rId4"/>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901A2CA-4001-4386-8325-E77B5D0D306D}"/>
              </a:ext>
            </a:extLst>
          </p:cNvPr>
          <p:cNvPicPr>
            <a:picLocks noChangeAspect="1"/>
          </p:cNvPicPr>
          <p:nvPr/>
        </p:nvPicPr>
        <p:blipFill>
          <a:blip r:embed="rId2"/>
          <a:stretch>
            <a:fillRect/>
          </a:stretch>
        </p:blipFill>
        <p:spPr>
          <a:xfrm>
            <a:off x="6248400" y="0"/>
            <a:ext cx="5943600" cy="5381625"/>
          </a:xfrm>
          <a:prstGeom prst="rect">
            <a:avLst/>
          </a:prstGeom>
        </p:spPr>
      </p:pic>
      <p:sp>
        <p:nvSpPr>
          <p:cNvPr id="14" name="TextBox 13">
            <a:extLst>
              <a:ext uri="{FF2B5EF4-FFF2-40B4-BE49-F238E27FC236}">
                <a16:creationId xmlns:a16="http://schemas.microsoft.com/office/drawing/2014/main" id="{1BBF83CD-4205-45F4-902D-84B72BC470E8}"/>
              </a:ext>
            </a:extLst>
          </p:cNvPr>
          <p:cNvSpPr txBox="1"/>
          <p:nvPr/>
        </p:nvSpPr>
        <p:spPr>
          <a:xfrm>
            <a:off x="7598185" y="5573363"/>
            <a:ext cx="3244030" cy="523220"/>
          </a:xfrm>
          <a:prstGeom prst="rect">
            <a:avLst/>
          </a:prstGeom>
          <a:noFill/>
          <a:ln>
            <a:solidFill>
              <a:srgbClr val="006600"/>
            </a:solidFill>
          </a:ln>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Chọn</a:t>
            </a:r>
            <a:r>
              <a:rPr lang="en-US" sz="2800" dirty="0">
                <a:solidFill>
                  <a:srgbClr val="FF0000"/>
                </a:solidFill>
                <a:latin typeface="Times New Roman" panose="02020603050405020304" pitchFamily="18" charset="0"/>
                <a:cs typeface="Times New Roman" panose="02020603050405020304" pitchFamily="18" charset="0"/>
              </a:rPr>
              <a:t> </a:t>
            </a:r>
            <a:r>
              <a:rPr lang="en-US" altLang="vi-VN" sz="2800" b="1" dirty="0">
                <a:solidFill>
                  <a:srgbClr val="FF0000"/>
                </a:solidFill>
                <a:latin typeface="Times New Roman" panose="02020603050405020304" pitchFamily="18" charset="0"/>
              </a:rPr>
              <a:t>Numbered</a:t>
            </a:r>
            <a:endParaRPr lang="vi-VN" sz="2800" dirty="0">
              <a:solidFill>
                <a:srgbClr val="FF0000"/>
              </a:solidFill>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0F160DB6-C22F-4BDA-A230-53DF5882EE82}"/>
              </a:ext>
            </a:extLst>
          </p:cNvPr>
          <p:cNvPicPr>
            <a:picLocks noChangeAspect="1"/>
          </p:cNvPicPr>
          <p:nvPr/>
        </p:nvPicPr>
        <p:blipFill>
          <a:blip r:embed="rId3"/>
          <a:stretch>
            <a:fillRect/>
          </a:stretch>
        </p:blipFill>
        <p:spPr>
          <a:xfrm>
            <a:off x="1" y="0"/>
            <a:ext cx="5657850" cy="5381625"/>
          </a:xfrm>
          <a:prstGeom prst="rect">
            <a:avLst/>
          </a:prstGeom>
        </p:spPr>
      </p:pic>
      <p:sp>
        <p:nvSpPr>
          <p:cNvPr id="17" name="TextBox 16">
            <a:extLst>
              <a:ext uri="{FF2B5EF4-FFF2-40B4-BE49-F238E27FC236}">
                <a16:creationId xmlns:a16="http://schemas.microsoft.com/office/drawing/2014/main" id="{7441BF8E-9341-4F93-97A7-F57F938F9AA0}"/>
              </a:ext>
            </a:extLst>
          </p:cNvPr>
          <p:cNvSpPr txBox="1"/>
          <p:nvPr/>
        </p:nvSpPr>
        <p:spPr>
          <a:xfrm>
            <a:off x="1349785" y="5573363"/>
            <a:ext cx="3101263" cy="523220"/>
          </a:xfrm>
          <a:prstGeom prst="rect">
            <a:avLst/>
          </a:prstGeom>
          <a:noFill/>
          <a:ln>
            <a:solidFill>
              <a:srgbClr val="006600"/>
            </a:solidFill>
          </a:ln>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Chọn</a:t>
            </a:r>
            <a:r>
              <a:rPr lang="en-US" sz="2800" dirty="0">
                <a:solidFill>
                  <a:srgbClr val="FF0000"/>
                </a:solidFill>
                <a:latin typeface="Times New Roman" panose="02020603050405020304" pitchFamily="18" charset="0"/>
                <a:cs typeface="Times New Roman" panose="02020603050405020304" pitchFamily="18" charset="0"/>
              </a:rPr>
              <a:t> </a:t>
            </a:r>
            <a:r>
              <a:rPr lang="en-US" altLang="vi-VN" sz="2800" b="1" dirty="0">
                <a:solidFill>
                  <a:srgbClr val="FF0000"/>
                </a:solidFill>
                <a:latin typeface="Times New Roman" panose="02020603050405020304" pitchFamily="18" charset="0"/>
              </a:rPr>
              <a:t>Bulleted</a:t>
            </a:r>
            <a:endParaRPr lang="vi-VN"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4652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500" fill="hold"/>
                                        <p:tgtEl>
                                          <p:spTgt spid="17"/>
                                        </p:tgtEl>
                                        <p:attrNameLst>
                                          <p:attrName>ppt_x</p:attrName>
                                        </p:attrNameLst>
                                      </p:cBhvr>
                                      <p:tavLst>
                                        <p:tav tm="0">
                                          <p:val>
                                            <p:strVal val="#ppt_x"/>
                                          </p:val>
                                        </p:tav>
                                        <p:tav tm="100000">
                                          <p:val>
                                            <p:strVal val="#ppt_x"/>
                                          </p:val>
                                        </p:tav>
                                      </p:tavLst>
                                    </p:anim>
                                    <p:anim calcmode="lin" valueType="num">
                                      <p:cBhvr additive="base">
                                        <p:cTn id="1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6F79E7B-2B10-4080-B03D-CA5CA502E61C}"/>
              </a:ext>
            </a:extLst>
          </p:cNvPr>
          <p:cNvSpPr txBox="1"/>
          <p:nvPr/>
        </p:nvSpPr>
        <p:spPr>
          <a:xfrm>
            <a:off x="1360193" y="-66569"/>
            <a:ext cx="3687924" cy="584775"/>
          </a:xfrm>
          <a:prstGeom prst="rect">
            <a:avLst/>
          </a:prstGeom>
          <a:noFill/>
        </p:spPr>
        <p:txBody>
          <a:bodyPr wrap="square">
            <a:spAutoFit/>
          </a:bodyPr>
          <a:lstStyle/>
          <a:p>
            <a:pPr marR="92710" algn="just"/>
            <a:r>
              <a:rPr lang="en-US" sz="3200" b="1" dirty="0" err="1">
                <a:effectLst/>
                <a:latin typeface="Times New Roman" panose="02020603050405020304" pitchFamily="18" charset="0"/>
                <a:ea typeface="Times New Roman" panose="02020603050405020304" pitchFamily="18" charset="0"/>
              </a:rPr>
              <a:t>Nội</a:t>
            </a:r>
            <a:r>
              <a:rPr lang="en-US" sz="3200" b="1" dirty="0">
                <a:effectLst/>
                <a:latin typeface="Times New Roman" panose="02020603050405020304" pitchFamily="18" charset="0"/>
                <a:ea typeface="Times New Roman" panose="02020603050405020304" pitchFamily="18" charset="0"/>
              </a:rPr>
              <a:t> dung </a:t>
            </a:r>
            <a:r>
              <a:rPr lang="en-US" sz="3200" b="1" dirty="0" err="1">
                <a:effectLst/>
                <a:latin typeface="Times New Roman" panose="02020603050405020304" pitchFamily="18" charset="0"/>
                <a:ea typeface="Times New Roman" panose="02020603050405020304" pitchFamily="18" charset="0"/>
              </a:rPr>
              <a:t>trình</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bày</a:t>
            </a:r>
            <a:endParaRPr lang="en-US" sz="3200" b="1" dirty="0">
              <a:effectLst/>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6593CCA9-13B3-4C13-A8BE-FC9C805BD27D}"/>
              </a:ext>
            </a:extLst>
          </p:cNvPr>
          <p:cNvSpPr txBox="1"/>
          <p:nvPr/>
        </p:nvSpPr>
        <p:spPr>
          <a:xfrm>
            <a:off x="707049" y="6220408"/>
            <a:ext cx="4994211" cy="523220"/>
          </a:xfrm>
          <a:prstGeom prst="rect">
            <a:avLst/>
          </a:prstGeom>
          <a:noFill/>
          <a:ln>
            <a:solidFill>
              <a:srgbClr val="006600"/>
            </a:solidFill>
          </a:ln>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Kết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quả</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chọn</a:t>
            </a:r>
            <a:r>
              <a:rPr lang="en-US" sz="2800" dirty="0">
                <a:solidFill>
                  <a:srgbClr val="FF0000"/>
                </a:solidFill>
                <a:latin typeface="Times New Roman" panose="02020603050405020304" pitchFamily="18" charset="0"/>
                <a:cs typeface="Times New Roman" panose="02020603050405020304" pitchFamily="18" charset="0"/>
              </a:rPr>
              <a:t> </a:t>
            </a:r>
            <a:r>
              <a:rPr lang="en-US" altLang="vi-VN" sz="2800" b="1" dirty="0">
                <a:solidFill>
                  <a:srgbClr val="FF0000"/>
                </a:solidFill>
                <a:latin typeface="Times New Roman" panose="02020603050405020304" pitchFamily="18" charset="0"/>
              </a:rPr>
              <a:t>Bulleted</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C49731B0-2833-47A9-B37E-F6E6EBA9F26F}"/>
              </a:ext>
            </a:extLst>
          </p:cNvPr>
          <p:cNvSpPr txBox="1"/>
          <p:nvPr/>
        </p:nvSpPr>
        <p:spPr>
          <a:xfrm>
            <a:off x="613487" y="514927"/>
            <a:ext cx="5069632" cy="5565947"/>
          </a:xfrm>
          <a:prstGeom prst="rect">
            <a:avLst/>
          </a:prstGeom>
          <a:noFill/>
          <a:ln w="28575">
            <a:solidFill>
              <a:srgbClr val="006600"/>
            </a:solidFill>
          </a:ln>
        </p:spPr>
        <p:txBody>
          <a:bodyPr wrap="square">
            <a:spAutoFit/>
          </a:bodyPr>
          <a:lstStyle/>
          <a:p>
            <a:pPr marL="457200" marR="92710" indent="-457200" algn="just">
              <a:lnSpc>
                <a:spcPct val="150000"/>
              </a:lnSpc>
              <a:buFont typeface="Arial" panose="020B0604020202020204" pitchFamily="34" charset="0"/>
              <a:buChar char="•"/>
            </a:pPr>
            <a:r>
              <a:rPr lang="en-US" sz="2400" dirty="0">
                <a:latin typeface="Times New Roman" panose="02020603050405020304" pitchFamily="18" charset="0"/>
                <a:ea typeface="Times New Roman" panose="02020603050405020304" pitchFamily="18" charset="0"/>
              </a:rPr>
              <a:t>Ý </a:t>
            </a:r>
            <a:r>
              <a:rPr lang="en-US" sz="2400" dirty="0" err="1">
                <a:latin typeface="Times New Roman" panose="02020603050405020304" pitchFamily="18" charset="0"/>
                <a:ea typeface="Times New Roman" panose="02020603050405020304" pitchFamily="18" charset="0"/>
              </a:rPr>
              <a:t>tưởng</a:t>
            </a:r>
            <a:endParaRPr lang="en-US" sz="2400" dirty="0">
              <a:latin typeface="Times New Roman" panose="02020603050405020304" pitchFamily="18" charset="0"/>
              <a:ea typeface="Times New Roman" panose="02020603050405020304" pitchFamily="18" charset="0"/>
            </a:endParaRPr>
          </a:p>
          <a:p>
            <a:pPr marL="914389" marR="92710" lvl="1" indent="-457200" algn="just">
              <a:lnSpc>
                <a:spcPct val="150000"/>
              </a:lnSpc>
              <a:buFont typeface="Arial" panose="020B0604020202020204" pitchFamily="34" charset="0"/>
              <a:buChar char="•"/>
            </a:pPr>
            <a:r>
              <a:rPr lang="en-US" sz="2400" dirty="0" err="1">
                <a:effectLst/>
                <a:latin typeface="Times New Roman" panose="02020603050405020304" pitchFamily="18" charset="0"/>
                <a:ea typeface="Times New Roman" panose="02020603050405020304" pitchFamily="18" charset="0"/>
              </a:rPr>
              <a:t>Vai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trò</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cây</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xanh</a:t>
            </a:r>
            <a:endParaRPr lang="en-US" sz="2400" dirty="0">
              <a:effectLst/>
              <a:latin typeface="Times New Roman" panose="02020603050405020304" pitchFamily="18" charset="0"/>
              <a:ea typeface="Times New Roman" panose="02020603050405020304" pitchFamily="18" charset="0"/>
            </a:endParaRPr>
          </a:p>
          <a:p>
            <a:pPr marL="914389" marR="92710" lvl="1" indent="-457200" algn="just">
              <a:lnSpc>
                <a:spcPct val="150000"/>
              </a:lnSpc>
              <a:buFont typeface="Arial" panose="020B0604020202020204" pitchFamily="34" charset="0"/>
              <a:buChar char="•"/>
            </a:pPr>
            <a:r>
              <a:rPr lang="en-US" sz="2400" dirty="0" err="1">
                <a:latin typeface="Times New Roman" panose="02020603050405020304" pitchFamily="18" charset="0"/>
                <a:ea typeface="Times New Roman" panose="02020603050405020304" pitchFamily="18" charset="0"/>
              </a:rPr>
              <a:t>Đề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xuất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án</a:t>
            </a:r>
            <a:endParaRPr lang="en-US" sz="2400" dirty="0">
              <a:latin typeface="Times New Roman" panose="02020603050405020304" pitchFamily="18" charset="0"/>
              <a:ea typeface="Times New Roman" panose="02020603050405020304" pitchFamily="18" charset="0"/>
            </a:endParaRPr>
          </a:p>
          <a:p>
            <a:pPr marL="457200" marR="92710" indent="-457200" algn="just">
              <a:lnSpc>
                <a:spcPct val="150000"/>
              </a:lnSpc>
              <a:buFont typeface="Arial" panose="020B0604020202020204" pitchFamily="34" charset="0"/>
              <a:buChar char="•"/>
            </a:pPr>
            <a:r>
              <a:rPr lang="en-US" sz="2400" dirty="0" err="1">
                <a:effectLst/>
                <a:latin typeface="Times New Roman" panose="02020603050405020304" pitchFamily="18" charset="0"/>
                <a:ea typeface="Times New Roman" panose="02020603050405020304" pitchFamily="18" charset="0"/>
              </a:rPr>
              <a:t>Kế</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hoạch</a:t>
            </a:r>
            <a:endParaRPr lang="en-US" sz="2400" dirty="0">
              <a:effectLst/>
              <a:latin typeface="Times New Roman" panose="02020603050405020304" pitchFamily="18" charset="0"/>
              <a:ea typeface="Times New Roman" panose="02020603050405020304" pitchFamily="18" charset="0"/>
            </a:endParaRPr>
          </a:p>
          <a:p>
            <a:pPr marL="914389" marR="92710" lvl="1" indent="-457200" algn="just">
              <a:lnSpc>
                <a:spcPct val="150000"/>
              </a:lnSpc>
              <a:buFont typeface="Arial" panose="020B0604020202020204" pitchFamily="34" charset="0"/>
              <a:buChar char="•"/>
            </a:pPr>
            <a:r>
              <a:rPr lang="en-US" sz="2400" dirty="0" err="1">
                <a:latin typeface="Times New Roman" panose="02020603050405020304" pitchFamily="18" charset="0"/>
                <a:ea typeface="Times New Roman" panose="02020603050405020304" pitchFamily="18" charset="0"/>
              </a:rPr>
              <a:t>Khảo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sát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thực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tế</a:t>
            </a:r>
            <a:endParaRPr lang="en-US" sz="2400" dirty="0">
              <a:latin typeface="Times New Roman" panose="02020603050405020304" pitchFamily="18" charset="0"/>
              <a:ea typeface="Times New Roman" panose="02020603050405020304" pitchFamily="18" charset="0"/>
            </a:endParaRPr>
          </a:p>
          <a:p>
            <a:pPr marL="914389" marR="92710" lvl="1" indent="-457200" algn="just">
              <a:lnSpc>
                <a:spcPct val="150000"/>
              </a:lnSpc>
              <a:buFont typeface="Arial" panose="020B0604020202020204" pitchFamily="34" charset="0"/>
              <a:buChar char="•"/>
            </a:pPr>
            <a:r>
              <a:rPr lang="en-US" sz="2400" dirty="0" err="1">
                <a:latin typeface="Times New Roman" panose="02020603050405020304" pitchFamily="18" charset="0"/>
                <a:ea typeface="Times New Roman" panose="02020603050405020304" pitchFamily="18" charset="0"/>
              </a:rPr>
              <a:t>Thực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hiện</a:t>
            </a:r>
            <a:endParaRPr lang="en-US" sz="2400" dirty="0">
              <a:latin typeface="Times New Roman" panose="02020603050405020304" pitchFamily="18" charset="0"/>
              <a:ea typeface="Times New Roman" panose="02020603050405020304" pitchFamily="18" charset="0"/>
            </a:endParaRPr>
          </a:p>
          <a:p>
            <a:pPr marL="457200" marR="92710" indent="-457200" algn="just">
              <a:lnSpc>
                <a:spcPct val="150000"/>
              </a:lnSpc>
              <a:buFont typeface="Arial" panose="020B0604020202020204" pitchFamily="34" charset="0"/>
              <a:buChar char="•"/>
            </a:pPr>
            <a:r>
              <a:rPr lang="en-US" sz="2400" dirty="0" err="1">
                <a:latin typeface="Times New Roman" panose="02020603050405020304" pitchFamily="18" charset="0"/>
                <a:ea typeface="Times New Roman" panose="02020603050405020304" pitchFamily="18" charset="0"/>
              </a:rPr>
              <a:t>Phân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trồng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chăm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sóc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cây</a:t>
            </a:r>
            <a:endParaRPr lang="en-US" sz="2400" dirty="0">
              <a:latin typeface="Times New Roman" panose="02020603050405020304" pitchFamily="18" charset="0"/>
              <a:ea typeface="Times New Roman" panose="02020603050405020304" pitchFamily="18" charset="0"/>
            </a:endParaRPr>
          </a:p>
          <a:p>
            <a:pPr marL="914389" marR="92710" lvl="1" indent="-457200" algn="just">
              <a:lnSpc>
                <a:spcPct val="150000"/>
              </a:lnSpc>
              <a:buFont typeface="Arial" panose="020B0604020202020204" pitchFamily="34" charset="0"/>
              <a:buChar char="•"/>
            </a:pPr>
            <a:r>
              <a:rPr lang="en-US" sz="2400" dirty="0" err="1">
                <a:latin typeface="Times New Roman" panose="02020603050405020304" pitchFamily="18" charset="0"/>
                <a:ea typeface="Times New Roman" panose="02020603050405020304" pitchFamily="18" charset="0"/>
              </a:rPr>
              <a:t>Thời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gian</a:t>
            </a:r>
            <a:endParaRPr lang="en-US" sz="2400" dirty="0">
              <a:latin typeface="Times New Roman" panose="02020603050405020304" pitchFamily="18" charset="0"/>
              <a:ea typeface="Times New Roman" panose="02020603050405020304" pitchFamily="18" charset="0"/>
            </a:endParaRPr>
          </a:p>
          <a:p>
            <a:pPr marL="914389" marR="92710" lvl="1" indent="-457200" algn="just">
              <a:lnSpc>
                <a:spcPct val="150000"/>
              </a:lnSpc>
              <a:buFont typeface="Arial" panose="020B0604020202020204" pitchFamily="34" charset="0"/>
              <a:buChar char="•"/>
            </a:pPr>
            <a:r>
              <a:rPr lang="en-US" sz="2400" dirty="0" err="1">
                <a:latin typeface="Times New Roman" panose="02020603050405020304" pitchFamily="18" charset="0"/>
                <a:ea typeface="Times New Roman" panose="02020603050405020304" pitchFamily="18" charset="0"/>
              </a:rPr>
              <a:t>Kết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kiến</a:t>
            </a:r>
            <a:endParaRPr lang="en-US" sz="2400" dirty="0">
              <a:latin typeface="Times New Roman" panose="02020603050405020304" pitchFamily="18" charset="0"/>
              <a:ea typeface="Times New Roman" panose="02020603050405020304" pitchFamily="18" charset="0"/>
            </a:endParaRPr>
          </a:p>
          <a:p>
            <a:pPr marL="457200" marR="92710" indent="-457200" algn="just">
              <a:lnSpc>
                <a:spcPct val="150000"/>
              </a:lnSpc>
              <a:buFont typeface="Arial" panose="020B0604020202020204" pitchFamily="34" charset="0"/>
              <a:buChar char="•"/>
            </a:pPr>
            <a:r>
              <a:rPr lang="en-US" sz="2400" dirty="0" err="1">
                <a:effectLst/>
                <a:latin typeface="Times New Roman" panose="02020603050405020304" pitchFamily="18" charset="0"/>
                <a:ea typeface="Times New Roman" panose="02020603050405020304" pitchFamily="18" charset="0"/>
              </a:rPr>
              <a:t>Kết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luận</a:t>
            </a:r>
            <a:endParaRPr lang="vi-VN" sz="2400" dirty="0">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1C7754A3-A13E-4FCE-9BB8-719839F71E50}"/>
              </a:ext>
            </a:extLst>
          </p:cNvPr>
          <p:cNvSpPr txBox="1"/>
          <p:nvPr/>
        </p:nvSpPr>
        <p:spPr>
          <a:xfrm>
            <a:off x="6229713" y="6220408"/>
            <a:ext cx="5021210" cy="523220"/>
          </a:xfrm>
          <a:prstGeom prst="rect">
            <a:avLst/>
          </a:prstGeom>
          <a:noFill/>
          <a:ln>
            <a:solidFill>
              <a:srgbClr val="006600"/>
            </a:solidFill>
          </a:ln>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Kết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quả</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chọn</a:t>
            </a:r>
            <a:r>
              <a:rPr lang="en-US" sz="2800" dirty="0">
                <a:solidFill>
                  <a:srgbClr val="FF0000"/>
                </a:solidFill>
                <a:latin typeface="Times New Roman" panose="02020603050405020304" pitchFamily="18" charset="0"/>
                <a:cs typeface="Times New Roman" panose="02020603050405020304" pitchFamily="18" charset="0"/>
              </a:rPr>
              <a:t> </a:t>
            </a:r>
            <a:r>
              <a:rPr lang="en-US" altLang="vi-VN" sz="2800" b="1" dirty="0">
                <a:solidFill>
                  <a:srgbClr val="FF0000"/>
                </a:solidFill>
                <a:latin typeface="Times New Roman" panose="02020603050405020304" pitchFamily="18" charset="0"/>
              </a:rPr>
              <a:t>Numbered</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DA6B5AE3-2B93-4A13-ADC3-032253F2CA22}"/>
              </a:ext>
            </a:extLst>
          </p:cNvPr>
          <p:cNvSpPr txBox="1"/>
          <p:nvPr/>
        </p:nvSpPr>
        <p:spPr>
          <a:xfrm>
            <a:off x="6896356" y="-69848"/>
            <a:ext cx="3687924" cy="584775"/>
          </a:xfrm>
          <a:prstGeom prst="rect">
            <a:avLst/>
          </a:prstGeom>
          <a:noFill/>
        </p:spPr>
        <p:txBody>
          <a:bodyPr wrap="square">
            <a:spAutoFit/>
          </a:bodyPr>
          <a:lstStyle/>
          <a:p>
            <a:pPr marR="92710" algn="just"/>
            <a:r>
              <a:rPr lang="en-US" sz="3200" b="1" dirty="0" err="1">
                <a:effectLst/>
                <a:latin typeface="Times New Roman" panose="02020603050405020304" pitchFamily="18" charset="0"/>
                <a:ea typeface="Times New Roman" panose="02020603050405020304" pitchFamily="18" charset="0"/>
              </a:rPr>
              <a:t>Nội</a:t>
            </a:r>
            <a:r>
              <a:rPr lang="en-US" sz="3200" b="1" dirty="0">
                <a:effectLst/>
                <a:latin typeface="Times New Roman" panose="02020603050405020304" pitchFamily="18" charset="0"/>
                <a:ea typeface="Times New Roman" panose="02020603050405020304" pitchFamily="18" charset="0"/>
              </a:rPr>
              <a:t> dung </a:t>
            </a:r>
            <a:r>
              <a:rPr lang="en-US" sz="3200" b="1" dirty="0" err="1">
                <a:effectLst/>
                <a:latin typeface="Times New Roman" panose="02020603050405020304" pitchFamily="18" charset="0"/>
                <a:ea typeface="Times New Roman" panose="02020603050405020304" pitchFamily="18" charset="0"/>
              </a:rPr>
              <a:t>trình</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bày</a:t>
            </a:r>
            <a:endParaRPr lang="en-US" sz="3200" b="1" dirty="0">
              <a:effectLst/>
              <a:latin typeface="Times New Roman" panose="02020603050405020304" pitchFamily="18" charset="0"/>
              <a:ea typeface="Times New Roman" panose="02020603050405020304" pitchFamily="18" charset="0"/>
            </a:endParaRPr>
          </a:p>
        </p:txBody>
      </p:sp>
      <p:sp>
        <p:nvSpPr>
          <p:cNvPr id="12" name="TextBox 11">
            <a:extLst>
              <a:ext uri="{FF2B5EF4-FFF2-40B4-BE49-F238E27FC236}">
                <a16:creationId xmlns:a16="http://schemas.microsoft.com/office/drawing/2014/main" id="{85D40C95-F71E-4D4B-8B20-79997850ABF3}"/>
              </a:ext>
            </a:extLst>
          </p:cNvPr>
          <p:cNvSpPr txBox="1"/>
          <p:nvPr/>
        </p:nvSpPr>
        <p:spPr>
          <a:xfrm>
            <a:off x="6349537" y="514927"/>
            <a:ext cx="5069632" cy="5565947"/>
          </a:xfrm>
          <a:prstGeom prst="rect">
            <a:avLst/>
          </a:prstGeom>
          <a:noFill/>
          <a:ln w="28575">
            <a:solidFill>
              <a:srgbClr val="006600"/>
            </a:solidFill>
          </a:ln>
        </p:spPr>
        <p:txBody>
          <a:bodyPr wrap="square">
            <a:spAutoFit/>
          </a:bodyPr>
          <a:lstStyle/>
          <a:p>
            <a:pPr marL="457200" marR="92710" indent="-457200" algn="just">
              <a:lnSpc>
                <a:spcPct val="150000"/>
              </a:lnSpc>
              <a:buFont typeface="+mj-lt"/>
              <a:buAutoNum type="arabicPeriod"/>
            </a:pPr>
            <a:r>
              <a:rPr lang="en-US" sz="2400" dirty="0">
                <a:latin typeface="Times New Roman" panose="02020603050405020304" pitchFamily="18" charset="0"/>
                <a:ea typeface="Times New Roman" panose="02020603050405020304" pitchFamily="18" charset="0"/>
              </a:rPr>
              <a:t>Ý </a:t>
            </a:r>
            <a:r>
              <a:rPr lang="en-US" sz="2400" dirty="0" err="1">
                <a:latin typeface="Times New Roman" panose="02020603050405020304" pitchFamily="18" charset="0"/>
                <a:ea typeface="Times New Roman" panose="02020603050405020304" pitchFamily="18" charset="0"/>
              </a:rPr>
              <a:t>tưởng</a:t>
            </a:r>
            <a:endParaRPr lang="en-US" sz="2400" dirty="0">
              <a:latin typeface="Times New Roman" panose="02020603050405020304" pitchFamily="18" charset="0"/>
              <a:ea typeface="Times New Roman" panose="02020603050405020304" pitchFamily="18" charset="0"/>
            </a:endParaRPr>
          </a:p>
          <a:p>
            <a:pPr marL="914389" marR="92710" lvl="1" indent="-457200" algn="just">
              <a:lnSpc>
                <a:spcPct val="150000"/>
              </a:lnSpc>
              <a:buFont typeface="+mj-lt"/>
              <a:buAutoNum type="arabicPeriod"/>
            </a:pPr>
            <a:r>
              <a:rPr lang="en-US" sz="2400" dirty="0" err="1">
                <a:effectLst/>
                <a:latin typeface="Times New Roman" panose="02020603050405020304" pitchFamily="18" charset="0"/>
                <a:ea typeface="Times New Roman" panose="02020603050405020304" pitchFamily="18" charset="0"/>
              </a:rPr>
              <a:t>Vai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trò</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cây</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xanh</a:t>
            </a:r>
            <a:endParaRPr lang="en-US" sz="2400" dirty="0">
              <a:effectLst/>
              <a:latin typeface="Times New Roman" panose="02020603050405020304" pitchFamily="18" charset="0"/>
              <a:ea typeface="Times New Roman" panose="02020603050405020304" pitchFamily="18" charset="0"/>
            </a:endParaRPr>
          </a:p>
          <a:p>
            <a:pPr marL="914389" marR="92710" lvl="1" indent="-457200" algn="just">
              <a:lnSpc>
                <a:spcPct val="150000"/>
              </a:lnSpc>
              <a:buFont typeface="+mj-lt"/>
              <a:buAutoNum type="arabicPeriod"/>
            </a:pPr>
            <a:r>
              <a:rPr lang="en-US" sz="2400" dirty="0" err="1">
                <a:latin typeface="Times New Roman" panose="02020603050405020304" pitchFamily="18" charset="0"/>
                <a:ea typeface="Times New Roman" panose="02020603050405020304" pitchFamily="18" charset="0"/>
              </a:rPr>
              <a:t>Đề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xuất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án</a:t>
            </a:r>
            <a:endParaRPr lang="en-US" sz="2400" dirty="0">
              <a:latin typeface="Times New Roman" panose="02020603050405020304" pitchFamily="18" charset="0"/>
              <a:ea typeface="Times New Roman" panose="02020603050405020304" pitchFamily="18" charset="0"/>
            </a:endParaRPr>
          </a:p>
          <a:p>
            <a:pPr marL="457200" marR="92710" indent="-457200" algn="just">
              <a:lnSpc>
                <a:spcPct val="150000"/>
              </a:lnSpc>
              <a:buFont typeface="+mj-lt"/>
              <a:buAutoNum type="arabicPeriod"/>
            </a:pPr>
            <a:r>
              <a:rPr lang="en-US" sz="2400" dirty="0" err="1">
                <a:effectLst/>
                <a:latin typeface="Times New Roman" panose="02020603050405020304" pitchFamily="18" charset="0"/>
                <a:ea typeface="Times New Roman" panose="02020603050405020304" pitchFamily="18" charset="0"/>
              </a:rPr>
              <a:t>Kế</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hoạch</a:t>
            </a:r>
            <a:endParaRPr lang="en-US" sz="2400" dirty="0">
              <a:effectLst/>
              <a:latin typeface="Times New Roman" panose="02020603050405020304" pitchFamily="18" charset="0"/>
              <a:ea typeface="Times New Roman" panose="02020603050405020304" pitchFamily="18" charset="0"/>
            </a:endParaRPr>
          </a:p>
          <a:p>
            <a:pPr marL="914389" marR="92710" lvl="1" indent="-457200" algn="just">
              <a:lnSpc>
                <a:spcPct val="150000"/>
              </a:lnSpc>
              <a:buFont typeface="+mj-lt"/>
              <a:buAutoNum type="arabicPeriod"/>
            </a:pPr>
            <a:r>
              <a:rPr lang="en-US" sz="2400" dirty="0" err="1">
                <a:latin typeface="Times New Roman" panose="02020603050405020304" pitchFamily="18" charset="0"/>
                <a:ea typeface="Times New Roman" panose="02020603050405020304" pitchFamily="18" charset="0"/>
              </a:rPr>
              <a:t>Khảo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sát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thực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tế</a:t>
            </a:r>
            <a:endParaRPr lang="en-US" sz="2400" dirty="0">
              <a:latin typeface="Times New Roman" panose="02020603050405020304" pitchFamily="18" charset="0"/>
              <a:ea typeface="Times New Roman" panose="02020603050405020304" pitchFamily="18" charset="0"/>
            </a:endParaRPr>
          </a:p>
          <a:p>
            <a:pPr marL="914389" marR="92710" lvl="1" indent="-457200" algn="just">
              <a:lnSpc>
                <a:spcPct val="150000"/>
              </a:lnSpc>
              <a:buFont typeface="+mj-lt"/>
              <a:buAutoNum type="arabicPeriod"/>
            </a:pPr>
            <a:r>
              <a:rPr lang="en-US" sz="2400" dirty="0" err="1">
                <a:latin typeface="Times New Roman" panose="02020603050405020304" pitchFamily="18" charset="0"/>
                <a:ea typeface="Times New Roman" panose="02020603050405020304" pitchFamily="18" charset="0"/>
              </a:rPr>
              <a:t>Thực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hiện</a:t>
            </a:r>
            <a:endParaRPr lang="en-US" sz="2400" dirty="0">
              <a:latin typeface="Times New Roman" panose="02020603050405020304" pitchFamily="18" charset="0"/>
              <a:ea typeface="Times New Roman" panose="02020603050405020304" pitchFamily="18" charset="0"/>
            </a:endParaRPr>
          </a:p>
          <a:p>
            <a:pPr marL="457200" marR="92710" indent="-457200" algn="just">
              <a:lnSpc>
                <a:spcPct val="150000"/>
              </a:lnSpc>
              <a:buFont typeface="+mj-lt"/>
              <a:buAutoNum type="arabicPeriod"/>
            </a:pPr>
            <a:r>
              <a:rPr lang="en-US" sz="2400" dirty="0" err="1">
                <a:latin typeface="Times New Roman" panose="02020603050405020304" pitchFamily="18" charset="0"/>
                <a:ea typeface="Times New Roman" panose="02020603050405020304" pitchFamily="18" charset="0"/>
              </a:rPr>
              <a:t>Phân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trồng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chăm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sóc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cây</a:t>
            </a:r>
            <a:endParaRPr lang="en-US" sz="2400" dirty="0">
              <a:latin typeface="Times New Roman" panose="02020603050405020304" pitchFamily="18" charset="0"/>
              <a:ea typeface="Times New Roman" panose="02020603050405020304" pitchFamily="18" charset="0"/>
            </a:endParaRPr>
          </a:p>
          <a:p>
            <a:pPr marL="914389" marR="92710" lvl="1" indent="-457200" algn="just">
              <a:lnSpc>
                <a:spcPct val="150000"/>
              </a:lnSpc>
              <a:buFont typeface="+mj-lt"/>
              <a:buAutoNum type="arabicPeriod"/>
            </a:pPr>
            <a:r>
              <a:rPr lang="en-US" sz="2400" dirty="0" err="1">
                <a:latin typeface="Times New Roman" panose="02020603050405020304" pitchFamily="18" charset="0"/>
                <a:ea typeface="Times New Roman" panose="02020603050405020304" pitchFamily="18" charset="0"/>
              </a:rPr>
              <a:t>Thời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gian</a:t>
            </a:r>
            <a:endParaRPr lang="en-US" sz="2400" dirty="0">
              <a:latin typeface="Times New Roman" panose="02020603050405020304" pitchFamily="18" charset="0"/>
              <a:ea typeface="Times New Roman" panose="02020603050405020304" pitchFamily="18" charset="0"/>
            </a:endParaRPr>
          </a:p>
          <a:p>
            <a:pPr marL="914389" marR="92710" lvl="1" indent="-457200" algn="just">
              <a:lnSpc>
                <a:spcPct val="150000"/>
              </a:lnSpc>
              <a:buFont typeface="+mj-lt"/>
              <a:buAutoNum type="arabicPeriod"/>
            </a:pPr>
            <a:r>
              <a:rPr lang="en-US" sz="2400" dirty="0" err="1">
                <a:latin typeface="Times New Roman" panose="02020603050405020304" pitchFamily="18" charset="0"/>
                <a:ea typeface="Times New Roman" panose="02020603050405020304" pitchFamily="18" charset="0"/>
              </a:rPr>
              <a:t>Kết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kiến</a:t>
            </a:r>
            <a:endParaRPr lang="en-US" sz="2400" dirty="0">
              <a:latin typeface="Times New Roman" panose="02020603050405020304" pitchFamily="18" charset="0"/>
              <a:ea typeface="Times New Roman" panose="02020603050405020304" pitchFamily="18" charset="0"/>
            </a:endParaRPr>
          </a:p>
          <a:p>
            <a:pPr marL="457200" marR="92710" indent="-457200" algn="just">
              <a:lnSpc>
                <a:spcPct val="150000"/>
              </a:lnSpc>
              <a:buFont typeface="+mj-lt"/>
              <a:buAutoNum type="arabicPeriod"/>
            </a:pPr>
            <a:r>
              <a:rPr lang="en-US" sz="2400" dirty="0" err="1">
                <a:effectLst/>
                <a:latin typeface="Times New Roman" panose="02020603050405020304" pitchFamily="18" charset="0"/>
                <a:ea typeface="Times New Roman" panose="02020603050405020304" pitchFamily="18" charset="0"/>
              </a:rPr>
              <a:t>Kết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luận</a:t>
            </a:r>
            <a:endParaRPr lang="vi-VN"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2155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6" presetClass="entr" presetSubtype="16"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ircle(in)">
                                      <p:cBhvr>
                                        <p:cTn id="11" dur="2000"/>
                                        <p:tgtEl>
                                          <p:spTgt spid="7"/>
                                        </p:tgtEl>
                                      </p:cBhvr>
                                    </p:animEffect>
                                  </p:childTnLst>
                                </p:cTn>
                              </p:par>
                              <p:par>
                                <p:cTn id="12" presetID="2" presetClass="entr" presetSubtype="4"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in)">
                                      <p:cBhvr>
                                        <p:cTn id="20" dur="2000"/>
                                        <p:tgtEl>
                                          <p:spTgt spid="1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circle(in)">
                                      <p:cBhvr>
                                        <p:cTn id="26"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11" grpId="0"/>
      <p:bldP spid="1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6F5180B-A8D8-5815-4583-794D1960528A}"/>
              </a:ext>
            </a:extLst>
          </p:cNvPr>
          <p:cNvSpPr/>
          <p:nvPr/>
        </p:nvSpPr>
        <p:spPr>
          <a:xfrm>
            <a:off x="676675" y="355111"/>
            <a:ext cx="11361883" cy="1307537"/>
          </a:xfrm>
          <a:prstGeom prst="rect">
            <a:avLst/>
          </a:prstGeom>
        </p:spPr>
        <p:txBody>
          <a:bodyPr wrap="square">
            <a:spAutoFit/>
          </a:bodyPr>
          <a:lstStyle/>
          <a:p>
            <a:pPr>
              <a:lnSpc>
                <a:spcPct val="150000"/>
              </a:lnSpc>
            </a:pPr>
            <a:r>
              <a:rPr lang="vi-VN" sz="2800" b="1" dirty="0">
                <a:solidFill>
                  <a:srgbClr val="0000FF"/>
                </a:solidFill>
                <a:latin typeface="Times New Roman" panose="02020603050405020304" pitchFamily="18" charset="0"/>
                <a:cs typeface="Times New Roman" panose="02020603050405020304" pitchFamily="18" charset="0"/>
              </a:rPr>
              <a:t>c</a:t>
            </a:r>
            <a:r>
              <a:rPr lang="en-US" sz="2800" b="1" dirty="0">
                <a:solidFill>
                  <a:srgbClr val="0000FF"/>
                </a:solidFill>
                <a:latin typeface="Times New Roman" panose="02020603050405020304" pitchFamily="18" charset="0"/>
                <a:cs typeface="Times New Roman" panose="02020603050405020304" pitchFamily="18" charset="0"/>
              </a:rPr>
              <a:t>.</a:t>
            </a:r>
            <a:r>
              <a:rPr lang="vi-VN" sz="2800" b="1" dirty="0">
                <a:solidFill>
                  <a:srgbClr val="0000FF"/>
                </a:solidFill>
                <a:latin typeface="Times New Roman" panose="02020603050405020304" pitchFamily="18" charset="0"/>
                <a:cs typeface="Times New Roman" panose="02020603050405020304" pitchFamily="18" charset="0"/>
              </a:rPr>
              <a:t> Lưu bài trình chiếu</a:t>
            </a:r>
            <a:endParaRPr lang="en-US" sz="2800" b="1" dirty="0">
              <a:solidFill>
                <a:srgbClr val="0000FF"/>
              </a:solidFill>
              <a:latin typeface="Times New Roman" panose="02020603050405020304" pitchFamily="18" charset="0"/>
              <a:cs typeface="Times New Roman" panose="02020603050405020304" pitchFamily="18" charset="0"/>
            </a:endParaRPr>
          </a:p>
          <a:p>
            <a:pPr>
              <a:lnSpc>
                <a:spcPct val="150000"/>
              </a:lnSpc>
            </a:pPr>
            <a:r>
              <a:rPr lang="vi-VN" sz="2800" dirty="0">
                <a:latin typeface="Times New Roman" panose="02020603050405020304" pitchFamily="18" charset="0"/>
                <a:cs typeface="Times New Roman" panose="02020603050405020304" pitchFamily="18" charset="0"/>
              </a:rPr>
              <a:t>Lưu bài trình chiếu với tên </a:t>
            </a:r>
            <a:r>
              <a:rPr lang="vi-VN" sz="2800" dirty="0">
                <a:solidFill>
                  <a:srgbClr val="FF3399"/>
                </a:solidFill>
                <a:latin typeface="Times New Roman" panose="02020603050405020304" pitchFamily="18" charset="0"/>
                <a:cs typeface="Times New Roman" panose="02020603050405020304" pitchFamily="18" charset="0"/>
              </a:rPr>
              <a:t>Truonghocxanh.pptx</a:t>
            </a:r>
            <a:r>
              <a:rPr lang="en-US" sz="2800" dirty="0">
                <a:latin typeface="Times New Roman" panose="02020603050405020304" pitchFamily="18" charset="0"/>
                <a:cs typeface="Times New Roman" panose="02020603050405020304" pitchFamily="18" charset="0"/>
              </a:rPr>
              <a:t>.</a:t>
            </a:r>
          </a:p>
        </p:txBody>
      </p:sp>
      <p:sp>
        <p:nvSpPr>
          <p:cNvPr id="3" name="Text Box 40">
            <a:extLst>
              <a:ext uri="{FF2B5EF4-FFF2-40B4-BE49-F238E27FC236}">
                <a16:creationId xmlns:a16="http://schemas.microsoft.com/office/drawing/2014/main" id="{ABB5DC4E-19E5-843F-3AB2-717870DC47F3}"/>
              </a:ext>
            </a:extLst>
          </p:cNvPr>
          <p:cNvSpPr txBox="1">
            <a:spLocks noChangeArrowheads="1"/>
          </p:cNvSpPr>
          <p:nvPr/>
        </p:nvSpPr>
        <p:spPr bwMode="auto">
          <a:xfrm>
            <a:off x="562919" y="1760951"/>
            <a:ext cx="11589397" cy="661207"/>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50000"/>
              </a:lnSpc>
            </a:pPr>
            <a:r>
              <a:rPr lang="en-US" altLang="vi-VN" sz="2800" b="1" dirty="0" err="1">
                <a:latin typeface="Times New Roman" panose="02020603050405020304" pitchFamily="18" charset="0"/>
              </a:rPr>
              <a:t>Bước</a:t>
            </a:r>
            <a:r>
              <a:rPr lang="en-US" altLang="vi-VN" sz="2800" b="1" dirty="0">
                <a:latin typeface="Times New Roman" panose="02020603050405020304" pitchFamily="18" charset="0"/>
              </a:rPr>
              <a:t> 1:  </a:t>
            </a:r>
            <a:r>
              <a:rPr lang="en-US" altLang="vi-VN" sz="2800" dirty="0" err="1">
                <a:latin typeface="Times New Roman" panose="02020603050405020304" pitchFamily="18" charset="0"/>
              </a:rPr>
              <a:t>Vào</a:t>
            </a:r>
            <a:r>
              <a:rPr lang="en-US" altLang="vi-VN" sz="2800" dirty="0">
                <a:latin typeface="Times New Roman" panose="02020603050405020304" pitchFamily="18" charset="0"/>
              </a:rPr>
              <a:t> </a:t>
            </a:r>
            <a:r>
              <a:rPr lang="en-US" altLang="vi-VN" sz="2800" b="1" dirty="0">
                <a:latin typeface="Times New Roman" panose="02020603050405020304" pitchFamily="18" charset="0"/>
              </a:rPr>
              <a:t>File </a:t>
            </a:r>
            <a:r>
              <a:rPr lang="en-US" altLang="vi-VN" sz="2800" dirty="0" err="1">
                <a:latin typeface="Times New Roman" panose="02020603050405020304" pitchFamily="18" charset="0"/>
              </a:rPr>
              <a:t>chọn</a:t>
            </a:r>
            <a:r>
              <a:rPr lang="en-US" altLang="vi-VN" sz="2800" b="1" dirty="0">
                <a:latin typeface="Times New Roman" panose="02020603050405020304" pitchFamily="18" charset="0"/>
              </a:rPr>
              <a:t> Save (</a:t>
            </a:r>
            <a:r>
              <a:rPr lang="en-US" altLang="vi-VN" sz="2800" b="1" dirty="0" err="1">
                <a:latin typeface="Times New Roman" panose="02020603050405020304" pitchFamily="18" charset="0"/>
              </a:rPr>
              <a:t>hoặc</a:t>
            </a:r>
            <a:r>
              <a:rPr lang="en-US" altLang="vi-VN" sz="2800" b="1" dirty="0">
                <a:latin typeface="Times New Roman" panose="02020603050405020304" pitchFamily="18" charset="0"/>
              </a:rPr>
              <a:t> Save as) </a:t>
            </a:r>
            <a:r>
              <a:rPr lang="en-US" altLang="vi-VN" sz="2800" dirty="0" err="1">
                <a:latin typeface="Times New Roman" panose="02020603050405020304" pitchFamily="18" charset="0"/>
              </a:rPr>
              <a:t>và</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chọn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thư</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mục</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cần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lưu</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trữ</a:t>
            </a:r>
            <a:r>
              <a:rPr lang="en-US" altLang="vi-VN" sz="2800" dirty="0">
                <a:latin typeface="Times New Roman" panose="02020603050405020304" pitchFamily="18" charset="0"/>
              </a:rPr>
              <a:t>.</a:t>
            </a:r>
          </a:p>
        </p:txBody>
      </p:sp>
      <p:sp>
        <p:nvSpPr>
          <p:cNvPr id="4" name="Text Box 40">
            <a:extLst>
              <a:ext uri="{FF2B5EF4-FFF2-40B4-BE49-F238E27FC236}">
                <a16:creationId xmlns:a16="http://schemas.microsoft.com/office/drawing/2014/main" id="{B9C72903-FA8F-679D-2F63-BF7B62CB3B8B}"/>
              </a:ext>
            </a:extLst>
          </p:cNvPr>
          <p:cNvSpPr txBox="1">
            <a:spLocks noChangeArrowheads="1"/>
          </p:cNvSpPr>
          <p:nvPr/>
        </p:nvSpPr>
        <p:spPr bwMode="auto">
          <a:xfrm>
            <a:off x="562918" y="2744491"/>
            <a:ext cx="11589398" cy="1953868"/>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50000"/>
              </a:lnSpc>
            </a:pPr>
            <a:r>
              <a:rPr lang="en-US" altLang="vi-VN" sz="2800" b="1" dirty="0" err="1">
                <a:latin typeface="Times New Roman" panose="02020603050405020304" pitchFamily="18" charset="0"/>
              </a:rPr>
              <a:t>Bước</a:t>
            </a:r>
            <a:r>
              <a:rPr lang="en-US" altLang="vi-VN" sz="2800" b="1" dirty="0">
                <a:latin typeface="Times New Roman" panose="02020603050405020304" pitchFamily="18" charset="0"/>
              </a:rPr>
              <a:t> 2: </a:t>
            </a:r>
          </a:p>
          <a:p>
            <a:pPr algn="just" eaLnBrk="1" hangingPunct="1">
              <a:lnSpc>
                <a:spcPct val="150000"/>
              </a:lnSpc>
            </a:pPr>
            <a:r>
              <a:rPr lang="en-US" altLang="vi-VN" sz="2800" dirty="0">
                <a:latin typeface="Times New Roman" panose="02020603050405020304" pitchFamily="18" charset="0"/>
              </a:rPr>
              <a:t>- </a:t>
            </a:r>
            <a:r>
              <a:rPr lang="en-US" altLang="vi-VN" sz="2800" dirty="0" err="1">
                <a:latin typeface="Times New Roman" panose="02020603050405020304" pitchFamily="18" charset="0"/>
              </a:rPr>
              <a:t>Gõ</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tên</a:t>
            </a:r>
            <a:r>
              <a:rPr lang="en-US" altLang="vi-VN" sz="2800" dirty="0">
                <a:latin typeface="Times New Roman" panose="02020603050405020304" pitchFamily="18" charset="0"/>
              </a:rPr>
              <a:t> file: </a:t>
            </a:r>
            <a:r>
              <a:rPr lang="en-US" altLang="vi-VN" sz="2800" dirty="0" err="1">
                <a:solidFill>
                  <a:srgbClr val="FF0000"/>
                </a:solidFill>
                <a:latin typeface="Times New Roman" panose="02020603050405020304" pitchFamily="18" charset="0"/>
              </a:rPr>
              <a:t>Truonghocxanh</a:t>
            </a:r>
            <a:r>
              <a:rPr lang="en-US" altLang="vi-VN" sz="2800" dirty="0">
                <a:solidFill>
                  <a:srgbClr val="FF0000"/>
                </a:solidFill>
                <a:latin typeface="Times New Roman" panose="02020603050405020304" pitchFamily="18" charset="0"/>
              </a:rPr>
              <a:t>. pptx</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vào</a:t>
            </a:r>
            <a:r>
              <a:rPr lang="en-US" altLang="vi-VN" sz="2800" dirty="0">
                <a:latin typeface="Times New Roman" panose="02020603050405020304" pitchFamily="18" charset="0"/>
              </a:rPr>
              <a:t> ô </a:t>
            </a:r>
            <a:r>
              <a:rPr lang="en-US" altLang="vi-VN" sz="2800" b="1" dirty="0">
                <a:latin typeface="Times New Roman" panose="02020603050405020304" pitchFamily="18" charset="0"/>
              </a:rPr>
              <a:t>File name</a:t>
            </a:r>
          </a:p>
          <a:p>
            <a:pPr algn="just" eaLnBrk="1" hangingPunct="1">
              <a:lnSpc>
                <a:spcPct val="150000"/>
              </a:lnSpc>
            </a:pPr>
            <a:r>
              <a:rPr lang="en-US" altLang="vi-VN" sz="2800" dirty="0">
                <a:latin typeface="Times New Roman" panose="02020603050405020304" pitchFamily="18" charset="0"/>
              </a:rPr>
              <a:t>- </a:t>
            </a:r>
            <a:r>
              <a:rPr lang="en-US" altLang="vi-VN" sz="2800" dirty="0" err="1">
                <a:latin typeface="Times New Roman" panose="02020603050405020304" pitchFamily="18" charset="0"/>
              </a:rPr>
              <a:t>Chọn</a:t>
            </a:r>
            <a:r>
              <a:rPr lang="en-US" altLang="vi-VN" sz="2800" dirty="0">
                <a:latin typeface="Times New Roman" panose="02020603050405020304" pitchFamily="18" charset="0"/>
              </a:rPr>
              <a:t> </a:t>
            </a:r>
            <a:r>
              <a:rPr lang="en-US" altLang="vi-VN" sz="2800" b="1" dirty="0">
                <a:latin typeface="Times New Roman" panose="02020603050405020304" pitchFamily="18" charset="0"/>
              </a:rPr>
              <a:t>Save.</a:t>
            </a:r>
          </a:p>
        </p:txBody>
      </p:sp>
    </p:spTree>
    <p:extLst>
      <p:ext uri="{BB962C8B-B14F-4D97-AF65-F5344CB8AC3E}">
        <p14:creationId xmlns:p14="http://schemas.microsoft.com/office/powerpoint/2010/main" val="8281015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1500"/>
                                        <p:tgtEl>
                                          <p:spTgt spid="2">
                                            <p:txEl>
                                              <p:pRg st="0" end="0"/>
                                            </p:txEl>
                                          </p:spTgt>
                                        </p:tgtEl>
                                      </p:cBhvr>
                                    </p:animEffect>
                                  </p:childTnLst>
                                </p:cTn>
                              </p:par>
                            </p:childTnLst>
                          </p:cTn>
                        </p:par>
                        <p:par>
                          <p:cTn id="8" fill="hold">
                            <p:stCondLst>
                              <p:cond delay="1500"/>
                            </p:stCondLst>
                            <p:childTnLst>
                              <p:par>
                                <p:cTn id="9" presetID="14" presetClass="entr" presetSubtype="10"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1" dur="500"/>
                                        <p:tgtEl>
                                          <p:spTgt spid="2">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linds(horizont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linds(horizont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088B78-654D-4591-A477-41145F1A47F1}"/>
              </a:ext>
            </a:extLst>
          </p:cNvPr>
          <p:cNvPicPr>
            <a:picLocks noChangeAspect="1"/>
          </p:cNvPicPr>
          <p:nvPr/>
        </p:nvPicPr>
        <p:blipFill>
          <a:blip r:embed="rId2"/>
          <a:stretch>
            <a:fillRect/>
          </a:stretch>
        </p:blipFill>
        <p:spPr>
          <a:xfrm>
            <a:off x="510166" y="377154"/>
            <a:ext cx="3490335" cy="936005"/>
          </a:xfrm>
          <a:prstGeom prst="rect">
            <a:avLst/>
          </a:prstGeom>
        </p:spPr>
      </p:pic>
      <p:pic>
        <p:nvPicPr>
          <p:cNvPr id="8" name="Picture 7">
            <a:extLst>
              <a:ext uri="{FF2B5EF4-FFF2-40B4-BE49-F238E27FC236}">
                <a16:creationId xmlns:a16="http://schemas.microsoft.com/office/drawing/2014/main" id="{11BBEB3F-5FBE-45AA-B96B-51B4EB309698}"/>
              </a:ext>
            </a:extLst>
          </p:cNvPr>
          <p:cNvPicPr>
            <a:picLocks noChangeAspect="1"/>
          </p:cNvPicPr>
          <p:nvPr/>
        </p:nvPicPr>
        <p:blipFill rotWithShape="1">
          <a:blip r:embed="rId3"/>
          <a:srcRect t="15512" b="61245"/>
          <a:stretch/>
        </p:blipFill>
        <p:spPr>
          <a:xfrm>
            <a:off x="510166" y="1436479"/>
            <a:ext cx="11171668" cy="1145451"/>
          </a:xfrm>
          <a:prstGeom prst="rect">
            <a:avLst/>
          </a:prstGeom>
        </p:spPr>
      </p:pic>
      <p:sp>
        <p:nvSpPr>
          <p:cNvPr id="5" name="TextBox 4">
            <a:extLst>
              <a:ext uri="{FF2B5EF4-FFF2-40B4-BE49-F238E27FC236}">
                <a16:creationId xmlns:a16="http://schemas.microsoft.com/office/drawing/2014/main" id="{692BA6A2-8B61-0660-2D30-8E6E2A05783E}"/>
              </a:ext>
            </a:extLst>
          </p:cNvPr>
          <p:cNvSpPr txBox="1"/>
          <p:nvPr/>
        </p:nvSpPr>
        <p:spPr>
          <a:xfrm>
            <a:off x="510166" y="3429000"/>
            <a:ext cx="10668000" cy="2623795"/>
          </a:xfrm>
          <a:prstGeom prst="rect">
            <a:avLst/>
          </a:prstGeom>
          <a:noFill/>
        </p:spPr>
        <p:txBody>
          <a:bodyPr wrap="square">
            <a:spAutoFit/>
          </a:bodyPr>
          <a:lstStyle/>
          <a:p>
            <a:pPr algn="just">
              <a:lnSpc>
                <a:spcPct val="150000"/>
              </a:lnSpc>
            </a:pP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Cấu</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trúc</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phân</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cấp</a:t>
            </a:r>
            <a:r>
              <a:rPr lang="en-US" sz="2800" dirty="0">
                <a:solidFill>
                  <a:srgbClr val="0000FF"/>
                </a:solidFill>
                <a:effectLst/>
                <a:latin typeface="Times New Roman" panose="02020603050405020304" pitchFamily="18" charset="0"/>
                <a:ea typeface="Times New Roman" panose="02020603050405020304" pitchFamily="18" charset="0"/>
              </a:rPr>
              <a:t> (hay </a:t>
            </a:r>
            <a:r>
              <a:rPr lang="en-US" sz="2800" dirty="0" err="1">
                <a:solidFill>
                  <a:srgbClr val="0000FF"/>
                </a:solidFill>
                <a:effectLst/>
                <a:latin typeface="Times New Roman" panose="02020603050405020304" pitchFamily="18" charset="0"/>
                <a:ea typeface="Times New Roman" panose="02020603050405020304" pitchFamily="18" charset="0"/>
              </a:rPr>
              <a:t>danh</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sách</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kí</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hiệu</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đầu</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dòng</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nhiều</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cấp</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thường</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được</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dùng</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trong</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soạn</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thảo</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văn</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bản</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tạo</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bài</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trình</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chiếu</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Đây</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là</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một</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công</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cụ</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giúp</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làm</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cho</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nội</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dụng</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trình</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bày</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có</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bố</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cục</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mạch</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lạc</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dễ</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hiểu</a:t>
            </a:r>
            <a:r>
              <a:rPr lang="en-US" sz="2800" dirty="0">
                <a:solidFill>
                  <a:srgbClr val="0000FF"/>
                </a:solidFill>
                <a:effectLst/>
                <a:latin typeface="Times New Roman" panose="02020603050405020304" pitchFamily="18" charset="0"/>
                <a:ea typeface="Times New Roman" panose="02020603050405020304" pitchFamily="18" charset="0"/>
              </a:rPr>
              <a:t> , </a:t>
            </a:r>
            <a:r>
              <a:rPr lang="en-US" sz="2800" dirty="0" err="1">
                <a:solidFill>
                  <a:srgbClr val="0000FF"/>
                </a:solidFill>
                <a:effectLst/>
                <a:latin typeface="Times New Roman" panose="02020603050405020304" pitchFamily="18" charset="0"/>
                <a:ea typeface="Times New Roman" panose="02020603050405020304" pitchFamily="18" charset="0"/>
              </a:rPr>
              <a:t>giúp</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truyền</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tải</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thông</a:t>
            </a:r>
            <a:r>
              <a:rPr lang="en-US" sz="2800" dirty="0">
                <a:solidFill>
                  <a:srgbClr val="0000FF"/>
                </a:solidFill>
                <a:effectLst/>
                <a:latin typeface="Times New Roman" panose="02020603050405020304" pitchFamily="18" charset="0"/>
                <a:ea typeface="Times New Roman" panose="02020603050405020304" pitchFamily="18" charset="0"/>
              </a:rPr>
              <a:t> tin </a:t>
            </a:r>
            <a:r>
              <a:rPr lang="en-US" sz="2800" dirty="0" err="1">
                <a:solidFill>
                  <a:srgbClr val="0000FF"/>
                </a:solidFill>
                <a:effectLst/>
                <a:latin typeface="Times New Roman" panose="02020603050405020304" pitchFamily="18" charset="0"/>
                <a:ea typeface="Times New Roman" panose="02020603050405020304" pitchFamily="18" charset="0"/>
              </a:rPr>
              <a:t>và</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quản</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lí</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nội</a:t>
            </a:r>
            <a:r>
              <a:rPr lang="en-US" sz="2800" dirty="0">
                <a:solidFill>
                  <a:srgbClr val="0000FF"/>
                </a:solidFill>
                <a:effectLst/>
                <a:latin typeface="Times New Roman" panose="02020603050405020304" pitchFamily="18" charset="0"/>
                <a:ea typeface="Times New Roman" panose="02020603050405020304" pitchFamily="18" charset="0"/>
              </a:rPr>
              <a:t> dung </a:t>
            </a:r>
            <a:r>
              <a:rPr lang="en-US" sz="2800" dirty="0" err="1">
                <a:solidFill>
                  <a:srgbClr val="0000FF"/>
                </a:solidFill>
                <a:effectLst/>
                <a:latin typeface="Times New Roman" panose="02020603050405020304" pitchFamily="18" charset="0"/>
                <a:ea typeface="Times New Roman" panose="02020603050405020304" pitchFamily="18" charset="0"/>
              </a:rPr>
              <a:t>tốt</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hơn</a:t>
            </a:r>
            <a:r>
              <a:rPr lang="en-US" sz="2800" dirty="0">
                <a:solidFill>
                  <a:srgbClr val="0000FF"/>
                </a:solidFill>
                <a:effectLst/>
                <a:latin typeface="Times New Roman" panose="02020603050405020304" pitchFamily="18" charset="0"/>
                <a:ea typeface="Times New Roman" panose="02020603050405020304" pitchFamily="18" charset="0"/>
              </a:rPr>
              <a:t>.</a:t>
            </a:r>
            <a:endParaRPr lang="vi-VN" sz="2800" dirty="0">
              <a:solidFill>
                <a:srgbClr val="0000FF"/>
              </a:solidFill>
            </a:endParaRPr>
          </a:p>
        </p:txBody>
      </p:sp>
      <p:sp>
        <p:nvSpPr>
          <p:cNvPr id="6" name="TextBox 5">
            <a:extLst>
              <a:ext uri="{FF2B5EF4-FFF2-40B4-BE49-F238E27FC236}">
                <a16:creationId xmlns:a16="http://schemas.microsoft.com/office/drawing/2014/main" id="{F57D0783-6BB5-006C-6AC1-FECCDD3A39F4}"/>
              </a:ext>
            </a:extLst>
          </p:cNvPr>
          <p:cNvSpPr txBox="1"/>
          <p:nvPr/>
        </p:nvSpPr>
        <p:spPr>
          <a:xfrm>
            <a:off x="731839" y="2743855"/>
            <a:ext cx="11171668" cy="523220"/>
          </a:xfrm>
          <a:prstGeom prst="rect">
            <a:avLst/>
          </a:prstGeom>
          <a:noFill/>
        </p:spPr>
        <p:txBody>
          <a:bodyPr wrap="square">
            <a:spAutoFit/>
          </a:bodyPr>
          <a:lstStyle/>
          <a:p>
            <a:pPr defTabSz="1219140"/>
            <a:r>
              <a:rPr lang="en-US" altLang="vi-VN" sz="2800" dirty="0" err="1">
                <a:solidFill>
                  <a:schemeClr val="tx1"/>
                </a:solidFill>
                <a:latin typeface="Times New Roman" panose="02020603050405020304" pitchFamily="18" charset="0"/>
              </a:rPr>
              <a:t>Bài</a:t>
            </a:r>
            <a:r>
              <a:rPr lang="en-US" altLang="vi-VN" sz="2800" dirty="0">
                <a:solidFill>
                  <a:schemeClr val="tx1"/>
                </a:solidFill>
                <a:latin typeface="Times New Roman" panose="02020603050405020304" pitchFamily="18" charset="0"/>
              </a:rPr>
              <a:t> </a:t>
            </a:r>
            <a:r>
              <a:rPr lang="en-US" altLang="vi-VN" sz="2800" dirty="0" err="1">
                <a:solidFill>
                  <a:schemeClr val="tx1"/>
                </a:solidFill>
                <a:latin typeface="Times New Roman" panose="02020603050405020304" pitchFamily="18" charset="0"/>
              </a:rPr>
              <a:t>tập</a:t>
            </a:r>
            <a:r>
              <a:rPr lang="en-US" altLang="vi-VN" sz="2800" dirty="0">
                <a:solidFill>
                  <a:schemeClr val="tx1"/>
                </a:solidFill>
                <a:latin typeface="Times New Roman" panose="02020603050405020304" pitchFamily="18" charset="0"/>
              </a:rPr>
              <a:t> 1: </a:t>
            </a:r>
            <a:r>
              <a:rPr lang="en-US" altLang="vi-VN" sz="2800" dirty="0" err="1">
                <a:solidFill>
                  <a:schemeClr val="tx1"/>
                </a:solidFill>
                <a:latin typeface="Times New Roman" panose="02020603050405020304" pitchFamily="18" charset="0"/>
              </a:rPr>
              <a:t>Nêu</a:t>
            </a:r>
            <a:r>
              <a:rPr lang="en-US" altLang="vi-VN" sz="2800" dirty="0">
                <a:solidFill>
                  <a:schemeClr val="tx1"/>
                </a:solidFill>
                <a:latin typeface="Times New Roman" panose="02020603050405020304" pitchFamily="18" charset="0"/>
              </a:rPr>
              <a:t> </a:t>
            </a:r>
            <a:r>
              <a:rPr lang="en-US" altLang="vi-VN" sz="2800" dirty="0" err="1">
                <a:solidFill>
                  <a:schemeClr val="tx1"/>
                </a:solidFill>
                <a:latin typeface="Times New Roman" panose="02020603050405020304" pitchFamily="18" charset="0"/>
              </a:rPr>
              <a:t>các</a:t>
            </a:r>
            <a:r>
              <a:rPr lang="en-US" altLang="vi-VN" sz="2800" dirty="0">
                <a:solidFill>
                  <a:schemeClr val="tx1"/>
                </a:solidFill>
                <a:latin typeface="Times New Roman" panose="02020603050405020304" pitchFamily="18" charset="0"/>
              </a:rPr>
              <a:t> </a:t>
            </a:r>
            <a:r>
              <a:rPr lang="en-US" altLang="vi-VN" sz="2800" dirty="0" err="1">
                <a:solidFill>
                  <a:schemeClr val="tx1"/>
                </a:solidFill>
                <a:latin typeface="Times New Roman" panose="02020603050405020304" pitchFamily="18" charset="0"/>
              </a:rPr>
              <a:t>ư</a:t>
            </a:r>
            <a:r>
              <a:rPr lang="en-US" sz="2800" dirty="0" err="1">
                <a:solidFill>
                  <a:schemeClr val="tx1"/>
                </a:solidFill>
                <a:latin typeface="Times New Roman" panose="02020603050405020304" pitchFamily="18" charset="0"/>
                <a:cs typeface="Times New Roman" panose="02020603050405020304" pitchFamily="18" charset="0"/>
              </a:rPr>
              <a:t>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điểm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dụng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cấu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trúc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cấp</a:t>
            </a:r>
            <a:r>
              <a:rPr lang="en-US" sz="28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84343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0">
            <a:extLst>
              <a:ext uri="{FF2B5EF4-FFF2-40B4-BE49-F238E27FC236}">
                <a16:creationId xmlns:a16="http://schemas.microsoft.com/office/drawing/2014/main" id="{6C4B45DE-48D8-476D-A88E-268E93A9D887}"/>
              </a:ext>
            </a:extLst>
          </p:cNvPr>
          <p:cNvSpPr txBox="1">
            <a:spLocks noChangeArrowheads="1"/>
          </p:cNvSpPr>
          <p:nvPr/>
        </p:nvSpPr>
        <p:spPr bwMode="auto">
          <a:xfrm>
            <a:off x="702516" y="254287"/>
            <a:ext cx="10786967" cy="1156727"/>
          </a:xfrm>
          <a:prstGeom prst="rect">
            <a:avLst/>
          </a:prstGeom>
          <a:solidFill>
            <a:schemeClr val="accent4">
              <a:lumMod val="60000"/>
              <a:lumOff val="40000"/>
            </a:schemeClr>
          </a:solidFill>
          <a:ln w="28575">
            <a:solidFill>
              <a:srgbClr val="006600"/>
            </a:solidFill>
            <a:miter lim="800000"/>
            <a:headEnd/>
            <a:tailEnd/>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30000"/>
              </a:lnSpc>
            </a:pPr>
            <a:r>
              <a:rPr lang="en-US" altLang="vi-VN" sz="2800" b="1" dirty="0" err="1">
                <a:latin typeface="Times New Roman" panose="02020603050405020304" pitchFamily="18" charset="0"/>
              </a:rPr>
              <a:t>Bài</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tập</a:t>
            </a:r>
            <a:r>
              <a:rPr lang="en-US" altLang="vi-VN" sz="2800" b="1" dirty="0">
                <a:latin typeface="Times New Roman" panose="02020603050405020304" pitchFamily="18" charset="0"/>
              </a:rPr>
              <a:t> 2: </a:t>
            </a:r>
            <a:r>
              <a:rPr lang="en-US" altLang="vi-VN" sz="2800" dirty="0" err="1">
                <a:latin typeface="Times New Roman" panose="02020603050405020304" pitchFamily="18" charset="0"/>
              </a:rPr>
              <a:t>Em</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hãy</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tạo</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trang</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trình</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chiếu</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ghi</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các</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công</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việc</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cần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làm</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trong</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ngày</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và</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sử</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dụng</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cấu</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trúc</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phân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cấp</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để</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trình</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bày</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nội</a:t>
            </a:r>
            <a:r>
              <a:rPr lang="en-US" altLang="vi-VN" sz="2800" dirty="0">
                <a:latin typeface="Times New Roman" panose="02020603050405020304" pitchFamily="18" charset="0"/>
              </a:rPr>
              <a:t> dung (</a:t>
            </a:r>
            <a:r>
              <a:rPr lang="en-US" altLang="vi-VN" sz="2800" b="1" i="1" dirty="0">
                <a:latin typeface="Times New Roman" panose="02020603050405020304" pitchFamily="18" charset="0"/>
              </a:rPr>
              <a:t>HĐ </a:t>
            </a:r>
            <a:r>
              <a:rPr lang="en-US" altLang="vi-VN" sz="2800" b="1" i="1" dirty="0" err="1">
                <a:latin typeface="Times New Roman" panose="02020603050405020304" pitchFamily="18" charset="0"/>
              </a:rPr>
              <a:t>nhóm</a:t>
            </a:r>
            <a:r>
              <a:rPr lang="en-US" altLang="vi-VN" sz="2800" b="1" i="1" dirty="0">
                <a:latin typeface="Times New Roman" panose="02020603050405020304" pitchFamily="18" charset="0"/>
              </a:rPr>
              <a:t> </a:t>
            </a:r>
            <a:r>
              <a:rPr lang="en-US" altLang="vi-VN" sz="2800" b="1" i="1" dirty="0" err="1">
                <a:latin typeface="Times New Roman" panose="02020603050405020304" pitchFamily="18" charset="0"/>
              </a:rPr>
              <a:t>đôi</a:t>
            </a:r>
            <a:r>
              <a:rPr lang="en-US" altLang="vi-VN" sz="2800" dirty="0">
                <a:latin typeface="Times New Roman" panose="02020603050405020304" pitchFamily="18" charset="0"/>
              </a:rPr>
              <a:t>)</a:t>
            </a:r>
          </a:p>
        </p:txBody>
      </p:sp>
      <p:sp>
        <p:nvSpPr>
          <p:cNvPr id="6" name="Text Box 40">
            <a:extLst>
              <a:ext uri="{FF2B5EF4-FFF2-40B4-BE49-F238E27FC236}">
                <a16:creationId xmlns:a16="http://schemas.microsoft.com/office/drawing/2014/main" id="{2C2AC8BA-264C-412A-BEA4-CD89E0BF9F67}"/>
              </a:ext>
            </a:extLst>
          </p:cNvPr>
          <p:cNvSpPr txBox="1">
            <a:spLocks noChangeArrowheads="1"/>
          </p:cNvSpPr>
          <p:nvPr/>
        </p:nvSpPr>
        <p:spPr bwMode="auto">
          <a:xfrm>
            <a:off x="702516" y="1728461"/>
            <a:ext cx="9654057" cy="4401205"/>
          </a:xfrm>
          <a:prstGeom prst="rect">
            <a:avLst/>
          </a:prstGeom>
          <a:solidFill>
            <a:schemeClr val="accent5">
              <a:lumMod val="40000"/>
              <a:lumOff val="60000"/>
            </a:schemeClr>
          </a:solidFill>
          <a:ln w="28575">
            <a:solidFill>
              <a:srgbClr val="006600"/>
            </a:solidFill>
            <a:miter lim="800000"/>
            <a:headEnd/>
            <a:tailEnd/>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vi-VN" sz="2800" b="1" dirty="0" err="1">
                <a:solidFill>
                  <a:srgbClr val="FF0000"/>
                </a:solidFill>
                <a:latin typeface="Times New Roman" panose="02020603050405020304" pitchFamily="18" charset="0"/>
              </a:rPr>
              <a:t>Các</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công</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việc</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cần</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làm</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trong</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ngày</a:t>
            </a:r>
            <a:r>
              <a:rPr lang="en-US" altLang="vi-VN" sz="2800" b="1" dirty="0">
                <a:solidFill>
                  <a:srgbClr val="FF0000"/>
                </a:solidFill>
                <a:latin typeface="Times New Roman" panose="02020603050405020304" pitchFamily="18" charset="0"/>
              </a:rPr>
              <a:t>: </a:t>
            </a:r>
          </a:p>
          <a:p>
            <a:pPr algn="just"/>
            <a:r>
              <a:rPr lang="en-US" altLang="vi-VN" sz="2800" dirty="0">
                <a:latin typeface="Times New Roman" panose="02020603050405020304" pitchFamily="18" charset="0"/>
              </a:rPr>
              <a:t>- </a:t>
            </a:r>
            <a:r>
              <a:rPr lang="en-US" altLang="vi-VN" sz="2800" dirty="0" err="1">
                <a:latin typeface="Times New Roman" panose="02020603050405020304" pitchFamily="18" charset="0"/>
              </a:rPr>
              <a:t>Vệ</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sinh</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cá</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nhân</a:t>
            </a:r>
            <a:r>
              <a:rPr lang="en-US" altLang="vi-VN" sz="2800" dirty="0">
                <a:latin typeface="Times New Roman" panose="02020603050405020304" pitchFamily="18" charset="0"/>
              </a:rPr>
              <a:t>.</a:t>
            </a:r>
          </a:p>
          <a:p>
            <a:pPr algn="just" eaLnBrk="1" hangingPunct="1"/>
            <a:r>
              <a:rPr lang="en-US" altLang="vi-VN" sz="2800" dirty="0">
                <a:latin typeface="Times New Roman" panose="02020603050405020304" pitchFamily="18" charset="0"/>
              </a:rPr>
              <a:t>- </a:t>
            </a:r>
            <a:r>
              <a:rPr lang="en-US" altLang="vi-VN" sz="2800" dirty="0" err="1">
                <a:latin typeface="Times New Roman" panose="02020603050405020304" pitchFamily="18" charset="0"/>
              </a:rPr>
              <a:t>Ăn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sáng</a:t>
            </a:r>
            <a:r>
              <a:rPr lang="en-US" altLang="vi-VN" sz="2800" dirty="0">
                <a:latin typeface="Times New Roman" panose="02020603050405020304" pitchFamily="18" charset="0"/>
              </a:rPr>
              <a:t>.</a:t>
            </a:r>
          </a:p>
          <a:p>
            <a:pPr algn="just" eaLnBrk="1" hangingPunct="1"/>
            <a:r>
              <a:rPr lang="en-US" altLang="vi-VN" sz="2800" dirty="0">
                <a:latin typeface="Times New Roman" panose="02020603050405020304" pitchFamily="18" charset="0"/>
              </a:rPr>
              <a:t>- </a:t>
            </a:r>
            <a:r>
              <a:rPr lang="en-US" altLang="vi-VN" sz="2800" dirty="0" err="1">
                <a:latin typeface="Times New Roman" panose="02020603050405020304" pitchFamily="18" charset="0"/>
              </a:rPr>
              <a:t>Đến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trường</a:t>
            </a:r>
            <a:r>
              <a:rPr lang="en-US" altLang="vi-VN" sz="2800" dirty="0">
                <a:latin typeface="Times New Roman" panose="02020603050405020304" pitchFamily="18" charset="0"/>
              </a:rPr>
              <a:t>.</a:t>
            </a:r>
          </a:p>
          <a:p>
            <a:pPr algn="just" eaLnBrk="1" hangingPunct="1"/>
            <a:r>
              <a:rPr lang="en-US" altLang="vi-VN" sz="2800" dirty="0">
                <a:latin typeface="Times New Roman" panose="02020603050405020304" pitchFamily="18" charset="0"/>
              </a:rPr>
              <a:t>- </a:t>
            </a:r>
            <a:r>
              <a:rPr lang="en-US" altLang="vi-VN" sz="2800" dirty="0" err="1">
                <a:latin typeface="Times New Roman" panose="02020603050405020304" pitchFamily="18" charset="0"/>
              </a:rPr>
              <a:t>Giúp</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việc</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nhà</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ăn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trưa</a:t>
            </a:r>
            <a:r>
              <a:rPr lang="en-US" altLang="vi-VN" sz="2800" dirty="0">
                <a:latin typeface="Times New Roman" panose="02020603050405020304" pitchFamily="18" charset="0"/>
              </a:rPr>
              <a:t>.</a:t>
            </a:r>
          </a:p>
          <a:p>
            <a:pPr algn="just" eaLnBrk="1" hangingPunct="1"/>
            <a:r>
              <a:rPr lang="en-US" altLang="vi-VN" sz="2800" dirty="0">
                <a:latin typeface="Times New Roman" panose="02020603050405020304" pitchFamily="18" charset="0"/>
              </a:rPr>
              <a:t>- </a:t>
            </a:r>
            <a:r>
              <a:rPr lang="en-US" altLang="vi-VN" sz="2800" dirty="0" err="1">
                <a:latin typeface="Times New Roman" panose="02020603050405020304" pitchFamily="18" charset="0"/>
              </a:rPr>
              <a:t>Nghỉ</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ngơi</a:t>
            </a:r>
            <a:r>
              <a:rPr lang="en-US" altLang="vi-VN" sz="2800" dirty="0">
                <a:latin typeface="Times New Roman" panose="02020603050405020304" pitchFamily="18" charset="0"/>
              </a:rPr>
              <a:t>.</a:t>
            </a:r>
          </a:p>
          <a:p>
            <a:pPr algn="just" eaLnBrk="1" hangingPunct="1"/>
            <a:r>
              <a:rPr lang="en-US" altLang="vi-VN" sz="2800" dirty="0">
                <a:latin typeface="Times New Roman" panose="02020603050405020304" pitchFamily="18" charset="0"/>
              </a:rPr>
              <a:t>- </a:t>
            </a:r>
            <a:r>
              <a:rPr lang="en-US" altLang="vi-VN" sz="2800" dirty="0" err="1">
                <a:latin typeface="Times New Roman" panose="02020603050405020304" pitchFamily="18" charset="0"/>
              </a:rPr>
              <a:t>Làm</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bài</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tập</a:t>
            </a:r>
            <a:r>
              <a:rPr lang="en-US" altLang="vi-VN" sz="2800" dirty="0">
                <a:latin typeface="Times New Roman" panose="02020603050405020304" pitchFamily="18" charset="0"/>
              </a:rPr>
              <a:t>.</a:t>
            </a:r>
          </a:p>
          <a:p>
            <a:pPr algn="just" eaLnBrk="1" hangingPunct="1"/>
            <a:r>
              <a:rPr lang="en-US" altLang="vi-VN" sz="2800" dirty="0">
                <a:latin typeface="Times New Roman" panose="02020603050405020304" pitchFamily="18" charset="0"/>
              </a:rPr>
              <a:t>- </a:t>
            </a:r>
            <a:r>
              <a:rPr lang="en-US" altLang="vi-VN" sz="2800" dirty="0" err="1">
                <a:latin typeface="Times New Roman" panose="02020603050405020304" pitchFamily="18" charset="0"/>
              </a:rPr>
              <a:t>Chơi</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thể</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thao</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xem</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phim</a:t>
            </a:r>
            <a:r>
              <a:rPr lang="en-US" altLang="vi-VN" sz="2800" dirty="0">
                <a:latin typeface="Times New Roman" panose="02020603050405020304" pitchFamily="18" charset="0"/>
              </a:rPr>
              <a:t>.</a:t>
            </a:r>
          </a:p>
          <a:p>
            <a:pPr marL="457200" indent="-457200" algn="just" eaLnBrk="1" hangingPunct="1">
              <a:buFontTx/>
              <a:buChar char="-"/>
            </a:pPr>
            <a:r>
              <a:rPr lang="en-US" altLang="vi-VN" sz="2800" dirty="0">
                <a:latin typeface="Times New Roman" panose="02020603050405020304" pitchFamily="18" charset="0"/>
              </a:rPr>
              <a:t>…..</a:t>
            </a:r>
          </a:p>
          <a:p>
            <a:pPr algn="just" eaLnBrk="1" hangingPunct="1"/>
            <a:endParaRPr lang="en-US" altLang="vi-VN" sz="2800" dirty="0">
              <a:latin typeface="Times New Roman" panose="02020603050405020304" pitchFamily="18" charset="0"/>
            </a:endParaRPr>
          </a:p>
        </p:txBody>
      </p:sp>
      <p:pic>
        <p:nvPicPr>
          <p:cNvPr id="10" name="Picture 10" descr="Digit 180">
            <a:extLst>
              <a:ext uri="{FF2B5EF4-FFF2-40B4-BE49-F238E27FC236}">
                <a16:creationId xmlns:a16="http://schemas.microsoft.com/office/drawing/2014/main" id="{F208267D-365C-42F5-8128-679082B7BA3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500419" y="2573589"/>
            <a:ext cx="1623613" cy="1110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9298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linds(horizont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
                                            <p:txEl>
                                              <p:pRg st="3" end="3"/>
                                            </p:txEl>
                                          </p:spTgt>
                                        </p:tgtEl>
                                        <p:attrNameLst>
                                          <p:attrName>style.visibility</p:attrName>
                                        </p:attrNameLst>
                                      </p:cBhvr>
                                      <p:to>
                                        <p:strVal val="visible"/>
                                      </p:to>
                                    </p:set>
                                    <p:animEffect transition="in" filter="fade">
                                      <p:cBhvr>
                                        <p:cTn id="33" dur="500"/>
                                        <p:tgtEl>
                                          <p:spTgt spid="6">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
                                            <p:txEl>
                                              <p:pRg st="4" end="4"/>
                                            </p:txEl>
                                          </p:spTgt>
                                        </p:tgtEl>
                                        <p:attrNameLst>
                                          <p:attrName>style.visibility</p:attrName>
                                        </p:attrNameLst>
                                      </p:cBhvr>
                                      <p:to>
                                        <p:strVal val="visible"/>
                                      </p:to>
                                    </p:set>
                                    <p:animEffect transition="in" filter="fade">
                                      <p:cBhvr>
                                        <p:cTn id="38" dur="500"/>
                                        <p:tgtEl>
                                          <p:spTgt spid="6">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6">
                                            <p:txEl>
                                              <p:pRg st="8" end="8"/>
                                            </p:txEl>
                                          </p:spTgt>
                                        </p:tgtEl>
                                        <p:attrNameLst>
                                          <p:attrName>style.visibility</p:attrName>
                                        </p:attrNameLst>
                                      </p:cBhvr>
                                      <p:to>
                                        <p:strVal val="visible"/>
                                      </p:to>
                                    </p:set>
                                    <p:animEffect transition="in" filter="fade">
                                      <p:cBhvr>
                                        <p:cTn id="55"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extLst mod="1">
    <p:ext uri="{6950BFC3-D8DA-4A85-94F7-54DA5524770B}">
      <p188:commentRel xmlns="" xmlns:p188="http://schemas.microsoft.com/office/powerpoint/2018/8/main" r:id="rId3"/>
    </p:ext>
  </p:extLs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124549-878D-A282-904F-82238DDECB06}"/>
              </a:ext>
            </a:extLst>
          </p:cNvPr>
          <p:cNvPicPr>
            <a:picLocks noChangeAspect="1"/>
          </p:cNvPicPr>
          <p:nvPr/>
        </p:nvPicPr>
        <p:blipFill>
          <a:blip r:embed="rId2"/>
          <a:stretch>
            <a:fillRect/>
          </a:stretch>
        </p:blipFill>
        <p:spPr>
          <a:xfrm>
            <a:off x="357765" y="294743"/>
            <a:ext cx="3490335" cy="952468"/>
          </a:xfrm>
          <a:prstGeom prst="rect">
            <a:avLst/>
          </a:prstGeom>
        </p:spPr>
      </p:pic>
      <p:pic>
        <p:nvPicPr>
          <p:cNvPr id="3" name="Picture 2">
            <a:extLst>
              <a:ext uri="{FF2B5EF4-FFF2-40B4-BE49-F238E27FC236}">
                <a16:creationId xmlns:a16="http://schemas.microsoft.com/office/drawing/2014/main" id="{2EFC8615-734C-84BC-BE17-EA5CFFF7481A}"/>
              </a:ext>
            </a:extLst>
          </p:cNvPr>
          <p:cNvPicPr>
            <a:picLocks noChangeAspect="1"/>
          </p:cNvPicPr>
          <p:nvPr/>
        </p:nvPicPr>
        <p:blipFill rotWithShape="1">
          <a:blip r:embed="rId3"/>
          <a:srcRect t="59574" b="654"/>
          <a:stretch/>
        </p:blipFill>
        <p:spPr>
          <a:xfrm>
            <a:off x="357765" y="1205949"/>
            <a:ext cx="11171668" cy="1960005"/>
          </a:xfrm>
          <a:prstGeom prst="rect">
            <a:avLst/>
          </a:prstGeom>
        </p:spPr>
      </p:pic>
      <p:sp>
        <p:nvSpPr>
          <p:cNvPr id="5" name="TextBox 4">
            <a:extLst>
              <a:ext uri="{FF2B5EF4-FFF2-40B4-BE49-F238E27FC236}">
                <a16:creationId xmlns:a16="http://schemas.microsoft.com/office/drawing/2014/main" id="{F0D6DC4C-5A71-B57D-2445-E894542D3485}"/>
              </a:ext>
            </a:extLst>
          </p:cNvPr>
          <p:cNvSpPr txBox="1"/>
          <p:nvPr/>
        </p:nvSpPr>
        <p:spPr>
          <a:xfrm>
            <a:off x="573738" y="3477302"/>
            <a:ext cx="11044524" cy="2677656"/>
          </a:xfrm>
          <a:prstGeom prst="rect">
            <a:avLst/>
          </a:prstGeom>
          <a:noFill/>
        </p:spPr>
        <p:txBody>
          <a:bodyPr wrap="square">
            <a:spAutoFit/>
          </a:bodyPr>
          <a:lstStyle/>
          <a:p>
            <a:pPr algn="just"/>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Gợi</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dự</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án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rác</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thải</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lấy</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xanh</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tái</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chế</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thủ</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Giữ</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gìn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Quyên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góp</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ủng</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hộ</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sách</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vở</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vùng</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vùng</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lũ</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An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toàn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giao</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65594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5"/>
          <p:cNvGrpSpPr/>
          <p:nvPr/>
        </p:nvGrpSpPr>
        <p:grpSpPr>
          <a:xfrm>
            <a:off x="0" y="-107430"/>
            <a:ext cx="12192000" cy="4138525"/>
            <a:chOff x="761999" y="-455182"/>
            <a:chExt cx="8434793" cy="3033991"/>
          </a:xfrm>
          <a:solidFill>
            <a:schemeClr val="accent4">
              <a:lumMod val="60000"/>
              <a:lumOff val="40000"/>
            </a:schemeClr>
          </a:solidFill>
        </p:grpSpPr>
        <p:sp>
          <p:nvSpPr>
            <p:cNvPr id="5" name="Hình chữ nhật 4"/>
            <p:cNvSpPr/>
            <p:nvPr/>
          </p:nvSpPr>
          <p:spPr>
            <a:xfrm>
              <a:off x="761999" y="-427589"/>
              <a:ext cx="8434792" cy="3006398"/>
            </a:xfrm>
            <a:prstGeom prst="rect">
              <a:avLst/>
            </a:prstGeom>
            <a:grp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800" b="1" dirty="0">
                <a:solidFill>
                  <a:srgbClr val="FF0000"/>
                </a:solidFill>
                <a:latin typeface="Times New Roman" panose="02020603050405020304" pitchFamily="18" charset="0"/>
                <a:cs typeface="Times New Roman" panose="02020603050405020304" pitchFamily="18" charset="0"/>
              </a:endParaRPr>
            </a:p>
            <a:p>
              <a:pPr algn="ctr"/>
              <a:endParaRPr lang="vi-VN" b="1" dirty="0">
                <a:solidFill>
                  <a:srgbClr val="FF0000"/>
                </a:solidFill>
                <a:latin typeface="Arial" panose="020B0604020202020204" pitchFamily="34" charset="0"/>
              </a:endParaRPr>
            </a:p>
          </p:txBody>
        </p:sp>
        <p:pic>
          <p:nvPicPr>
            <p:cNvPr id="2052" name="Picture 4" descr="HÃ¬nh áº£nh cÃ³ liÃªn quan"/>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9091" r="100000"/>
                      </a14:imgEffect>
                    </a14:imgLayer>
                  </a14:imgProps>
                </a:ext>
                <a:ext uri="{28A0092B-C50C-407E-A947-70E740481C1C}">
                  <a14:useLocalDpi xmlns:a14="http://schemas.microsoft.com/office/drawing/2010/main" val="0"/>
                </a:ext>
              </a:extLst>
            </a:blip>
            <a:srcRect/>
            <a:stretch>
              <a:fillRect/>
            </a:stretch>
          </p:blipFill>
          <p:spPr bwMode="auto">
            <a:xfrm>
              <a:off x="7786444" y="-455182"/>
              <a:ext cx="1410348" cy="1918815"/>
            </a:xfrm>
            <a:prstGeom prst="rect">
              <a:avLst/>
            </a:prstGeom>
            <a:grpFill/>
          </p:spPr>
        </p:pic>
      </p:grpSp>
      <p:pic>
        <p:nvPicPr>
          <p:cNvPr id="2056" name="Picture 8" descr="Káº¿t quáº£ hÃ¬nh áº£nh cho xe cá»©u há»a hoáº¡t hÃ¬nh">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5714" l="0" r="96333"/>
                    </a14:imgEffect>
                  </a14:imgLayer>
                </a14:imgProps>
              </a:ext>
              <a:ext uri="{28A0092B-C50C-407E-A947-70E740481C1C}">
                <a14:useLocalDpi xmlns:a14="http://schemas.microsoft.com/office/drawing/2010/main" val="0"/>
              </a:ext>
            </a:extLst>
          </a:blip>
          <a:srcRect/>
          <a:stretch>
            <a:fillRect/>
          </a:stretch>
        </p:blipFill>
        <p:spPr bwMode="auto">
          <a:xfrm>
            <a:off x="10649456" y="5549750"/>
            <a:ext cx="1542543" cy="140892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Ã¬nh áº£nh cÃ³ liÃªn quan"/>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99222"/>
                    </a14:imgEffect>
                  </a14:imgLayer>
                </a14:imgProps>
              </a:ext>
              <a:ext uri="{28A0092B-C50C-407E-A947-70E740481C1C}">
                <a14:useLocalDpi xmlns:a14="http://schemas.microsoft.com/office/drawing/2010/main" val="0"/>
              </a:ext>
            </a:extLst>
          </a:blip>
          <a:srcRect/>
          <a:stretch>
            <a:fillRect/>
          </a:stretch>
        </p:blipFill>
        <p:spPr bwMode="auto">
          <a:xfrm flipH="1">
            <a:off x="724561" y="4349569"/>
            <a:ext cx="3029572" cy="206899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FECD658-0951-4393-9709-C364F9BE1B0F}"/>
              </a:ext>
            </a:extLst>
          </p:cNvPr>
          <p:cNvSpPr txBox="1"/>
          <p:nvPr/>
        </p:nvSpPr>
        <p:spPr>
          <a:xfrm>
            <a:off x="320126" y="95078"/>
            <a:ext cx="11100601" cy="3933513"/>
          </a:xfrm>
          <a:prstGeom prst="rect">
            <a:avLst/>
          </a:prstGeom>
          <a:noFill/>
        </p:spPr>
        <p:txBody>
          <a:bodyPr wrap="square" rtlCol="0">
            <a:spAutoFit/>
          </a:bodyPr>
          <a:lstStyle/>
          <a:p>
            <a:pPr algn="ctr"/>
            <a:r>
              <a:rPr lang="en-US" sz="3000" b="1" dirty="0" err="1">
                <a:solidFill>
                  <a:srgbClr val="FF0000"/>
                </a:solidFill>
                <a:latin typeface="Times New Roman" panose="02020603050405020304" pitchFamily="18" charset="0"/>
                <a:cs typeface="Times New Roman" panose="02020603050405020304" pitchFamily="18" charset="0"/>
              </a:rPr>
              <a:t>Có</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thể</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đổi</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tên</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một</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trang</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tính</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bằng</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những</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cách</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nào</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sau</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đây</a:t>
            </a:r>
            <a:r>
              <a:rPr lang="en-US" sz="3000" b="1" dirty="0">
                <a:solidFill>
                  <a:srgbClr val="FF0000"/>
                </a:solidFill>
                <a:latin typeface="Times New Roman" panose="02020603050405020304" pitchFamily="18" charset="0"/>
                <a:cs typeface="Times New Roman" panose="02020603050405020304" pitchFamily="18" charset="0"/>
              </a:rPr>
              <a:t>?</a:t>
            </a:r>
          </a:p>
          <a:p>
            <a:pPr>
              <a:lnSpc>
                <a:spcPct val="150000"/>
              </a:lnSpc>
            </a:pPr>
            <a:r>
              <a:rPr lang="en-US" sz="3000" b="1" dirty="0">
                <a:latin typeface="Times New Roman" panose="02020603050405020304" pitchFamily="18" charset="0"/>
                <a:cs typeface="Times New Roman" panose="02020603050405020304" pitchFamily="18" charset="0"/>
              </a:rPr>
              <a:t>A. </a:t>
            </a:r>
            <a:r>
              <a:rPr lang="en-US" sz="3000" dirty="0" err="1">
                <a:latin typeface="Times New Roman" panose="02020603050405020304" pitchFamily="18" charset="0"/>
                <a:cs typeface="Times New Roman" panose="02020603050405020304" pitchFamily="18" charset="0"/>
              </a:rPr>
              <a:t>Nháy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chuột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vào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trang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tính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rồi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nhập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mới</a:t>
            </a:r>
            <a:r>
              <a:rPr lang="en-US" sz="3000" dirty="0">
                <a:latin typeface="Times New Roman" panose="02020603050405020304" pitchFamily="18" charset="0"/>
                <a:cs typeface="Times New Roman" panose="02020603050405020304" pitchFamily="18" charset="0"/>
              </a:rPr>
              <a:t>.</a:t>
            </a:r>
          </a:p>
          <a:p>
            <a:pPr>
              <a:lnSpc>
                <a:spcPct val="150000"/>
              </a:lnSpc>
            </a:pPr>
            <a:r>
              <a:rPr lang="en-US" sz="3000" b="1" dirty="0">
                <a:latin typeface="Times New Roman" panose="02020603050405020304" pitchFamily="18" charset="0"/>
                <a:cs typeface="Times New Roman" panose="02020603050405020304" pitchFamily="18" charset="0"/>
              </a:rPr>
              <a:t>B. </a:t>
            </a:r>
            <a:r>
              <a:rPr lang="en-US" sz="3000" dirty="0" err="1">
                <a:latin typeface="Times New Roman" panose="02020603050405020304" pitchFamily="18" charset="0"/>
                <a:cs typeface="Times New Roman" panose="02020603050405020304" pitchFamily="18" charset="0"/>
              </a:rPr>
              <a:t>Nháy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nút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phải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chuột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vào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trang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tính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chọn</a:t>
            </a:r>
            <a:r>
              <a:rPr lang="en-US" sz="3000" dirty="0">
                <a:latin typeface="Times New Roman" panose="02020603050405020304" pitchFamily="18" charset="0"/>
                <a:cs typeface="Times New Roman" panose="02020603050405020304" pitchFamily="18" charset="0"/>
              </a:rPr>
              <a:t> </a:t>
            </a:r>
            <a:r>
              <a:rPr lang="en-US" sz="3000" b="1" dirty="0">
                <a:latin typeface="Times New Roman" panose="02020603050405020304" pitchFamily="18" charset="0"/>
                <a:cs typeface="Times New Roman" panose="02020603050405020304" pitchFamily="18" charset="0"/>
              </a:rPr>
              <a:t>Rename</a:t>
            </a:r>
            <a:r>
              <a:rPr lang="en-US" sz="3000" dirty="0">
                <a:latin typeface="Times New Roman" panose="02020603050405020304" pitchFamily="18" charset="0"/>
                <a:cs typeface="Times New Roman" panose="02020603050405020304" pitchFamily="18" charset="0"/>
              </a:rPr>
              <a:t> </a:t>
            </a:r>
          </a:p>
          <a:p>
            <a:pPr>
              <a:lnSpc>
                <a:spcPct val="150000"/>
              </a:lnSpc>
            </a:pPr>
            <a:r>
              <a:rPr lang="en-US" sz="3000" dirty="0" err="1">
                <a:latin typeface="Times New Roman" panose="02020603050405020304" pitchFamily="18" charset="0"/>
                <a:cs typeface="Times New Roman" panose="02020603050405020304" pitchFamily="18" charset="0"/>
              </a:rPr>
              <a:t>rồi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nhập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mới</a:t>
            </a:r>
            <a:r>
              <a:rPr lang="en-US" sz="3000" dirty="0">
                <a:latin typeface="Times New Roman" panose="02020603050405020304" pitchFamily="18" charset="0"/>
                <a:cs typeface="Times New Roman" panose="02020603050405020304" pitchFamily="18" charset="0"/>
              </a:rPr>
              <a:t>.</a:t>
            </a:r>
          </a:p>
          <a:p>
            <a:pPr>
              <a:lnSpc>
                <a:spcPct val="150000"/>
              </a:lnSpc>
            </a:pPr>
            <a:r>
              <a:rPr lang="en-US" sz="3000" b="1" dirty="0">
                <a:latin typeface="Times New Roman" panose="02020603050405020304" pitchFamily="18" charset="0"/>
                <a:cs typeface="Times New Roman" panose="02020603050405020304" pitchFamily="18" charset="0"/>
              </a:rPr>
              <a:t>C. </a:t>
            </a:r>
            <a:r>
              <a:rPr lang="en-US" sz="3000" dirty="0" err="1">
                <a:latin typeface="Times New Roman" panose="02020603050405020304" pitchFamily="18" charset="0"/>
                <a:cs typeface="Times New Roman" panose="02020603050405020304" pitchFamily="18" charset="0"/>
              </a:rPr>
              <a:t>Nháy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đúp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chuột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vào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trang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tính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rồi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nhập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mới</a:t>
            </a:r>
            <a:r>
              <a:rPr lang="en-US" sz="3000" dirty="0">
                <a:latin typeface="Times New Roman" panose="02020603050405020304" pitchFamily="18" charset="0"/>
                <a:cs typeface="Times New Roman" panose="02020603050405020304" pitchFamily="18" charset="0"/>
              </a:rPr>
              <a:t>.</a:t>
            </a:r>
          </a:p>
          <a:p>
            <a:pPr>
              <a:lnSpc>
                <a:spcPct val="150000"/>
              </a:lnSpc>
            </a:pPr>
            <a:r>
              <a:rPr lang="en-US" sz="3000" b="1" dirty="0">
                <a:latin typeface="Times New Roman" panose="02020603050405020304" pitchFamily="18" charset="0"/>
                <a:cs typeface="Times New Roman" panose="02020603050405020304" pitchFamily="18" charset="0"/>
              </a:rPr>
              <a:t>D. </a:t>
            </a:r>
            <a:r>
              <a:rPr lang="en-US" sz="3000" dirty="0" err="1">
                <a:latin typeface="Times New Roman" panose="02020603050405020304" pitchFamily="18" charset="0"/>
                <a:cs typeface="Times New Roman" panose="02020603050405020304" pitchFamily="18" charset="0"/>
              </a:rPr>
              <a:t>Chọn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lệnh</a:t>
            </a:r>
            <a:r>
              <a:rPr lang="en-US" sz="3000" dirty="0">
                <a:latin typeface="Times New Roman" panose="02020603050405020304" pitchFamily="18" charset="0"/>
                <a:cs typeface="Times New Roman" panose="02020603050405020304" pitchFamily="18" charset="0"/>
              </a:rPr>
              <a:t> </a:t>
            </a:r>
            <a:r>
              <a:rPr lang="en-US" sz="3000" b="1" dirty="0">
                <a:latin typeface="Times New Roman" panose="02020603050405020304" pitchFamily="18" charset="0"/>
                <a:cs typeface="Times New Roman" panose="02020603050405020304" pitchFamily="18" charset="0"/>
              </a:rPr>
              <a:t>File / Save As</a:t>
            </a:r>
            <a:r>
              <a:rPr lang="en-US" sz="3000" dirty="0">
                <a:latin typeface="Times New Roman" panose="02020603050405020304" pitchFamily="18" charset="0"/>
                <a:cs typeface="Times New Roman" panose="02020603050405020304" pitchFamily="18" charset="0"/>
              </a:rPr>
              <a:t>.</a:t>
            </a:r>
          </a:p>
        </p:txBody>
      </p:sp>
      <p:cxnSp>
        <p:nvCxnSpPr>
          <p:cNvPr id="20" name="Straight Connector 19">
            <a:extLst>
              <a:ext uri="{FF2B5EF4-FFF2-40B4-BE49-F238E27FC236}">
                <a16:creationId xmlns:a16="http://schemas.microsoft.com/office/drawing/2014/main" id="{0C68C7D7-D41E-4AC9-8B4F-A606CA57936C}"/>
              </a:ext>
            </a:extLst>
          </p:cNvPr>
          <p:cNvCxnSpPr>
            <a:cxnSpLocks/>
          </p:cNvCxnSpPr>
          <p:nvPr/>
        </p:nvCxnSpPr>
        <p:spPr>
          <a:xfrm>
            <a:off x="2015413" y="3370142"/>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6" name="Cloud Callout 10">
            <a:extLst>
              <a:ext uri="{FF2B5EF4-FFF2-40B4-BE49-F238E27FC236}">
                <a16:creationId xmlns:a16="http://schemas.microsoft.com/office/drawing/2014/main" id="{19D957A2-AF92-48F9-980E-E8295827E04B}"/>
              </a:ext>
            </a:extLst>
          </p:cNvPr>
          <p:cNvSpPr/>
          <p:nvPr/>
        </p:nvSpPr>
        <p:spPr>
          <a:xfrm>
            <a:off x="3587910" y="4264914"/>
            <a:ext cx="4716335" cy="1989297"/>
          </a:xfrm>
          <a:prstGeom prst="cloudCallou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Đáp</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án</a:t>
            </a:r>
            <a:r>
              <a:rPr lang="en-US" sz="2800" b="1" dirty="0">
                <a:solidFill>
                  <a:schemeClr val="tx1"/>
                </a:solidFill>
                <a:latin typeface="Times New Roman" panose="02020603050405020304" pitchFamily="18" charset="0"/>
                <a:cs typeface="Times New Roman" panose="02020603050405020304" pitchFamily="18" charset="0"/>
              </a:rPr>
              <a:t>: B </a:t>
            </a:r>
            <a:r>
              <a:rPr lang="en-US" sz="2800" b="1" dirty="0" err="1">
                <a:solidFill>
                  <a:schemeClr val="tx1"/>
                </a:solidFill>
                <a:latin typeface="Times New Roman" panose="02020603050405020304" pitchFamily="18" charset="0"/>
                <a:cs typeface="Times New Roman" panose="02020603050405020304" pitchFamily="18" charset="0"/>
              </a:rPr>
              <a:t>và</a:t>
            </a:r>
            <a:r>
              <a:rPr lang="en-US" sz="2800" b="1" dirty="0">
                <a:solidFill>
                  <a:schemeClr val="tx1"/>
                </a:solidFill>
                <a:latin typeface="Times New Roman" panose="02020603050405020304" pitchFamily="18" charset="0"/>
                <a:cs typeface="Times New Roman" panose="02020603050405020304" pitchFamily="18" charset="0"/>
              </a:rPr>
              <a:t> C</a:t>
            </a:r>
          </a:p>
        </p:txBody>
      </p:sp>
    </p:spTree>
    <p:extLst>
      <p:ext uri="{BB962C8B-B14F-4D97-AF65-F5344CB8AC3E}">
        <p14:creationId xmlns:p14="http://schemas.microsoft.com/office/powerpoint/2010/main" val="1965851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par>
                                <p:cTn id="16" presetID="16" presetClass="entr" presetSubtype="21" fill="hold" nodeType="withEffect">
                                  <p:stCondLst>
                                    <p:cond delay="0"/>
                                  </p:stCondLst>
                                  <p:childTnLst>
                                    <p:set>
                                      <p:cBhvr>
                                        <p:cTn id="17" dur="1" fill="hold">
                                          <p:stCondLst>
                                            <p:cond delay="0"/>
                                          </p:stCondLst>
                                        </p:cTn>
                                        <p:tgtEl>
                                          <p:spTgt spid="2054"/>
                                        </p:tgtEl>
                                        <p:attrNameLst>
                                          <p:attrName>style.visibility</p:attrName>
                                        </p:attrNameLst>
                                      </p:cBhvr>
                                      <p:to>
                                        <p:strVal val="visible"/>
                                      </p:to>
                                    </p:set>
                                    <p:animEffect transition="in" filter="barn(inVertical)">
                                      <p:cBhvr>
                                        <p:cTn id="18"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9A042F-72D7-FAE4-DDEE-8E216F1837AC}"/>
              </a:ext>
            </a:extLst>
          </p:cNvPr>
          <p:cNvSpPr txBox="1"/>
          <p:nvPr/>
        </p:nvSpPr>
        <p:spPr>
          <a:xfrm>
            <a:off x="858983" y="3252073"/>
            <a:ext cx="11044524" cy="1307537"/>
          </a:xfrm>
          <a:prstGeom prst="rect">
            <a:avLst/>
          </a:prstGeom>
          <a:noFill/>
        </p:spPr>
        <p:txBody>
          <a:bodyPr wrap="square">
            <a:spAutoFit/>
          </a:bodyPr>
          <a:lstStyle/>
          <a:p>
            <a:pPr algn="just">
              <a:lnSpc>
                <a:spcPct val="150000"/>
              </a:lnSpc>
            </a:pP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Khi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tệp</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chiếu</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mới</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File - New,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chọn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Blank Presentation. </a:t>
            </a:r>
            <a:endPar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Ví</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dụ</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dự</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án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Giữ</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gìn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E9307A82-C3DC-21FE-AFC5-FEDDB7BF22C9}"/>
              </a:ext>
            </a:extLst>
          </p:cNvPr>
          <p:cNvPicPr>
            <a:picLocks noChangeAspect="1"/>
          </p:cNvPicPr>
          <p:nvPr/>
        </p:nvPicPr>
        <p:blipFill rotWithShape="1">
          <a:blip r:embed="rId2"/>
          <a:srcRect t="59574" b="654"/>
          <a:stretch/>
        </p:blipFill>
        <p:spPr>
          <a:xfrm>
            <a:off x="510166" y="831877"/>
            <a:ext cx="11171668" cy="1960005"/>
          </a:xfrm>
          <a:prstGeom prst="rect">
            <a:avLst/>
          </a:prstGeom>
        </p:spPr>
      </p:pic>
    </p:spTree>
    <p:extLst>
      <p:ext uri="{BB962C8B-B14F-4D97-AF65-F5344CB8AC3E}">
        <p14:creationId xmlns:p14="http://schemas.microsoft.com/office/powerpoint/2010/main" val="1289456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1CD6351-C669-4164-86A2-B06D80479946}"/>
              </a:ext>
            </a:extLst>
          </p:cNvPr>
          <p:cNvSpPr txBox="1"/>
          <p:nvPr/>
        </p:nvSpPr>
        <p:spPr>
          <a:xfrm>
            <a:off x="514933" y="788794"/>
            <a:ext cx="11162134" cy="4538743"/>
          </a:xfrm>
          <a:prstGeom prst="rect">
            <a:avLst/>
          </a:prstGeom>
          <a:noFill/>
          <a:ln w="28575">
            <a:solidFill>
              <a:srgbClr val="006600"/>
            </a:solidFill>
          </a:ln>
        </p:spPr>
        <p:txBody>
          <a:bodyPr wrap="square">
            <a:spAutoFit/>
          </a:bodyPr>
          <a:lstStyle/>
          <a:p>
            <a:pPr>
              <a:lnSpc>
                <a:spcPct val="150000"/>
              </a:lnSpc>
            </a:pPr>
            <a:r>
              <a:rPr lang="en-US" sz="2800" i="1" dirty="0">
                <a:solidFill>
                  <a:srgbClr val="FF0000"/>
                </a:solidFill>
                <a:effectLst/>
                <a:latin typeface="Times New Roman" panose="02020603050405020304" pitchFamily="18" charset="0"/>
                <a:ea typeface="Times New Roman" panose="02020603050405020304" pitchFamily="18" charset="0"/>
              </a:rPr>
              <a:t> </a:t>
            </a:r>
            <a:r>
              <a:rPr lang="en-US" altLang="vi-VN" sz="2800" b="1" dirty="0" err="1">
                <a:latin typeface="Times New Roman" panose="02020603050405020304" pitchFamily="18" charset="0"/>
              </a:rPr>
              <a:t>Bài</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tập</a:t>
            </a:r>
            <a:r>
              <a:rPr lang="en-US" altLang="vi-VN" sz="2800" b="1" dirty="0">
                <a:latin typeface="Times New Roman" panose="02020603050405020304" pitchFamily="18" charset="0"/>
              </a:rPr>
              <a:t> 3: </a:t>
            </a:r>
          </a:p>
          <a:p>
            <a:pPr marL="514350" indent="-514350">
              <a:lnSpc>
                <a:spcPct val="150000"/>
              </a:lnSpc>
              <a:buAutoNum type="arabicPeriod"/>
            </a:pPr>
            <a:r>
              <a:rPr lang="en-US" sz="2800" dirty="0" err="1">
                <a:effectLst/>
                <a:latin typeface="Times New Roman" panose="02020603050405020304" pitchFamily="18" charset="0"/>
                <a:ea typeface="Times New Roman" panose="02020603050405020304" pitchFamily="18" charset="0"/>
              </a:rPr>
              <a:t>Em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hãy</a:t>
            </a:r>
            <a:r>
              <a:rPr lang="en-US" sz="2800" dirty="0">
                <a:effectLst/>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xuất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thấy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thực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điều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tại</a:t>
            </a:r>
            <a:r>
              <a:rPr lang="en-US" sz="2800" dirty="0">
                <a:latin typeface="Times New Roman" panose="02020603050405020304" pitchFamily="18" charset="0"/>
                <a:ea typeface="Times New Roman" panose="02020603050405020304" pitchFamily="18" charset="0"/>
              </a:rPr>
              <a:t>. </a:t>
            </a:r>
          </a:p>
          <a:p>
            <a:pPr marL="514350" indent="-514350">
              <a:lnSpc>
                <a:spcPct val="150000"/>
              </a:lnSpc>
              <a:buAutoNum type="arabicPeriod"/>
            </a:pPr>
            <a:r>
              <a:rPr lang="en-US" sz="2800" dirty="0" err="1">
                <a:latin typeface="Times New Roman" panose="02020603050405020304" pitchFamily="18" charset="0"/>
              </a:rPr>
              <a:t>Tạo</a:t>
            </a:r>
            <a:r>
              <a:rPr lang="en-US" sz="2800" dirty="0">
                <a:latin typeface="Times New Roman" panose="02020603050405020304" pitchFamily="18" charset="0"/>
              </a:rPr>
              <a:t> </a:t>
            </a:r>
            <a:r>
              <a:rPr lang="en-US" sz="2800" dirty="0" err="1">
                <a:latin typeface="Times New Roman" panose="02020603050405020304" pitchFamily="18" charset="0"/>
              </a:rPr>
              <a:t>bài</a:t>
            </a:r>
            <a:r>
              <a:rPr lang="en-US" sz="2800" dirty="0">
                <a:latin typeface="Times New Roman" panose="02020603050405020304" pitchFamily="18" charset="0"/>
              </a:rPr>
              <a:t> </a:t>
            </a:r>
            <a:r>
              <a:rPr lang="en-US" sz="2800" dirty="0" err="1">
                <a:latin typeface="Times New Roman" panose="02020603050405020304" pitchFamily="18" charset="0"/>
              </a:rPr>
              <a:t>trình</a:t>
            </a:r>
            <a:r>
              <a:rPr lang="en-US" sz="2800" dirty="0">
                <a:latin typeface="Times New Roman" panose="02020603050405020304" pitchFamily="18" charset="0"/>
              </a:rPr>
              <a:t> </a:t>
            </a:r>
            <a:r>
              <a:rPr lang="en-US" sz="2800" dirty="0" err="1">
                <a:latin typeface="Times New Roman" panose="02020603050405020304" pitchFamily="18" charset="0"/>
              </a:rPr>
              <a:t>chiếu</a:t>
            </a:r>
            <a:r>
              <a:rPr lang="en-US" sz="2800" dirty="0">
                <a:latin typeface="Times New Roman" panose="02020603050405020304" pitchFamily="18" charset="0"/>
              </a:rPr>
              <a:t> </a:t>
            </a:r>
            <a:r>
              <a:rPr lang="en-US" sz="2800" dirty="0" err="1">
                <a:latin typeface="Times New Roman" panose="02020603050405020304" pitchFamily="18" charset="0"/>
              </a:rPr>
              <a:t>để</a:t>
            </a:r>
            <a:r>
              <a:rPr lang="en-US" sz="2800" dirty="0">
                <a:latin typeface="Times New Roman" panose="02020603050405020304" pitchFamily="18" charset="0"/>
              </a:rPr>
              <a:t> </a:t>
            </a:r>
            <a:r>
              <a:rPr lang="en-US" sz="2800" dirty="0" err="1">
                <a:latin typeface="Times New Roman" panose="02020603050405020304" pitchFamily="18" charset="0"/>
              </a:rPr>
              <a:t>trình</a:t>
            </a:r>
            <a:r>
              <a:rPr lang="en-US" sz="2800" dirty="0">
                <a:latin typeface="Times New Roman" panose="02020603050405020304" pitchFamily="18" charset="0"/>
              </a:rPr>
              <a:t> </a:t>
            </a:r>
            <a:r>
              <a:rPr lang="en-US" sz="2800" dirty="0" err="1">
                <a:latin typeface="Times New Roman" panose="02020603050405020304" pitchFamily="18" charset="0"/>
              </a:rPr>
              <a:t>bày</a:t>
            </a:r>
            <a:r>
              <a:rPr lang="en-US" sz="2800" dirty="0">
                <a:latin typeface="Times New Roman" panose="02020603050405020304" pitchFamily="18" charset="0"/>
              </a:rPr>
              <a:t> </a:t>
            </a:r>
            <a:r>
              <a:rPr lang="en-US" sz="2800" dirty="0" err="1">
                <a:latin typeface="Times New Roman" panose="02020603050405020304" pitchFamily="18" charset="0"/>
              </a:rPr>
              <a:t>dự</a:t>
            </a:r>
            <a:r>
              <a:rPr lang="en-US" sz="2800" dirty="0">
                <a:latin typeface="Times New Roman" panose="02020603050405020304" pitchFamily="18" charset="0"/>
              </a:rPr>
              <a:t> </a:t>
            </a:r>
            <a:r>
              <a:rPr lang="en-US" sz="2800" dirty="0" err="1">
                <a:latin typeface="Times New Roman" panose="02020603050405020304" pitchFamily="18" charset="0"/>
              </a:rPr>
              <a:t>án</a:t>
            </a:r>
            <a:r>
              <a:rPr lang="en-US" sz="2800" dirty="0">
                <a:latin typeface="Times New Roman" panose="02020603050405020304" pitchFamily="18" charset="0"/>
              </a:rPr>
              <a:t> </a:t>
            </a:r>
            <a:r>
              <a:rPr lang="en-US" sz="2800" dirty="0" err="1">
                <a:latin typeface="Times New Roman" panose="02020603050405020304" pitchFamily="18" charset="0"/>
              </a:rPr>
              <a:t>đó</a:t>
            </a:r>
            <a:r>
              <a:rPr lang="en-US" sz="2800" dirty="0">
                <a:latin typeface="Times New Roman" panose="02020603050405020304" pitchFamily="18" charset="0"/>
              </a:rPr>
              <a:t> </a:t>
            </a:r>
            <a:r>
              <a:rPr lang="en-US" sz="2800" dirty="0" err="1">
                <a:latin typeface="Times New Roman" panose="02020603050405020304" pitchFamily="18" charset="0"/>
              </a:rPr>
              <a:t>với</a:t>
            </a:r>
            <a:r>
              <a:rPr lang="en-US" sz="2800" dirty="0">
                <a:latin typeface="Times New Roman" panose="02020603050405020304" pitchFamily="18" charset="0"/>
              </a:rPr>
              <a:t> </a:t>
            </a:r>
            <a:r>
              <a:rPr lang="en-US" sz="2800" dirty="0" err="1">
                <a:latin typeface="Times New Roman" panose="02020603050405020304" pitchFamily="18" charset="0"/>
              </a:rPr>
              <a:t>những</a:t>
            </a:r>
            <a:r>
              <a:rPr lang="en-US" sz="2800" dirty="0">
                <a:latin typeface="Times New Roman" panose="02020603050405020304" pitchFamily="18" charset="0"/>
              </a:rPr>
              <a:t> </a:t>
            </a:r>
            <a:r>
              <a:rPr lang="en-US" sz="2800" dirty="0" err="1">
                <a:latin typeface="Times New Roman" panose="02020603050405020304" pitchFamily="18" charset="0"/>
              </a:rPr>
              <a:t>người</a:t>
            </a:r>
            <a:r>
              <a:rPr lang="en-US" sz="2800" dirty="0">
                <a:latin typeface="Times New Roman" panose="02020603050405020304" pitchFamily="18" charset="0"/>
              </a:rPr>
              <a:t> </a:t>
            </a:r>
            <a:r>
              <a:rPr lang="en-US" sz="2800" dirty="0" err="1">
                <a:latin typeface="Times New Roman" panose="02020603050405020304" pitchFamily="18" charset="0"/>
              </a:rPr>
              <a:t>có</a:t>
            </a:r>
            <a:r>
              <a:rPr lang="en-US" sz="2800" dirty="0">
                <a:latin typeface="Times New Roman" panose="02020603050405020304" pitchFamily="18" charset="0"/>
              </a:rPr>
              <a:t> </a:t>
            </a:r>
            <a:r>
              <a:rPr lang="en-US" sz="2800" dirty="0" err="1">
                <a:latin typeface="Times New Roman" panose="02020603050405020304" pitchFamily="18" charset="0"/>
              </a:rPr>
              <a:t>liên</a:t>
            </a:r>
            <a:r>
              <a:rPr lang="en-US" sz="2800" dirty="0">
                <a:latin typeface="Times New Roman" panose="02020603050405020304" pitchFamily="18" charset="0"/>
              </a:rPr>
              <a:t> </a:t>
            </a:r>
            <a:r>
              <a:rPr lang="en-US" sz="2800" dirty="0" err="1">
                <a:latin typeface="Times New Roman" panose="02020603050405020304" pitchFamily="18" charset="0"/>
              </a:rPr>
              <a:t>quan</a:t>
            </a:r>
            <a:r>
              <a:rPr lang="en-US" sz="2800" dirty="0">
                <a:latin typeface="Times New Roman" panose="02020603050405020304" pitchFamily="18" charset="0"/>
              </a:rPr>
              <a:t> </a:t>
            </a:r>
            <a:r>
              <a:rPr lang="en-US" sz="2800" dirty="0" err="1">
                <a:latin typeface="Times New Roman" panose="02020603050405020304" pitchFamily="18" charset="0"/>
              </a:rPr>
              <a:t>để</a:t>
            </a:r>
            <a:r>
              <a:rPr lang="en-US" sz="2800" dirty="0">
                <a:latin typeface="Times New Roman" panose="02020603050405020304" pitchFamily="18" charset="0"/>
              </a:rPr>
              <a:t> </a:t>
            </a:r>
            <a:r>
              <a:rPr lang="en-US" sz="2800" dirty="0" err="1">
                <a:latin typeface="Times New Roman" panose="02020603050405020304" pitchFamily="18" charset="0"/>
              </a:rPr>
              <a:t>thuyết</a:t>
            </a:r>
            <a:r>
              <a:rPr lang="en-US" sz="2800" dirty="0">
                <a:latin typeface="Times New Roman" panose="02020603050405020304" pitchFamily="18" charset="0"/>
              </a:rPr>
              <a:t> </a:t>
            </a:r>
            <a:r>
              <a:rPr lang="en-US" sz="2800" dirty="0" err="1">
                <a:latin typeface="Times New Roman" panose="02020603050405020304" pitchFamily="18" charset="0"/>
              </a:rPr>
              <a:t>phục</a:t>
            </a:r>
            <a:r>
              <a:rPr lang="en-US" sz="2800" dirty="0">
                <a:latin typeface="Times New Roman" panose="02020603050405020304" pitchFamily="18" charset="0"/>
              </a:rPr>
              <a:t> </a:t>
            </a:r>
            <a:r>
              <a:rPr lang="en-US" sz="2800" dirty="0" err="1">
                <a:latin typeface="Times New Roman" panose="02020603050405020304" pitchFamily="18" charset="0"/>
              </a:rPr>
              <a:t>mọi</a:t>
            </a:r>
            <a:r>
              <a:rPr lang="en-US" sz="2800" dirty="0">
                <a:latin typeface="Times New Roman" panose="02020603050405020304" pitchFamily="18" charset="0"/>
              </a:rPr>
              <a:t> </a:t>
            </a:r>
            <a:r>
              <a:rPr lang="en-US" sz="2800" dirty="0" err="1">
                <a:latin typeface="Times New Roman" panose="02020603050405020304" pitchFamily="18" charset="0"/>
              </a:rPr>
              <a:t>người</a:t>
            </a:r>
            <a:r>
              <a:rPr lang="en-US" sz="2800" dirty="0">
                <a:latin typeface="Times New Roman" panose="02020603050405020304" pitchFamily="18" charset="0"/>
              </a:rPr>
              <a:t> </a:t>
            </a:r>
            <a:r>
              <a:rPr lang="en-US" sz="2800" dirty="0" err="1">
                <a:latin typeface="Times New Roman" panose="02020603050405020304" pitchFamily="18" charset="0"/>
              </a:rPr>
              <a:t>cùng</a:t>
            </a:r>
            <a:r>
              <a:rPr lang="en-US" sz="2800" dirty="0">
                <a:latin typeface="Times New Roman" panose="02020603050405020304" pitchFamily="18" charset="0"/>
              </a:rPr>
              <a:t> </a:t>
            </a:r>
            <a:r>
              <a:rPr lang="en-US" sz="2800" dirty="0" err="1">
                <a:latin typeface="Times New Roman" panose="02020603050405020304" pitchFamily="18" charset="0"/>
              </a:rPr>
              <a:t>thực</a:t>
            </a:r>
            <a:r>
              <a:rPr lang="en-US" sz="2800" dirty="0">
                <a:latin typeface="Times New Roman" panose="02020603050405020304" pitchFamily="18" charset="0"/>
              </a:rPr>
              <a:t> </a:t>
            </a:r>
            <a:r>
              <a:rPr lang="en-US" sz="2800" dirty="0" err="1">
                <a:latin typeface="Times New Roman" panose="02020603050405020304" pitchFamily="18" charset="0"/>
              </a:rPr>
              <a:t>hiện</a:t>
            </a:r>
            <a:r>
              <a:rPr lang="en-US" sz="2800" dirty="0">
                <a:latin typeface="Times New Roman" panose="02020603050405020304" pitchFamily="18" charset="0"/>
              </a:rPr>
              <a:t>. (</a:t>
            </a:r>
            <a:r>
              <a:rPr lang="en-US" sz="2800" dirty="0" err="1">
                <a:latin typeface="Times New Roman" panose="02020603050405020304" pitchFamily="18" charset="0"/>
              </a:rPr>
              <a:t>trong</a:t>
            </a:r>
            <a:r>
              <a:rPr lang="en-US" sz="2800" dirty="0">
                <a:latin typeface="Times New Roman" panose="02020603050405020304" pitchFamily="18" charset="0"/>
              </a:rPr>
              <a:t> </a:t>
            </a:r>
            <a:r>
              <a:rPr lang="en-US" sz="2800" dirty="0" err="1">
                <a:latin typeface="Times New Roman" panose="02020603050405020304" pitchFamily="18" charset="0"/>
              </a:rPr>
              <a:t>bài</a:t>
            </a:r>
            <a:r>
              <a:rPr lang="en-US" sz="2800" dirty="0">
                <a:latin typeface="Times New Roman" panose="02020603050405020304" pitchFamily="18" charset="0"/>
              </a:rPr>
              <a:t> </a:t>
            </a:r>
            <a:r>
              <a:rPr lang="en-US" sz="2800" dirty="0" err="1">
                <a:latin typeface="Times New Roman" panose="02020603050405020304" pitchFamily="18" charset="0"/>
              </a:rPr>
              <a:t>có</a:t>
            </a:r>
            <a:r>
              <a:rPr lang="en-US" sz="2800" dirty="0">
                <a:latin typeface="Times New Roman" panose="02020603050405020304" pitchFamily="18" charset="0"/>
              </a:rPr>
              <a:t> </a:t>
            </a:r>
            <a:r>
              <a:rPr lang="en-US" sz="2800" dirty="0" err="1">
                <a:latin typeface="Times New Roman" panose="02020603050405020304" pitchFamily="18" charset="0"/>
              </a:rPr>
              <a:t>trang</a:t>
            </a:r>
            <a:r>
              <a:rPr lang="en-US" sz="2800" dirty="0">
                <a:latin typeface="Times New Roman" panose="02020603050405020304" pitchFamily="18" charset="0"/>
              </a:rPr>
              <a:t> </a:t>
            </a:r>
            <a:r>
              <a:rPr lang="en-US" sz="2800" dirty="0" err="1">
                <a:latin typeface="Times New Roman" panose="02020603050405020304" pitchFamily="18" charset="0"/>
              </a:rPr>
              <a:t>tiêu</a:t>
            </a:r>
            <a:r>
              <a:rPr lang="en-US" sz="2800" dirty="0">
                <a:latin typeface="Times New Roman" panose="02020603050405020304" pitchFamily="18" charset="0"/>
              </a:rPr>
              <a:t> </a:t>
            </a:r>
            <a:r>
              <a:rPr lang="en-US" sz="2800" dirty="0" err="1">
                <a:latin typeface="Times New Roman" panose="02020603050405020304" pitchFamily="18" charset="0"/>
              </a:rPr>
              <a:t>đề</a:t>
            </a:r>
            <a:r>
              <a:rPr lang="en-US" sz="2800" dirty="0">
                <a:latin typeface="Times New Roman" panose="02020603050405020304" pitchFamily="18" charset="0"/>
              </a:rPr>
              <a:t>, </a:t>
            </a:r>
            <a:r>
              <a:rPr lang="en-US" sz="2800" dirty="0" err="1">
                <a:latin typeface="Times New Roman" panose="02020603050405020304" pitchFamily="18" charset="0"/>
              </a:rPr>
              <a:t>các</a:t>
            </a:r>
            <a:r>
              <a:rPr lang="en-US" sz="2800" dirty="0">
                <a:latin typeface="Times New Roman" panose="02020603050405020304" pitchFamily="18" charset="0"/>
              </a:rPr>
              <a:t> </a:t>
            </a:r>
            <a:r>
              <a:rPr lang="en-US" sz="2800" dirty="0" err="1">
                <a:latin typeface="Times New Roman" panose="02020603050405020304" pitchFamily="18" charset="0"/>
              </a:rPr>
              <a:t>trang</a:t>
            </a:r>
            <a:r>
              <a:rPr lang="en-US" sz="2800" dirty="0">
                <a:latin typeface="Times New Roman" panose="02020603050405020304" pitchFamily="18" charset="0"/>
              </a:rPr>
              <a:t> </a:t>
            </a:r>
            <a:r>
              <a:rPr lang="en-US" sz="2800" dirty="0" err="1">
                <a:latin typeface="Times New Roman" panose="02020603050405020304" pitchFamily="18" charset="0"/>
              </a:rPr>
              <a:t>nội</a:t>
            </a:r>
            <a:r>
              <a:rPr lang="en-US" sz="2800" dirty="0">
                <a:latin typeface="Times New Roman" panose="02020603050405020304" pitchFamily="18" charset="0"/>
              </a:rPr>
              <a:t> dung </a:t>
            </a:r>
            <a:r>
              <a:rPr lang="en-US" sz="2800" dirty="0" err="1">
                <a:latin typeface="Times New Roman" panose="02020603050405020304" pitchFamily="18" charset="0"/>
              </a:rPr>
              <a:t>có</a:t>
            </a:r>
            <a:r>
              <a:rPr lang="en-US" sz="2800" dirty="0">
                <a:latin typeface="Times New Roman" panose="02020603050405020304" pitchFamily="18" charset="0"/>
              </a:rPr>
              <a:t> </a:t>
            </a:r>
            <a:r>
              <a:rPr lang="en-US" sz="2800" dirty="0" err="1">
                <a:latin typeface="Times New Roman" panose="02020603050405020304" pitchFamily="18" charset="0"/>
              </a:rPr>
              <a:t>tiêu</a:t>
            </a:r>
            <a:r>
              <a:rPr lang="en-US" sz="2800" dirty="0">
                <a:latin typeface="Times New Roman" panose="02020603050405020304" pitchFamily="18" charset="0"/>
              </a:rPr>
              <a:t> </a:t>
            </a:r>
            <a:r>
              <a:rPr lang="en-US" sz="2800" dirty="0" err="1">
                <a:latin typeface="Times New Roman" panose="02020603050405020304" pitchFamily="18" charset="0"/>
              </a:rPr>
              <a:t>đề</a:t>
            </a:r>
            <a:r>
              <a:rPr lang="en-US" sz="2800" dirty="0">
                <a:latin typeface="Times New Roman" panose="02020603050405020304" pitchFamily="18" charset="0"/>
              </a:rPr>
              <a:t> </a:t>
            </a:r>
            <a:r>
              <a:rPr lang="en-US" sz="2800" dirty="0" err="1">
                <a:latin typeface="Times New Roman" panose="02020603050405020304" pitchFamily="18" charset="0"/>
              </a:rPr>
              <a:t>trang</a:t>
            </a:r>
            <a:r>
              <a:rPr lang="en-US" sz="2800" dirty="0">
                <a:latin typeface="Times New Roman" panose="02020603050405020304" pitchFamily="18" charset="0"/>
              </a:rPr>
              <a:t> </a:t>
            </a:r>
            <a:r>
              <a:rPr lang="en-US" sz="2800" dirty="0" err="1">
                <a:latin typeface="Times New Roman" panose="02020603050405020304" pitchFamily="18" charset="0"/>
              </a:rPr>
              <a:t>và</a:t>
            </a:r>
            <a:r>
              <a:rPr lang="en-US" sz="2800" dirty="0">
                <a:latin typeface="Times New Roman" panose="02020603050405020304" pitchFamily="18" charset="0"/>
              </a:rPr>
              <a:t> </a:t>
            </a:r>
            <a:r>
              <a:rPr lang="en-US" sz="2800" dirty="0" err="1">
                <a:latin typeface="Times New Roman" panose="02020603050405020304" pitchFamily="18" charset="0"/>
              </a:rPr>
              <a:t>sử</a:t>
            </a:r>
            <a:r>
              <a:rPr lang="en-US" sz="2800" dirty="0">
                <a:latin typeface="Times New Roman" panose="02020603050405020304" pitchFamily="18" charset="0"/>
              </a:rPr>
              <a:t> </a:t>
            </a:r>
            <a:r>
              <a:rPr lang="en-US" sz="2800" dirty="0" err="1">
                <a:latin typeface="Times New Roman" panose="02020603050405020304" pitchFamily="18" charset="0"/>
              </a:rPr>
              <a:t>dụng</a:t>
            </a:r>
            <a:r>
              <a:rPr lang="en-US" sz="2800" dirty="0">
                <a:latin typeface="Times New Roman" panose="02020603050405020304" pitchFamily="18" charset="0"/>
              </a:rPr>
              <a:t> </a:t>
            </a:r>
            <a:r>
              <a:rPr lang="en-US" sz="2800" dirty="0" err="1">
                <a:latin typeface="Times New Roman" panose="02020603050405020304" pitchFamily="18" charset="0"/>
              </a:rPr>
              <a:t>cấu</a:t>
            </a:r>
            <a:r>
              <a:rPr lang="en-US" sz="2800" dirty="0">
                <a:latin typeface="Times New Roman" panose="02020603050405020304" pitchFamily="18" charset="0"/>
              </a:rPr>
              <a:t> </a:t>
            </a:r>
            <a:r>
              <a:rPr lang="en-US" sz="2800" dirty="0" err="1">
                <a:latin typeface="Times New Roman" panose="02020603050405020304" pitchFamily="18" charset="0"/>
              </a:rPr>
              <a:t>trúc</a:t>
            </a:r>
            <a:r>
              <a:rPr lang="en-US" sz="2800" dirty="0">
                <a:latin typeface="Times New Roman" panose="02020603050405020304" pitchFamily="18" charset="0"/>
              </a:rPr>
              <a:t> </a:t>
            </a:r>
            <a:r>
              <a:rPr lang="en-US" sz="2800" dirty="0" err="1">
                <a:latin typeface="Times New Roman" panose="02020603050405020304" pitchFamily="18" charset="0"/>
              </a:rPr>
              <a:t>phân</a:t>
            </a:r>
            <a:r>
              <a:rPr lang="en-US" sz="2800" dirty="0">
                <a:latin typeface="Times New Roman" panose="02020603050405020304" pitchFamily="18" charset="0"/>
              </a:rPr>
              <a:t> </a:t>
            </a:r>
            <a:r>
              <a:rPr lang="en-US" sz="2800" dirty="0" err="1">
                <a:latin typeface="Times New Roman" panose="02020603050405020304" pitchFamily="18" charset="0"/>
              </a:rPr>
              <a:t>cấp</a:t>
            </a:r>
            <a:r>
              <a:rPr lang="en-US" sz="2800" dirty="0">
                <a:latin typeface="Times New Roman" panose="02020603050405020304" pitchFamily="18" charset="0"/>
              </a:rPr>
              <a:t>)</a:t>
            </a:r>
          </a:p>
          <a:p>
            <a:pPr>
              <a:lnSpc>
                <a:spcPct val="150000"/>
              </a:lnSpc>
            </a:pPr>
            <a:r>
              <a:rPr lang="en-US" sz="2800" dirty="0">
                <a:latin typeface="Times New Roman" panose="02020603050405020304" pitchFamily="18" charset="0"/>
              </a:rPr>
              <a:t>3.   </a:t>
            </a:r>
            <a:r>
              <a:rPr lang="en-US" sz="2800" dirty="0" err="1">
                <a:latin typeface="Times New Roman" panose="02020603050405020304" pitchFamily="18" charset="0"/>
              </a:rPr>
              <a:t>Ghi</a:t>
            </a:r>
            <a:r>
              <a:rPr lang="en-US" sz="2800" dirty="0">
                <a:latin typeface="Times New Roman" panose="02020603050405020304" pitchFamily="18" charset="0"/>
              </a:rPr>
              <a:t> </a:t>
            </a:r>
            <a:r>
              <a:rPr lang="en-US" sz="2800" dirty="0" err="1">
                <a:latin typeface="Times New Roman" panose="02020603050405020304" pitchFamily="18" charset="0"/>
              </a:rPr>
              <a:t>lại</a:t>
            </a:r>
            <a:r>
              <a:rPr lang="en-US" sz="2800" dirty="0">
                <a:latin typeface="Times New Roman" panose="02020603050405020304" pitchFamily="18" charset="0"/>
              </a:rPr>
              <a:t> </a:t>
            </a:r>
            <a:r>
              <a:rPr lang="en-US" sz="2800" dirty="0" err="1">
                <a:latin typeface="Times New Roman" panose="02020603050405020304" pitchFamily="18" charset="0"/>
              </a:rPr>
              <a:t>bài</a:t>
            </a:r>
            <a:r>
              <a:rPr lang="en-US" sz="2800" dirty="0">
                <a:latin typeface="Times New Roman" panose="02020603050405020304" pitchFamily="18" charset="0"/>
              </a:rPr>
              <a:t> </a:t>
            </a:r>
            <a:r>
              <a:rPr lang="en-US" sz="2800" dirty="0" err="1">
                <a:latin typeface="Times New Roman" panose="02020603050405020304" pitchFamily="18" charset="0"/>
              </a:rPr>
              <a:t>trình</a:t>
            </a:r>
            <a:r>
              <a:rPr lang="en-US" sz="2800" dirty="0">
                <a:latin typeface="Times New Roman" panose="02020603050405020304" pitchFamily="18" charset="0"/>
              </a:rPr>
              <a:t> </a:t>
            </a:r>
            <a:r>
              <a:rPr lang="en-US" sz="2800" dirty="0" err="1">
                <a:latin typeface="Times New Roman" panose="02020603050405020304" pitchFamily="18" charset="0"/>
              </a:rPr>
              <a:t>chiếu</a:t>
            </a:r>
            <a:r>
              <a:rPr lang="en-US" sz="2800" dirty="0">
                <a:latin typeface="Times New Roman" panose="02020603050405020304" pitchFamily="18" charset="0"/>
              </a:rPr>
              <a:t> </a:t>
            </a:r>
            <a:r>
              <a:rPr lang="en-US" sz="2800" dirty="0" err="1">
                <a:latin typeface="Times New Roman" panose="02020603050405020304" pitchFamily="18" charset="0"/>
              </a:rPr>
              <a:t>với</a:t>
            </a:r>
            <a:r>
              <a:rPr lang="en-US" sz="2800" dirty="0">
                <a:latin typeface="Times New Roman" panose="02020603050405020304" pitchFamily="18" charset="0"/>
              </a:rPr>
              <a:t> </a:t>
            </a:r>
            <a:r>
              <a:rPr lang="en-US" sz="2800" dirty="0" err="1">
                <a:latin typeface="Times New Roman" panose="02020603050405020304" pitchFamily="18" charset="0"/>
              </a:rPr>
              <a:t>tên</a:t>
            </a:r>
            <a:r>
              <a:rPr lang="en-US" sz="2800" dirty="0">
                <a:latin typeface="Times New Roman" panose="02020603050405020304" pitchFamily="18" charset="0"/>
              </a:rPr>
              <a:t> </a:t>
            </a:r>
            <a:r>
              <a:rPr lang="en-US" sz="2800" dirty="0">
                <a:solidFill>
                  <a:srgbClr val="FF0000"/>
                </a:solidFill>
                <a:latin typeface="Times New Roman" panose="02020603050405020304" pitchFamily="18" charset="0"/>
              </a:rPr>
              <a:t>Baitaptinhoc7</a:t>
            </a:r>
            <a:r>
              <a:rPr lang="en-US" sz="2800" dirty="0">
                <a:latin typeface="Times New Roman" panose="02020603050405020304" pitchFamily="18" charset="0"/>
              </a:rPr>
              <a:t>.pptx</a:t>
            </a:r>
            <a:endParaRPr lang="vi-VN" sz="2800" dirty="0"/>
          </a:p>
        </p:txBody>
      </p:sp>
      <p:sp>
        <p:nvSpPr>
          <p:cNvPr id="2" name="TextBox 1">
            <a:extLst>
              <a:ext uri="{FF2B5EF4-FFF2-40B4-BE49-F238E27FC236}">
                <a16:creationId xmlns:a16="http://schemas.microsoft.com/office/drawing/2014/main" id="{B8BD6391-26B6-4B96-92C7-D97EFE400704}"/>
              </a:ext>
            </a:extLst>
          </p:cNvPr>
          <p:cNvSpPr txBox="1"/>
          <p:nvPr/>
        </p:nvSpPr>
        <p:spPr>
          <a:xfrm>
            <a:off x="377852" y="61882"/>
            <a:ext cx="11162134" cy="523220"/>
          </a:xfrm>
          <a:prstGeom prst="rect">
            <a:avLst/>
          </a:prstGeom>
          <a:solidFill>
            <a:schemeClr val="accent6"/>
          </a:solidFill>
          <a:ln w="28575">
            <a:solidFill>
              <a:srgbClr val="006600"/>
            </a:solidFill>
          </a:ln>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HĐ </a:t>
            </a:r>
            <a:r>
              <a:rPr lang="en-US" sz="2800" b="1" dirty="0" err="1">
                <a:solidFill>
                  <a:srgbClr val="FF0000"/>
                </a:solidFill>
                <a:latin typeface="Times New Roman" panose="02020603050405020304" pitchFamily="18" charset="0"/>
                <a:cs typeface="Times New Roman" panose="02020603050405020304" pitchFamily="18" charset="0"/>
              </a:rPr>
              <a:t>nhóm</a:t>
            </a:r>
            <a:r>
              <a:rPr lang="en-US" sz="2800" b="1" dirty="0">
                <a:solidFill>
                  <a:srgbClr val="FF0000"/>
                </a:solidFill>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GV chia </a:t>
            </a:r>
            <a:r>
              <a:rPr lang="en-US" sz="2800" dirty="0" err="1">
                <a:latin typeface="Times New Roman" panose="02020603050405020304" pitchFamily="18" charset="0"/>
                <a:cs typeface="Times New Roman" panose="02020603050405020304" pitchFamily="18" charset="0"/>
              </a:rPr>
              <a:t>lớp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hs</a:t>
            </a:r>
            <a:r>
              <a:rPr lang="en-US" sz="2800" dirty="0">
                <a:latin typeface="Times New Roman" panose="02020603050405020304" pitchFamily="18" charset="0"/>
                <a:cs typeface="Times New Roman" panose="02020603050405020304" pitchFamily="18" charset="0"/>
              </a:rPr>
              <a:t>/1 </a:t>
            </a:r>
            <a:r>
              <a:rPr lang="en-US" sz="2800" dirty="0" err="1">
                <a:latin typeface="Times New Roman" panose="02020603050405020304" pitchFamily="18" charset="0"/>
                <a:cs typeface="Times New Roman" panose="02020603050405020304" pitchFamily="18" charset="0"/>
              </a:rPr>
              <a:t>máy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3</a:t>
            </a:r>
            <a:endParaRPr lang="vi-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0316070"/>
      </p:ext>
    </p:extLst>
  </p:cSld>
  <p:clrMapOvr>
    <a:masterClrMapping/>
  </p:clrMapOvr>
  <p:timing>
    <p:tnLst>
      <p:par>
        <p:cTn id="1" dur="indefinite" restart="never" nodeType="tmRoot"/>
      </p:par>
    </p:tnLst>
  </p:timing>
  <p:extLst mod="1">
    <p:ext uri="{6950BFC3-D8DA-4A85-94F7-54DA5524770B}">
      <p188:commentRel xmlns="" xmlns:p188="http://schemas.microsoft.com/office/powerpoint/2018/8/main" r:id="rId3"/>
    </p:ext>
  </p:extLs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BDA418-4BFC-49F7-87D8-A611BE386FE9}"/>
              </a:ext>
            </a:extLst>
          </p:cNvPr>
          <p:cNvSpPr txBox="1"/>
          <p:nvPr/>
        </p:nvSpPr>
        <p:spPr>
          <a:xfrm>
            <a:off x="13854" y="461665"/>
            <a:ext cx="12178146" cy="6109365"/>
          </a:xfrm>
          <a:prstGeom prst="rect">
            <a:avLst/>
          </a:prstGeom>
          <a:noFill/>
          <a:ln w="28575">
            <a:solidFill>
              <a:srgbClr val="006600"/>
            </a:solidFill>
          </a:ln>
        </p:spPr>
        <p:txBody>
          <a:bodyPr wrap="square">
            <a:spAutoFit/>
          </a:bodyPr>
          <a:lstStyle/>
          <a:p>
            <a:pPr marR="92710" algn="just"/>
            <a:r>
              <a:rPr lang="en-US" sz="2300" b="1" dirty="0">
                <a:solidFill>
                  <a:srgbClr val="FF0000"/>
                </a:solidFill>
                <a:latin typeface="Times New Roman" panose="02020603050405020304" pitchFamily="18" charset="0"/>
                <a:ea typeface="Times New Roman" panose="02020603050405020304" pitchFamily="18" charset="0"/>
              </a:rPr>
              <a:t>1. Ý </a:t>
            </a:r>
            <a:r>
              <a:rPr lang="en-US" sz="2300" b="1" dirty="0" err="1">
                <a:solidFill>
                  <a:srgbClr val="FF0000"/>
                </a:solidFill>
                <a:latin typeface="Times New Roman" panose="02020603050405020304" pitchFamily="18" charset="0"/>
                <a:ea typeface="Times New Roman" panose="02020603050405020304" pitchFamily="18" charset="0"/>
              </a:rPr>
              <a:t>tưởng</a:t>
            </a:r>
            <a:endParaRPr lang="en-US" sz="2300" b="1" dirty="0">
              <a:solidFill>
                <a:srgbClr val="FF0000"/>
              </a:solidFill>
              <a:latin typeface="Times New Roman" panose="02020603050405020304" pitchFamily="18" charset="0"/>
              <a:ea typeface="Times New Roman" panose="02020603050405020304" pitchFamily="18" charset="0"/>
            </a:endParaRPr>
          </a:p>
          <a:p>
            <a:pPr marL="914389" marR="92710" lvl="1" indent="-457200" algn="just">
              <a:buFont typeface="Arial" panose="020B0604020202020204" pitchFamily="34" charset="0"/>
              <a:buChar char="•"/>
            </a:pPr>
            <a:r>
              <a:rPr lang="en-US" sz="2300" dirty="0" err="1">
                <a:latin typeface="Times New Roman" panose="02020603050405020304" pitchFamily="18" charset="0"/>
                <a:ea typeface="Times New Roman" panose="02020603050405020304" pitchFamily="18" charset="0"/>
              </a:rPr>
              <a:t>Vai</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trò</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của</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môi</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trường</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trong</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cuộc</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sống</a:t>
            </a:r>
            <a:r>
              <a:rPr lang="en-US" sz="2300" dirty="0">
                <a:latin typeface="Times New Roman" panose="02020603050405020304" pitchFamily="18" charset="0"/>
                <a:ea typeface="Times New Roman" panose="02020603050405020304" pitchFamily="18" charset="0"/>
              </a:rPr>
              <a:t>.</a:t>
            </a:r>
          </a:p>
          <a:p>
            <a:pPr marL="914389" marR="92710" lvl="1" indent="-457200" algn="just">
              <a:buFont typeface="Arial" panose="020B0604020202020204" pitchFamily="34" charset="0"/>
              <a:buChar char="•"/>
            </a:pPr>
            <a:r>
              <a:rPr lang="en-US" sz="2300" dirty="0" err="1">
                <a:effectLst/>
                <a:latin typeface="Times New Roman" panose="02020603050405020304" pitchFamily="18" charset="0"/>
                <a:ea typeface="Times New Roman" panose="02020603050405020304" pitchFamily="18" charset="0"/>
              </a:rPr>
              <a:t>Thực</a:t>
            </a:r>
            <a:r>
              <a:rPr lang="en-US" sz="2300" dirty="0">
                <a:effectLst/>
                <a:latin typeface="Times New Roman" panose="02020603050405020304" pitchFamily="18" charset="0"/>
                <a:ea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rPr>
              <a:t>trạng</a:t>
            </a:r>
            <a:r>
              <a:rPr lang="en-US" sz="2300" dirty="0">
                <a:effectLst/>
                <a:latin typeface="Times New Roman" panose="02020603050405020304" pitchFamily="18" charset="0"/>
                <a:ea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rPr>
              <a:t>việc</a:t>
            </a:r>
            <a:r>
              <a:rPr lang="en-US" sz="2300" dirty="0">
                <a:effectLst/>
                <a:latin typeface="Times New Roman" panose="02020603050405020304" pitchFamily="18" charset="0"/>
                <a:ea typeface="Times New Roman" panose="02020603050405020304" pitchFamily="18" charset="0"/>
              </a:rPr>
              <a:t> ô </a:t>
            </a:r>
            <a:r>
              <a:rPr lang="en-US" sz="2300" dirty="0" err="1">
                <a:effectLst/>
                <a:latin typeface="Times New Roman" panose="02020603050405020304" pitchFamily="18" charset="0"/>
                <a:ea typeface="Times New Roman" panose="02020603050405020304" pitchFamily="18" charset="0"/>
              </a:rPr>
              <a:t>nhiễm</a:t>
            </a:r>
            <a:r>
              <a:rPr lang="en-US" sz="2300" dirty="0">
                <a:effectLst/>
                <a:latin typeface="Times New Roman" panose="02020603050405020304" pitchFamily="18" charset="0"/>
                <a:ea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rPr>
              <a:t>môi</a:t>
            </a:r>
            <a:r>
              <a:rPr lang="en-US" sz="2300" dirty="0">
                <a:effectLst/>
                <a:latin typeface="Times New Roman" panose="02020603050405020304" pitchFamily="18" charset="0"/>
                <a:ea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rPr>
              <a:t>trường</a:t>
            </a:r>
            <a:r>
              <a:rPr lang="en-US" sz="2300" dirty="0">
                <a:effectLst/>
                <a:latin typeface="Times New Roman" panose="02020603050405020304" pitchFamily="18" charset="0"/>
                <a:ea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rPr>
              <a:t>hiện</a:t>
            </a:r>
            <a:r>
              <a:rPr lang="en-US" sz="2300" dirty="0">
                <a:effectLst/>
                <a:latin typeface="Times New Roman" panose="02020603050405020304" pitchFamily="18" charset="0"/>
                <a:ea typeface="Times New Roman" panose="02020603050405020304" pitchFamily="18" charset="0"/>
              </a:rPr>
              <a:t> nay.</a:t>
            </a:r>
          </a:p>
          <a:p>
            <a:pPr marL="914389" marR="92710" lvl="1" indent="-457200" algn="just">
              <a:buFont typeface="Arial" panose="020B0604020202020204" pitchFamily="34" charset="0"/>
              <a:buChar char="•"/>
            </a:pPr>
            <a:r>
              <a:rPr lang="en-US" sz="2300" dirty="0" err="1">
                <a:latin typeface="Times New Roman" panose="02020603050405020304" pitchFamily="18" charset="0"/>
                <a:ea typeface="Times New Roman" panose="02020603050405020304" pitchFamily="18" charset="0"/>
              </a:rPr>
              <a:t>Đề</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xuất</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dự</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án</a:t>
            </a:r>
            <a:r>
              <a:rPr lang="en-US" sz="2300" dirty="0">
                <a:latin typeface="Times New Roman" panose="02020603050405020304" pitchFamily="18" charset="0"/>
                <a:ea typeface="Times New Roman" panose="02020603050405020304" pitchFamily="18" charset="0"/>
              </a:rPr>
              <a:t>.</a:t>
            </a:r>
          </a:p>
          <a:p>
            <a:pPr marR="92710" algn="just"/>
            <a:r>
              <a:rPr lang="en-US" sz="2300" b="1" dirty="0">
                <a:solidFill>
                  <a:srgbClr val="FF0000"/>
                </a:solidFill>
                <a:effectLst/>
                <a:latin typeface="Times New Roman" panose="02020603050405020304" pitchFamily="18" charset="0"/>
                <a:ea typeface="Times New Roman" panose="02020603050405020304" pitchFamily="18" charset="0"/>
              </a:rPr>
              <a:t>2. </a:t>
            </a:r>
            <a:r>
              <a:rPr lang="en-US" sz="2300" b="1" dirty="0" err="1">
                <a:solidFill>
                  <a:srgbClr val="FF0000"/>
                </a:solidFill>
                <a:effectLst/>
                <a:latin typeface="Times New Roman" panose="02020603050405020304" pitchFamily="18" charset="0"/>
                <a:ea typeface="Times New Roman" panose="02020603050405020304" pitchFamily="18" charset="0"/>
              </a:rPr>
              <a:t>Kế</a:t>
            </a:r>
            <a:r>
              <a:rPr lang="en-US" sz="2300" b="1" dirty="0">
                <a:solidFill>
                  <a:srgbClr val="FF0000"/>
                </a:solidFill>
                <a:effectLst/>
                <a:latin typeface="Times New Roman" panose="02020603050405020304" pitchFamily="18" charset="0"/>
                <a:ea typeface="Times New Roman" panose="02020603050405020304" pitchFamily="18" charset="0"/>
              </a:rPr>
              <a:t> </a:t>
            </a:r>
            <a:r>
              <a:rPr lang="en-US" sz="2300" b="1" dirty="0" err="1">
                <a:solidFill>
                  <a:srgbClr val="FF0000"/>
                </a:solidFill>
                <a:effectLst/>
                <a:latin typeface="Times New Roman" panose="02020603050405020304" pitchFamily="18" charset="0"/>
                <a:ea typeface="Times New Roman" panose="02020603050405020304" pitchFamily="18" charset="0"/>
              </a:rPr>
              <a:t>hoạch</a:t>
            </a:r>
            <a:endParaRPr lang="en-US" sz="2300" b="1" dirty="0">
              <a:solidFill>
                <a:srgbClr val="FF0000"/>
              </a:solidFill>
              <a:effectLst/>
              <a:latin typeface="Times New Roman" panose="02020603050405020304" pitchFamily="18" charset="0"/>
              <a:ea typeface="Times New Roman" panose="02020603050405020304" pitchFamily="18" charset="0"/>
            </a:endParaRPr>
          </a:p>
          <a:p>
            <a:pPr marL="914389" marR="92710" lvl="1" indent="-457200" algn="just">
              <a:buFont typeface="Arial" panose="020B0604020202020204" pitchFamily="34" charset="0"/>
              <a:buChar char="•"/>
            </a:pPr>
            <a:r>
              <a:rPr lang="en-US" sz="2300" dirty="0" err="1">
                <a:latin typeface="Times New Roman" panose="02020603050405020304" pitchFamily="18" charset="0"/>
                <a:ea typeface="Times New Roman" panose="02020603050405020304" pitchFamily="18" charset="0"/>
              </a:rPr>
              <a:t>Khảo</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sát</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thực</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tế</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lưu</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lại</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hình</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ảnh</a:t>
            </a:r>
            <a:r>
              <a:rPr lang="en-US" sz="2300" dirty="0">
                <a:latin typeface="Times New Roman" panose="02020603050405020304" pitchFamily="18" charset="0"/>
                <a:ea typeface="Times New Roman" panose="02020603050405020304" pitchFamily="18" charset="0"/>
              </a:rPr>
              <a:t> ô </a:t>
            </a:r>
            <a:r>
              <a:rPr lang="en-US" sz="2300" dirty="0" err="1">
                <a:latin typeface="Times New Roman" panose="02020603050405020304" pitchFamily="18" charset="0"/>
                <a:ea typeface="Times New Roman" panose="02020603050405020304" pitchFamily="18" charset="0"/>
              </a:rPr>
              <a:t>nhiễm</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môi</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trường</a:t>
            </a:r>
            <a:r>
              <a:rPr lang="en-US" sz="2300" dirty="0">
                <a:latin typeface="Times New Roman" panose="02020603050405020304" pitchFamily="18" charset="0"/>
                <a:ea typeface="Times New Roman" panose="02020603050405020304" pitchFamily="18" charset="0"/>
              </a:rPr>
              <a:t>).</a:t>
            </a:r>
          </a:p>
          <a:p>
            <a:pPr marL="914389" marR="92710" lvl="1" indent="-457200" algn="just">
              <a:buFont typeface="Arial" panose="020B0604020202020204" pitchFamily="34" charset="0"/>
              <a:buChar char="•"/>
            </a:pPr>
            <a:r>
              <a:rPr lang="en-US" sz="2300" dirty="0" err="1">
                <a:latin typeface="Times New Roman" panose="02020603050405020304" pitchFamily="18" charset="0"/>
                <a:ea typeface="Times New Roman" panose="02020603050405020304" pitchFamily="18" charset="0"/>
              </a:rPr>
              <a:t>Các</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công</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việc</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cần</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làm</a:t>
            </a:r>
            <a:r>
              <a:rPr lang="en-US" sz="2300" dirty="0">
                <a:latin typeface="Times New Roman" panose="02020603050405020304" pitchFamily="18" charset="0"/>
                <a:ea typeface="Times New Roman" panose="02020603050405020304" pitchFamily="18" charset="0"/>
              </a:rPr>
              <a:t>:</a:t>
            </a:r>
          </a:p>
          <a:p>
            <a:pPr marL="1371577" marR="92710" lvl="2" indent="-457200" algn="just">
              <a:buFont typeface="Wingdings" panose="05000000000000000000" pitchFamily="2" charset="2"/>
              <a:buChar char="ü"/>
            </a:pPr>
            <a:r>
              <a:rPr lang="vi-VN" sz="2300" dirty="0">
                <a:latin typeface="Times New Roman" panose="02020603050405020304" pitchFamily="18" charset="0"/>
                <a:ea typeface="Times New Roman" panose="02020603050405020304" pitchFamily="18" charset="0"/>
              </a:rPr>
              <a:t>Dọn dẹp vệ sinh lớp học, khuôn viên trường, gia đình.</a:t>
            </a:r>
          </a:p>
          <a:p>
            <a:pPr marL="1257277" marR="92710" lvl="2" indent="-342900" algn="just">
              <a:buFont typeface="Wingdings" panose="05000000000000000000" pitchFamily="2" charset="2"/>
              <a:buChar char="ü"/>
            </a:pPr>
            <a:r>
              <a:rPr lang="vi-VN" sz="2300" dirty="0">
                <a:latin typeface="Times New Roman" panose="02020603050405020304" pitchFamily="18" charset="0"/>
                <a:ea typeface="Times New Roman" panose="02020603050405020304" pitchFamily="18" charset="0"/>
              </a:rPr>
              <a:t> Không xả rác bừa bãi và vứt rác đúng nơi quy định.</a:t>
            </a:r>
          </a:p>
          <a:p>
            <a:pPr marL="1257277" marR="92710" lvl="2" indent="-342900" algn="just">
              <a:buFont typeface="Wingdings" panose="05000000000000000000" pitchFamily="2" charset="2"/>
              <a:buChar char="ü"/>
            </a:pPr>
            <a:r>
              <a:rPr lang="vi-VN" sz="2300" dirty="0">
                <a:latin typeface="Times New Roman" panose="02020603050405020304" pitchFamily="18" charset="0"/>
                <a:ea typeface="Times New Roman" panose="02020603050405020304" pitchFamily="18" charset="0"/>
              </a:rPr>
              <a:t>Tiết kiệm điện nước để bảo vệ trái đất xanh.</a:t>
            </a:r>
          </a:p>
          <a:p>
            <a:pPr marL="1257277" marR="92710" lvl="2" indent="-342900" algn="just">
              <a:buFont typeface="Wingdings" panose="05000000000000000000" pitchFamily="2" charset="2"/>
              <a:buChar char="ü"/>
            </a:pPr>
            <a:r>
              <a:rPr lang="vi-VN" sz="2300" dirty="0">
                <a:latin typeface="Times New Roman" panose="02020603050405020304" pitchFamily="18" charset="0"/>
                <a:ea typeface="Times New Roman" panose="02020603050405020304" pitchFamily="18" charset="0"/>
              </a:rPr>
              <a:t> Hạn chế sự dụng túi nilon, thay thế túi nilon bằng túi giấy, túi xách có thể tái sử dụng.</a:t>
            </a:r>
          </a:p>
          <a:p>
            <a:pPr marL="1257277" marR="92710" lvl="2" indent="-342900" algn="just">
              <a:buFont typeface="Wingdings" panose="05000000000000000000" pitchFamily="2" charset="2"/>
              <a:buChar char="ü"/>
            </a:pPr>
            <a:r>
              <a:rPr lang="vi-VN" sz="2300" dirty="0">
                <a:latin typeface="Times New Roman" panose="02020603050405020304" pitchFamily="18" charset="0"/>
                <a:ea typeface="Times New Roman" panose="02020603050405020304" pitchFamily="18" charset="0"/>
              </a:rPr>
              <a:t> Hăng hái và tích cực tham gia vào các phong trào bảo vệ môi trường.</a:t>
            </a:r>
          </a:p>
          <a:p>
            <a:pPr marL="1257277" marR="92710" lvl="2" indent="-342900" algn="just">
              <a:buFont typeface="Wingdings" panose="05000000000000000000" pitchFamily="2" charset="2"/>
              <a:buChar char="ü"/>
            </a:pPr>
            <a:r>
              <a:rPr lang="vi-VN" sz="2300" dirty="0">
                <a:latin typeface="Times New Roman" panose="02020603050405020304" pitchFamily="18" charset="0"/>
                <a:ea typeface="Times New Roman" panose="02020603050405020304" pitchFamily="18" charset="0"/>
              </a:rPr>
              <a:t>Trồng nhiều cây xanh.</a:t>
            </a:r>
          </a:p>
          <a:p>
            <a:pPr marR="92710" algn="just"/>
            <a:r>
              <a:rPr lang="en-US" sz="2300" b="1" dirty="0">
                <a:solidFill>
                  <a:srgbClr val="FF0000"/>
                </a:solidFill>
                <a:latin typeface="Times New Roman" panose="02020603050405020304" pitchFamily="18" charset="0"/>
                <a:ea typeface="Times New Roman" panose="02020603050405020304" pitchFamily="18" charset="0"/>
              </a:rPr>
              <a:t>3. </a:t>
            </a:r>
            <a:r>
              <a:rPr lang="en-US" sz="2300" b="1" dirty="0" err="1">
                <a:solidFill>
                  <a:srgbClr val="FF0000"/>
                </a:solidFill>
                <a:latin typeface="Times New Roman" panose="02020603050405020304" pitchFamily="18" charset="0"/>
                <a:ea typeface="Times New Roman" panose="02020603050405020304" pitchFamily="18" charset="0"/>
              </a:rPr>
              <a:t>Phân</a:t>
            </a:r>
            <a:r>
              <a:rPr lang="en-US" sz="2300" b="1" dirty="0">
                <a:solidFill>
                  <a:srgbClr val="FF0000"/>
                </a:solidFill>
                <a:latin typeface="Times New Roman" panose="02020603050405020304" pitchFamily="18" charset="0"/>
                <a:ea typeface="Times New Roman" panose="02020603050405020304" pitchFamily="18" charset="0"/>
              </a:rPr>
              <a:t> </a:t>
            </a:r>
            <a:r>
              <a:rPr lang="en-US" sz="2300" b="1" dirty="0" err="1">
                <a:solidFill>
                  <a:srgbClr val="FF0000"/>
                </a:solidFill>
                <a:latin typeface="Times New Roman" panose="02020603050405020304" pitchFamily="18" charset="0"/>
                <a:ea typeface="Times New Roman" panose="02020603050405020304" pitchFamily="18" charset="0"/>
              </a:rPr>
              <a:t>công</a:t>
            </a:r>
            <a:r>
              <a:rPr lang="en-US" sz="2300" b="1" dirty="0">
                <a:solidFill>
                  <a:srgbClr val="FF0000"/>
                </a:solidFill>
                <a:latin typeface="Times New Roman" panose="02020603050405020304" pitchFamily="18" charset="0"/>
                <a:ea typeface="Times New Roman" panose="02020603050405020304" pitchFamily="18" charset="0"/>
              </a:rPr>
              <a:t> </a:t>
            </a:r>
          </a:p>
          <a:p>
            <a:pPr marL="914389" marR="92710" lvl="1" indent="-457200" algn="just">
              <a:buFont typeface="Arial" panose="020B0604020202020204" pitchFamily="34" charset="0"/>
              <a:buChar char="•"/>
            </a:pPr>
            <a:r>
              <a:rPr lang="en-US" sz="2300" dirty="0" err="1">
                <a:latin typeface="Times New Roman" panose="02020603050405020304" pitchFamily="18" charset="0"/>
                <a:ea typeface="Times New Roman" panose="02020603050405020304" pitchFamily="18" charset="0"/>
              </a:rPr>
              <a:t>Thời</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gian</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địa</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điểm</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bố</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trí</a:t>
            </a:r>
            <a:r>
              <a:rPr lang="en-US" sz="2300" dirty="0">
                <a:latin typeface="Times New Roman" panose="02020603050405020304" pitchFamily="18" charset="0"/>
                <a:ea typeface="Times New Roman" panose="02020603050405020304" pitchFamily="18" charset="0"/>
              </a:rPr>
              <a:t> con </a:t>
            </a:r>
            <a:r>
              <a:rPr lang="en-US" sz="2300" dirty="0" err="1">
                <a:latin typeface="Times New Roman" panose="02020603050405020304" pitchFamily="18" charset="0"/>
                <a:ea typeface="Times New Roman" panose="02020603050405020304" pitchFamily="18" charset="0"/>
              </a:rPr>
              <a:t>người</a:t>
            </a:r>
            <a:r>
              <a:rPr lang="en-US" sz="2300" dirty="0">
                <a:latin typeface="Times New Roman" panose="02020603050405020304" pitchFamily="18" charset="0"/>
                <a:ea typeface="Times New Roman" panose="02020603050405020304" pitchFamily="18" charset="0"/>
              </a:rPr>
              <a:t>. </a:t>
            </a:r>
          </a:p>
          <a:p>
            <a:pPr marL="914389" marR="92710" lvl="1" indent="-457200" algn="just">
              <a:buFont typeface="Arial" panose="020B0604020202020204" pitchFamily="34" charset="0"/>
              <a:buChar char="•"/>
            </a:pPr>
            <a:r>
              <a:rPr lang="en-US" sz="2300" dirty="0" err="1">
                <a:latin typeface="Times New Roman" panose="02020603050405020304" pitchFamily="18" charset="0"/>
                <a:ea typeface="Times New Roman" panose="02020603050405020304" pitchFamily="18" charset="0"/>
              </a:rPr>
              <a:t>Kết</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quả</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dự</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kiến</a:t>
            </a:r>
            <a:r>
              <a:rPr lang="en-US" sz="2300" dirty="0">
                <a:latin typeface="Times New Roman" panose="02020603050405020304" pitchFamily="18" charset="0"/>
                <a:ea typeface="Times New Roman" panose="02020603050405020304" pitchFamily="18" charset="0"/>
              </a:rPr>
              <a:t>.</a:t>
            </a:r>
          </a:p>
          <a:p>
            <a:pPr marR="92710" algn="just"/>
            <a:r>
              <a:rPr lang="en-US" sz="2300" b="1" dirty="0">
                <a:solidFill>
                  <a:srgbClr val="FF0000"/>
                </a:solidFill>
                <a:effectLst/>
                <a:latin typeface="Times New Roman" panose="02020603050405020304" pitchFamily="18" charset="0"/>
                <a:ea typeface="Times New Roman" panose="02020603050405020304" pitchFamily="18" charset="0"/>
              </a:rPr>
              <a:t>4. </a:t>
            </a:r>
            <a:r>
              <a:rPr lang="en-US" sz="2300" b="1" dirty="0" err="1">
                <a:solidFill>
                  <a:srgbClr val="FF0000"/>
                </a:solidFill>
                <a:effectLst/>
                <a:latin typeface="Times New Roman" panose="02020603050405020304" pitchFamily="18" charset="0"/>
                <a:ea typeface="Times New Roman" panose="02020603050405020304" pitchFamily="18" charset="0"/>
              </a:rPr>
              <a:t>Kết</a:t>
            </a:r>
            <a:r>
              <a:rPr lang="en-US" sz="2300" b="1" dirty="0">
                <a:solidFill>
                  <a:srgbClr val="FF0000"/>
                </a:solidFill>
                <a:effectLst/>
                <a:latin typeface="Times New Roman" panose="02020603050405020304" pitchFamily="18" charset="0"/>
                <a:ea typeface="Times New Roman" panose="02020603050405020304" pitchFamily="18" charset="0"/>
              </a:rPr>
              <a:t> </a:t>
            </a:r>
            <a:r>
              <a:rPr lang="en-US" sz="2300" b="1" dirty="0" err="1">
                <a:solidFill>
                  <a:srgbClr val="FF0000"/>
                </a:solidFill>
                <a:effectLst/>
                <a:latin typeface="Times New Roman" panose="02020603050405020304" pitchFamily="18" charset="0"/>
                <a:ea typeface="Times New Roman" panose="02020603050405020304" pitchFamily="18" charset="0"/>
              </a:rPr>
              <a:t>luận</a:t>
            </a:r>
            <a:endParaRPr lang="vi-VN" sz="2300" b="1" dirty="0">
              <a:solidFill>
                <a:srgbClr val="FF0000"/>
              </a:solidFill>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id="{5CD4F8F7-9CFA-4B7F-B9BF-69A858150468}"/>
              </a:ext>
            </a:extLst>
          </p:cNvPr>
          <p:cNvSpPr txBox="1"/>
          <p:nvPr/>
        </p:nvSpPr>
        <p:spPr>
          <a:xfrm>
            <a:off x="13854" y="0"/>
            <a:ext cx="12178146" cy="461665"/>
          </a:xfrm>
          <a:prstGeom prst="rect">
            <a:avLst/>
          </a:prstGeom>
          <a:solidFill>
            <a:srgbClr val="FFFF00"/>
          </a:solidFill>
          <a:ln w="28575">
            <a:solidFill>
              <a:srgbClr val="006600"/>
            </a:solidFill>
          </a:ln>
        </p:spPr>
        <p:txBody>
          <a:bodyPr wrap="square" rtlCol="0">
            <a:spAutoFit/>
          </a:bodyPr>
          <a:lstStyle/>
          <a:p>
            <a:pPr algn="ctr"/>
            <a:r>
              <a:rPr lang="en-US" sz="2400" b="1" dirty="0">
                <a:solidFill>
                  <a:srgbClr val="FF0000"/>
                </a:solidFill>
                <a:latin typeface="Times New Roman" panose="02020603050405020304" pitchFamily="18" charset="0"/>
                <a:cs typeface="Times New Roman" panose="02020603050405020304" pitchFamily="18" charset="0"/>
              </a:rPr>
              <a:t>DỰ ÁN TUYÊN TRUYỀN HỌC SINH THAM GIA BẢO VỆ MÔI TRƯỜNG SỐNG</a:t>
            </a:r>
            <a:endParaRPr lang="vi-VN"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7082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500"/>
                                        <p:tgtEl>
                                          <p:spTgt spid="2">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2">
                                            <p:txEl>
                                              <p:pRg st="4" end="4"/>
                                            </p:txEl>
                                          </p:spTgt>
                                        </p:tgtEl>
                                        <p:attrNameLst>
                                          <p:attrName>style.visibility</p:attrName>
                                        </p:attrNameLst>
                                      </p:cBhvr>
                                      <p:to>
                                        <p:strVal val="visible"/>
                                      </p:to>
                                    </p:set>
                                    <p:animEffect transition="in" filter="fade">
                                      <p:cBhvr>
                                        <p:cTn id="14" dur="500"/>
                                        <p:tgtEl>
                                          <p:spTgt spid="2">
                                            <p:txEl>
                                              <p:pRg st="4" end="4"/>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2">
                                            <p:txEl>
                                              <p:pRg st="13" end="13"/>
                                            </p:txEl>
                                          </p:spTgt>
                                        </p:tgtEl>
                                        <p:attrNameLst>
                                          <p:attrName>style.visibility</p:attrName>
                                        </p:attrNameLst>
                                      </p:cBhvr>
                                      <p:to>
                                        <p:strVal val="visible"/>
                                      </p:to>
                                    </p:set>
                                    <p:animEffect transition="in" filter="fade">
                                      <p:cBhvr>
                                        <p:cTn id="17" dur="500"/>
                                        <p:tgtEl>
                                          <p:spTgt spid="2">
                                            <p:txEl>
                                              <p:pRg st="13" end="1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
                                            <p:txEl>
                                              <p:pRg st="16" end="16"/>
                                            </p:txEl>
                                          </p:spTgt>
                                        </p:tgtEl>
                                        <p:attrNameLst>
                                          <p:attrName>style.visibility</p:attrName>
                                        </p:attrNameLst>
                                      </p:cBhvr>
                                      <p:to>
                                        <p:strVal val="visible"/>
                                      </p:to>
                                    </p:set>
                                    <p:animEffect transition="in" filter="fade">
                                      <p:cBhvr>
                                        <p:cTn id="20" dur="500"/>
                                        <p:tgtEl>
                                          <p:spTgt spid="2">
                                            <p:txEl>
                                              <p:pRg st="16" end="16"/>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Effect transition="in" filter="fade">
                                      <p:cBhvr>
                                        <p:cTn id="25" dur="500"/>
                                        <p:tgtEl>
                                          <p:spTgt spid="2">
                                            <p:txEl>
                                              <p:p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animEffect transition="in" filter="fade">
                                      <p:cBhvr>
                                        <p:cTn id="28" dur="500"/>
                                        <p:tgtEl>
                                          <p:spTgt spid="2">
                                            <p:txEl>
                                              <p:pRg st="2" end="2"/>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Effect transition="in" filter="fade">
                                      <p:cBhvr>
                                        <p:cTn id="31" dur="500"/>
                                        <p:tgtEl>
                                          <p:spTgt spid="2">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
                                            <p:txEl>
                                              <p:pRg st="5" end="5"/>
                                            </p:txEl>
                                          </p:spTgt>
                                        </p:tgtEl>
                                        <p:attrNameLst>
                                          <p:attrName>style.visibility</p:attrName>
                                        </p:attrNameLst>
                                      </p:cBhvr>
                                      <p:to>
                                        <p:strVal val="visible"/>
                                      </p:to>
                                    </p:set>
                                    <p:animEffect transition="in" filter="fade">
                                      <p:cBhvr>
                                        <p:cTn id="36" dur="500"/>
                                        <p:tgtEl>
                                          <p:spTgt spid="2">
                                            <p:txEl>
                                              <p:pRg st="5" end="5"/>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2">
                                            <p:txEl>
                                              <p:pRg st="6" end="6"/>
                                            </p:txEl>
                                          </p:spTgt>
                                        </p:tgtEl>
                                        <p:attrNameLst>
                                          <p:attrName>style.visibility</p:attrName>
                                        </p:attrNameLst>
                                      </p:cBhvr>
                                      <p:to>
                                        <p:strVal val="visible"/>
                                      </p:to>
                                    </p:set>
                                    <p:animEffect transition="in" filter="fade">
                                      <p:cBhvr>
                                        <p:cTn id="39" dur="500"/>
                                        <p:tgtEl>
                                          <p:spTgt spid="2">
                                            <p:txEl>
                                              <p:pRg st="6" end="6"/>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500"/>
                                        <p:tgtEl>
                                          <p:spTgt spid="2">
                                            <p:txEl>
                                              <p:pRg st="7" end="7"/>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2">
                                            <p:txEl>
                                              <p:pRg st="8" end="8"/>
                                            </p:txEl>
                                          </p:spTgt>
                                        </p:tgtEl>
                                        <p:attrNameLst>
                                          <p:attrName>style.visibility</p:attrName>
                                        </p:attrNameLst>
                                      </p:cBhvr>
                                      <p:to>
                                        <p:strVal val="visible"/>
                                      </p:to>
                                    </p:set>
                                    <p:animEffect transition="in" filter="fade">
                                      <p:cBhvr>
                                        <p:cTn id="45" dur="500"/>
                                        <p:tgtEl>
                                          <p:spTgt spid="2">
                                            <p:txEl>
                                              <p:pRg st="8" end="8"/>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2">
                                            <p:txEl>
                                              <p:pRg st="9" end="9"/>
                                            </p:txEl>
                                          </p:spTgt>
                                        </p:tgtEl>
                                        <p:attrNameLst>
                                          <p:attrName>style.visibility</p:attrName>
                                        </p:attrNameLst>
                                      </p:cBhvr>
                                      <p:to>
                                        <p:strVal val="visible"/>
                                      </p:to>
                                    </p:set>
                                    <p:animEffect transition="in" filter="fade">
                                      <p:cBhvr>
                                        <p:cTn id="48" dur="500"/>
                                        <p:tgtEl>
                                          <p:spTgt spid="2">
                                            <p:txEl>
                                              <p:pRg st="9" end="9"/>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2">
                                            <p:txEl>
                                              <p:pRg st="10" end="10"/>
                                            </p:txEl>
                                          </p:spTgt>
                                        </p:tgtEl>
                                        <p:attrNameLst>
                                          <p:attrName>style.visibility</p:attrName>
                                        </p:attrNameLst>
                                      </p:cBhvr>
                                      <p:to>
                                        <p:strVal val="visible"/>
                                      </p:to>
                                    </p:set>
                                    <p:animEffect transition="in" filter="fade">
                                      <p:cBhvr>
                                        <p:cTn id="51" dur="500"/>
                                        <p:tgtEl>
                                          <p:spTgt spid="2">
                                            <p:txEl>
                                              <p:pRg st="10" end="10"/>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2">
                                            <p:txEl>
                                              <p:pRg st="11" end="11"/>
                                            </p:txEl>
                                          </p:spTgt>
                                        </p:tgtEl>
                                        <p:attrNameLst>
                                          <p:attrName>style.visibility</p:attrName>
                                        </p:attrNameLst>
                                      </p:cBhvr>
                                      <p:to>
                                        <p:strVal val="visible"/>
                                      </p:to>
                                    </p:set>
                                    <p:animEffect transition="in" filter="fade">
                                      <p:cBhvr>
                                        <p:cTn id="54" dur="500"/>
                                        <p:tgtEl>
                                          <p:spTgt spid="2">
                                            <p:txEl>
                                              <p:pRg st="11" end="11"/>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2">
                                            <p:txEl>
                                              <p:pRg st="12" end="12"/>
                                            </p:txEl>
                                          </p:spTgt>
                                        </p:tgtEl>
                                        <p:attrNameLst>
                                          <p:attrName>style.visibility</p:attrName>
                                        </p:attrNameLst>
                                      </p:cBhvr>
                                      <p:to>
                                        <p:strVal val="visible"/>
                                      </p:to>
                                    </p:set>
                                    <p:animEffect transition="in" filter="fade">
                                      <p:cBhvr>
                                        <p:cTn id="57" dur="500"/>
                                        <p:tgtEl>
                                          <p:spTgt spid="2">
                                            <p:txEl>
                                              <p:pRg st="12" end="1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
                                            <p:txEl>
                                              <p:pRg st="14" end="14"/>
                                            </p:txEl>
                                          </p:spTgt>
                                        </p:tgtEl>
                                        <p:attrNameLst>
                                          <p:attrName>style.visibility</p:attrName>
                                        </p:attrNameLst>
                                      </p:cBhvr>
                                      <p:to>
                                        <p:strVal val="visible"/>
                                      </p:to>
                                    </p:set>
                                    <p:animEffect transition="in" filter="fade">
                                      <p:cBhvr>
                                        <p:cTn id="62" dur="500"/>
                                        <p:tgtEl>
                                          <p:spTgt spid="2">
                                            <p:txEl>
                                              <p:pRg st="14" end="14"/>
                                            </p:txEl>
                                          </p:spTgt>
                                        </p:tgtEl>
                                      </p:cBhvr>
                                    </p:animEffect>
                                  </p:childTnLst>
                                </p:cTn>
                              </p:par>
                              <p:par>
                                <p:cTn id="63" presetID="10" presetClass="entr" presetSubtype="0" fill="hold" nodeType="withEffect">
                                  <p:stCondLst>
                                    <p:cond delay="0"/>
                                  </p:stCondLst>
                                  <p:childTnLst>
                                    <p:set>
                                      <p:cBhvr>
                                        <p:cTn id="64" dur="1" fill="hold">
                                          <p:stCondLst>
                                            <p:cond delay="0"/>
                                          </p:stCondLst>
                                        </p:cTn>
                                        <p:tgtEl>
                                          <p:spTgt spid="2">
                                            <p:txEl>
                                              <p:pRg st="15" end="15"/>
                                            </p:txEl>
                                          </p:spTgt>
                                        </p:tgtEl>
                                        <p:attrNameLst>
                                          <p:attrName>style.visibility</p:attrName>
                                        </p:attrNameLst>
                                      </p:cBhvr>
                                      <p:to>
                                        <p:strVal val="visible"/>
                                      </p:to>
                                    </p:set>
                                    <p:animEffect transition="in" filter="fade">
                                      <p:cBhvr>
                                        <p:cTn id="65" dur="500"/>
                                        <p:tgtEl>
                                          <p:spTgt spid="2">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82AB88CB-A699-4959-96D0-43D8FFA5A597}"/>
              </a:ext>
            </a:extLst>
          </p:cNvPr>
          <p:cNvSpPr/>
          <p:nvPr/>
        </p:nvSpPr>
        <p:spPr>
          <a:xfrm>
            <a:off x="2074716" y="261794"/>
            <a:ext cx="7460693" cy="830995"/>
          </a:xfrm>
          <a:prstGeom prst="rect">
            <a:avLst/>
          </a:prstGeom>
          <a:noFill/>
        </p:spPr>
        <p:txBody>
          <a:bodyPr wrap="none" lIns="91438" tIns="45719" rIns="91438" bIns="45719">
            <a:spAutoFit/>
          </a:bodyPr>
          <a:lstStyle/>
          <a:p>
            <a:pPr algn="ctr"/>
            <a:r>
              <a:rPr lang="en-US" sz="4800" dirty="0">
                <a:ln w="0"/>
                <a:solidFill>
                  <a:srgbClr val="FF33C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HƯỚNG DẪN HỌC Ở NHÀ</a:t>
            </a:r>
          </a:p>
        </p:txBody>
      </p:sp>
      <p:sp>
        <p:nvSpPr>
          <p:cNvPr id="17" name="TextBox 16">
            <a:extLst>
              <a:ext uri="{FF2B5EF4-FFF2-40B4-BE49-F238E27FC236}">
                <a16:creationId xmlns:a16="http://schemas.microsoft.com/office/drawing/2014/main" id="{4C8A70E1-7B66-461D-A08B-684997278605}"/>
              </a:ext>
            </a:extLst>
          </p:cNvPr>
          <p:cNvSpPr txBox="1"/>
          <p:nvPr/>
        </p:nvSpPr>
        <p:spPr>
          <a:xfrm>
            <a:off x="318654" y="936714"/>
            <a:ext cx="11208327" cy="2958502"/>
          </a:xfrm>
          <a:prstGeom prst="rect">
            <a:avLst/>
          </a:prstGeom>
          <a:noFill/>
        </p:spPr>
        <p:txBody>
          <a:bodyPr wrap="square">
            <a:spAutoFit/>
          </a:bodyPr>
          <a:lstStyle/>
          <a:p>
            <a:pPr marL="457200" indent="-457200" algn="just">
              <a:lnSpc>
                <a:spcPct val="150000"/>
              </a:lnSpc>
              <a:buFontTx/>
              <a:buChar char="-"/>
            </a:pPr>
            <a:r>
              <a:rPr lang="en-US" altLang="vi-VN" sz="3200" dirty="0" err="1">
                <a:latin typeface="Times New Roman" panose="02020603050405020304" pitchFamily="18" charset="0"/>
              </a:rPr>
              <a:t>Em</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hãy</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tạo</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bài</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trình</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chiếu</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ghi</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các</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công</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việc</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cần</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làm</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trong</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ngày</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và</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sử</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dụng</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cấu</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trúc</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phân</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cấp</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để</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trình</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bày</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nội</a:t>
            </a:r>
            <a:r>
              <a:rPr lang="en-US" altLang="vi-VN" sz="3200" dirty="0">
                <a:latin typeface="Times New Roman" panose="02020603050405020304" pitchFamily="18" charset="0"/>
              </a:rPr>
              <a:t> dung, </a:t>
            </a:r>
            <a:r>
              <a:rPr lang="en-US" altLang="vi-VN" sz="3200" dirty="0" err="1">
                <a:latin typeface="Times New Roman" panose="02020603050405020304" pitchFamily="18" charset="0"/>
              </a:rPr>
              <a:t>có</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thêm</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hình</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ảnh</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minh</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họa</a:t>
            </a:r>
            <a:r>
              <a:rPr lang="en-US" altLang="vi-VN" sz="3200" dirty="0">
                <a:latin typeface="Times New Roman" panose="02020603050405020304" pitchFamily="18" charset="0"/>
              </a:rPr>
              <a:t>.</a:t>
            </a:r>
          </a:p>
          <a:p>
            <a:pPr algn="just">
              <a:lnSpc>
                <a:spcPct val="150000"/>
              </a:lnSpc>
            </a:pPr>
            <a:r>
              <a:rPr lang="en-US" altLang="vi-VN" sz="3200" dirty="0">
                <a:latin typeface="Times New Roman" panose="02020603050405020304" pitchFamily="18" charset="0"/>
              </a:rPr>
              <a:t>-    </a:t>
            </a:r>
            <a:r>
              <a:rPr lang="en-US" altLang="vi-VN" sz="3200" dirty="0" err="1">
                <a:latin typeface="Times New Roman" panose="02020603050405020304" pitchFamily="18" charset="0"/>
              </a:rPr>
              <a:t>Chuẩn</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bị</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trước</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bài</a:t>
            </a:r>
            <a:r>
              <a:rPr lang="en-US" altLang="vi-VN" sz="3200" dirty="0">
                <a:latin typeface="Times New Roman" panose="02020603050405020304" pitchFamily="18" charset="0"/>
              </a:rPr>
              <a:t> 12: </a:t>
            </a:r>
            <a:r>
              <a:rPr lang="en-US" altLang="vi-VN" sz="3200" b="1" dirty="0" err="1">
                <a:latin typeface="Times New Roman" panose="02020603050405020304" pitchFamily="18" charset="0"/>
              </a:rPr>
              <a:t>Định</a:t>
            </a:r>
            <a:r>
              <a:rPr lang="en-US" altLang="vi-VN" sz="3200" b="1" dirty="0">
                <a:latin typeface="Times New Roman" panose="02020603050405020304" pitchFamily="18" charset="0"/>
              </a:rPr>
              <a:t> </a:t>
            </a:r>
            <a:r>
              <a:rPr lang="en-US" altLang="vi-VN" sz="3200" b="1" dirty="0" err="1">
                <a:latin typeface="Times New Roman" panose="02020603050405020304" pitchFamily="18" charset="0"/>
              </a:rPr>
              <a:t>dạng</a:t>
            </a:r>
            <a:r>
              <a:rPr lang="en-US" altLang="vi-VN" sz="3200" b="1" dirty="0">
                <a:latin typeface="Times New Roman" panose="02020603050405020304" pitchFamily="18" charset="0"/>
              </a:rPr>
              <a:t> </a:t>
            </a:r>
            <a:r>
              <a:rPr lang="en-US" altLang="vi-VN" sz="3200" b="1" dirty="0" err="1">
                <a:latin typeface="Times New Roman" panose="02020603050405020304" pitchFamily="18" charset="0"/>
              </a:rPr>
              <a:t>đối</a:t>
            </a:r>
            <a:r>
              <a:rPr lang="en-US" altLang="vi-VN" sz="3200" b="1" dirty="0">
                <a:latin typeface="Times New Roman" panose="02020603050405020304" pitchFamily="18" charset="0"/>
              </a:rPr>
              <a:t> </a:t>
            </a:r>
            <a:r>
              <a:rPr lang="en-US" altLang="vi-VN" sz="3200" b="1" dirty="0" err="1">
                <a:latin typeface="Times New Roman" panose="02020603050405020304" pitchFamily="18" charset="0"/>
              </a:rPr>
              <a:t>tượng</a:t>
            </a:r>
            <a:r>
              <a:rPr lang="en-US" altLang="vi-VN" sz="3200" b="1" dirty="0">
                <a:latin typeface="Times New Roman" panose="02020603050405020304" pitchFamily="18" charset="0"/>
              </a:rPr>
              <a:t> </a:t>
            </a:r>
            <a:r>
              <a:rPr lang="en-US" altLang="vi-VN" sz="3200" b="1" dirty="0" err="1">
                <a:latin typeface="Times New Roman" panose="02020603050405020304" pitchFamily="18" charset="0"/>
              </a:rPr>
              <a:t>trên</a:t>
            </a:r>
            <a:r>
              <a:rPr lang="en-US" altLang="vi-VN" sz="3200" b="1" dirty="0">
                <a:latin typeface="Times New Roman" panose="02020603050405020304" pitchFamily="18" charset="0"/>
              </a:rPr>
              <a:t> </a:t>
            </a:r>
            <a:r>
              <a:rPr lang="en-US" altLang="vi-VN" sz="3200" b="1" err="1">
                <a:latin typeface="Times New Roman" panose="02020603050405020304" pitchFamily="18" charset="0"/>
              </a:rPr>
              <a:t>trang</a:t>
            </a:r>
            <a:r>
              <a:rPr lang="en-US" altLang="vi-VN" sz="3200" b="1">
                <a:latin typeface="Times New Roman" panose="02020603050405020304" pitchFamily="18" charset="0"/>
              </a:rPr>
              <a:t> chiếu</a:t>
            </a:r>
            <a:endParaRPr lang="en-US" altLang="vi-VN" sz="3200" b="1" dirty="0">
              <a:latin typeface="Times New Roman" panose="02020603050405020304" pitchFamily="18" charset="0"/>
            </a:endParaRPr>
          </a:p>
        </p:txBody>
      </p:sp>
    </p:spTree>
    <p:extLst>
      <p:ext uri="{BB962C8B-B14F-4D97-AF65-F5344CB8AC3E}">
        <p14:creationId xmlns:p14="http://schemas.microsoft.com/office/powerpoint/2010/main" val="2871204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5"/>
          <p:cNvGrpSpPr/>
          <p:nvPr/>
        </p:nvGrpSpPr>
        <p:grpSpPr>
          <a:xfrm>
            <a:off x="0" y="-107430"/>
            <a:ext cx="12192000" cy="4207991"/>
            <a:chOff x="761999" y="-455182"/>
            <a:chExt cx="8434793" cy="3033991"/>
          </a:xfrm>
          <a:solidFill>
            <a:schemeClr val="accent4">
              <a:lumMod val="60000"/>
              <a:lumOff val="40000"/>
            </a:schemeClr>
          </a:solidFill>
        </p:grpSpPr>
        <p:sp>
          <p:nvSpPr>
            <p:cNvPr id="5" name="Hình chữ nhật 4"/>
            <p:cNvSpPr/>
            <p:nvPr/>
          </p:nvSpPr>
          <p:spPr>
            <a:xfrm>
              <a:off x="761999" y="-427589"/>
              <a:ext cx="8434792" cy="3006398"/>
            </a:xfrm>
            <a:prstGeom prst="rect">
              <a:avLst/>
            </a:prstGeom>
            <a:grp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800" b="1" dirty="0">
                <a:solidFill>
                  <a:srgbClr val="FF0000"/>
                </a:solidFill>
                <a:latin typeface="Times New Roman" panose="02020603050405020304" pitchFamily="18" charset="0"/>
                <a:cs typeface="Times New Roman" panose="02020603050405020304" pitchFamily="18" charset="0"/>
              </a:endParaRPr>
            </a:p>
            <a:p>
              <a:pPr algn="ctr"/>
              <a:endParaRPr lang="vi-VN" b="1" dirty="0">
                <a:solidFill>
                  <a:srgbClr val="FF0000"/>
                </a:solidFill>
                <a:latin typeface="Arial" panose="020B0604020202020204" pitchFamily="34" charset="0"/>
              </a:endParaRPr>
            </a:p>
          </p:txBody>
        </p:sp>
        <p:pic>
          <p:nvPicPr>
            <p:cNvPr id="2052" name="Picture 4" descr="HÃ¬nh áº£nh cÃ³ liÃªn quan"/>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9091" r="100000"/>
                      </a14:imgEffect>
                    </a14:imgLayer>
                  </a14:imgProps>
                </a:ext>
                <a:ext uri="{28A0092B-C50C-407E-A947-70E740481C1C}">
                  <a14:useLocalDpi xmlns:a14="http://schemas.microsoft.com/office/drawing/2010/main" val="0"/>
                </a:ext>
              </a:extLst>
            </a:blip>
            <a:srcRect/>
            <a:stretch>
              <a:fillRect/>
            </a:stretch>
          </p:blipFill>
          <p:spPr bwMode="auto">
            <a:xfrm>
              <a:off x="7782266" y="-455182"/>
              <a:ext cx="1414526" cy="1924498"/>
            </a:xfrm>
            <a:prstGeom prst="rect">
              <a:avLst/>
            </a:prstGeom>
            <a:grpFill/>
          </p:spPr>
        </p:pic>
      </p:grpSp>
      <p:pic>
        <p:nvPicPr>
          <p:cNvPr id="2056" name="Picture 8" descr="Káº¿t quáº£ hÃ¬nh áº£nh cho xe cá»©u há»a hoáº¡t hÃ¬nh">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5714" l="0" r="96333"/>
                    </a14:imgEffect>
                  </a14:imgLayer>
                </a14:imgProps>
              </a:ext>
              <a:ext uri="{28A0092B-C50C-407E-A947-70E740481C1C}">
                <a14:useLocalDpi xmlns:a14="http://schemas.microsoft.com/office/drawing/2010/main" val="0"/>
              </a:ext>
            </a:extLst>
          </a:blip>
          <a:srcRect/>
          <a:stretch>
            <a:fillRect/>
          </a:stretch>
        </p:blipFill>
        <p:spPr bwMode="auto">
          <a:xfrm>
            <a:off x="10696167" y="5549750"/>
            <a:ext cx="1542543" cy="140892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Ã¬nh áº£nh cÃ³ liÃªn quan"/>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99222"/>
                    </a14:imgEffect>
                  </a14:imgLayer>
                </a14:imgProps>
              </a:ext>
              <a:ext uri="{28A0092B-C50C-407E-A947-70E740481C1C}">
                <a14:useLocalDpi xmlns:a14="http://schemas.microsoft.com/office/drawing/2010/main" val="0"/>
              </a:ext>
            </a:extLst>
          </a:blip>
          <a:srcRect/>
          <a:stretch>
            <a:fillRect/>
          </a:stretch>
        </p:blipFill>
        <p:spPr bwMode="auto">
          <a:xfrm flipH="1">
            <a:off x="724561" y="4349569"/>
            <a:ext cx="3029572" cy="206899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FECD658-0951-4393-9709-C364F9BE1B0F}"/>
              </a:ext>
            </a:extLst>
          </p:cNvPr>
          <p:cNvSpPr txBox="1"/>
          <p:nvPr/>
        </p:nvSpPr>
        <p:spPr>
          <a:xfrm>
            <a:off x="284135" y="239964"/>
            <a:ext cx="11623727" cy="3964290"/>
          </a:xfrm>
          <a:prstGeom prst="rect">
            <a:avLst/>
          </a:prstGeom>
          <a:noFill/>
        </p:spPr>
        <p:txBody>
          <a:bodyPr wrap="square" rtlCol="0">
            <a:spAutoFit/>
          </a:bodyPr>
          <a:lstStyle/>
          <a:p>
            <a:pPr algn="ctr"/>
            <a:r>
              <a:rPr lang="en-US" sz="3200" b="1" dirty="0" err="1">
                <a:solidFill>
                  <a:srgbClr val="FF0000"/>
                </a:solidFill>
                <a:latin typeface="Times New Roman" panose="02020603050405020304" pitchFamily="18" charset="0"/>
                <a:cs typeface="Times New Roman" panose="02020603050405020304" pitchFamily="18" charset="0"/>
              </a:rPr>
              <a:t>Phương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án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nào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sau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đây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dùng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để</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xóa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một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trang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tính</a:t>
            </a:r>
            <a:r>
              <a:rPr lang="en-US" sz="3200" b="1" dirty="0">
                <a:solidFill>
                  <a:srgbClr val="FF0000"/>
                </a:solidFill>
                <a:latin typeface="Times New Roman" panose="02020603050405020304" pitchFamily="18" charset="0"/>
                <a:cs typeface="Times New Roman" panose="02020603050405020304" pitchFamily="18" charset="0"/>
              </a:rPr>
              <a:t>?</a:t>
            </a:r>
          </a:p>
          <a:p>
            <a:pPr>
              <a:lnSpc>
                <a:spcPct val="150000"/>
              </a:lnSpc>
            </a:pPr>
            <a:r>
              <a:rPr lang="en-US" sz="3000" b="1" dirty="0">
                <a:latin typeface="Times New Roman" panose="02020603050405020304" pitchFamily="18" charset="0"/>
                <a:cs typeface="Times New Roman" panose="02020603050405020304" pitchFamily="18" charset="0"/>
              </a:rPr>
              <a:t>A. </a:t>
            </a:r>
            <a:r>
              <a:rPr lang="en-US" sz="3000" dirty="0" err="1">
                <a:latin typeface="Times New Roman" panose="02020603050405020304" pitchFamily="18" charset="0"/>
                <a:cs typeface="Times New Roman" panose="02020603050405020304" pitchFamily="18" charset="0"/>
              </a:rPr>
              <a:t>Nháy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chuột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vào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trang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tính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rồi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nhấn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phím</a:t>
            </a:r>
            <a:r>
              <a:rPr lang="en-US" sz="3000" dirty="0">
                <a:latin typeface="Times New Roman" panose="02020603050405020304" pitchFamily="18" charset="0"/>
                <a:cs typeface="Times New Roman" panose="02020603050405020304" pitchFamily="18" charset="0"/>
              </a:rPr>
              <a:t> </a:t>
            </a:r>
            <a:r>
              <a:rPr lang="en-US" sz="3000" b="1" dirty="0">
                <a:latin typeface="Times New Roman" panose="02020603050405020304" pitchFamily="18" charset="0"/>
                <a:cs typeface="Times New Roman" panose="02020603050405020304" pitchFamily="18" charset="0"/>
              </a:rPr>
              <a:t>Delete</a:t>
            </a:r>
            <a:r>
              <a:rPr lang="en-US" sz="3000" dirty="0">
                <a:latin typeface="Times New Roman" panose="02020603050405020304" pitchFamily="18" charset="0"/>
                <a:cs typeface="Times New Roman" panose="02020603050405020304" pitchFamily="18" charset="0"/>
              </a:rPr>
              <a:t>.</a:t>
            </a:r>
          </a:p>
          <a:p>
            <a:pPr>
              <a:lnSpc>
                <a:spcPct val="150000"/>
              </a:lnSpc>
            </a:pPr>
            <a:r>
              <a:rPr lang="en-US" sz="3000" b="1" dirty="0">
                <a:latin typeface="Times New Roman" panose="02020603050405020304" pitchFamily="18" charset="0"/>
                <a:cs typeface="Times New Roman" panose="02020603050405020304" pitchFamily="18" charset="0"/>
              </a:rPr>
              <a:t>B. </a:t>
            </a:r>
            <a:r>
              <a:rPr lang="en-US" sz="3000" dirty="0" err="1">
                <a:latin typeface="Times New Roman" panose="02020603050405020304" pitchFamily="18" charset="0"/>
                <a:cs typeface="Times New Roman" panose="02020603050405020304" pitchFamily="18" charset="0"/>
              </a:rPr>
              <a:t>Nháy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nút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phải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chuột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vào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trang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tính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chọn</a:t>
            </a:r>
            <a:r>
              <a:rPr lang="en-US" sz="3000" dirty="0">
                <a:latin typeface="Times New Roman" panose="02020603050405020304" pitchFamily="18" charset="0"/>
                <a:cs typeface="Times New Roman" panose="02020603050405020304" pitchFamily="18" charset="0"/>
              </a:rPr>
              <a:t> </a:t>
            </a:r>
            <a:r>
              <a:rPr lang="en-US" sz="3000" b="1" dirty="0">
                <a:latin typeface="Times New Roman" panose="02020603050405020304" pitchFamily="18" charset="0"/>
                <a:cs typeface="Times New Roman" panose="02020603050405020304" pitchFamily="18" charset="0"/>
              </a:rPr>
              <a:t>Delete.</a:t>
            </a:r>
            <a:endParaRPr lang="en-US" sz="3000" dirty="0">
              <a:latin typeface="Times New Roman" panose="02020603050405020304" pitchFamily="18" charset="0"/>
              <a:cs typeface="Times New Roman" panose="02020603050405020304" pitchFamily="18" charset="0"/>
            </a:endParaRPr>
          </a:p>
          <a:p>
            <a:pPr>
              <a:lnSpc>
                <a:spcPct val="150000"/>
              </a:lnSpc>
            </a:pPr>
            <a:r>
              <a:rPr lang="en-US" sz="3000" b="1" dirty="0">
                <a:latin typeface="Times New Roman" panose="02020603050405020304" pitchFamily="18" charset="0"/>
                <a:cs typeface="Times New Roman" panose="02020603050405020304" pitchFamily="18" charset="0"/>
              </a:rPr>
              <a:t>C. </a:t>
            </a:r>
            <a:r>
              <a:rPr lang="en-US" sz="3000" dirty="0" err="1">
                <a:latin typeface="Times New Roman" panose="02020603050405020304" pitchFamily="18" charset="0"/>
                <a:cs typeface="Times New Roman" panose="02020603050405020304" pitchFamily="18" charset="0"/>
              </a:rPr>
              <a:t>Nháy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đúp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chuột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vào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trang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tính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rồi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chọn</a:t>
            </a:r>
            <a:r>
              <a:rPr lang="en-US" sz="3000" dirty="0">
                <a:latin typeface="Times New Roman" panose="02020603050405020304" pitchFamily="18" charset="0"/>
                <a:cs typeface="Times New Roman" panose="02020603050405020304" pitchFamily="18" charset="0"/>
              </a:rPr>
              <a:t> </a:t>
            </a:r>
            <a:r>
              <a:rPr lang="en-US" sz="3000" b="1" dirty="0">
                <a:latin typeface="Times New Roman" panose="02020603050405020304" pitchFamily="18" charset="0"/>
                <a:cs typeface="Times New Roman" panose="02020603050405020304" pitchFamily="18" charset="0"/>
              </a:rPr>
              <a:t>Delete</a:t>
            </a:r>
            <a:r>
              <a:rPr lang="en-US" sz="3000" dirty="0">
                <a:latin typeface="Times New Roman" panose="02020603050405020304" pitchFamily="18" charset="0"/>
                <a:cs typeface="Times New Roman" panose="02020603050405020304" pitchFamily="18" charset="0"/>
              </a:rPr>
              <a:t>.</a:t>
            </a:r>
          </a:p>
          <a:p>
            <a:pPr>
              <a:lnSpc>
                <a:spcPct val="150000"/>
              </a:lnSpc>
            </a:pPr>
            <a:r>
              <a:rPr lang="en-US" sz="3000" b="1" dirty="0">
                <a:latin typeface="Times New Roman" panose="02020603050405020304" pitchFamily="18" charset="0"/>
                <a:cs typeface="Times New Roman" panose="02020603050405020304" pitchFamily="18" charset="0"/>
              </a:rPr>
              <a:t>D. </a:t>
            </a:r>
            <a:r>
              <a:rPr lang="en-US" sz="3000" dirty="0" err="1">
                <a:latin typeface="Times New Roman" panose="02020603050405020304" pitchFamily="18" charset="0"/>
                <a:cs typeface="Times New Roman" panose="02020603050405020304" pitchFamily="18" charset="0"/>
              </a:rPr>
              <a:t>Trong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thẻ</a:t>
            </a:r>
            <a:r>
              <a:rPr lang="en-US" sz="3000" dirty="0">
                <a:latin typeface="Times New Roman" panose="02020603050405020304" pitchFamily="18" charset="0"/>
                <a:cs typeface="Times New Roman" panose="02020603050405020304" pitchFamily="18" charset="0"/>
              </a:rPr>
              <a:t> </a:t>
            </a:r>
            <a:r>
              <a:rPr lang="en-US" sz="3000" b="1" dirty="0">
                <a:latin typeface="Times New Roman" panose="02020603050405020304" pitchFamily="18" charset="0"/>
                <a:cs typeface="Times New Roman" panose="02020603050405020304" pitchFamily="18" charset="0"/>
              </a:rPr>
              <a:t>Home</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chọn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lệnh</a:t>
            </a:r>
            <a:r>
              <a:rPr lang="en-US" sz="3000" dirty="0">
                <a:latin typeface="Times New Roman" panose="02020603050405020304" pitchFamily="18" charset="0"/>
                <a:cs typeface="Times New Roman" panose="02020603050405020304" pitchFamily="18" charset="0"/>
              </a:rPr>
              <a:t> </a:t>
            </a:r>
            <a:r>
              <a:rPr lang="en-US" sz="3000" b="1" dirty="0">
                <a:latin typeface="Times New Roman" panose="02020603050405020304" pitchFamily="18" charset="0"/>
                <a:cs typeface="Times New Roman" panose="02020603050405020304" pitchFamily="18" charset="0"/>
              </a:rPr>
              <a:t>Delete / Delete Sheet </a:t>
            </a:r>
            <a:r>
              <a:rPr lang="en-US" sz="3000" dirty="0" err="1">
                <a:latin typeface="Times New Roman" panose="02020603050405020304" pitchFamily="18" charset="0"/>
                <a:cs typeface="Times New Roman" panose="02020603050405020304" pitchFamily="18" charset="0"/>
              </a:rPr>
              <a:t>trong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nhóm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lệnh</a:t>
            </a:r>
            <a:r>
              <a:rPr lang="en-US" sz="3000" dirty="0">
                <a:latin typeface="Times New Roman" panose="02020603050405020304" pitchFamily="18" charset="0"/>
                <a:cs typeface="Times New Roman" panose="02020603050405020304" pitchFamily="18" charset="0"/>
              </a:rPr>
              <a:t> </a:t>
            </a:r>
            <a:r>
              <a:rPr lang="en-US" sz="3000" b="1" dirty="0">
                <a:latin typeface="Times New Roman" panose="02020603050405020304" pitchFamily="18" charset="0"/>
                <a:cs typeface="Times New Roman" panose="02020603050405020304" pitchFamily="18" charset="0"/>
              </a:rPr>
              <a:t>Cells</a:t>
            </a:r>
            <a:r>
              <a:rPr lang="en-US" sz="3000" dirty="0">
                <a:latin typeface="Times New Roman" panose="02020603050405020304" pitchFamily="18" charset="0"/>
                <a:cs typeface="Times New Roman" panose="02020603050405020304" pitchFamily="18" charset="0"/>
              </a:rPr>
              <a:t>.</a:t>
            </a:r>
          </a:p>
        </p:txBody>
      </p:sp>
      <p:cxnSp>
        <p:nvCxnSpPr>
          <p:cNvPr id="20" name="Straight Connector 19">
            <a:extLst>
              <a:ext uri="{FF2B5EF4-FFF2-40B4-BE49-F238E27FC236}">
                <a16:creationId xmlns:a16="http://schemas.microsoft.com/office/drawing/2014/main" id="{0C68C7D7-D41E-4AC9-8B4F-A606CA57936C}"/>
              </a:ext>
            </a:extLst>
          </p:cNvPr>
          <p:cNvCxnSpPr>
            <a:cxnSpLocks/>
          </p:cNvCxnSpPr>
          <p:nvPr/>
        </p:nvCxnSpPr>
        <p:spPr>
          <a:xfrm>
            <a:off x="2015413" y="3370142"/>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6" name="Cloud Callout 10">
            <a:extLst>
              <a:ext uri="{FF2B5EF4-FFF2-40B4-BE49-F238E27FC236}">
                <a16:creationId xmlns:a16="http://schemas.microsoft.com/office/drawing/2014/main" id="{19D957A2-AF92-48F9-980E-E8295827E04B}"/>
              </a:ext>
            </a:extLst>
          </p:cNvPr>
          <p:cNvSpPr/>
          <p:nvPr/>
        </p:nvSpPr>
        <p:spPr>
          <a:xfrm>
            <a:off x="3587910" y="4264914"/>
            <a:ext cx="4716335" cy="1989297"/>
          </a:xfrm>
          <a:prstGeom prst="cloudCallou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Đáp</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án</a:t>
            </a:r>
            <a:r>
              <a:rPr lang="en-US" sz="2800" b="1" dirty="0">
                <a:solidFill>
                  <a:schemeClr val="tx1"/>
                </a:solidFill>
                <a:latin typeface="Times New Roman" panose="02020603050405020304" pitchFamily="18" charset="0"/>
                <a:cs typeface="Times New Roman" panose="02020603050405020304" pitchFamily="18" charset="0"/>
              </a:rPr>
              <a:t>: B </a:t>
            </a:r>
            <a:r>
              <a:rPr lang="en-US" sz="2800" b="1" dirty="0" err="1">
                <a:solidFill>
                  <a:schemeClr val="tx1"/>
                </a:solidFill>
                <a:latin typeface="Times New Roman" panose="02020603050405020304" pitchFamily="18" charset="0"/>
                <a:cs typeface="Times New Roman" panose="02020603050405020304" pitchFamily="18" charset="0"/>
              </a:rPr>
              <a:t>và</a:t>
            </a:r>
            <a:r>
              <a:rPr lang="en-US" sz="2800" b="1" dirty="0">
                <a:solidFill>
                  <a:schemeClr val="tx1"/>
                </a:solidFill>
                <a:latin typeface="Times New Roman" panose="02020603050405020304" pitchFamily="18" charset="0"/>
                <a:cs typeface="Times New Roman" panose="02020603050405020304" pitchFamily="18" charset="0"/>
              </a:rPr>
              <a:t> D</a:t>
            </a:r>
          </a:p>
        </p:txBody>
      </p:sp>
    </p:spTree>
    <p:extLst>
      <p:ext uri="{BB962C8B-B14F-4D97-AF65-F5344CB8AC3E}">
        <p14:creationId xmlns:p14="http://schemas.microsoft.com/office/powerpoint/2010/main" val="212257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par>
                                <p:cTn id="16" presetID="16" presetClass="entr" presetSubtype="21" fill="hold" nodeType="withEffect">
                                  <p:stCondLst>
                                    <p:cond delay="0"/>
                                  </p:stCondLst>
                                  <p:childTnLst>
                                    <p:set>
                                      <p:cBhvr>
                                        <p:cTn id="17" dur="1" fill="hold">
                                          <p:stCondLst>
                                            <p:cond delay="0"/>
                                          </p:stCondLst>
                                        </p:cTn>
                                        <p:tgtEl>
                                          <p:spTgt spid="2054"/>
                                        </p:tgtEl>
                                        <p:attrNameLst>
                                          <p:attrName>style.visibility</p:attrName>
                                        </p:attrNameLst>
                                      </p:cBhvr>
                                      <p:to>
                                        <p:strVal val="visible"/>
                                      </p:to>
                                    </p:set>
                                    <p:animEffect transition="in" filter="barn(inVertical)">
                                      <p:cBhvr>
                                        <p:cTn id="18"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10909" y="1403324"/>
            <a:ext cx="7223760" cy="2969531"/>
          </a:xfrm>
          <a:prstGeom prst="rect">
            <a:avLst/>
          </a:prstGeom>
          <a:noFill/>
        </p:spPr>
        <p:txBody>
          <a:bodyPr wrap="square" rtlCol="0">
            <a:spAutoFit/>
          </a:bodyPr>
          <a:lstStyle/>
          <a:p>
            <a:pPr algn="ctr">
              <a:lnSpc>
                <a:spcPct val="150000"/>
              </a:lnSpc>
            </a:pPr>
            <a:r>
              <a:rPr lang="en-US" sz="3600" b="1" dirty="0" err="1">
                <a:latin typeface="Times New Roman" panose="02020603050405020304" pitchFamily="18" charset="0"/>
                <a:cs typeface="Times New Roman" panose="02020603050405020304" pitchFamily="18" charset="0"/>
              </a:rPr>
              <a:t>Cảm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ơn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em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đã</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giúp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đội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cứu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hỏa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dập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tắt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được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đám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cháy</a:t>
            </a:r>
            <a:r>
              <a:rPr lang="en-US" sz="3600" b="1" dirty="0">
                <a:latin typeface="Times New Roman" panose="02020603050405020304" pitchFamily="18" charset="0"/>
                <a:cs typeface="Times New Roman" panose="02020603050405020304" pitchFamily="18" charset="0"/>
              </a:rPr>
              <a:t>!</a:t>
            </a:r>
          </a:p>
          <a:p>
            <a:pPr algn="ctr">
              <a:lnSpc>
                <a:spcPct val="150000"/>
              </a:lnSpc>
            </a:pPr>
            <a:r>
              <a:rPr lang="en-US" sz="2800" b="1" dirty="0">
                <a:solidFill>
                  <a:srgbClr val="FF0000"/>
                </a:solidFill>
                <a:latin typeface="Times New Roman" panose="02020603050405020304" pitchFamily="18" charset="0"/>
                <a:cs typeface="Times New Roman" panose="02020603050405020304" pitchFamily="18" charset="0"/>
              </a:rPr>
              <a:t>“PHÒNG CHÁY CHỮA CHÁY LÀ TRÁCH NHIỆM CỦA MỖI NGƯỜI, MỖI NHÀ”</a:t>
            </a:r>
          </a:p>
        </p:txBody>
      </p:sp>
    </p:spTree>
    <p:extLst>
      <p:ext uri="{BB962C8B-B14F-4D97-AF65-F5344CB8AC3E}">
        <p14:creationId xmlns:p14="http://schemas.microsoft.com/office/powerpoint/2010/main" val="1833295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917895" y="2567226"/>
            <a:ext cx="8356209" cy="861774"/>
          </a:xfrm>
          <a:prstGeom prst="rect">
            <a:avLst/>
          </a:prstGeom>
          <a:effectLst>
            <a:glow rad="228600">
              <a:schemeClr val="accent2">
                <a:satMod val="175000"/>
                <a:alpha val="40000"/>
              </a:schemeClr>
            </a:glow>
          </a:effectLst>
        </p:spPr>
        <p:txBody>
          <a:bodyPr wrap="square">
            <a:spAutoFit/>
          </a:bodyPr>
          <a:lstStyle/>
          <a:p>
            <a:pPr algn="ctr">
              <a:defRPr/>
            </a:pPr>
            <a:r>
              <a:rPr lang="en-US" sz="5000" b="1" dirty="0">
                <a:ln w="0"/>
                <a:latin typeface="Times New Roman" panose="02020603050405020304" pitchFamily="18" charset="0"/>
                <a:cs typeface="Times New Roman" panose="02020603050405020304" pitchFamily="18" charset="0"/>
              </a:rPr>
              <a:t>HÌNH THÀNH KIẾN THỨC</a:t>
            </a:r>
          </a:p>
        </p:txBody>
      </p:sp>
    </p:spTree>
    <p:extLst>
      <p:ext uri="{BB962C8B-B14F-4D97-AF65-F5344CB8AC3E}">
        <p14:creationId xmlns:p14="http://schemas.microsoft.com/office/powerpoint/2010/main" val="18725011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CEF65C6-1C8E-49A4-88CE-0F36EFA0D352}"/>
              </a:ext>
            </a:extLst>
          </p:cNvPr>
          <p:cNvSpPr txBox="1"/>
          <p:nvPr/>
        </p:nvSpPr>
        <p:spPr>
          <a:xfrm>
            <a:off x="594566" y="2004451"/>
            <a:ext cx="3836955" cy="615547"/>
          </a:xfrm>
          <a:prstGeom prst="rect">
            <a:avLst/>
          </a:prstGeom>
          <a:noFill/>
        </p:spPr>
        <p:txBody>
          <a:bodyPr wrap="square" lIns="121914" tIns="60957" rIns="121914" bIns="60957" rtlCol="0">
            <a:spAutoFit/>
          </a:bodyPr>
          <a:lstStyle/>
          <a:p>
            <a:pPr defTabSz="1219140"/>
            <a:r>
              <a:rPr lang="en-US" sz="3200" dirty="0">
                <a:solidFill>
                  <a:prstClr val="black"/>
                </a:solidFill>
                <a:latin typeface="Times New Roman" panose="02020603050405020304" pitchFamily="18" charset="0"/>
                <a:cs typeface="Times New Roman" panose="02020603050405020304" pitchFamily="18" charset="0"/>
              </a:rPr>
              <a:t>A. Microsoft Word</a:t>
            </a:r>
          </a:p>
        </p:txBody>
      </p:sp>
      <p:sp>
        <p:nvSpPr>
          <p:cNvPr id="12" name="TextBox 11">
            <a:extLst>
              <a:ext uri="{FF2B5EF4-FFF2-40B4-BE49-F238E27FC236}">
                <a16:creationId xmlns:a16="http://schemas.microsoft.com/office/drawing/2014/main" id="{380716E4-EA73-4234-ACD2-D63CD77373B2}"/>
              </a:ext>
            </a:extLst>
          </p:cNvPr>
          <p:cNvSpPr txBox="1"/>
          <p:nvPr/>
        </p:nvSpPr>
        <p:spPr>
          <a:xfrm>
            <a:off x="594567" y="3790820"/>
            <a:ext cx="4425302" cy="615547"/>
          </a:xfrm>
          <a:prstGeom prst="rect">
            <a:avLst/>
          </a:prstGeom>
          <a:noFill/>
        </p:spPr>
        <p:txBody>
          <a:bodyPr wrap="square" lIns="121914" tIns="60957" rIns="121914" bIns="60957" rtlCol="0">
            <a:spAutoFit/>
          </a:bodyPr>
          <a:lstStyle/>
          <a:p>
            <a:pPr defTabSz="1219140"/>
            <a:r>
              <a:rPr lang="en-US" sz="3200" dirty="0">
                <a:solidFill>
                  <a:prstClr val="black"/>
                </a:solidFill>
                <a:latin typeface="Times New Roman" panose="02020603050405020304" pitchFamily="18" charset="0"/>
                <a:cs typeface="Times New Roman" panose="02020603050405020304" pitchFamily="18" charset="0"/>
              </a:rPr>
              <a:t>C. Microsoft PowerPoint</a:t>
            </a:r>
          </a:p>
        </p:txBody>
      </p:sp>
      <p:sp>
        <p:nvSpPr>
          <p:cNvPr id="13" name="TextBox 12">
            <a:extLst>
              <a:ext uri="{FF2B5EF4-FFF2-40B4-BE49-F238E27FC236}">
                <a16:creationId xmlns:a16="http://schemas.microsoft.com/office/drawing/2014/main" id="{24CE4161-E5CB-4E04-8419-BA6A2AB57887}"/>
              </a:ext>
            </a:extLst>
          </p:cNvPr>
          <p:cNvSpPr txBox="1"/>
          <p:nvPr/>
        </p:nvSpPr>
        <p:spPr>
          <a:xfrm>
            <a:off x="594567" y="2801637"/>
            <a:ext cx="3836955" cy="615547"/>
          </a:xfrm>
          <a:prstGeom prst="rect">
            <a:avLst/>
          </a:prstGeom>
          <a:noFill/>
        </p:spPr>
        <p:txBody>
          <a:bodyPr wrap="square" lIns="121914" tIns="60957" rIns="121914" bIns="60957" rtlCol="0">
            <a:spAutoFit/>
          </a:bodyPr>
          <a:lstStyle/>
          <a:p>
            <a:pPr defTabSz="1219140"/>
            <a:r>
              <a:rPr lang="en-US" sz="3200" dirty="0">
                <a:solidFill>
                  <a:prstClr val="black"/>
                </a:solidFill>
                <a:latin typeface="Times New Roman" panose="02020603050405020304" pitchFamily="18" charset="0"/>
                <a:cs typeface="Times New Roman" panose="02020603050405020304" pitchFamily="18" charset="0"/>
              </a:rPr>
              <a:t>B. Mozilla Firefox</a:t>
            </a:r>
          </a:p>
        </p:txBody>
      </p:sp>
      <p:sp>
        <p:nvSpPr>
          <p:cNvPr id="14" name="TextBox 13">
            <a:extLst>
              <a:ext uri="{FF2B5EF4-FFF2-40B4-BE49-F238E27FC236}">
                <a16:creationId xmlns:a16="http://schemas.microsoft.com/office/drawing/2014/main" id="{7FEDBE17-2971-4429-B49F-645F316E57E7}"/>
              </a:ext>
            </a:extLst>
          </p:cNvPr>
          <p:cNvSpPr txBox="1"/>
          <p:nvPr/>
        </p:nvSpPr>
        <p:spPr>
          <a:xfrm>
            <a:off x="594567" y="4785209"/>
            <a:ext cx="3836955" cy="615547"/>
          </a:xfrm>
          <a:prstGeom prst="rect">
            <a:avLst/>
          </a:prstGeom>
          <a:noFill/>
        </p:spPr>
        <p:txBody>
          <a:bodyPr wrap="square" lIns="121914" tIns="60957" rIns="121914" bIns="60957" rtlCol="0">
            <a:spAutoFit/>
          </a:bodyPr>
          <a:lstStyle/>
          <a:p>
            <a:pPr defTabSz="1219140"/>
            <a:r>
              <a:rPr lang="en-US" sz="3200" dirty="0">
                <a:solidFill>
                  <a:prstClr val="black"/>
                </a:solidFill>
                <a:latin typeface="Times New Roman" panose="02020603050405020304" pitchFamily="18" charset="0"/>
                <a:cs typeface="Times New Roman" panose="02020603050405020304" pitchFamily="18" charset="0"/>
              </a:rPr>
              <a:t>D. Microsoft Excel</a:t>
            </a:r>
          </a:p>
        </p:txBody>
      </p:sp>
      <p:sp>
        <p:nvSpPr>
          <p:cNvPr id="9" name="Oval 8">
            <a:extLst>
              <a:ext uri="{FF2B5EF4-FFF2-40B4-BE49-F238E27FC236}">
                <a16:creationId xmlns:a16="http://schemas.microsoft.com/office/drawing/2014/main" id="{CFC4180E-2EEC-4B08-B450-921B6903B676}"/>
              </a:ext>
            </a:extLst>
          </p:cNvPr>
          <p:cNvSpPr/>
          <p:nvPr/>
        </p:nvSpPr>
        <p:spPr>
          <a:xfrm>
            <a:off x="594567" y="3797286"/>
            <a:ext cx="550506" cy="60908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1E3946DC-97DC-4275-BB5C-91D56CD09078}"/>
              </a:ext>
            </a:extLst>
          </p:cNvPr>
          <p:cNvGrpSpPr/>
          <p:nvPr/>
        </p:nvGrpSpPr>
        <p:grpSpPr>
          <a:xfrm>
            <a:off x="5019868" y="0"/>
            <a:ext cx="7172132" cy="6858000"/>
            <a:chOff x="5019868" y="0"/>
            <a:chExt cx="7172132" cy="6858000"/>
          </a:xfrm>
        </p:grpSpPr>
        <p:sp>
          <p:nvSpPr>
            <p:cNvPr id="8" name="Cloud Callout 10">
              <a:extLst>
                <a:ext uri="{FF2B5EF4-FFF2-40B4-BE49-F238E27FC236}">
                  <a16:creationId xmlns:a16="http://schemas.microsoft.com/office/drawing/2014/main" id="{1A0D6B38-5C1D-43C0-A291-365430CA2DBB}"/>
                </a:ext>
              </a:extLst>
            </p:cNvPr>
            <p:cNvSpPr/>
            <p:nvPr/>
          </p:nvSpPr>
          <p:spPr>
            <a:xfrm>
              <a:off x="5019868" y="0"/>
              <a:ext cx="6577565" cy="3067180"/>
            </a:xfrm>
            <a:prstGeom prst="cloudCallout">
              <a:avLst>
                <a:gd name="adj1" fmla="val 18772"/>
                <a:gd name="adj2" fmla="val 68782"/>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sz="3200" b="1" dirty="0" err="1">
                  <a:solidFill>
                    <a:srgbClr val="FF0000"/>
                  </a:solidFill>
                  <a:latin typeface="Times New Roman" panose="02020603050405020304" pitchFamily="18" charset="0"/>
                  <a:cs typeface="Times New Roman" panose="02020603050405020304" pitchFamily="18" charset="0"/>
                </a:rPr>
                <a:t>Phần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mềm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nào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phần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mềm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chiếu</a:t>
              </a:r>
              <a:r>
                <a:rPr lang="en-US" sz="3200" b="1" dirty="0">
                  <a:solidFill>
                    <a:srgbClr val="FF0000"/>
                  </a:solidFill>
                  <a:latin typeface="Times New Roman" panose="02020603050405020304" pitchFamily="18" charset="0"/>
                  <a:cs typeface="Times New Roman" panose="02020603050405020304" pitchFamily="18" charset="0"/>
                </a:rPr>
                <a:t>?</a:t>
              </a:r>
            </a:p>
          </p:txBody>
        </p:sp>
        <p:pic>
          <p:nvPicPr>
            <p:cNvPr id="1026" name="Picture 2" descr="Clip art Đồ họa mạng di động Nghĩ trẻ em Nội dung miễn phí - suy nghĩ  clipart png con png tải về - Miễn phí trong suốt Phim Hoạt Hình png">
              <a:extLst>
                <a:ext uri="{FF2B5EF4-FFF2-40B4-BE49-F238E27FC236}">
                  <a16:creationId xmlns:a16="http://schemas.microsoft.com/office/drawing/2014/main" id="{E739A8B2-C813-4EFD-8663-AF1884928FD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200" b="90000" l="10000" r="90000">
                          <a14:foregroundMark x1="40444" y1="23600" x2="32222" y2="29800"/>
                          <a14:foregroundMark x1="32222" y1="29800" x2="40556" y2="33800"/>
                          <a14:foregroundMark x1="40556" y1="33800" x2="40111" y2="27800"/>
                          <a14:foregroundMark x1="46556" y1="24200" x2="44556" y2="30900"/>
                          <a14:foregroundMark x1="44556" y1="30900" x2="52333" y2="32100"/>
                          <a14:foregroundMark x1="52333" y1="32100" x2="49111" y2="26100"/>
                          <a14:foregroundMark x1="60778" y1="11400" x2="53889" y2="7100"/>
                          <a14:foregroundMark x1="53889" y1="7100" x2="46333" y2="4700"/>
                          <a14:foregroundMark x1="46333" y1="4700" x2="36778" y2="6200"/>
                          <a14:foregroundMark x1="36778" y1="6200" x2="30222" y2="10300"/>
                          <a14:foregroundMark x1="30222" y1="10300" x2="30222" y2="10300"/>
                          <a14:foregroundMark x1="75667" y1="8900" x2="83667" y2="7800"/>
                          <a14:foregroundMark x1="83667" y1="7800" x2="84778" y2="15300"/>
                          <a14:foregroundMark x1="84778" y1="15300" x2="80556" y2="19700"/>
                          <a14:foregroundMark x1="78667" y1="25600" x2="79000" y2="27500"/>
                          <a14:foregroundMark x1="48111" y1="80300" x2="40111" y2="85800"/>
                          <a14:foregroundMark x1="40111" y1="85800" x2="48667" y2="84100"/>
                          <a14:foregroundMark x1="48667" y1="84100" x2="49111" y2="81400"/>
                          <a14:foregroundMark x1="55222" y1="79400" x2="58000" y2="86600"/>
                          <a14:foregroundMark x1="58000" y1="86600" x2="55222" y2="80300"/>
                          <a14:backgroundMark x1="39222" y1="48300" x2="38556" y2="48300"/>
                          <a14:backgroundMark x1="34222" y1="44700" x2="30222" y2="42500"/>
                        </a14:backgroundRemoval>
                      </a14:imgEffect>
                    </a14:imgLayer>
                  </a14:imgProps>
                </a:ext>
                <a:ext uri="{28A0092B-C50C-407E-A947-70E740481C1C}">
                  <a14:useLocalDpi xmlns:a14="http://schemas.microsoft.com/office/drawing/2010/main" val="0"/>
                </a:ext>
              </a:extLst>
            </a:blip>
            <a:srcRect/>
            <a:stretch>
              <a:fillRect/>
            </a:stretch>
          </p:blipFill>
          <p:spPr bwMode="auto">
            <a:xfrm>
              <a:off x="8839200" y="3132667"/>
              <a:ext cx="3352800" cy="372533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13638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9" grpId="0" animBg="1"/>
    </p:bldLst>
  </p:timing>
</p:sld>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9311</TotalTime>
  <Words>3489</Words>
  <Application>Microsoft Office PowerPoint</Application>
  <PresentationFormat>Widescreen</PresentationFormat>
  <Paragraphs>326</Paragraphs>
  <Slides>53</Slides>
  <Notes>13</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53</vt:i4>
      </vt:variant>
    </vt:vector>
  </HeadingPairs>
  <TitlesOfParts>
    <vt:vector size="65" baseType="lpstr">
      <vt:lpstr>Arial</vt:lpstr>
      <vt:lpstr>Calibri</vt:lpstr>
      <vt:lpstr>等线</vt:lpstr>
      <vt:lpstr>Segoe Print</vt:lpstr>
      <vt:lpstr>SVN-SAF</vt:lpstr>
      <vt:lpstr>Times New Roman</vt:lpstr>
      <vt:lpstr>UTM Avo</vt:lpstr>
      <vt:lpstr>UTM Kabel KT</vt:lpstr>
      <vt:lpstr>Wingdings</vt:lpstr>
      <vt:lpstr>Wingdings 3</vt:lpstr>
      <vt:lpstr>方正黑体_GBK</vt:lpstr>
      <vt:lpstr>1_Office 主题</vt:lpstr>
      <vt:lpstr>PowerPoint Presentation</vt:lpstr>
      <vt:lpstr>PowerPoint Presentation</vt:lpstr>
      <vt:lpstr>Luật chơi - Cách chơi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Dự án Trường học xanh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DUNG</cp:lastModifiedBy>
  <cp:revision>499</cp:revision>
  <dcterms:created xsi:type="dcterms:W3CDTF">2021-11-14T08:33:55Z</dcterms:created>
  <dcterms:modified xsi:type="dcterms:W3CDTF">2026-02-27T01:11:28Z</dcterms:modified>
</cp:coreProperties>
</file>