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7" r:id="rId2"/>
    <p:sldId id="319" r:id="rId3"/>
    <p:sldId id="317" r:id="rId4"/>
    <p:sldId id="328" r:id="rId5"/>
    <p:sldId id="320" r:id="rId6"/>
    <p:sldId id="322" r:id="rId7"/>
    <p:sldId id="329" r:id="rId8"/>
    <p:sldId id="335" r:id="rId9"/>
    <p:sldId id="331" r:id="rId10"/>
    <p:sldId id="333" r:id="rId11"/>
    <p:sldId id="332" r:id="rId12"/>
    <p:sldId id="334" r:id="rId13"/>
    <p:sldId id="321" r:id="rId14"/>
    <p:sldId id="330" r:id="rId15"/>
    <p:sldId id="336" r:id="rId16"/>
    <p:sldId id="337" r:id="rId17"/>
    <p:sldId id="340" r:id="rId18"/>
    <p:sldId id="338" r:id="rId19"/>
    <p:sldId id="339" r:id="rId20"/>
    <p:sldId id="341" r:id="rId21"/>
    <p:sldId id="342" r:id="rId22"/>
    <p:sldId id="343" r:id="rId23"/>
    <p:sldId id="316" r:id="rId24"/>
    <p:sldId id="344" r:id="rId25"/>
    <p:sldId id="345" r:id="rId26"/>
    <p:sldId id="34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" y="0"/>
            <a:ext cx="9109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5516" y="2362704"/>
            <a:ext cx="7467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smtClean="0">
                <a:solidFill>
                  <a:srgbClr val="00B050"/>
                </a:solidFill>
                <a:latin typeface="Cooper Black" pitchFamily="18" charset="0"/>
              </a:rPr>
              <a:t>HELLO EVERY ONE !!!</a:t>
            </a:r>
            <a:endParaRPr lang="en-US" sz="4400" b="1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1888613"/>
            <a:ext cx="379594" cy="412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20669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1893900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2066978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16715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18690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3843" y="1223579"/>
            <a:ext cx="8629568" cy="954107"/>
            <a:chOff x="363373" y="4026312"/>
            <a:chExt cx="7790310" cy="954107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1767937"/>
            <a:ext cx="3374583" cy="523220"/>
            <a:chOff x="1230086" y="1785257"/>
            <a:chExt cx="3374583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1761599"/>
            <a:ext cx="3002378" cy="523220"/>
            <a:chOff x="1230086" y="1785257"/>
            <a:chExt cx="3002378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don’t see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1761599"/>
            <a:ext cx="3002378" cy="523220"/>
            <a:chOff x="1230086" y="1785257"/>
            <a:chExt cx="3002378" cy="523220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see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17762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872662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2906" y="699584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97" y="1424288"/>
            <a:ext cx="420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4671" y="872662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4" y="1830944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71647" y="1815843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14258" y="1170538"/>
            <a:ext cx="9057060" cy="531873"/>
            <a:chOff x="363373" y="3312302"/>
            <a:chExt cx="8206936" cy="531873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539" y="3312302"/>
              <a:ext cx="776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teacher </a:t>
              </a:r>
              <a:r>
                <a:rPr lang="en-US" sz="2800" dirty="0" smtClean="0"/>
                <a:t>______us </a:t>
              </a:r>
              <a:r>
                <a:rPr lang="en-US" sz="2800" dirty="0"/>
                <a:t>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6268" y="1671158"/>
            <a:ext cx="4113820" cy="523220"/>
            <a:chOff x="1230086" y="1785257"/>
            <a:chExt cx="4113820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32421" y="1654196"/>
            <a:ext cx="3296328" cy="523220"/>
            <a:chOff x="1230086" y="1785257"/>
            <a:chExt cx="3296328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asking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916555" y="1654196"/>
            <a:ext cx="3296328" cy="523220"/>
            <a:chOff x="1230086" y="1785257"/>
            <a:chExt cx="3296328" cy="523220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doesn’t ask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279525" y="168427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7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9" name="Action Button: Home 28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1105944"/>
            <a:ext cx="369047" cy="390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1105944"/>
            <a:ext cx="4150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7538" y="640954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04280" y="1084221"/>
            <a:ext cx="6869272" cy="531873"/>
            <a:chOff x="363373" y="3312302"/>
            <a:chExt cx="6869272" cy="531873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1584841"/>
            <a:ext cx="3356954" cy="523220"/>
            <a:chOff x="1230086" y="1785257"/>
            <a:chExt cx="3356954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1567879"/>
            <a:ext cx="2975954" cy="523220"/>
            <a:chOff x="1230086" y="1785257"/>
            <a:chExt cx="2975954" cy="523220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 you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1567879"/>
            <a:ext cx="2975954" cy="523220"/>
            <a:chOff x="1230086" y="1785257"/>
            <a:chExt cx="2975954" cy="523220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 you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15628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7" name="Action Button: Home 26">
            <a:hlinkClick r:id="rId7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31640" y="211276"/>
            <a:ext cx="676875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pic>
        <p:nvPicPr>
          <p:cNvPr id="27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376" y="1887201"/>
            <a:ext cx="4424041" cy="4241506"/>
          </a:xfrm>
          <a:prstGeom prst="rect">
            <a:avLst/>
          </a:prstGeom>
        </p:spPr>
      </p:pic>
      <p:sp>
        <p:nvSpPr>
          <p:cNvPr id="26" name="Action Button: Home 25">
            <a:hlinkClick r:id="rId13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_______ an interesting match on TV last night.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0655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0686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31617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42640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53175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19" y="1073829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5058" y="1978953"/>
            <a:ext cx="836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857" y="2837935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had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0354" y="329960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7486" y="3311973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8049" y="3747410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97" y="4195220"/>
            <a:ext cx="73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ate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1278" y="4999244"/>
            <a:ext cx="1026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4" y="2911723"/>
            <a:ext cx="4336475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2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2" y="3174959"/>
            <a:ext cx="4594348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</a:t>
            </a:r>
            <a:r>
              <a:rPr lang="en-US" sz="26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B : Yes, I </a:t>
            </a:r>
            <a:r>
              <a:rPr lang="en-GB" sz="2800" dirty="0" smtClean="0"/>
              <a:t>played football with some friends .</a:t>
            </a:r>
            <a:r>
              <a:rPr lang="en-US" sz="2800" dirty="0"/>
              <a:t> And you</a:t>
            </a:r>
            <a:r>
              <a:rPr lang="en-US" sz="28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C: Oh no,  </a:t>
            </a:r>
            <a:r>
              <a:rPr lang="en-US" sz="2800" dirty="0"/>
              <a:t>I visited my </a:t>
            </a:r>
            <a:r>
              <a:rPr lang="en-US" sz="2800" dirty="0" smtClean="0"/>
              <a:t>grandparents.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……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36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5890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75" y="-27710"/>
            <a:ext cx="924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83" y="85644"/>
            <a:ext cx="224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FB7BD"/>
                </a:solidFill>
              </a:rPr>
              <a:t>Grammar 2: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905" y="49652"/>
            <a:ext cx="219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Imperatives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01275" y="707960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035147" y="5137338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Positive: </a:t>
            </a:r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V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/>
              <a:t>Negative: 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Don’t </a:t>
            </a:r>
            <a:r>
              <a:rPr lang="en-US" sz="2600" b="1" dirty="0">
                <a:solidFill>
                  <a:srgbClr val="FF0000"/>
                </a:solidFill>
              </a:rPr>
              <a:t>+ V</a:t>
            </a:r>
          </a:p>
        </p:txBody>
      </p:sp>
    </p:spTree>
    <p:extLst>
      <p:ext uri="{BB962C8B-B14F-4D97-AF65-F5344CB8AC3E}">
        <p14:creationId xmlns:p14="http://schemas.microsoft.com/office/powerpoint/2010/main" val="2708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548166"/>
            <a:ext cx="1627387" cy="161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206169"/>
            <a:ext cx="3153911" cy="222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315505"/>
            <a:ext cx="2843343" cy="200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3966715"/>
            <a:ext cx="3476625" cy="244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383449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19476" y="139701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Pelmanism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7951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GO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BE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57726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WENT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WAS/</a:t>
            </a:r>
          </a:p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WERE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DID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DRANK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2018" y="1457857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04387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6439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5563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248" y="329222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75756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35768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27008" y="329111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624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375756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3576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92700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4079148" y="5345746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831272"/>
            <a:ext cx="5402694" cy="36579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997527"/>
            <a:ext cx="5451775" cy="36769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93832" y="4969936"/>
            <a:ext cx="6261674" cy="954107"/>
            <a:chOff x="1687305" y="4704464"/>
            <a:chExt cx="4668557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817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2251118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42030"/>
            <a:ext cx="5368647" cy="38670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3698" y="4280837"/>
            <a:ext cx="7411102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2255611" y="4295870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2048" y="930625"/>
            <a:ext cx="219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Lift : </a:t>
            </a:r>
            <a:r>
              <a:rPr lang="en-US" sz="2000" b="1" dirty="0" err="1" smtClean="0">
                <a:solidFill>
                  <a:srgbClr val="0070C0"/>
                </a:solidFill>
              </a:rPr>
              <a:t>thang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máy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0" y="969818"/>
            <a:ext cx="5022284" cy="33805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6110" y="4613036"/>
            <a:ext cx="8258290" cy="598972"/>
            <a:chOff x="1687305" y="4635189"/>
            <a:chExt cx="4804447" cy="598972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500" y="4635189"/>
              <a:ext cx="4527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927324" y="4613036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8606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58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44906" y="93791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" y="5554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41141" y="83251"/>
            <a:ext cx="880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90" y="749453"/>
            <a:ext cx="8516039" cy="548509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11" y="917243"/>
            <a:ext cx="2974554" cy="957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943" y="1882737"/>
            <a:ext cx="678138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936" y="3498543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as the instruction on equipment.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8646" y="4045708"/>
            <a:ext cx="178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litter.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646" y="4560508"/>
            <a:ext cx="347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on your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shoes.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0936" y="5059270"/>
            <a:ext cx="259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 your fee first.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7216" y="5465616"/>
            <a:ext cx="4197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Don’t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eat or drink at the gym. 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59931"/>
            <a:ext cx="10972800" cy="72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159" y="1600350"/>
            <a:ext cx="9227131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Make </a:t>
            </a:r>
            <a:r>
              <a:rPr lang="en-US" sz="2800" b="1" dirty="0">
                <a:solidFill>
                  <a:schemeClr val="tx2"/>
                </a:solidFill>
              </a:rPr>
              <a:t>3 sentences about yourself, using the past simple.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Give </a:t>
            </a:r>
            <a:r>
              <a:rPr lang="en-US" sz="2800" b="1" dirty="0">
                <a:solidFill>
                  <a:schemeClr val="tx2"/>
                </a:solidFill>
              </a:rPr>
              <a:t>3 orders or tell your friends to do an </a:t>
            </a:r>
            <a:r>
              <a:rPr lang="en-US" sz="2800" b="1" dirty="0" smtClean="0">
                <a:solidFill>
                  <a:schemeClr val="tx2"/>
                </a:solidFill>
              </a:rPr>
              <a:t>activity / </a:t>
            </a:r>
            <a:r>
              <a:rPr lang="en-US" sz="2800" b="1" dirty="0">
                <a:solidFill>
                  <a:schemeClr val="tx2"/>
                </a:solidFill>
              </a:rPr>
              <a:t>everyday routine.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Prepare  lesson 5- skills 1.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-172143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6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51312" y="892783"/>
            <a:ext cx="6864823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2772" y="2366052"/>
            <a:ext cx="4403125" cy="820491"/>
            <a:chOff x="2321677" y="1811975"/>
            <a:chExt cx="4403125" cy="8204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8141" y="107902"/>
            <a:ext cx="29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Monday, </a:t>
            </a:r>
            <a:r>
              <a:rPr lang="en-GB" b="1" i="1" dirty="0" err="1" smtClean="0">
                <a:solidFill>
                  <a:srgbClr val="002060"/>
                </a:solidFill>
              </a:rPr>
              <a:t>january</a:t>
            </a:r>
            <a:r>
              <a:rPr lang="en-GB" b="1" i="1" dirty="0" smtClean="0">
                <a:solidFill>
                  <a:srgbClr val="002060"/>
                </a:solidFill>
              </a:rPr>
              <a:t> 12 </a:t>
            </a:r>
            <a:r>
              <a:rPr lang="en-GB" b="1" i="1" baseline="30000" dirty="0" err="1" smtClean="0">
                <a:solidFill>
                  <a:srgbClr val="002060"/>
                </a:solidFill>
              </a:rPr>
              <a:t>st</a:t>
            </a:r>
            <a:r>
              <a:rPr lang="en-GB" b="1" i="1" dirty="0" smtClean="0">
                <a:solidFill>
                  <a:srgbClr val="002060"/>
                </a:solidFill>
              </a:rPr>
              <a:t> 2022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2178" y="3614389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Grammar: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3830" y="3605182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032" y="1683199"/>
            <a:ext cx="8629936" cy="3301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94079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204252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306725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367747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57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3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07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7" y="256526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" y="2555929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5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127" y="346708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0849" y="348683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093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1757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 1: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3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79626"/>
              </p:ext>
            </p:extLst>
          </p:nvPr>
        </p:nvGraphicFramePr>
        <p:xfrm>
          <a:off x="73712" y="709702"/>
          <a:ext cx="8697150" cy="414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questions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was/were + S + ...?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086">
                <a:tc gridSpan="3">
                  <a:txBody>
                    <a:bodyPr/>
                    <a:lstStyle/>
                    <a:p>
                      <a:r>
                        <a:rPr lang="en-US" sz="24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regular and irregular verbs in past simple tense.</a:t>
                      </a:r>
                    </a:p>
                    <a:p>
                      <a:r>
                        <a:rPr lang="en-GB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Ex:</a:t>
                      </a:r>
                      <a:r>
                        <a:rPr lang="en-GB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 - went            ;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1812" y="4895776"/>
            <a:ext cx="7398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* Adverbs </a:t>
            </a:r>
            <a:r>
              <a:rPr lang="en-US" sz="2200" b="1" dirty="0"/>
              <a:t>of time are used with the past simple are:  </a:t>
            </a:r>
            <a:r>
              <a:rPr lang="en-US" sz="2200" b="1" i="1" dirty="0">
                <a:solidFill>
                  <a:srgbClr val="C00000"/>
                </a:solidFill>
              </a:rPr>
              <a:t>yesterday, 2 weeks/ 3 months… ago, last week/ month/ year/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52" y="652617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21466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2146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was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103132" y="151014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30" name="Oval 6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43981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30126" y="40707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13967" y="494620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87289" y="408463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42709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7482681" y="6019801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7178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35264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673510" y="339858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639994" y="339855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673510" y="344947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673510" y="3340100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4" y="33401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73962" y="33829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79031" y="3354079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05465" y="341798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9031" y="335408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3964" y="3382962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02" y="0"/>
            <a:ext cx="9121299" cy="609600"/>
          </a:xfrm>
          <a:prstGeom prst="rect">
            <a:avLst/>
          </a:prstGeom>
          <a:gradFill>
            <a:gsLst>
              <a:gs pos="0">
                <a:schemeClr val="accent6">
                  <a:lumMod val="45000"/>
                  <a:lumOff val="5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Lucky number Game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384983"/>
            <a:ext cx="2322868" cy="523220"/>
            <a:chOff x="1230086" y="1785257"/>
            <a:chExt cx="2153397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378645"/>
            <a:ext cx="2211098" cy="523220"/>
            <a:chOff x="1230086" y="1785257"/>
            <a:chExt cx="204978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49" y="927714"/>
            <a:ext cx="8343561" cy="962760"/>
            <a:chOff x="363373" y="1262747"/>
            <a:chExt cx="7734834" cy="962760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There _______ an interesting match on TV last night.</a:t>
              </a:r>
              <a:endParaRPr lang="en-US" sz="2800" i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378645"/>
            <a:ext cx="2211098" cy="523220"/>
            <a:chOff x="1230086" y="1785257"/>
            <a:chExt cx="2049781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398032"/>
            <a:ext cx="49317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98579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976459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152" y="11036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88761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90736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2508" y="932146"/>
            <a:ext cx="8076583" cy="954107"/>
            <a:chOff x="369902" y="2142097"/>
            <a:chExt cx="7180427" cy="95410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1410204"/>
            <a:ext cx="1796143" cy="523220"/>
            <a:chOff x="1230086" y="1785257"/>
            <a:chExt cx="1796143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1403866"/>
            <a:ext cx="2349641" cy="523220"/>
            <a:chOff x="1230086" y="1785257"/>
            <a:chExt cx="2349641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played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1403866"/>
            <a:ext cx="2349641" cy="523220"/>
            <a:chOff x="1230086" y="1785257"/>
            <a:chExt cx="2349641" cy="523220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is playing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144517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1685</Words>
  <Application>Microsoft Office PowerPoint</Application>
  <PresentationFormat>On-screen Show (4:3)</PresentationFormat>
  <Paragraphs>339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.VnArabia</vt:lpstr>
      <vt:lpstr>.VnTifani Heavy</vt:lpstr>
      <vt:lpstr>Arial</vt:lpstr>
      <vt:lpstr>Calibri</vt:lpstr>
      <vt:lpstr>Calibri Light</vt:lpstr>
      <vt:lpstr>Cooper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129</cp:revision>
  <dcterms:created xsi:type="dcterms:W3CDTF">2020-12-09T02:04:09Z</dcterms:created>
  <dcterms:modified xsi:type="dcterms:W3CDTF">2026-02-27T01:17:10Z</dcterms:modified>
</cp:coreProperties>
</file>