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9" r:id="rId4"/>
    <p:sldId id="266" r:id="rId5"/>
    <p:sldId id="258" r:id="rId6"/>
    <p:sldId id="260" r:id="rId7"/>
    <p:sldId id="261" r:id="rId8"/>
    <p:sldId id="271" r:id="rId9"/>
    <p:sldId id="273" r:id="rId10"/>
    <p:sldId id="274" r:id="rId11"/>
    <p:sldId id="275" r:id="rId12"/>
    <p:sldId id="279" r:id="rId13"/>
    <p:sldId id="276" r:id="rId14"/>
    <p:sldId id="278" r:id="rId15"/>
    <p:sldId id="277" r:id="rId16"/>
    <p:sldId id="272" r:id="rId17"/>
    <p:sldId id="262" r:id="rId18"/>
    <p:sldId id="263" r:id="rId19"/>
    <p:sldId id="264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008080"/>
    <a:srgbClr val="87D5D9"/>
    <a:srgbClr val="EF008D"/>
    <a:srgbClr val="EDE4BC"/>
    <a:srgbClr val="53C3C9"/>
    <a:srgbClr val="E2EFDA"/>
    <a:srgbClr val="F16649"/>
    <a:srgbClr val="A3E7FF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434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3.png"/><Relationship Id="rId7" Type="http://schemas.openxmlformats.org/officeDocument/2006/relationships/slide" Target="slide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163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30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84" y="38054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180340" y="342095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86" y="2756140"/>
            <a:ext cx="860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  </a:t>
            </a:r>
            <a:r>
              <a:rPr lang="en-US" sz="2800" dirty="0" smtClean="0"/>
              <a:t>We’re </a:t>
            </a:r>
            <a:r>
              <a:rPr lang="en-US" sz="2800" dirty="0"/>
              <a:t>looking for </a:t>
            </a:r>
            <a:r>
              <a:rPr lang="en-US" sz="2800" dirty="0" err="1"/>
              <a:t>Mr</a:t>
            </a:r>
            <a:r>
              <a:rPr lang="en-US" sz="2800" dirty="0"/>
              <a:t> and </a:t>
            </a:r>
            <a:r>
              <a:rPr lang="en-US" sz="2800" dirty="0" err="1"/>
              <a:t>Mrs</a:t>
            </a:r>
            <a:r>
              <a:rPr lang="en-US" sz="2800" dirty="0"/>
              <a:t> Smith’s house.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Is </a:t>
            </a:r>
            <a:r>
              <a:rPr lang="en-US" sz="2800" dirty="0"/>
              <a:t>that </a:t>
            </a:r>
            <a:r>
              <a:rPr lang="en-US" sz="2800" dirty="0" smtClean="0"/>
              <a:t>             ?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890474" y="1507646"/>
            <a:ext cx="6089293" cy="587497"/>
            <a:chOff x="1527353" y="1623750"/>
            <a:chExt cx="6089293" cy="587497"/>
          </a:xfrm>
        </p:grpSpPr>
        <p:grpSp>
          <p:nvGrpSpPr>
            <p:cNvPr id="11" name="Group 10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ours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974194" y="353967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5166" y="3149183"/>
            <a:ext cx="118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99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82" y="59825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1938" y="559805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2457" y="3216268"/>
            <a:ext cx="7460085" cy="523220"/>
            <a:chOff x="369902" y="2142097"/>
            <a:chExt cx="7460085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33" y="2142097"/>
              <a:ext cx="6985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This is my drawing. It’s              </a:t>
              </a:r>
              <a:r>
                <a:rPr lang="en-US" sz="2800" dirty="0" smtClean="0"/>
                <a:t>   .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7690" y="2060316"/>
            <a:ext cx="6089293" cy="587497"/>
            <a:chOff x="1527353" y="1623750"/>
            <a:chExt cx="6089293" cy="587497"/>
          </a:xfrm>
        </p:grpSpPr>
        <p:grpSp>
          <p:nvGrpSpPr>
            <p:cNvPr id="11" name="Group 10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ours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4953269" y="355094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11805" y="3123233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rgbClr val="F47A69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04" y="499521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98760" y="461071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059" y="3001146"/>
            <a:ext cx="7180427" cy="954107"/>
            <a:chOff x="369902" y="2142097"/>
            <a:chExt cx="7180427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33" y="2142097"/>
              <a:ext cx="6705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This is your room.                is next door. So call us if you need anything.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59513" y="1665034"/>
            <a:ext cx="6089293" cy="587497"/>
            <a:chOff x="1527353" y="1623750"/>
            <a:chExt cx="6089293" cy="587497"/>
          </a:xfrm>
        </p:grpSpPr>
        <p:grpSp>
          <p:nvGrpSpPr>
            <p:cNvPr id="11" name="Group 10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ours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4237646" y="332886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8131" y="2915304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94" y="454043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67450" y="415593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8719" y="1958281"/>
            <a:ext cx="8779197" cy="954107"/>
            <a:chOff x="369902" y="2142097"/>
            <a:chExt cx="7386813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461" y="2142097"/>
              <a:ext cx="69852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Sue doesn’t need to borrow my pen. </a:t>
              </a:r>
              <a:endParaRPr lang="en-US" sz="2800" dirty="0" smtClean="0"/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She’s </a:t>
              </a:r>
              <a:r>
                <a:rPr lang="en-US" sz="2800" dirty="0"/>
                <a:t>got              .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2931886" y="2701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09871" y="2319454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8549" y="2665862"/>
            <a:ext cx="88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50" y="3682517"/>
            <a:ext cx="9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1229" y="422587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6820" y="4850373"/>
            <a:ext cx="78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691" y="5873947"/>
            <a:ext cx="7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1725" y="2656031"/>
            <a:ext cx="6973597" cy="470318"/>
            <a:chOff x="363373" y="1262747"/>
            <a:chExt cx="6973597" cy="470318"/>
          </a:xfrm>
        </p:grpSpPr>
        <p:sp>
          <p:nvSpPr>
            <p:cNvPr id="12" name="TextBox 1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Hey </a:t>
              </a:r>
              <a:r>
                <a:rPr lang="en-US" sz="2400" dirty="0" err="1"/>
                <a:t>Phong</a:t>
              </a:r>
              <a:r>
                <a:rPr lang="en-US" sz="2400" dirty="0"/>
                <a:t>. You’re wearing my hat. It’s not              .</a:t>
              </a:r>
              <a:endParaRPr lang="en-US" sz="2400" i="1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6404705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1725" y="3313185"/>
            <a:ext cx="6273542" cy="830997"/>
            <a:chOff x="369902" y="2142097"/>
            <a:chExt cx="6273542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010251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91725" y="4231612"/>
            <a:ext cx="7460085" cy="461665"/>
            <a:chOff x="369902" y="2142097"/>
            <a:chExt cx="7460085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drawing. It’s              .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966299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91725" y="4856114"/>
            <a:ext cx="7180427" cy="830997"/>
            <a:chOff x="369902" y="2142097"/>
            <a:chExt cx="7180427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425880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8940" y="93945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8080"/>
                </a:solidFill>
              </a:rPr>
              <a:t>* Vocabulary</a:t>
            </a:r>
            <a:endParaRPr lang="en-US" sz="3000" b="1" dirty="0">
              <a:solidFill>
                <a:srgbClr val="00808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93802" y="1754384"/>
            <a:ext cx="6089293" cy="587497"/>
            <a:chOff x="1527353" y="1623750"/>
            <a:chExt cx="6089293" cy="587497"/>
          </a:xfrm>
        </p:grpSpPr>
        <p:grpSp>
          <p:nvGrpSpPr>
            <p:cNvPr id="29" name="Group 28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ours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1725" y="5873947"/>
            <a:ext cx="7460085" cy="461665"/>
            <a:chOff x="369902" y="2142097"/>
            <a:chExt cx="7460085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Sue doesn’t need to borrow my pen. She’s got              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865763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4015" y="1335880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74015" y="2127504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at Angkor Wat with ours local friends.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4015" y="3274530"/>
            <a:ext cx="7743113" cy="830997"/>
            <a:chOff x="363373" y="2525685"/>
            <a:chExt cx="7460085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830997"/>
              <a:chOff x="369902" y="2142097"/>
              <a:chExt cx="7460085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Shanghai through theirs food tours.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4015" y="4060396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74015" y="4888685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69300" y="1696460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0724" y="285799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20021" y="361913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98272" y="4419425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83228" y="5262796"/>
            <a:ext cx="74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Find necessary information for your visit.</a:t>
            </a:r>
          </a:p>
        </p:txBody>
      </p:sp>
    </p:spTree>
    <p:extLst>
      <p:ext uri="{BB962C8B-B14F-4D97-AF65-F5344CB8AC3E}">
        <p14:creationId xmlns:p14="http://schemas.microsoft.com/office/powerpoint/2010/main" val="36970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What would you like to see and do there?</a:t>
            </a:r>
          </a:p>
        </p:txBody>
      </p:sp>
    </p:spTree>
    <p:extLst>
      <p:ext uri="{BB962C8B-B14F-4D97-AF65-F5344CB8AC3E}">
        <p14:creationId xmlns:p14="http://schemas.microsoft.com/office/powerpoint/2010/main" val="22407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464807"/>
            <a:ext cx="88827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</a:rPr>
              <a:t>Write adjectives </a:t>
            </a:r>
            <a:r>
              <a:rPr lang="en-GB" sz="2600" b="1" dirty="0">
                <a:solidFill>
                  <a:schemeClr val="tx2"/>
                </a:solidFill>
              </a:rPr>
              <a:t>related to city, weather, people, </a:t>
            </a:r>
            <a:r>
              <a:rPr lang="en-GB" sz="2600" b="1" dirty="0" smtClean="0">
                <a:solidFill>
                  <a:schemeClr val="tx2"/>
                </a:solidFill>
              </a:rPr>
              <a:t>food, building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914399"/>
            <a:ext cx="2786740" cy="259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04654" y="3715654"/>
            <a:ext cx="3424693" cy="27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69" y="1017054"/>
            <a:ext cx="2663034" cy="244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ubai Cityscape Cartoon Icon Vector Illustration Graphic Design Royalty  Free Cliparts, Vectors, And Stock Illustration. Image 92136679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50" y="3869345"/>
            <a:ext cx="2745966" cy="2653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2574" y="2"/>
            <a:ext cx="33673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* Game: </a:t>
            </a:r>
            <a:r>
              <a:rPr lang="en-GB" sz="2400" b="1" dirty="0">
                <a:solidFill>
                  <a:srgbClr val="FFFF00"/>
                </a:solidFill>
              </a:rPr>
              <a:t>Brainstorming: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3268" y="6303213"/>
            <a:ext cx="71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0270" y="3368418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weather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37786" y="3317294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people</a:t>
            </a:r>
          </a:p>
        </p:txBody>
      </p:sp>
      <p:pic>
        <p:nvPicPr>
          <p:cNvPr id="14" name="Picture 13" descr="Young people cartoon icons icon vector ... | Stock vector | Colourbox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85" y="1035175"/>
            <a:ext cx="2623799" cy="222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37552" y="3393106"/>
            <a:ext cx="945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a typeface="Times New Roman"/>
              </a:rPr>
              <a:t>food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2003" y="6352878"/>
            <a:ext cx="191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building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51" y="729553"/>
            <a:ext cx="4051552" cy="266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-31228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9178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743" y="3393863"/>
            <a:ext cx="6662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1. It is Seoul.</a:t>
            </a:r>
            <a:endParaRPr lang="en-US" sz="2400" dirty="0"/>
          </a:p>
          <a:p>
            <a:r>
              <a:rPr lang="en-US" sz="2400" i="1" dirty="0"/>
              <a:t>2. It’s in  Korea.</a:t>
            </a:r>
            <a:endParaRPr lang="en-US" sz="2400" dirty="0"/>
          </a:p>
          <a:p>
            <a:r>
              <a:rPr lang="en-US" sz="2400" i="1" dirty="0"/>
              <a:t>3. I can go there from Viet Nam by plane.</a:t>
            </a:r>
            <a:endParaRPr lang="en-US" sz="2400" dirty="0"/>
          </a:p>
          <a:p>
            <a:r>
              <a:rPr lang="en-US" sz="2400" i="1" dirty="0"/>
              <a:t>4. The weather is very different among for seasons. The most pleasant seasons for most people in the city are spring and autumn, </a:t>
            </a:r>
            <a:endParaRPr lang="en-US" sz="2400" dirty="0"/>
          </a:p>
          <a:p>
            <a:r>
              <a:rPr lang="en-US" sz="2400" i="1" dirty="0"/>
              <a:t>5.-I’d to discover </a:t>
            </a:r>
            <a:r>
              <a:rPr lang="en-US" sz="2400" i="1" dirty="0" err="1"/>
              <a:t>Lotte</a:t>
            </a:r>
            <a:r>
              <a:rPr lang="en-US" sz="2400" i="1" dirty="0"/>
              <a:t> World, buy cosmetics at </a:t>
            </a:r>
            <a:r>
              <a:rPr lang="en-US" sz="2400" i="1" dirty="0" err="1"/>
              <a:t>Myeongdong</a:t>
            </a:r>
            <a:r>
              <a:rPr lang="en-US" sz="2400" i="1" dirty="0"/>
              <a:t>, explore </a:t>
            </a:r>
            <a:r>
              <a:rPr lang="en-US" sz="2400" i="1" dirty="0" err="1"/>
              <a:t>Bukchon</a:t>
            </a:r>
            <a:r>
              <a:rPr lang="en-US" sz="2400" i="1" dirty="0"/>
              <a:t> </a:t>
            </a:r>
            <a:r>
              <a:rPr lang="en-US" sz="2400" i="1" dirty="0" err="1"/>
              <a:t>Hanok</a:t>
            </a:r>
            <a:r>
              <a:rPr lang="en-US" sz="2400" i="1" dirty="0"/>
              <a:t> Village, </a:t>
            </a:r>
            <a:r>
              <a:rPr lang="en-US" sz="2400" i="1" dirty="0" smtClean="0"/>
              <a:t>…….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88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556600"/>
            <a:ext cx="7933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   Redo all exercises in the </a:t>
            </a:r>
            <a:r>
              <a:rPr lang="en-GB" sz="3600" b="1" dirty="0" err="1" smtClean="0"/>
              <a:t>texbook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 Prepare Unit 10 : Getting started.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342" y="169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 </a:t>
            </a:r>
            <a:r>
              <a:rPr lang="en-US" sz="3200" b="1" i="1" dirty="0" smtClean="0">
                <a:solidFill>
                  <a:srgbClr val="FF0000"/>
                </a:solidFill>
              </a:rPr>
              <a:t>* </a:t>
            </a:r>
            <a:r>
              <a:rPr lang="en-US" sz="3200" b="1" i="1" dirty="0">
                <a:solidFill>
                  <a:srgbClr val="FF0000"/>
                </a:solidFill>
              </a:rPr>
              <a:t>Suggested answers</a:t>
            </a:r>
            <a:r>
              <a:rPr lang="en-US" sz="3200" b="1" i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85" y="811975"/>
            <a:ext cx="8352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- City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peaceful, lively, busy, industrial, cosmopolitan, green, historic, modern, etc.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- Weather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prstClr val="black"/>
                </a:solidFill>
              </a:rPr>
              <a:t> rainy, wet, humid, dry, arid, frigid, foggy, windy, stormy, breezy, windless, calm, etc.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- People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reliable, passionate, generous, kind, ambitious, etc.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- Food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delicious, salty, bitter, creamy, awful, etc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- Building: </a:t>
            </a:r>
            <a:r>
              <a:rPr lang="en-GB" sz="2400" dirty="0" smtClean="0">
                <a:solidFill>
                  <a:prstClr val="black"/>
                </a:solidFill>
              </a:rPr>
              <a:t>tall, small, big, </a:t>
            </a:r>
            <a:r>
              <a:rPr lang="en-GB" sz="2400" dirty="0" err="1" smtClean="0">
                <a:solidFill>
                  <a:prstClr val="black"/>
                </a:solidFill>
              </a:rPr>
              <a:t>mordern</a:t>
            </a:r>
            <a:r>
              <a:rPr lang="en-GB" sz="2400" dirty="0" smtClean="0">
                <a:solidFill>
                  <a:prstClr val="black"/>
                </a:solidFill>
              </a:rPr>
              <a:t>, historic, new, beautiful,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851" y="0"/>
            <a:ext cx="9247237" cy="22809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995590" y="2599593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16649"/>
                </a:solidFill>
                <a:latin typeface=".VnBodoni" pitchFamily="34" charset="0"/>
              </a:rPr>
              <a:t>LESSON 7</a:t>
            </a:r>
            <a:endParaRPr lang="en-US" sz="4000" b="1" dirty="0">
              <a:solidFill>
                <a:srgbClr val="F16649"/>
              </a:solidFill>
              <a:latin typeface=".VnBodon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88" y="3728385"/>
            <a:ext cx="3916623" cy="732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35" y="3725290"/>
            <a:ext cx="961782" cy="777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70" y="4905688"/>
            <a:ext cx="3916623" cy="6564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17" y="4864346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86786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9882" y="782223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8080"/>
                </a:solidFill>
              </a:rPr>
              <a:t>* Vocabulary</a:t>
            </a:r>
            <a:endParaRPr lang="en-US" sz="3000" b="1" dirty="0">
              <a:solidFill>
                <a:srgbClr val="00808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25316" y="1755600"/>
            <a:ext cx="2111832" cy="523220"/>
            <a:chOff x="1230086" y="1785257"/>
            <a:chExt cx="2111832" cy="523220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exciting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26271" y="1749262"/>
            <a:ext cx="1796143" cy="523220"/>
            <a:chOff x="1230086" y="1785257"/>
            <a:chExt cx="1796143" cy="523220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amazing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98613" y="1749262"/>
            <a:ext cx="2013849" cy="523220"/>
            <a:chOff x="1230086" y="1785257"/>
            <a:chExt cx="2013849" cy="523220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long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90636" y="2300323"/>
            <a:ext cx="7180427" cy="523220"/>
            <a:chOff x="363373" y="2525685"/>
            <a:chExt cx="7180427" cy="523220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523220"/>
              <a:chOff x="369902" y="2142097"/>
              <a:chExt cx="7180427" cy="52322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weather is              . 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3171887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36203" y="2778381"/>
            <a:ext cx="1796143" cy="523220"/>
            <a:chOff x="1230086" y="1785257"/>
            <a:chExt cx="1796143" cy="523220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cold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862985" y="2772043"/>
            <a:ext cx="1796143" cy="523220"/>
            <a:chOff x="1230086" y="1785257"/>
            <a:chExt cx="1796143" cy="523220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quiet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735327" y="2772043"/>
            <a:ext cx="2841162" cy="523220"/>
            <a:chOff x="1230086" y="1785257"/>
            <a:chExt cx="2841162" cy="523220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sunny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90636" y="3312216"/>
            <a:ext cx="6574967" cy="531873"/>
            <a:chOff x="838203" y="3668444"/>
            <a:chExt cx="6574967" cy="531873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531873"/>
              <a:chOff x="363373" y="4026312"/>
              <a:chExt cx="6574967" cy="53187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people are                .</a:t>
                </a:r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777341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903544" y="3856574"/>
            <a:ext cx="3374583" cy="523220"/>
            <a:chOff x="1230086" y="1785257"/>
            <a:chExt cx="3374583" cy="523220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friendly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710582" y="3850236"/>
            <a:ext cx="3002378" cy="523220"/>
            <a:chOff x="1230086" y="1785257"/>
            <a:chExt cx="3002378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expensive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818265" y="3841583"/>
            <a:ext cx="2333698" cy="523220"/>
            <a:chOff x="1230086" y="1785257"/>
            <a:chExt cx="2333698" cy="523220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helpful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001522" y="4453491"/>
            <a:ext cx="6869272" cy="531873"/>
            <a:chOff x="685414" y="6027003"/>
            <a:chExt cx="6869272" cy="531873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531873"/>
              <a:chOff x="363373" y="3312302"/>
              <a:chExt cx="6869272" cy="53187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buildings are               .</a:t>
                </a: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856142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910287" y="4954111"/>
            <a:ext cx="2688784" cy="523220"/>
            <a:chOff x="1230086" y="1785257"/>
            <a:chExt cx="2688784" cy="523220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tall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712927" y="4937149"/>
            <a:ext cx="2251000" cy="954107"/>
            <a:chOff x="1230086" y="1785257"/>
            <a:chExt cx="1711122" cy="954107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beautiful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918307" y="4954110"/>
            <a:ext cx="1177730" cy="523220"/>
            <a:chOff x="1230086" y="1785257"/>
            <a:chExt cx="1177730" cy="523220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fast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57978" y="1298331"/>
            <a:ext cx="6973597" cy="531873"/>
            <a:chOff x="794659" y="707494"/>
            <a:chExt cx="6973597" cy="531873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531873"/>
              <a:chOff x="363373" y="1262747"/>
              <a:chExt cx="6973597" cy="531873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city is               .</a:t>
                </a:r>
                <a:endParaRPr lang="en-US" sz="28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939143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1012408" y="5542063"/>
            <a:ext cx="6869272" cy="531873"/>
            <a:chOff x="685414" y="6027003"/>
            <a:chExt cx="6869272" cy="531873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531873"/>
              <a:chOff x="363373" y="3312302"/>
              <a:chExt cx="6869272" cy="531873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food is                .</a:t>
                </a:r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999798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921173" y="6042683"/>
            <a:ext cx="2688784" cy="523220"/>
            <a:chOff x="1230086" y="1785257"/>
            <a:chExt cx="268878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cute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723813" y="6025721"/>
            <a:ext cx="1935314" cy="523220"/>
            <a:chOff x="1230086" y="1785257"/>
            <a:chExt cx="1935314" cy="523220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5" y="1785257"/>
              <a:ext cx="1554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delicious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929193" y="6042682"/>
            <a:ext cx="1330126" cy="523220"/>
            <a:chOff x="1230086" y="1785257"/>
            <a:chExt cx="1330126" cy="523220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good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919820" y="179096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53C3C9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031188" y="176418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53C3C9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917800" y="279345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4" name="Oval 93"/>
          <p:cNvSpPr/>
          <p:nvPr/>
        </p:nvSpPr>
        <p:spPr>
          <a:xfrm>
            <a:off x="4735327" y="276612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1" name="Oval 150"/>
          <p:cNvSpPr/>
          <p:nvPr/>
        </p:nvSpPr>
        <p:spPr>
          <a:xfrm>
            <a:off x="912096" y="385812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2" name="Oval 151"/>
          <p:cNvSpPr/>
          <p:nvPr/>
        </p:nvSpPr>
        <p:spPr>
          <a:xfrm>
            <a:off x="4823056" y="38460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3" name="Oval 152"/>
          <p:cNvSpPr/>
          <p:nvPr/>
        </p:nvSpPr>
        <p:spPr>
          <a:xfrm>
            <a:off x="936491" y="496276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4" name="Oval 153"/>
          <p:cNvSpPr/>
          <p:nvPr/>
        </p:nvSpPr>
        <p:spPr>
          <a:xfrm>
            <a:off x="2694645" y="49534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5" name="Oval 154"/>
          <p:cNvSpPr/>
          <p:nvPr/>
        </p:nvSpPr>
        <p:spPr>
          <a:xfrm>
            <a:off x="2751012" y="604268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6" name="Oval 155"/>
          <p:cNvSpPr/>
          <p:nvPr/>
        </p:nvSpPr>
        <p:spPr>
          <a:xfrm>
            <a:off x="4918307" y="604268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70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9" y="2494779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0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0963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5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06" y="40194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46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450" y="6280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5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1806" y="6281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046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25756" y="821692"/>
            <a:ext cx="6313797" cy="864428"/>
          </a:xfrm>
          <a:prstGeom prst="roundRect">
            <a:avLst>
              <a:gd name="adj" fmla="val 1611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56" y="876117"/>
            <a:ext cx="11437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beach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56" y="1224454"/>
            <a:ext cx="11437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palace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7475" y="876116"/>
            <a:ext cx="16328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river bank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7475" y="1224454"/>
            <a:ext cx="20791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night market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6801" y="876117"/>
            <a:ext cx="12406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6801" y="1224454"/>
            <a:ext cx="16539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postcard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4535630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51921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6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1921" y="62979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6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16908" y="4019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beach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12546" y="6278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palace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61039" y="401942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river bank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6828" y="629348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night market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1519" y="4019427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towers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35297" y="6278426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1725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404705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1725" y="3313185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010251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91725" y="4231612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drawing. It’s              .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966299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91725" y="4856114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425880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8940" y="93945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8080"/>
                </a:solidFill>
              </a:rPr>
              <a:t>* Vocabulary</a:t>
            </a:r>
            <a:endParaRPr lang="en-US" sz="3000" b="1" dirty="0">
              <a:solidFill>
                <a:srgbClr val="00808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3802" y="1797926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ours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1725" y="5873947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Sue doesn’t need to borrow my pen. She’s got              .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6865763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6225" y="714835"/>
            <a:ext cx="5990772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656788" y="1944737"/>
            <a:ext cx="1584176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2817028" y="1934751"/>
            <a:ext cx="1584176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5121284" y="1944737"/>
            <a:ext cx="1584176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7240747" y="1944737"/>
            <a:ext cx="1584176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1498600" y="3713099"/>
            <a:ext cx="1584176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3658840" y="3728306"/>
            <a:ext cx="1584176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5963096" y="3713099"/>
            <a:ext cx="1584176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13" name="Right Arrow 12">
            <a:hlinkClick r:id="rId10" action="ppaction://hlinksldjump"/>
          </p:cNvPr>
          <p:cNvSpPr/>
          <p:nvPr/>
        </p:nvSpPr>
        <p:spPr>
          <a:xfrm>
            <a:off x="4762501" y="6440714"/>
            <a:ext cx="749303" cy="49348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59" y="-7620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56" y="714367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151312" y="675917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911929"/>
            <a:ext cx="8926285" cy="593428"/>
            <a:chOff x="329356" y="1262747"/>
            <a:chExt cx="6973597" cy="593428"/>
          </a:xfrm>
        </p:grpSpPr>
        <p:sp>
          <p:nvSpPr>
            <p:cNvPr id="8" name="TextBox 7"/>
            <p:cNvSpPr txBox="1"/>
            <p:nvPr/>
          </p:nvSpPr>
          <p:spPr>
            <a:xfrm>
              <a:off x="329356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72" y="1271400"/>
              <a:ext cx="6622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Hey </a:t>
              </a:r>
              <a:r>
                <a:rPr lang="en-US" sz="3200" dirty="0" err="1"/>
                <a:t>Phong</a:t>
              </a:r>
              <a:r>
                <a:rPr lang="en-US" sz="3200" dirty="0"/>
                <a:t>. You’re wearing my hat. It’s not              </a:t>
              </a:r>
              <a:endParaRPr lang="en-US" sz="3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5895" y="1879880"/>
            <a:ext cx="6089293" cy="587497"/>
            <a:chOff x="1527353" y="1623750"/>
            <a:chExt cx="6089293" cy="587497"/>
          </a:xfrm>
        </p:grpSpPr>
        <p:grpSp>
          <p:nvGrpSpPr>
            <p:cNvPr id="11" name="Group 10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theirs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yours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ours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863367" y="3325812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853" y="2920582"/>
            <a:ext cx="116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4100515" y="5878285"/>
            <a:ext cx="639112" cy="65314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1339</TotalTime>
  <Words>787</Words>
  <Application>Microsoft Office PowerPoint</Application>
  <PresentationFormat>On-screen Show (4:3)</PresentationFormat>
  <Paragraphs>202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.VnBahamasB</vt:lpstr>
      <vt:lpstr>.VnBodoni</vt:lpstr>
      <vt:lpstr>Arial</vt:lpstr>
      <vt:lpstr>Calibri</vt:lpstr>
      <vt:lpstr>Calibri Light</vt:lpstr>
      <vt:lpstr>Comic Sans MS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103</cp:revision>
  <dcterms:created xsi:type="dcterms:W3CDTF">2020-12-09T02:04:09Z</dcterms:created>
  <dcterms:modified xsi:type="dcterms:W3CDTF">2026-03-27T13:08:45Z</dcterms:modified>
</cp:coreProperties>
</file>